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Default Extension="docx" ContentType="application/vnd.openxmlformats-officedocument.wordprocessingml.document"/>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5"/>
  </p:notesMasterIdLst>
  <p:handoutMasterIdLst>
    <p:handoutMasterId r:id="rId66"/>
  </p:handoutMasterIdLst>
  <p:sldIdLst>
    <p:sldId id="783" r:id="rId2"/>
    <p:sldId id="932" r:id="rId3"/>
    <p:sldId id="933" r:id="rId4"/>
    <p:sldId id="934" r:id="rId5"/>
    <p:sldId id="935" r:id="rId6"/>
    <p:sldId id="936" r:id="rId7"/>
    <p:sldId id="937" r:id="rId8"/>
    <p:sldId id="938" r:id="rId9"/>
    <p:sldId id="939" r:id="rId10"/>
    <p:sldId id="940" r:id="rId11"/>
    <p:sldId id="941" r:id="rId12"/>
    <p:sldId id="942" r:id="rId13"/>
    <p:sldId id="943" r:id="rId14"/>
    <p:sldId id="944" r:id="rId15"/>
    <p:sldId id="945" r:id="rId16"/>
    <p:sldId id="946" r:id="rId17"/>
    <p:sldId id="947" r:id="rId18"/>
    <p:sldId id="948" r:id="rId19"/>
    <p:sldId id="949" r:id="rId20"/>
    <p:sldId id="950" r:id="rId21"/>
    <p:sldId id="951" r:id="rId22"/>
    <p:sldId id="952" r:id="rId23"/>
    <p:sldId id="953" r:id="rId24"/>
    <p:sldId id="954" r:id="rId25"/>
    <p:sldId id="955" r:id="rId26"/>
    <p:sldId id="956" r:id="rId27"/>
    <p:sldId id="957" r:id="rId28"/>
    <p:sldId id="958" r:id="rId29"/>
    <p:sldId id="959" r:id="rId30"/>
    <p:sldId id="960" r:id="rId31"/>
    <p:sldId id="961" r:id="rId32"/>
    <p:sldId id="962" r:id="rId33"/>
    <p:sldId id="963" r:id="rId34"/>
    <p:sldId id="964" r:id="rId35"/>
    <p:sldId id="440" r:id="rId36"/>
    <p:sldId id="861" r:id="rId37"/>
    <p:sldId id="862" r:id="rId38"/>
    <p:sldId id="446" r:id="rId39"/>
    <p:sldId id="896" r:id="rId40"/>
    <p:sldId id="851" r:id="rId41"/>
    <p:sldId id="906" r:id="rId42"/>
    <p:sldId id="908" r:id="rId43"/>
    <p:sldId id="910" r:id="rId44"/>
    <p:sldId id="911" r:id="rId45"/>
    <p:sldId id="912" r:id="rId46"/>
    <p:sldId id="925" r:id="rId47"/>
    <p:sldId id="913" r:id="rId48"/>
    <p:sldId id="915" r:id="rId49"/>
    <p:sldId id="916" r:id="rId50"/>
    <p:sldId id="930" r:id="rId51"/>
    <p:sldId id="926" r:id="rId52"/>
    <p:sldId id="919" r:id="rId53"/>
    <p:sldId id="921" r:id="rId54"/>
    <p:sldId id="928" r:id="rId55"/>
    <p:sldId id="929" r:id="rId56"/>
    <p:sldId id="901" r:id="rId57"/>
    <p:sldId id="902" r:id="rId58"/>
    <p:sldId id="903" r:id="rId59"/>
    <p:sldId id="968" r:id="rId60"/>
    <p:sldId id="966" r:id="rId61"/>
    <p:sldId id="967" r:id="rId62"/>
    <p:sldId id="899" r:id="rId63"/>
    <p:sldId id="890" r:id="rId64"/>
  </p:sldIdLst>
  <p:sldSz cx="9144000" cy="6858000" type="screen4x3"/>
  <p:notesSz cx="6815138" cy="9942513"/>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a:srgbClr val="FFFFFF"/>
    <a:srgbClr val="000000"/>
    <a:srgbClr val="FFFFCC"/>
    <a:srgbClr val="FFFF99"/>
    <a:srgbClr val="009900"/>
    <a:srgbClr val="F9410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9144" autoAdjust="0"/>
    <p:restoredTop sz="70152" autoAdjust="0"/>
  </p:normalViewPr>
  <p:slideViewPr>
    <p:cSldViewPr>
      <p:cViewPr>
        <p:scale>
          <a:sx n="75" d="100"/>
          <a:sy n="75" d="100"/>
        </p:scale>
        <p:origin x="-3336" y="-990"/>
      </p:cViewPr>
      <p:guideLst>
        <p:guide orient="horz" pos="1071"/>
        <p:guide orient="horz" pos="391"/>
        <p:guide orient="horz" pos="3612"/>
        <p:guide orient="horz" pos="2704"/>
        <p:guide orient="horz" pos="4065"/>
        <p:guide orient="horz" pos="2296"/>
        <p:guide orient="horz" pos="935"/>
        <p:guide pos="2880"/>
        <p:guide pos="5465"/>
        <p:guide pos="295"/>
        <p:guide pos="3606"/>
        <p:guide pos="4967"/>
      </p:guideLst>
    </p:cSldViewPr>
  </p:slideViewPr>
  <p:outlineViewPr>
    <p:cViewPr>
      <p:scale>
        <a:sx n="33" d="100"/>
        <a:sy n="33" d="100"/>
      </p:scale>
      <p:origin x="0" y="0"/>
    </p:cViewPr>
    <p:sldLst>
      <p:sld r:id="rId1" collapse="1"/>
    </p:sldLst>
  </p:outlineViewPr>
  <p:notesTextViewPr>
    <p:cViewPr>
      <p:scale>
        <a:sx n="125" d="100"/>
        <a:sy n="125"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orge\Dropbox\aulas%202015\aula%20NAP%202016\efic&#225;cia%20do%20adee30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orge\Desktop\DadosAdes&#227;o.xlsx" TargetMode="External"/></Relationships>
</file>

<file path=ppt/charts/_rels/chart3.xml.rels><?xml version="1.0" encoding="UTF-8" standalone="yes"?>
<Relationships xmlns="http://schemas.openxmlformats.org/package/2006/relationships"><Relationship Id="rId2" Type="http://schemas.openxmlformats.org/officeDocument/2006/relationships/oleObject" Target="file:///D:\Mestrado\An&#225;lises\resultados%20040709.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pt-BR"/>
  <c:chart>
    <c:plotArea>
      <c:layout/>
      <c:barChart>
        <c:barDir val="bar"/>
        <c:grouping val="stacked"/>
        <c:ser>
          <c:idx val="0"/>
          <c:order val="0"/>
          <c:tx>
            <c:strRef>
              <c:f>Plan1!$B$1</c:f>
              <c:strCache>
                <c:ptCount val="1"/>
                <c:pt idx="0">
                  <c:v>N. Pacientes</c:v>
                </c:pt>
              </c:strCache>
            </c:strRef>
          </c:tx>
          <c:cat>
            <c:strRef>
              <c:f>Plan1!$A$2:$A$6</c:f>
              <c:strCache>
                <c:ptCount val="5"/>
                <c:pt idx="0">
                  <c:v>0 - 50</c:v>
                </c:pt>
                <c:pt idx="1">
                  <c:v>51 - 200</c:v>
                </c:pt>
                <c:pt idx="2">
                  <c:v>201 - 2000</c:v>
                </c:pt>
                <c:pt idx="3">
                  <c:v>&gt;2001 </c:v>
                </c:pt>
                <c:pt idx="4">
                  <c:v>Total</c:v>
                </c:pt>
              </c:strCache>
            </c:strRef>
          </c:cat>
          <c:val>
            <c:numRef>
              <c:f>Plan1!$B$2:$B$6</c:f>
              <c:numCache>
                <c:formatCode>General</c:formatCode>
                <c:ptCount val="5"/>
                <c:pt idx="0">
                  <c:v>266</c:v>
                </c:pt>
                <c:pt idx="1">
                  <c:v>12</c:v>
                </c:pt>
                <c:pt idx="2">
                  <c:v>28</c:v>
                </c:pt>
                <c:pt idx="3">
                  <c:v>33</c:v>
                </c:pt>
                <c:pt idx="4">
                  <c:v>340</c:v>
                </c:pt>
              </c:numCache>
            </c:numRef>
          </c:val>
        </c:ser>
        <c:ser>
          <c:idx val="1"/>
          <c:order val="1"/>
          <c:tx>
            <c:strRef>
              <c:f>Plan1!$C$1</c:f>
              <c:strCache>
                <c:ptCount val="1"/>
                <c:pt idx="0">
                  <c:v>%</c:v>
                </c:pt>
              </c:strCache>
            </c:strRef>
          </c:tx>
          <c:cat>
            <c:strRef>
              <c:f>Plan1!$A$2:$A$6</c:f>
              <c:strCache>
                <c:ptCount val="5"/>
                <c:pt idx="0">
                  <c:v>0 - 50</c:v>
                </c:pt>
                <c:pt idx="1">
                  <c:v>51 - 200</c:v>
                </c:pt>
                <c:pt idx="2">
                  <c:v>201 - 2000</c:v>
                </c:pt>
                <c:pt idx="3">
                  <c:v>&gt;2001 </c:v>
                </c:pt>
                <c:pt idx="4">
                  <c:v>Total</c:v>
                </c:pt>
              </c:strCache>
            </c:strRef>
          </c:cat>
          <c:val>
            <c:numRef>
              <c:f>Plan1!$C$2:$C$6</c:f>
              <c:numCache>
                <c:formatCode>0.00%</c:formatCode>
                <c:ptCount val="5"/>
                <c:pt idx="0">
                  <c:v>0.60729999999999995</c:v>
                </c:pt>
                <c:pt idx="1">
                  <c:v>2.7400000000000049E-2</c:v>
                </c:pt>
                <c:pt idx="2">
                  <c:v>6.3900000000000012E-2</c:v>
                </c:pt>
                <c:pt idx="3">
                  <c:v>7.5300000000000103E-2</c:v>
                </c:pt>
                <c:pt idx="4">
                  <c:v>1</c:v>
                </c:pt>
              </c:numCache>
            </c:numRef>
          </c:val>
        </c:ser>
        <c:overlap val="100"/>
        <c:axId val="206576256"/>
        <c:axId val="151433600"/>
      </c:barChart>
      <c:catAx>
        <c:axId val="206576256"/>
        <c:scaling>
          <c:orientation val="minMax"/>
        </c:scaling>
        <c:axPos val="l"/>
        <c:tickLblPos val="nextTo"/>
        <c:crossAx val="151433600"/>
        <c:crosses val="autoZero"/>
        <c:auto val="1"/>
        <c:lblAlgn val="ctr"/>
        <c:lblOffset val="100"/>
      </c:catAx>
      <c:valAx>
        <c:axId val="151433600"/>
        <c:scaling>
          <c:orientation val="minMax"/>
        </c:scaling>
        <c:axPos val="b"/>
        <c:majorGridlines/>
        <c:numFmt formatCode="General" sourceLinked="1"/>
        <c:tickLblPos val="nextTo"/>
        <c:crossAx val="206576256"/>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pt-BR"/>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Adesão Geral</a:t>
            </a: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bestFit"/>
            <c:showPercent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Plan1!$A$2:$A$4</c:f>
              <c:strCache>
                <c:ptCount val="3"/>
                <c:pt idx="0">
                  <c:v>Baixa (&lt;= 74 pontos)</c:v>
                </c:pt>
                <c:pt idx="1">
                  <c:v>Boa (&gt;= 75 e &lt;80pontos)</c:v>
                </c:pt>
                <c:pt idx="2">
                  <c:v>Estrita (&gt;=80 pontos)</c:v>
                </c:pt>
              </c:strCache>
            </c:strRef>
          </c:cat>
          <c:val>
            <c:numRef>
              <c:f>Plan1!$B$2:$B$4</c:f>
              <c:numCache>
                <c:formatCode>General</c:formatCode>
                <c:ptCount val="3"/>
                <c:pt idx="0">
                  <c:v>49</c:v>
                </c:pt>
                <c:pt idx="1">
                  <c:v>62</c:v>
                </c:pt>
                <c:pt idx="2">
                  <c:v>48</c:v>
                </c:pt>
              </c:numCache>
            </c:numRef>
          </c:val>
        </c:ser>
        <c:dLbls>
          <c:showVal val="1"/>
        </c:dLbls>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legend>
    <c:plotVisOnly val="1"/>
    <c:dispBlanksAs val="zero"/>
  </c:chart>
  <c:spPr>
    <a:solidFill>
      <a:schemeClr val="bg1"/>
    </a:solidFill>
    <a:ln w="9525" cap="flat" cmpd="sng" algn="ctr">
      <a:solidFill>
        <a:schemeClr val="tx1">
          <a:lumMod val="15000"/>
          <a:lumOff val="85000"/>
        </a:schemeClr>
      </a:solidFill>
      <a:round/>
    </a:ln>
    <a:effectLst/>
  </c:spPr>
  <c:txPr>
    <a:bodyPr/>
    <a:lstStyle/>
    <a:p>
      <a:pPr>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pt-BR"/>
  <c:style val="1"/>
  <c:clrMapOvr bg1="lt1" tx1="dk1" bg2="lt2" tx2="dk2" accent1="accent1" accent2="accent2" accent3="accent3" accent4="accent4" accent5="accent5" accent6="accent6" hlink="hlink" folHlink="folHlink"/>
  <c:chart>
    <c:plotArea>
      <c:layout/>
      <c:pieChart>
        <c:varyColors val="1"/>
        <c:ser>
          <c:idx val="0"/>
          <c:order val="0"/>
          <c:spPr>
            <a:ln>
              <a:solidFill>
                <a:schemeClr val="tx1"/>
              </a:solidFill>
            </a:ln>
          </c:spPr>
          <c:dPt>
            <c:idx val="0"/>
            <c:spPr>
              <a:solidFill>
                <a:schemeClr val="accent6"/>
              </a:solidFill>
              <a:ln>
                <a:solidFill>
                  <a:schemeClr val="tx1"/>
                </a:solidFill>
              </a:ln>
            </c:spPr>
          </c:dPt>
          <c:dPt>
            <c:idx val="1"/>
            <c:spPr>
              <a:solidFill>
                <a:srgbClr val="FF0000"/>
              </a:solidFill>
              <a:ln>
                <a:solidFill>
                  <a:schemeClr val="tx1"/>
                </a:solidFill>
              </a:ln>
            </c:spPr>
          </c:dPt>
          <c:dPt>
            <c:idx val="2"/>
            <c:spPr>
              <a:solidFill>
                <a:schemeClr val="bg1">
                  <a:lumMod val="75000"/>
                </a:schemeClr>
              </a:solidFill>
              <a:ln>
                <a:solidFill>
                  <a:schemeClr val="tx1"/>
                </a:solidFill>
              </a:ln>
            </c:spPr>
          </c:dPt>
          <c:dLbls>
            <c:dLbl>
              <c:idx val="0"/>
              <c:layout/>
              <c:tx>
                <c:rich>
                  <a:bodyPr/>
                  <a:lstStyle/>
                  <a:p>
                    <a:r>
                      <a:rPr lang="en-US"/>
                      <a:t>56 (76%)</a:t>
                    </a:r>
                  </a:p>
                </c:rich>
              </c:tx>
              <c:dLblPos val="bestFit"/>
            </c:dLbl>
            <c:dLbl>
              <c:idx val="1"/>
              <c:layout/>
              <c:tx>
                <c:rich>
                  <a:bodyPr/>
                  <a:lstStyle/>
                  <a:p>
                    <a:r>
                      <a:rPr lang="en-US"/>
                      <a:t>3(4%)</a:t>
                    </a:r>
                  </a:p>
                </c:rich>
              </c:tx>
              <c:dLblPos val="bestFit"/>
            </c:dLbl>
            <c:dLbl>
              <c:idx val="2"/>
              <c:layout/>
              <c:tx>
                <c:rich>
                  <a:bodyPr/>
                  <a:lstStyle/>
                  <a:p>
                    <a:r>
                      <a:rPr lang="en-US"/>
                      <a:t>15 (20%)</a:t>
                    </a:r>
                  </a:p>
                </c:rich>
              </c:tx>
              <c:dLblPos val="bestFit"/>
            </c:dLbl>
            <c:showPercent val="1"/>
            <c:showLeaderLines val="1"/>
          </c:dLbls>
          <c:cat>
            <c:strRef>
              <c:f>gráficos!$A$1:$A$3</c:f>
              <c:strCache>
                <c:ptCount val="3"/>
                <c:pt idx="0">
                  <c:v>R5</c:v>
                </c:pt>
                <c:pt idx="1">
                  <c:v>X4</c:v>
                </c:pt>
                <c:pt idx="2">
                  <c:v>inconclusivo</c:v>
                </c:pt>
              </c:strCache>
            </c:strRef>
          </c:cat>
          <c:val>
            <c:numRef>
              <c:f>gráficos!$B$1:$B$3</c:f>
              <c:numCache>
                <c:formatCode>General</c:formatCode>
                <c:ptCount val="3"/>
                <c:pt idx="0">
                  <c:v>56</c:v>
                </c:pt>
                <c:pt idx="1">
                  <c:v>3</c:v>
                </c:pt>
                <c:pt idx="2">
                  <c:v>15</c:v>
                </c:pt>
              </c:numCache>
            </c:numRef>
          </c:val>
        </c:ser>
        <c:dLbls>
          <c:showPercent val="1"/>
        </c:dLbls>
        <c:firstSliceAng val="0"/>
      </c:pieChart>
      <c:spPr>
        <a:noFill/>
        <a:ln w="25400">
          <a:noFill/>
        </a:ln>
      </c:spPr>
    </c:plotArea>
    <c:legend>
      <c:legendPos val="r"/>
      <c:layout/>
    </c:legend>
    <c:plotVisOnly val="1"/>
    <c:dispBlanksAs val="zero"/>
  </c:chart>
  <c:spPr>
    <a:noFill/>
    <a:ln>
      <a:noFill/>
    </a:ln>
  </c:spPr>
  <c:txPr>
    <a:bodyPr/>
    <a:lstStyle/>
    <a:p>
      <a:pPr>
        <a:defRPr sz="1400">
          <a:latin typeface="Arial" pitchFamily="34" charset="0"/>
          <a:cs typeface="Arial" pitchFamily="34" charset="0"/>
        </a:defRPr>
      </a:pPr>
      <a:endParaRPr lang="pt-BR"/>
    </a:p>
  </c:txPr>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2750" cy="496888"/>
          </a:xfrm>
          <a:prstGeom prst="rect">
            <a:avLst/>
          </a:prstGeom>
        </p:spPr>
        <p:txBody>
          <a:bodyPr vert="horz" lIns="91419" tIns="45709" rIns="91419" bIns="45709" rtlCol="0"/>
          <a:lstStyle>
            <a:lvl1pPr algn="l">
              <a:defRPr sz="1100">
                <a:latin typeface="Arial" pitchFamily="34" charset="0"/>
              </a:defRPr>
            </a:lvl1pPr>
          </a:lstStyle>
          <a:p>
            <a:pPr>
              <a:defRPr/>
            </a:pPr>
            <a:endParaRPr lang="pt-BR"/>
          </a:p>
        </p:txBody>
      </p:sp>
      <p:sp>
        <p:nvSpPr>
          <p:cNvPr id="3" name="Date Placeholder 2"/>
          <p:cNvSpPr>
            <a:spLocks noGrp="1"/>
          </p:cNvSpPr>
          <p:nvPr>
            <p:ph type="dt" sz="quarter" idx="1"/>
          </p:nvPr>
        </p:nvSpPr>
        <p:spPr>
          <a:xfrm>
            <a:off x="3860800" y="0"/>
            <a:ext cx="2952750" cy="496888"/>
          </a:xfrm>
          <a:prstGeom prst="rect">
            <a:avLst/>
          </a:prstGeom>
        </p:spPr>
        <p:txBody>
          <a:bodyPr vert="horz" lIns="91419" tIns="45709" rIns="91419" bIns="45709" rtlCol="0"/>
          <a:lstStyle>
            <a:lvl1pPr algn="r">
              <a:defRPr sz="1100">
                <a:latin typeface="Arial" pitchFamily="34" charset="0"/>
              </a:defRPr>
            </a:lvl1pPr>
          </a:lstStyle>
          <a:p>
            <a:pPr>
              <a:defRPr/>
            </a:pPr>
            <a:fld id="{53BA10CC-0D0E-4893-A257-EE9758A99D7E}" type="datetimeFigureOut">
              <a:rPr lang="pt-BR"/>
              <a:pPr>
                <a:defRPr/>
              </a:pPr>
              <a:t>26/04/2016</a:t>
            </a:fld>
            <a:endParaRPr lang="pt-BR"/>
          </a:p>
        </p:txBody>
      </p:sp>
      <p:sp>
        <p:nvSpPr>
          <p:cNvPr id="4" name="Footer Placeholder 3"/>
          <p:cNvSpPr>
            <a:spLocks noGrp="1"/>
          </p:cNvSpPr>
          <p:nvPr>
            <p:ph type="ftr" sz="quarter" idx="2"/>
          </p:nvPr>
        </p:nvSpPr>
        <p:spPr>
          <a:xfrm>
            <a:off x="0" y="9444038"/>
            <a:ext cx="2952750" cy="496887"/>
          </a:xfrm>
          <a:prstGeom prst="rect">
            <a:avLst/>
          </a:prstGeom>
        </p:spPr>
        <p:txBody>
          <a:bodyPr vert="horz" lIns="91419" tIns="45709" rIns="91419" bIns="45709" rtlCol="0" anchor="b"/>
          <a:lstStyle>
            <a:lvl1pPr algn="l">
              <a:defRPr sz="1100">
                <a:latin typeface="Arial" pitchFamily="34" charset="0"/>
              </a:defRPr>
            </a:lvl1pPr>
          </a:lstStyle>
          <a:p>
            <a:pPr>
              <a:defRPr/>
            </a:pPr>
            <a:endParaRPr lang="pt-BR"/>
          </a:p>
        </p:txBody>
      </p:sp>
      <p:sp>
        <p:nvSpPr>
          <p:cNvPr id="5" name="Slide Number Placeholder 4"/>
          <p:cNvSpPr>
            <a:spLocks noGrp="1"/>
          </p:cNvSpPr>
          <p:nvPr>
            <p:ph type="sldNum" sz="quarter" idx="3"/>
          </p:nvPr>
        </p:nvSpPr>
        <p:spPr>
          <a:xfrm>
            <a:off x="3860800" y="9444038"/>
            <a:ext cx="2952750" cy="496887"/>
          </a:xfrm>
          <a:prstGeom prst="rect">
            <a:avLst/>
          </a:prstGeom>
        </p:spPr>
        <p:txBody>
          <a:bodyPr vert="horz" lIns="91419" tIns="45709" rIns="91419" bIns="45709" rtlCol="0" anchor="b"/>
          <a:lstStyle>
            <a:lvl1pPr algn="r">
              <a:defRPr sz="1100">
                <a:latin typeface="Arial" pitchFamily="34" charset="0"/>
              </a:defRPr>
            </a:lvl1pPr>
          </a:lstStyle>
          <a:p>
            <a:pPr>
              <a:defRPr/>
            </a:pPr>
            <a:fld id="{CFC92953-2C93-4AEC-908B-50CF33EC721A}" type="slidenum">
              <a:rPr lang="pt-BR"/>
              <a:pPr>
                <a:defRPr/>
              </a:pPr>
              <a:t>‹nº›</a:t>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52750" cy="496888"/>
          </a:xfrm>
          <a:prstGeom prst="rect">
            <a:avLst/>
          </a:prstGeom>
        </p:spPr>
        <p:txBody>
          <a:bodyPr vert="horz" lIns="91419" tIns="45709" rIns="91419" bIns="45709" rtlCol="0"/>
          <a:lstStyle>
            <a:lvl1pPr algn="l">
              <a:defRPr sz="1100">
                <a:latin typeface="Arial" charset="0"/>
              </a:defRPr>
            </a:lvl1pPr>
          </a:lstStyle>
          <a:p>
            <a:pPr>
              <a:defRPr/>
            </a:pPr>
            <a:endParaRPr lang="pt-BR"/>
          </a:p>
        </p:txBody>
      </p:sp>
      <p:sp>
        <p:nvSpPr>
          <p:cNvPr id="3" name="Espaço Reservado para Data 2"/>
          <p:cNvSpPr>
            <a:spLocks noGrp="1"/>
          </p:cNvSpPr>
          <p:nvPr>
            <p:ph type="dt" idx="1"/>
          </p:nvPr>
        </p:nvSpPr>
        <p:spPr>
          <a:xfrm>
            <a:off x="3860800" y="0"/>
            <a:ext cx="2952750" cy="496888"/>
          </a:xfrm>
          <a:prstGeom prst="rect">
            <a:avLst/>
          </a:prstGeom>
        </p:spPr>
        <p:txBody>
          <a:bodyPr vert="horz" lIns="91419" tIns="45709" rIns="91419" bIns="45709" rtlCol="0"/>
          <a:lstStyle>
            <a:lvl1pPr algn="r">
              <a:defRPr sz="1100">
                <a:latin typeface="Arial" charset="0"/>
              </a:defRPr>
            </a:lvl1pPr>
          </a:lstStyle>
          <a:p>
            <a:pPr>
              <a:defRPr/>
            </a:pPr>
            <a:fld id="{618980E9-59BE-4399-9CB5-74D89F288A1D}" type="datetimeFigureOut">
              <a:rPr lang="pt-BR"/>
              <a:pPr>
                <a:defRPr/>
              </a:pPr>
              <a:t>26/04/2016</a:t>
            </a:fld>
            <a:endParaRPr lang="pt-BR"/>
          </a:p>
        </p:txBody>
      </p:sp>
      <p:sp>
        <p:nvSpPr>
          <p:cNvPr id="4" name="Espaço Reservado para Imagem de Slide 3"/>
          <p:cNvSpPr>
            <a:spLocks noGrp="1" noRot="1" noChangeAspect="1"/>
          </p:cNvSpPr>
          <p:nvPr>
            <p:ph type="sldImg" idx="2"/>
          </p:nvPr>
        </p:nvSpPr>
        <p:spPr>
          <a:xfrm>
            <a:off x="922338" y="744538"/>
            <a:ext cx="4972050" cy="3729037"/>
          </a:xfrm>
          <a:prstGeom prst="rect">
            <a:avLst/>
          </a:prstGeom>
          <a:noFill/>
          <a:ln w="12700">
            <a:solidFill>
              <a:prstClr val="black"/>
            </a:solidFill>
          </a:ln>
        </p:spPr>
        <p:txBody>
          <a:bodyPr vert="horz" lIns="91419" tIns="45709" rIns="91419" bIns="45709" rtlCol="0" anchor="ctr"/>
          <a:lstStyle/>
          <a:p>
            <a:pPr lvl="0"/>
            <a:endParaRPr lang="pt-BR" noProof="0"/>
          </a:p>
        </p:txBody>
      </p:sp>
      <p:sp>
        <p:nvSpPr>
          <p:cNvPr id="5" name="Espaço Reservado para Anotações 4"/>
          <p:cNvSpPr>
            <a:spLocks noGrp="1"/>
          </p:cNvSpPr>
          <p:nvPr>
            <p:ph type="body" sz="quarter" idx="3"/>
          </p:nvPr>
        </p:nvSpPr>
        <p:spPr>
          <a:xfrm>
            <a:off x="681038" y="4722813"/>
            <a:ext cx="5453062" cy="4473575"/>
          </a:xfrm>
          <a:prstGeom prst="rect">
            <a:avLst/>
          </a:prstGeom>
        </p:spPr>
        <p:txBody>
          <a:bodyPr vert="horz" lIns="91419" tIns="45709" rIns="91419" bIns="45709" rtlCol="0">
            <a:normAutofit/>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endParaRPr lang="pt-BR" noProof="0"/>
          </a:p>
        </p:txBody>
      </p:sp>
      <p:sp>
        <p:nvSpPr>
          <p:cNvPr id="6" name="Espaço Reservado para Rodapé 5"/>
          <p:cNvSpPr>
            <a:spLocks noGrp="1"/>
          </p:cNvSpPr>
          <p:nvPr>
            <p:ph type="ftr" sz="quarter" idx="4"/>
          </p:nvPr>
        </p:nvSpPr>
        <p:spPr>
          <a:xfrm>
            <a:off x="0" y="9444038"/>
            <a:ext cx="2952750" cy="496887"/>
          </a:xfrm>
          <a:prstGeom prst="rect">
            <a:avLst/>
          </a:prstGeom>
        </p:spPr>
        <p:txBody>
          <a:bodyPr vert="horz" lIns="91419" tIns="45709" rIns="91419" bIns="45709" rtlCol="0" anchor="b"/>
          <a:lstStyle>
            <a:lvl1pPr algn="l">
              <a:defRPr sz="1100">
                <a:latin typeface="Arial" charset="0"/>
              </a:defRPr>
            </a:lvl1pPr>
          </a:lstStyle>
          <a:p>
            <a:pPr>
              <a:defRPr/>
            </a:pPr>
            <a:endParaRPr lang="pt-BR"/>
          </a:p>
        </p:txBody>
      </p:sp>
      <p:sp>
        <p:nvSpPr>
          <p:cNvPr id="7" name="Espaço Reservado para Número de Slide 6"/>
          <p:cNvSpPr>
            <a:spLocks noGrp="1"/>
          </p:cNvSpPr>
          <p:nvPr>
            <p:ph type="sldNum" sz="quarter" idx="5"/>
          </p:nvPr>
        </p:nvSpPr>
        <p:spPr>
          <a:xfrm>
            <a:off x="3860800" y="9444038"/>
            <a:ext cx="2952750" cy="496887"/>
          </a:xfrm>
          <a:prstGeom prst="rect">
            <a:avLst/>
          </a:prstGeom>
        </p:spPr>
        <p:txBody>
          <a:bodyPr vert="horz" lIns="91419" tIns="45709" rIns="91419" bIns="45709" rtlCol="0" anchor="b"/>
          <a:lstStyle>
            <a:lvl1pPr algn="r">
              <a:defRPr sz="1100">
                <a:latin typeface="Arial" charset="0"/>
              </a:defRPr>
            </a:lvl1pPr>
          </a:lstStyle>
          <a:p>
            <a:pPr>
              <a:defRPr/>
            </a:pPr>
            <a:fld id="{8FFE9396-079C-4CBB-969D-72A615A1ACB9}" type="slidenum">
              <a:rPr lang="pt-BR"/>
              <a:pPr>
                <a:defRP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7577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Vamos REVER agora a imunodeficiencia causada pela infecção pelo HIV </a:t>
            </a:r>
          </a:p>
        </p:txBody>
      </p:sp>
      <p:sp>
        <p:nvSpPr>
          <p:cNvPr id="7578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B14855-A66E-49C9-9366-51BEAB6BD8A3}" type="slidenum">
              <a:rPr lang="pt-BR" smtClean="0"/>
              <a:pPr/>
              <a:t>1</a:t>
            </a:fld>
            <a:endParaRPr 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45322" y="752593"/>
            <a:ext cx="4526072" cy="3716360"/>
          </a:xfrm>
          <a:noFill/>
          <a:ln cap="flat">
            <a:solidFill>
              <a:schemeClr val="tx1"/>
            </a:solidFill>
            <a:miter lim="800000"/>
            <a:headEnd/>
            <a:tailEnd/>
          </a:ln>
        </p:spPr>
      </p:sp>
      <p:sp>
        <p:nvSpPr>
          <p:cNvPr id="77827" name="Footer Placeholder 1"/>
          <p:cNvSpPr>
            <a:spLocks noGrp="1"/>
          </p:cNvSpPr>
          <p:nvPr>
            <p:ph type="ftr" sz="quarter" idx="4"/>
          </p:nvPr>
        </p:nvSpPr>
        <p:spPr>
          <a:noFill/>
        </p:spPr>
        <p:txBody>
          <a:bodyPr/>
          <a:lstStyle/>
          <a:p>
            <a:endParaRPr lang="en-US" altLang="en-US" sz="1300" dirty="0"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45322" y="752593"/>
            <a:ext cx="4526072" cy="3716360"/>
          </a:xfrm>
          <a:noFill/>
          <a:ln cap="flat">
            <a:solidFill>
              <a:schemeClr val="tx1"/>
            </a:solidFill>
            <a:miter lim="800000"/>
            <a:headEnd/>
            <a:tailEnd/>
          </a:ln>
        </p:spPr>
      </p:sp>
      <p:sp>
        <p:nvSpPr>
          <p:cNvPr id="77827" name="Footer Placeholder 1"/>
          <p:cNvSpPr>
            <a:spLocks noGrp="1"/>
          </p:cNvSpPr>
          <p:nvPr>
            <p:ph type="ftr" sz="quarter" idx="4"/>
          </p:nvPr>
        </p:nvSpPr>
        <p:spPr>
          <a:noFill/>
        </p:spPr>
        <p:txBody>
          <a:bodyPr/>
          <a:lstStyle/>
          <a:p>
            <a:endParaRPr lang="en-US" altLang="en-US" sz="1300" dirty="0"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145322" y="752593"/>
            <a:ext cx="4526072" cy="3716360"/>
          </a:xfrm>
          <a:noFill/>
          <a:ln cap="flat">
            <a:solidFill>
              <a:schemeClr val="tx1"/>
            </a:solidFill>
            <a:miter lim="800000"/>
            <a:headEnd/>
            <a:tailEnd/>
          </a:ln>
        </p:spPr>
      </p:sp>
      <p:sp>
        <p:nvSpPr>
          <p:cNvPr id="77827" name="Footer Placeholder 1"/>
          <p:cNvSpPr>
            <a:spLocks noGrp="1"/>
          </p:cNvSpPr>
          <p:nvPr>
            <p:ph type="ftr" sz="quarter" idx="4"/>
          </p:nvPr>
        </p:nvSpPr>
        <p:spPr>
          <a:noFill/>
        </p:spPr>
        <p:txBody>
          <a:bodyPr/>
          <a:lstStyle/>
          <a:p>
            <a:endParaRPr lang="en-US" altLang="en-US" sz="1300" dirty="0" smtClean="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14039777-2F8D-43B7-A65F-474771A08AE0}" type="slidenum">
              <a:rPr lang="pt-BR" smtClean="0"/>
              <a:pPr/>
              <a:t>22</a:t>
            </a:fld>
            <a:endParaRPr lang="pt-B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r>
              <a:rPr lang="pt-BR" sz="1100" smtClean="0"/>
              <a:t>O HIV se apresenta como dois tipos de vírus HIV-1 e HIV-2 e mais de 10 subgrupos são reconhecidos. Um número crescente de recombinantes, cerca de 35, são hoje diagnosticados no mundo, adicionando maior complexidade a esta Pandemia. </a:t>
            </a:r>
            <a:endParaRPr lang="pt-BR" smtClean="0"/>
          </a:p>
        </p:txBody>
      </p:sp>
      <p:sp>
        <p:nvSpPr>
          <p:cNvPr id="768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DC2088-9C31-4613-9A64-D9513AB8142E}" type="slidenum">
              <a:rPr lang="pt-BR" smtClean="0"/>
              <a:pPr/>
              <a:t>35</a:t>
            </a:fld>
            <a:endParaRPr 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100" smtClean="0"/>
              <a:t>Com o grande sucesso da HAART passamos a perceber um número crescente de resistência a medicamentos, mesmo em pacientes ainda virgens de tratamento. Isto sugere, a importância de monitorização destas mutações, exigindo o desenvolvimento de ferramentas ágeis e de baixo custo para identifica-las . De fato, Gonsalez em nosso grupo identificou em nossa coorte, que entre os pacientes virgens de tratamento, cerca de 6% já apresnetavam mutações consideradas importantes para decidir sobre a combinação de drogas e mais, cerca de 2,4% já eram apresentavam, vírus multiresistentes. Este problema é reportado mais seriamente em Santos, São Paulo, onde provavelmente o uso de droga é mais disseminado e a exposição aos medicamentos foi mais precoce.    </a:t>
            </a:r>
          </a:p>
        </p:txBody>
      </p:sp>
      <p:sp>
        <p:nvSpPr>
          <p:cNvPr id="79876" name="Slide Number Placeholder 3"/>
          <p:cNvSpPr txBox="1">
            <a:spLocks noGrp="1"/>
          </p:cNvSpPr>
          <p:nvPr/>
        </p:nvSpPr>
        <p:spPr bwMode="auto">
          <a:xfrm>
            <a:off x="3860800" y="9444038"/>
            <a:ext cx="2952750" cy="496887"/>
          </a:xfrm>
          <a:prstGeom prst="rect">
            <a:avLst/>
          </a:prstGeom>
          <a:noFill/>
          <a:ln w="9525">
            <a:noFill/>
            <a:miter lim="800000"/>
            <a:headEnd/>
            <a:tailEnd/>
          </a:ln>
        </p:spPr>
        <p:txBody>
          <a:bodyPr lIns="91419" tIns="45709" rIns="91419" bIns="45709" anchor="b"/>
          <a:lstStyle/>
          <a:p>
            <a:pPr algn="r"/>
            <a:fld id="{FFE76187-09AE-4E20-A432-B5828D54E4B5}" type="slidenum">
              <a:rPr lang="pt-BR" sz="1100"/>
              <a:pPr algn="r"/>
              <a:t>36</a:t>
            </a:fld>
            <a:endParaRPr lang="pt-BR" sz="11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r>
              <a:rPr lang="pt-BR" smtClean="0"/>
              <a:t>Aqui são reportadas as principais mutações encontradas para a região POL do HIV-1. Observem que a maior parte destas mutações estão na transcriptase Reversa e portanto podem influenciar sobremaneira na resistência aos anti-retrovirais.</a:t>
            </a:r>
          </a:p>
          <a:p>
            <a:pPr defTabSz="912813"/>
            <a:endParaRPr lang="pt-BR" smtClean="0"/>
          </a:p>
        </p:txBody>
      </p:sp>
      <p:sp>
        <p:nvSpPr>
          <p:cNvPr id="80900" name="Slide Number Placeholder 3"/>
          <p:cNvSpPr txBox="1">
            <a:spLocks noGrp="1"/>
          </p:cNvSpPr>
          <p:nvPr/>
        </p:nvSpPr>
        <p:spPr bwMode="auto">
          <a:xfrm>
            <a:off x="3860800" y="9444038"/>
            <a:ext cx="2952750" cy="496887"/>
          </a:xfrm>
          <a:prstGeom prst="rect">
            <a:avLst/>
          </a:prstGeom>
          <a:noFill/>
          <a:ln w="9525">
            <a:noFill/>
            <a:miter lim="800000"/>
            <a:headEnd/>
            <a:tailEnd/>
          </a:ln>
        </p:spPr>
        <p:txBody>
          <a:bodyPr lIns="91419" tIns="45709" rIns="91419" bIns="45709" anchor="b"/>
          <a:lstStyle/>
          <a:p>
            <a:pPr algn="r"/>
            <a:fld id="{C02E7751-E062-4382-8E90-67AEE1CE9AEF}" type="slidenum">
              <a:rPr lang="pt-BR" sz="1100"/>
              <a:pPr algn="r"/>
              <a:t>37</a:t>
            </a:fld>
            <a:endParaRPr lang="pt-BR" sz="11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z="1100" smtClean="0"/>
              <a:t>O desenvolvimento de drogas anti-retrovirais mudou a história natural da infecção/AIDS, e a partir do uso de esquema combinado, triplo, incluindo o inibidor de Protease em 1996, estabeleceu-se uma diminuição muito importante na morbidade e mortalidade  deste grupo de pacientes. Percebe-se que novas drogas continuam a ser diisponibilizadas para tratamento desta infecção. </a:t>
            </a:r>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005610-5652-4064-9B5D-9510930FDC21}" type="slidenum">
              <a:rPr lang="pt-BR" smtClean="0"/>
              <a:pPr/>
              <a:t>38</a:t>
            </a:fld>
            <a:endParaRPr 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919163" y="744538"/>
            <a:ext cx="4976812" cy="3732212"/>
          </a:xfrm>
          <a:solidFill>
            <a:srgbClr val="FFFFFF"/>
          </a:solidFill>
          <a:ln>
            <a:solidFill>
              <a:srgbClr val="000000"/>
            </a:solidFill>
            <a:miter lim="800000"/>
            <a:headEnd/>
            <a:tailEnd/>
          </a:ln>
        </p:spPr>
      </p:sp>
      <p:sp>
        <p:nvSpPr>
          <p:cNvPr id="92163" name="Notes Placeholder 2"/>
          <p:cNvSpPr>
            <a:spLocks noGrp="1"/>
          </p:cNvSpPr>
          <p:nvPr>
            <p:ph type="body" idx="1"/>
          </p:nvPr>
        </p:nvSpPr>
        <p:spPr bwMode="auto">
          <a:noFill/>
          <a:ln>
            <a:solidFill>
              <a:srgbClr val="000000"/>
            </a:solidFill>
            <a:miter lim="800000"/>
            <a:headEnd/>
            <a:tailEnd/>
          </a:ln>
        </p:spPr>
        <p:txBody>
          <a:bodyPr wrap="square" lIns="91684" tIns="45842" rIns="91684" bIns="45842" numCol="1" anchor="t" anchorCtr="0" compatLnSpc="1">
            <a:prstTxWarp prst="textNoShape">
              <a:avLst/>
            </a:prstTxWarp>
          </a:bodyPr>
          <a:lstStyle/>
          <a:p>
            <a:pPr algn="ctr"/>
            <a:r>
              <a:rPr lang="pt-BR" sz="1400" smtClean="0"/>
              <a:t>Por outro lado alterações destes co-receptores, caracterizadas como polimorfismos, dificultam também a entrada do HIV. Este fato, tem ressonância na literatura, que documenta que pacientes portadores da deleção Delta 32 no alelo CCR5 apresentam uma evolução mais tardia para AIDS. Com isto em mente resolvemos estudar alguns polimorfismos que possam estar associados a este fenômeno. </a:t>
            </a:r>
          </a:p>
        </p:txBody>
      </p:sp>
      <p:sp>
        <p:nvSpPr>
          <p:cNvPr id="92164" name="Slide Number Placeholder 3"/>
          <p:cNvSpPr txBox="1">
            <a:spLocks noGrp="1"/>
          </p:cNvSpPr>
          <p:nvPr/>
        </p:nvSpPr>
        <p:spPr bwMode="auto">
          <a:xfrm>
            <a:off x="3859213" y="9442450"/>
            <a:ext cx="2954337" cy="498475"/>
          </a:xfrm>
          <a:prstGeom prst="rect">
            <a:avLst/>
          </a:prstGeom>
          <a:noFill/>
          <a:ln w="9525">
            <a:noFill/>
            <a:miter lim="800000"/>
            <a:headEnd/>
            <a:tailEnd/>
          </a:ln>
        </p:spPr>
        <p:txBody>
          <a:bodyPr lIns="91684" tIns="45842" rIns="91684" bIns="45842" anchor="b"/>
          <a:lstStyle/>
          <a:p>
            <a:pPr algn="r" defTabSz="915988"/>
            <a:fld id="{B9D76B9A-173B-401C-85C6-5B72F8D3C266}" type="slidenum">
              <a:rPr lang="pt-BR" sz="1100"/>
              <a:pPr algn="r" defTabSz="915988"/>
              <a:t>56</a:t>
            </a:fld>
            <a:endParaRPr lang="pt-BR" sz="1100"/>
          </a:p>
        </p:txBody>
      </p:sp>
      <p:sp>
        <p:nvSpPr>
          <p:cNvPr id="92165" name="Espaço Reservado para Rodapé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endParaRPr 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r>
              <a:rPr lang="pt-BR" sz="1100" smtClean="0"/>
              <a:t>De inicio a Dra. Paula em nosso grupo, confirmou os achados da literatura, a partir de observações com pacientes de nossa coorte. O aumento do número das células CD4+ era significativamente maior nos indivíduos heterozigotos, portadores do CCR5-Delta 32.</a:t>
            </a:r>
          </a:p>
          <a:p>
            <a:pPr defTabSz="912813"/>
            <a:endParaRPr lang="pt-BR" smtClean="0"/>
          </a:p>
        </p:txBody>
      </p:sp>
      <p:sp>
        <p:nvSpPr>
          <p:cNvPr id="931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8EC5942-A5D3-4885-B2D5-561473F705AF}" type="slidenum">
              <a:rPr lang="pt-BR" smtClean="0"/>
              <a:pPr/>
              <a:t>57</a:t>
            </a:fld>
            <a:endParaRPr 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ço Reservado para Imagem de Slide 1"/>
          <p:cNvSpPr>
            <a:spLocks noGrp="1" noRot="1" noChangeAspect="1" noTextEdit="1"/>
          </p:cNvSpPr>
          <p:nvPr>
            <p:ph type="sldImg"/>
          </p:nvPr>
        </p:nvSpPr>
        <p:spPr bwMode="auto">
          <a:noFill/>
          <a:ln>
            <a:solidFill>
              <a:srgbClr val="000000"/>
            </a:solidFill>
            <a:miter lim="800000"/>
            <a:headEnd/>
            <a:tailEnd/>
          </a:ln>
        </p:spPr>
      </p:sp>
      <p:sp>
        <p:nvSpPr>
          <p:cNvPr id="9625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r>
              <a:rPr lang="pt-BR" smtClean="0"/>
              <a:t>Apesar do grande sucesso dos anti-retrovirais, cerca de 75% dos pacientes infectados não tem acesso a estas drogas.  E por isto  </a:t>
            </a:r>
          </a:p>
        </p:txBody>
      </p:sp>
      <p:sp>
        <p:nvSpPr>
          <p:cNvPr id="9626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D31D067-2F6E-415C-8CD9-C4676608190E}" type="slidenum">
              <a:rPr lang="pt-BR" smtClean="0"/>
              <a:pPr/>
              <a:t>6</a:t>
            </a:fld>
            <a:endParaRPr 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p:spPr>
      </p:sp>
      <p:sp>
        <p:nvSpPr>
          <p:cNvPr id="94211" name="Notes Placeholder 2"/>
          <p:cNvSpPr>
            <a:spLocks noGrp="1"/>
          </p:cNvSpPr>
          <p:nvPr>
            <p:ph type="body" idx="1"/>
          </p:nvPr>
        </p:nvSpPr>
        <p:spPr bwMode="auto">
          <a:noFill/>
        </p:spPr>
        <p:txBody>
          <a:bodyPr wrap="square" numCol="1" anchor="t" anchorCtr="0" compatLnSpc="1">
            <a:prstTxWarp prst="textNoShape">
              <a:avLst/>
            </a:prstTxWarp>
          </a:bodyPr>
          <a:lstStyle/>
          <a:p>
            <a:r>
              <a:rPr lang="pt-BR" smtClean="0"/>
              <a:t>Este efeito sobre a recuperação das células CD4 é potencializado quando os pacientes apresentam pelo menos três polimorfismos. </a:t>
            </a:r>
          </a:p>
        </p:txBody>
      </p:sp>
      <p:sp>
        <p:nvSpPr>
          <p:cNvPr id="942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4491B3-6592-422E-B41D-CA6CF2EF6431}" type="slidenum">
              <a:rPr lang="pt-BR" smtClean="0"/>
              <a:pPr/>
              <a:t>58</a:t>
            </a:fld>
            <a:endParaRPr 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E218E6A-1DD8-4FC6-AA77-3E253B7A4ECB}" type="slidenum">
              <a:rPr lang="pt-BR" smtClean="0"/>
              <a:pPr/>
              <a:t>62</a:t>
            </a:fld>
            <a:endParaRPr lang="pt-BR" smtClean="0"/>
          </a:p>
        </p:txBody>
      </p:sp>
      <p:sp>
        <p:nvSpPr>
          <p:cNvPr id="97283" name="Rectangle 2"/>
          <p:cNvSpPr>
            <a:spLocks noGrp="1" noRot="1" noChangeAspect="1" noChangeArrowheads="1" noTextEdit="1"/>
          </p:cNvSpPr>
          <p:nvPr>
            <p:ph type="sldImg"/>
          </p:nvPr>
        </p:nvSpPr>
        <p:spPr bwMode="auto">
          <a:xfrm>
            <a:off x="944563" y="774700"/>
            <a:ext cx="4957762" cy="3719513"/>
          </a:xfrm>
          <a:solidFill>
            <a:srgbClr val="FFFFFF"/>
          </a:solidFill>
          <a:ln>
            <a:solidFill>
              <a:srgbClr val="000000"/>
            </a:solidFill>
            <a:miter lim="800000"/>
            <a:headEnd/>
            <a:tailEnd/>
          </a:ln>
        </p:spPr>
      </p:sp>
      <p:sp>
        <p:nvSpPr>
          <p:cNvPr id="97284" name="Rectangle 3"/>
          <p:cNvSpPr>
            <a:spLocks noGrp="1" noChangeArrowheads="1"/>
          </p:cNvSpPr>
          <p:nvPr>
            <p:ph type="body" idx="1"/>
          </p:nvPr>
        </p:nvSpPr>
        <p:spPr bwMode="auto">
          <a:xfrm>
            <a:off x="935038" y="4729163"/>
            <a:ext cx="4983162" cy="4495800"/>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35857" y="745689"/>
            <a:ext cx="4543425" cy="3728442"/>
          </a:xfrm>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r>
              <a:rPr lang="pt-BR" sz="1100" smtClean="0"/>
              <a:t>O estudo da história natural desta coorte, inédito até então no Brasil, revela que após cerca de 8 anos do diagnóstico sorológico o paciente desenvolvia sinais de imunossupresão compatíveis com AIDS. Estes dados eram compatíveis com aqueles reportados por outros países.</a:t>
            </a:r>
            <a:endParaRPr lang="pt-BR"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B99A92-F234-4CB2-ABF9-52E3B10E8118}" type="slidenum">
              <a:rPr lang="pt-BR" smtClean="0"/>
              <a:pPr/>
              <a:t>8</a:t>
            </a:fld>
            <a:endParaRPr 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35857" y="745689"/>
            <a:ext cx="4543425" cy="3728442"/>
          </a:xfrm>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r>
              <a:rPr lang="pt-BR" sz="1100" smtClean="0"/>
              <a:t>A partir do diagnóstico de AIDS, os pacientes evoluiam para morte em cerca de dois anos, neste período pre-HAART.</a:t>
            </a:r>
          </a:p>
          <a:p>
            <a:pPr defTabSz="912813"/>
            <a:endParaRPr lang="pt-BR"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4FC428-19C8-409A-806C-115D9C9C319F}" type="slidenum">
              <a:rPr lang="pt-BR" smtClean="0"/>
              <a:pPr/>
              <a:t>9</a:t>
            </a:fld>
            <a:endParaRPr 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35857" y="745689"/>
            <a:ext cx="4543425" cy="3728442"/>
          </a:xfrm>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pPr defTabSz="912813"/>
            <a:r>
              <a:rPr lang="pt-BR" sz="1100" smtClean="0"/>
              <a:t>De fato como relata Casseb e colaboradores em nosso grupo a evolução para AIDS entre nossa Coorte mudou radicalmente e poucos são os eventos de morte documentados. </a:t>
            </a:r>
          </a:p>
        </p:txBody>
      </p:sp>
      <p:sp>
        <p:nvSpPr>
          <p:cNvPr id="839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AB1124-BC52-4ED2-AC3F-CD1732776721}" type="slidenum">
              <a:rPr lang="pt-BR" smtClean="0"/>
              <a:pPr/>
              <a:t>10</a:t>
            </a:fld>
            <a:endParaRPr 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23925" y="746125"/>
            <a:ext cx="4968875" cy="372745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74A29277-2C1C-4FCC-9853-DB4B7C4AC53E}" type="slidenum">
              <a:rPr lang="pt-BR" smtClean="0"/>
              <a:pPr/>
              <a:t>11</a:t>
            </a:fld>
            <a:endParaRPr lang="pt-B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762A580-A9A3-4F73-9D46-F968810EC430}" type="slidenum">
              <a:rPr lang="en-US"/>
              <a:pPr/>
              <a:t>12</a:t>
            </a:fld>
            <a:endParaRPr lang="en-US"/>
          </a:p>
        </p:txBody>
      </p:sp>
      <p:sp>
        <p:nvSpPr>
          <p:cNvPr id="493570" name="Slide Image Placeholder 1"/>
          <p:cNvSpPr>
            <a:spLocks noGrp="1" noRot="1" noChangeAspect="1" noTextEdit="1"/>
          </p:cNvSpPr>
          <p:nvPr>
            <p:ph type="sldImg"/>
          </p:nvPr>
        </p:nvSpPr>
        <p:spPr bwMode="auto">
          <a:xfrm>
            <a:off x="1135857" y="743963"/>
            <a:ext cx="4545003" cy="3730168"/>
          </a:xfrm>
          <a:prstGeom prst="rect">
            <a:avLst/>
          </a:prstGeom>
          <a:solidFill>
            <a:srgbClr val="FFFFFF"/>
          </a:solidFill>
          <a:ln>
            <a:solidFill>
              <a:srgbClr val="000000"/>
            </a:solidFill>
            <a:miter lim="800000"/>
            <a:headEnd/>
            <a:tailEnd/>
          </a:ln>
        </p:spPr>
      </p:sp>
      <p:sp>
        <p:nvSpPr>
          <p:cNvPr id="493571" name="Notes Placeholder 2"/>
          <p:cNvSpPr>
            <a:spLocks noGrp="1"/>
          </p:cNvSpPr>
          <p:nvPr>
            <p:ph type="body" idx="1"/>
          </p:nvPr>
        </p:nvSpPr>
        <p:spPr bwMode="auto">
          <a:xfrm>
            <a:off x="681514" y="4722694"/>
            <a:ext cx="5452110" cy="4474131"/>
          </a:xfrm>
          <a:prstGeom prst="rect">
            <a:avLst/>
          </a:prstGeom>
          <a:solidFill>
            <a:srgbClr val="FFFFFF"/>
          </a:solidFill>
          <a:ln>
            <a:solidFill>
              <a:srgbClr val="000000"/>
            </a:solidFill>
            <a:miter lim="800000"/>
            <a:headEnd/>
            <a:tailEnd/>
          </a:ln>
        </p:spPr>
        <p:txBody>
          <a:bodyPr lIns="91419" tIns="45709" rIns="91419" bIns="45709"/>
          <a:lstStyle/>
          <a:p>
            <a:r>
              <a:rPr lang="pt-BR" sz="1100"/>
              <a:t>Nosso grupo de pesquisa vem acompanhando desde 1983 pacientes infectados pelo HIV, e hoje mantemos uma coorte de cerca de 400 individuos em seguimento. Percebe-se a partir destes dados que ainda predomina a transmissão sexual, correspondendo a cerca de 45% dos casos em acompanhamento. Por outro lado, um número crescente de casos de infecção relacionados ao uso de droga endovenosa vem sendo diagnosticado.</a:t>
            </a:r>
          </a:p>
        </p:txBody>
      </p:sp>
      <p:sp>
        <p:nvSpPr>
          <p:cNvPr id="493572" name="Slide Number Placeholder 3"/>
          <p:cNvSpPr txBox="1">
            <a:spLocks noGrp="1"/>
          </p:cNvSpPr>
          <p:nvPr/>
        </p:nvSpPr>
        <p:spPr bwMode="auto">
          <a:xfrm>
            <a:off x="3860335" y="9443662"/>
            <a:ext cx="2953226" cy="497126"/>
          </a:xfrm>
          <a:prstGeom prst="rect">
            <a:avLst/>
          </a:prstGeom>
          <a:noFill/>
          <a:ln w="9525">
            <a:noFill/>
            <a:miter lim="800000"/>
            <a:headEnd/>
            <a:tailEnd/>
          </a:ln>
        </p:spPr>
        <p:txBody>
          <a:bodyPr lIns="91419" tIns="45709" rIns="91419" bIns="45709" anchor="b"/>
          <a:lstStyle/>
          <a:p>
            <a:pPr algn="r" eaLnBrk="1" hangingPunct="1"/>
            <a:fld id="{8823B142-01AC-42D7-8C69-56C6145BDD08}" type="slidenum">
              <a:rPr lang="pt-BR" sz="1100">
                <a:solidFill>
                  <a:schemeClr val="tx1"/>
                </a:solidFill>
              </a:rPr>
              <a:pPr algn="r" eaLnBrk="1" hangingPunct="1"/>
              <a:t>12</a:t>
            </a:fld>
            <a:endParaRPr lang="pt-BR" sz="11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E6595E6-0C19-4CB3-A1DD-B839FF1BB9ED}" type="slidenum">
              <a:rPr lang="en-US"/>
              <a:pPr/>
              <a:t>13</a:t>
            </a:fld>
            <a:endParaRPr lang="en-US"/>
          </a:p>
        </p:txBody>
      </p:sp>
      <p:sp>
        <p:nvSpPr>
          <p:cNvPr id="491522" name="Slide Image Placeholder 1"/>
          <p:cNvSpPr>
            <a:spLocks noGrp="1" noRot="1" noChangeAspect="1" noTextEdit="1"/>
          </p:cNvSpPr>
          <p:nvPr>
            <p:ph type="sldImg"/>
          </p:nvPr>
        </p:nvSpPr>
        <p:spPr>
          <a:xfrm>
            <a:off x="1135857" y="743963"/>
            <a:ext cx="4545003" cy="3730168"/>
          </a:xfrm>
          <a:ln/>
        </p:spPr>
      </p:sp>
      <p:sp>
        <p:nvSpPr>
          <p:cNvPr id="491523" name="Notes Placeholder 2"/>
          <p:cNvSpPr>
            <a:spLocks noGrp="1"/>
          </p:cNvSpPr>
          <p:nvPr>
            <p:ph type="body" idx="1"/>
          </p:nvPr>
        </p:nvSpPr>
        <p:spPr>
          <a:xfrm>
            <a:off x="681514" y="4722694"/>
            <a:ext cx="5452110" cy="4474131"/>
          </a:xfrm>
        </p:spPr>
        <p:txBody>
          <a:bodyPr lIns="91419" tIns="45709" rIns="91419" bIns="45709"/>
          <a:lstStyle/>
          <a:p>
            <a:r>
              <a:rPr lang="pt-BR" sz="1100"/>
              <a:t>Com o grande sucesso da HAART passamos a perceber um número crescente de resistência a medicamentos, mesmo em pacientes ainda virgens de tratamento. Isto sugere, a importância de monitorização destas mutações, exigindo o desenvolvimento de ferramentas ágeis e de baixo custo para identifica-las . De fato, Gonsalez em nosso grupo identificou em nossa coorte, que entre os pacientes virgens de tratamento, cerca de 6% já apresnetavam mutações consideradas importantes para decidir sobre a combinação de drogas e mais, cerca de 2,4% já eram apresentavam, vírus multiresistentes. Este problema é reportado mais seriamente em Santos, São Paulo, onde provavelmente o uso de droga é mais disseminado e a exposição aos medicamentos foi mais precoce.    </a:t>
            </a:r>
          </a:p>
        </p:txBody>
      </p:sp>
      <p:sp>
        <p:nvSpPr>
          <p:cNvPr id="491524" name="Slide Number Placeholder 3"/>
          <p:cNvSpPr txBox="1">
            <a:spLocks noGrp="1"/>
          </p:cNvSpPr>
          <p:nvPr/>
        </p:nvSpPr>
        <p:spPr bwMode="auto">
          <a:xfrm>
            <a:off x="3860335" y="9443662"/>
            <a:ext cx="2953226" cy="497126"/>
          </a:xfrm>
          <a:prstGeom prst="rect">
            <a:avLst/>
          </a:prstGeom>
          <a:noFill/>
          <a:ln w="9525">
            <a:noFill/>
            <a:miter lim="800000"/>
            <a:headEnd/>
            <a:tailEnd/>
          </a:ln>
        </p:spPr>
        <p:txBody>
          <a:bodyPr lIns="91419" tIns="45709" rIns="91419" bIns="45709" anchor="b"/>
          <a:lstStyle/>
          <a:p>
            <a:pPr algn="r" eaLnBrk="1" hangingPunct="1"/>
            <a:fld id="{C05845C8-207B-46AF-A2AB-68339B5C7704}" type="slidenum">
              <a:rPr lang="pt-BR" sz="1100">
                <a:solidFill>
                  <a:schemeClr val="tx1"/>
                </a:solidFill>
              </a:rPr>
              <a:pPr algn="r" eaLnBrk="1" hangingPunct="1"/>
              <a:t>13</a:t>
            </a:fld>
            <a:endParaRPr lang="pt-BR" sz="11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8C5418C-2641-47A6-BA8F-0E699E99AE44}" type="slidenum">
              <a:rPr lang="en-US"/>
              <a:pPr/>
              <a:t>15</a:t>
            </a:fld>
            <a:endParaRPr lang="en-US"/>
          </a:p>
        </p:txBody>
      </p:sp>
      <p:sp>
        <p:nvSpPr>
          <p:cNvPr id="495618" name="Slide Image Placeholder 1"/>
          <p:cNvSpPr>
            <a:spLocks noGrp="1" noRot="1" noChangeAspect="1" noTextEdit="1"/>
          </p:cNvSpPr>
          <p:nvPr>
            <p:ph type="sldImg"/>
          </p:nvPr>
        </p:nvSpPr>
        <p:spPr bwMode="auto">
          <a:xfrm>
            <a:off x="1135857" y="743963"/>
            <a:ext cx="4545003" cy="3730168"/>
          </a:xfrm>
          <a:prstGeom prst="rect">
            <a:avLst/>
          </a:prstGeom>
          <a:solidFill>
            <a:srgbClr val="FFFFFF"/>
          </a:solidFill>
          <a:ln>
            <a:solidFill>
              <a:srgbClr val="000000"/>
            </a:solidFill>
            <a:miter lim="800000"/>
            <a:headEnd/>
            <a:tailEnd/>
          </a:ln>
        </p:spPr>
      </p:sp>
      <p:sp>
        <p:nvSpPr>
          <p:cNvPr id="495619" name="Notes Placeholder 2"/>
          <p:cNvSpPr>
            <a:spLocks noGrp="1"/>
          </p:cNvSpPr>
          <p:nvPr>
            <p:ph type="body" idx="1"/>
          </p:nvPr>
        </p:nvSpPr>
        <p:spPr bwMode="auto">
          <a:xfrm>
            <a:off x="681514" y="4722694"/>
            <a:ext cx="5452110" cy="4474131"/>
          </a:xfrm>
          <a:prstGeom prst="rect">
            <a:avLst/>
          </a:prstGeom>
          <a:solidFill>
            <a:srgbClr val="FFFFFF"/>
          </a:solidFill>
          <a:ln>
            <a:solidFill>
              <a:srgbClr val="000000"/>
            </a:solidFill>
            <a:miter lim="800000"/>
            <a:headEnd/>
            <a:tailEnd/>
          </a:ln>
        </p:spPr>
        <p:txBody>
          <a:bodyPr lIns="91419" tIns="45709" rIns="91419" bIns="45709"/>
          <a:lstStyle/>
          <a:p>
            <a:pPr defTabSz="912813"/>
            <a:r>
              <a:rPr lang="pt-BR" sz="1100"/>
              <a:t>A distribuição dos subtipos entre os pacientes virgens de tratamento, coincide com o predomínio do Subtipo B no restante da coorte. Percebe-se que há um número já expressivo de recombinantes identificados entre eles.</a:t>
            </a:r>
            <a:endParaRPr lang="pt-BR"/>
          </a:p>
        </p:txBody>
      </p:sp>
      <p:sp>
        <p:nvSpPr>
          <p:cNvPr id="495620" name="Slide Number Placeholder 3"/>
          <p:cNvSpPr txBox="1">
            <a:spLocks noGrp="1"/>
          </p:cNvSpPr>
          <p:nvPr/>
        </p:nvSpPr>
        <p:spPr bwMode="auto">
          <a:xfrm>
            <a:off x="3860335" y="9443662"/>
            <a:ext cx="2953226" cy="497126"/>
          </a:xfrm>
          <a:prstGeom prst="rect">
            <a:avLst/>
          </a:prstGeom>
          <a:noFill/>
          <a:ln w="9525">
            <a:noFill/>
            <a:miter lim="800000"/>
            <a:headEnd/>
            <a:tailEnd/>
          </a:ln>
        </p:spPr>
        <p:txBody>
          <a:bodyPr lIns="91419" tIns="45709" rIns="91419" bIns="45709" anchor="b"/>
          <a:lstStyle/>
          <a:p>
            <a:pPr algn="r" eaLnBrk="1" hangingPunct="1"/>
            <a:fld id="{C53D7257-6940-4568-ACA3-7B9C2D3E3EAC}" type="slidenum">
              <a:rPr lang="pt-BR" sz="1100">
                <a:solidFill>
                  <a:schemeClr val="tx1"/>
                </a:solidFill>
              </a:rPr>
              <a:pPr algn="r" eaLnBrk="1" hangingPunct="1"/>
              <a:t>15</a:t>
            </a:fld>
            <a:endParaRPr lang="pt-BR" sz="11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7DAA31E9-46D2-4619-BE90-DAD5E3FEC602}" type="slidenum">
              <a:rPr lang="pt-BR"/>
              <a:pPr>
                <a:defRPr/>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316F5854-4FF8-4453-AFC9-597EB9FAB2AA}" type="slidenum">
              <a:rPr lang="pt-BR"/>
              <a:pPr>
                <a:defRPr/>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E3DD2088-320A-493A-9442-2F69D88361B5}" type="slidenum">
              <a:rPr lang="pt-BR"/>
              <a:pPr>
                <a:defRPr/>
              </a:pPr>
              <a:t>‹nº›</a:t>
            </a:fld>
            <a:endParaRPr lang="pt-B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B7B3C4E3-655D-42FB-8C9B-37FDF14F445E}" type="slidenum">
              <a:rPr lang="pt-BR"/>
              <a:pPr>
                <a:defRPr/>
              </a:pPr>
              <a:t>‹nº›</a:t>
            </a:fld>
            <a:endParaRPr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88688C9F-C233-43F8-B079-49CB9F4F6626}" type="slidenum">
              <a:rPr lang="pt-BR"/>
              <a:pPr>
                <a:defRPr/>
              </a:pPr>
              <a:t>‹nº›</a:t>
            </a:fld>
            <a:endParaRPr lang="pt-B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390F8CBC-4526-4A9E-B3FA-AC2D227CAC37}" type="slidenum">
              <a:rPr lang="pt-BR"/>
              <a:pPr>
                <a:defRPr/>
              </a:pPr>
              <a:t>‹nº›</a:t>
            </a:fld>
            <a:endParaRPr lang="pt-B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901D4F6C-3105-42CE-9425-9CE285CC058B}" type="slidenum">
              <a:rPr lang="pt-BR"/>
              <a:pPr>
                <a:defRPr/>
              </a:pPr>
              <a:t>‹nº›</a:t>
            </a:fld>
            <a:endParaRPr lang="pt-B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5328362B-45EB-403E-AE84-637F75039256}" type="slidenum">
              <a:rPr lang="pt-BR"/>
              <a:pPr>
                <a:defRPr/>
              </a:pPr>
              <a:t>‹nº›</a:t>
            </a:fld>
            <a:endParaRPr lang="pt-B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AFE4894C-FCBE-4F89-BD5E-21F6584F52D4}" type="slidenum">
              <a:rPr lang="pt-BR"/>
              <a:pPr>
                <a:defRPr/>
              </a:pPr>
              <a:t>‹nº›</a:t>
            </a:fld>
            <a:endParaRPr lang="pt-B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8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8B367025-F6FD-487B-A09D-0B952BA681FD}" type="slidenum">
              <a:rPr lang="pt-BR"/>
              <a:pPr>
                <a:defRPr/>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0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B5F307C8-CDC7-4DDF-81D5-8ECB5D81EE06}" type="slidenum">
              <a:rPr lang="pt-BR"/>
              <a:pPr>
                <a:defRPr/>
              </a:pPr>
              <a:t>‹nº›</a:t>
            </a:fld>
            <a:endParaRPr lang="pt-B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Título e conteúdo">
    <p:spTree>
      <p:nvGrpSpPr>
        <p:cNvPr id="1" name=""/>
        <p:cNvGrpSpPr/>
        <p:nvPr/>
      </p:nvGrpSpPr>
      <p:grpSpPr>
        <a:xfrm>
          <a:off x="0" y="0"/>
          <a:ext cx="0" cy="0"/>
          <a:chOff x="0" y="0"/>
          <a:chExt cx="0" cy="0"/>
        </a:xfrm>
      </p:grpSpPr>
      <p:sp>
        <p:nvSpPr>
          <p:cNvPr id="2" name="Espaço Reservado para Rodapé 4"/>
          <p:cNvSpPr>
            <a:spLocks noGrp="1"/>
          </p:cNvSpPr>
          <p:nvPr>
            <p:ph type="ftr" sz="quarter" idx="10"/>
          </p:nvPr>
        </p:nvSpPr>
        <p:spPr>
          <a:xfrm>
            <a:off x="3124200" y="6356350"/>
            <a:ext cx="2895600" cy="365125"/>
          </a:xfrm>
          <a:prstGeom prst="rect">
            <a:avLst/>
          </a:prstGeom>
        </p:spPr>
        <p:txBody>
          <a:bodyPr/>
          <a:lstStyle>
            <a:lvl1pPr>
              <a:defRPr>
                <a:latin typeface="Arial" pitchFamily="34" charset="0"/>
              </a:defRPr>
            </a:lvl1pPr>
          </a:lstStyle>
          <a:p>
            <a:pPr>
              <a:defRPr/>
            </a:pPr>
            <a:endParaRPr lang="pt-BR"/>
          </a:p>
        </p:txBody>
      </p:sp>
      <p:sp>
        <p:nvSpPr>
          <p:cNvPr id="3" name="Espaço Reservado para Número de Slide 5"/>
          <p:cNvSpPr>
            <a:spLocks noGrp="1"/>
          </p:cNvSpPr>
          <p:nvPr>
            <p:ph type="sldNum" sz="quarter" idx="11"/>
          </p:nvPr>
        </p:nvSpPr>
        <p:spPr>
          <a:xfrm>
            <a:off x="6553200" y="6356350"/>
            <a:ext cx="2133600" cy="365125"/>
          </a:xfrm>
          <a:prstGeom prst="rect">
            <a:avLst/>
          </a:prstGeom>
        </p:spPr>
        <p:txBody>
          <a:bodyPr/>
          <a:lstStyle>
            <a:lvl1pPr>
              <a:defRPr>
                <a:latin typeface="Arial" pitchFamily="34" charset="0"/>
              </a:defRPr>
            </a:lvl1pPr>
          </a:lstStyle>
          <a:p>
            <a:pPr>
              <a:defRPr/>
            </a:pPr>
            <a:fld id="{19D94693-B074-4DCB-8C6D-6D6E061A0D1D}" type="slidenum">
              <a:rPr lang="pt-BR"/>
              <a:pPr>
                <a:defRPr/>
              </a:pPr>
              <a:t>‹nº›</a:t>
            </a:fld>
            <a:endParaRPr lang="pt-B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a:xfrm>
            <a:off x="457200" y="6356351"/>
            <a:ext cx="2133600" cy="365125"/>
          </a:xfrm>
          <a:prstGeom prst="rect">
            <a:avLst/>
          </a:prstGeom>
        </p:spPr>
        <p:txBody>
          <a:bodyPr/>
          <a:lstStyle/>
          <a:p>
            <a:fld id="{3A2AB313-DDA8-4468-97DB-33461C42FB39}" type="datetimeFigureOut">
              <a:rPr lang="pt-BR" smtClean="0"/>
              <a:pPr/>
              <a:t>26/04/2016</a:t>
            </a:fld>
            <a:endParaRPr lang="pt-BR"/>
          </a:p>
        </p:txBody>
      </p:sp>
      <p:sp>
        <p:nvSpPr>
          <p:cNvPr id="4" name="Espaço Reservado para Rodapé 3"/>
          <p:cNvSpPr>
            <a:spLocks noGrp="1"/>
          </p:cNvSpPr>
          <p:nvPr>
            <p:ph type="ftr" sz="quarter" idx="11"/>
          </p:nvPr>
        </p:nvSpPr>
        <p:spPr>
          <a:xfrm>
            <a:off x="3124200" y="6356351"/>
            <a:ext cx="2895600" cy="365125"/>
          </a:xfrm>
          <a:prstGeom prst="rect">
            <a:avLst/>
          </a:prstGeom>
        </p:spPr>
        <p:txBody>
          <a:bodyPr/>
          <a:lstStyle/>
          <a:p>
            <a:endParaRPr lang="pt-BR"/>
          </a:p>
        </p:txBody>
      </p:sp>
      <p:sp>
        <p:nvSpPr>
          <p:cNvPr id="5" name="Espaço Reservado para Número de Slide 4"/>
          <p:cNvSpPr>
            <a:spLocks noGrp="1"/>
          </p:cNvSpPr>
          <p:nvPr>
            <p:ph type="sldNum" sz="quarter" idx="12"/>
          </p:nvPr>
        </p:nvSpPr>
        <p:spPr>
          <a:xfrm>
            <a:off x="6553200" y="6356351"/>
            <a:ext cx="2133600" cy="365125"/>
          </a:xfrm>
          <a:prstGeom prst="rect">
            <a:avLst/>
          </a:prstGeom>
        </p:spPr>
        <p:txBody>
          <a:bodyPr/>
          <a:lstStyle/>
          <a:p>
            <a:fld id="{4DDD5EAB-E102-4D81-BE4E-91AEEF6A908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07200" y="101600"/>
            <a:ext cx="2222500" cy="5994400"/>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139700" y="101600"/>
            <a:ext cx="6515100" cy="5994400"/>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pt-B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pt-B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defRPr>
            </a:lvl1pPr>
          </a:lstStyle>
          <a:p>
            <a:pPr>
              <a:defRPr/>
            </a:pPr>
            <a:fld id="{0F39A010-CAB0-45CD-AEB1-408ECBB5340F}" type="datetimeFigureOut">
              <a:rPr lang="pt-BR"/>
              <a:pPr>
                <a:defRPr/>
              </a:pPr>
              <a:t>26/04/2016</a:t>
            </a:fld>
            <a:endParaRPr lang="pt-B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defRPr>
            </a:lvl1pPr>
          </a:lstStyle>
          <a:p>
            <a:pPr>
              <a:defRPr/>
            </a:pPr>
            <a:endParaRPr lang="pt-B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defRPr>
            </a:lvl1pPr>
          </a:lstStyle>
          <a:p>
            <a:pPr>
              <a:defRPr/>
            </a:pPr>
            <a:fld id="{2F542F11-1063-45F9-B4CC-0EE4ABFE9638}" type="slidenum">
              <a:rPr lang="pt-BR"/>
              <a:pPr>
                <a:defRPr/>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85800" y="609600"/>
            <a:ext cx="7772400" cy="5486400"/>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charset="0"/>
              </a:defRPr>
            </a:lvl1pPr>
          </a:lstStyle>
          <a:p>
            <a:pPr>
              <a:defRPr/>
            </a:pPr>
            <a:endParaRPr lang="pt-BR"/>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atin typeface="Arial" charset="0"/>
              </a:defRPr>
            </a:lvl1pPr>
          </a:lstStyle>
          <a:p>
            <a:pPr>
              <a:defRPr/>
            </a:pPr>
            <a:endParaRPr lang="pt-BR"/>
          </a:p>
        </p:txBody>
      </p:sp>
      <p:sp>
        <p:nvSpPr>
          <p:cNvPr id="5" name="Rectangle 6"/>
          <p:cNvSpPr>
            <a:spLocks noGrp="1" noChangeArrowheads="1"/>
          </p:cNvSpPr>
          <p:nvPr>
            <p:ph type="sldNum" sz="quarter" idx="12"/>
          </p:nvPr>
        </p:nvSpPr>
        <p:spPr>
          <a:xfrm>
            <a:off x="6553200" y="6248400"/>
            <a:ext cx="1905000" cy="457200"/>
          </a:xfrm>
          <a:prstGeom prst="rect">
            <a:avLst/>
          </a:prstGeom>
        </p:spPr>
        <p:txBody>
          <a:bodyPr/>
          <a:lstStyle>
            <a:lvl1pPr>
              <a:defRPr>
                <a:latin typeface="Arial" charset="0"/>
              </a:defRPr>
            </a:lvl1pPr>
          </a:lstStyle>
          <a:p>
            <a:pPr>
              <a:defRPr/>
            </a:pPr>
            <a:fld id="{D2FF5862-D9F1-4CB3-830D-E6AE2117835C}" type="slidenum">
              <a:rPr lang="pt-BR"/>
              <a:pPr>
                <a:defRPr/>
              </a:pPr>
              <a:t>‹nº›</a:t>
            </a:fld>
            <a:endParaRPr lang="pt-B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4" cstate="print"/>
          <a:srcRect/>
          <a:stretch>
            <a:fillRect/>
          </a:stretch>
        </a:blipFill>
        <a:effectLst/>
      </p:bgPr>
    </p:bg>
    <p:spTree>
      <p:nvGrpSpPr>
        <p:cNvPr id="1" name=""/>
        <p:cNvGrpSpPr/>
        <p:nvPr/>
      </p:nvGrpSpPr>
      <p:grpSpPr>
        <a:xfrm>
          <a:off x="0" y="0"/>
          <a:ext cx="0" cy="0"/>
          <a:chOff x="0" y="0"/>
          <a:chExt cx="0" cy="0"/>
        </a:xfrm>
      </p:grpSpPr>
      <p:pic>
        <p:nvPicPr>
          <p:cNvPr id="4098" name="Picture 1039" descr="L:\2009\Dr.Alberto Duarte\06_03_09_ApresentaçãoConcurso\proposta_02.jpg"/>
          <p:cNvPicPr>
            <a:picLocks noChangeAspect="1" noChangeArrowheads="1"/>
          </p:cNvPicPr>
          <p:nvPr/>
        </p:nvPicPr>
        <p:blipFill>
          <a:blip r:embed="rId24"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87"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 id="2147484198" r:id="rId12"/>
    <p:sldLayoutId id="2147484199" r:id="rId13"/>
    <p:sldLayoutId id="2147484200" r:id="rId14"/>
    <p:sldLayoutId id="2147484201" r:id="rId15"/>
    <p:sldLayoutId id="2147484202" r:id="rId16"/>
    <p:sldLayoutId id="2147484203" r:id="rId17"/>
    <p:sldLayoutId id="2147484205" r:id="rId18"/>
    <p:sldLayoutId id="2147484207" r:id="rId19"/>
    <p:sldLayoutId id="2147484208" r:id="rId20"/>
    <p:sldLayoutId id="2147484209" r:id="rId21"/>
    <p:sldLayoutId id="2147484210" r:id="rId22"/>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SzPct val="8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package" Target="../embeddings/Documento_do_Microsoft_Office_Word1.docx"/><Relationship Id="rId2" Type="http://schemas.openxmlformats.org/officeDocument/2006/relationships/slideLayout" Target="../slideLayouts/slideLayout1.xml"/><Relationship Id="rId1" Type="http://schemas.openxmlformats.org/officeDocument/2006/relationships/vmlDrawing" Target="../drawings/vmlDrawing2.v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package" Target="../embeddings/Planilha_do_Microsoft_Office_Excel2.xlsx"/><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3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unaids.org/" TargetMode="External"/><Relationship Id="rId2" Type="http://schemas.openxmlformats.org/officeDocument/2006/relationships/hyperlink" Target="http://www.who.int/HIV" TargetMode="Externa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slide" Target="slide49.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1.jpeg"/><Relationship Id="rId1" Type="http://schemas.openxmlformats.org/officeDocument/2006/relationships/slideLayout" Target="../slideLayouts/slideLayout20.xml"/><Relationship Id="rId4" Type="http://schemas.openxmlformats.org/officeDocument/2006/relationships/image" Target="../media/image27.jpeg"/></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1.jpeg"/><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4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image" Target="../media/image21.jpeg"/><Relationship Id="rId1" Type="http://schemas.openxmlformats.org/officeDocument/2006/relationships/slideLayout" Target="../slideLayouts/slideLayout21.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2.xml"/><Relationship Id="rId5" Type="http://schemas.openxmlformats.org/officeDocument/2006/relationships/image" Target="../media/image38.jpeg"/><Relationship Id="rId4" Type="http://schemas.openxmlformats.org/officeDocument/2006/relationships/image" Target="../media/image37.jpeg"/></Relationships>
</file>

<file path=ppt/slides/_rels/slide6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ounded Rectangle 430"/>
          <p:cNvSpPr>
            <a:spLocks noChangeArrowheads="1"/>
          </p:cNvSpPr>
          <p:nvPr/>
        </p:nvSpPr>
        <p:spPr bwMode="auto">
          <a:xfrm>
            <a:off x="395288" y="1255713"/>
            <a:ext cx="8353425" cy="4714875"/>
          </a:xfrm>
          <a:prstGeom prst="roundRect">
            <a:avLst>
              <a:gd name="adj" fmla="val 5352"/>
            </a:avLst>
          </a:prstGeom>
          <a:solidFill>
            <a:srgbClr val="FFFFFF"/>
          </a:solidFill>
          <a:ln w="28575" algn="ctr">
            <a:noFill/>
            <a:round/>
            <a:headEnd/>
            <a:tailEnd/>
          </a:ln>
        </p:spPr>
        <p:txBody>
          <a:bodyPr wrap="none"/>
          <a:lstStyle/>
          <a:p>
            <a:endParaRPr lang="pt-BR" sz="1000"/>
          </a:p>
        </p:txBody>
      </p:sp>
      <p:sp>
        <p:nvSpPr>
          <p:cNvPr id="101" name="CaixaDeTexto 2"/>
          <p:cNvSpPr txBox="1">
            <a:spLocks noChangeArrowheads="1"/>
          </p:cNvSpPr>
          <p:nvPr/>
        </p:nvSpPr>
        <p:spPr bwMode="auto">
          <a:xfrm>
            <a:off x="928688" y="1285875"/>
            <a:ext cx="6362700" cy="830997"/>
          </a:xfrm>
          <a:prstGeom prst="rect">
            <a:avLst/>
          </a:prstGeom>
          <a:noFill/>
          <a:ln w="9525">
            <a:noFill/>
            <a:miter lim="800000"/>
            <a:headEnd/>
            <a:tailEnd/>
          </a:ln>
        </p:spPr>
        <p:txBody>
          <a:bodyPr>
            <a:spAutoFit/>
          </a:bodyPr>
          <a:lstStyle/>
          <a:p>
            <a:pPr algn="ctr">
              <a:spcAft>
                <a:spcPts val="5400"/>
              </a:spcAft>
            </a:pPr>
            <a:r>
              <a:rPr lang="pt-BR" b="1" dirty="0"/>
              <a:t>TERCEIRA ONDA NO CUIDADO AOS PACIENTES INFECTADOS PELO </a:t>
            </a:r>
            <a:r>
              <a:rPr lang="pt-BR" b="1" dirty="0" smtClean="0"/>
              <a:t>HIV</a:t>
            </a:r>
            <a:endParaRPr lang="pt-BR" dirty="0"/>
          </a:p>
        </p:txBody>
      </p:sp>
      <p:pic>
        <p:nvPicPr>
          <p:cNvPr id="22532" name="Picture 120" descr="Figure4"/>
          <p:cNvPicPr>
            <a:picLocks noChangeAspect="1" noChangeArrowheads="1"/>
          </p:cNvPicPr>
          <p:nvPr/>
        </p:nvPicPr>
        <p:blipFill>
          <a:blip r:embed="rId3" cstate="print"/>
          <a:srcRect l="-15797" t="7721"/>
          <a:stretch>
            <a:fillRect/>
          </a:stretch>
        </p:blipFill>
        <p:spPr bwMode="auto">
          <a:xfrm>
            <a:off x="7358063" y="217488"/>
            <a:ext cx="1296987" cy="854075"/>
          </a:xfrm>
          <a:prstGeom prst="rect">
            <a:avLst/>
          </a:prstGeom>
          <a:noFill/>
          <a:ln w="9525">
            <a:solidFill>
              <a:schemeClr val="tx1"/>
            </a:solidFill>
            <a:miter lim="800000"/>
            <a:headEnd/>
            <a:tailEnd/>
          </a:ln>
        </p:spPr>
      </p:pic>
      <p:sp>
        <p:nvSpPr>
          <p:cNvPr id="22533" name="Text Box 1029"/>
          <p:cNvSpPr txBox="1">
            <a:spLocks noChangeArrowheads="1"/>
          </p:cNvSpPr>
          <p:nvPr/>
        </p:nvSpPr>
        <p:spPr bwMode="auto">
          <a:xfrm>
            <a:off x="6143625" y="6223000"/>
            <a:ext cx="2532063" cy="460375"/>
          </a:xfrm>
          <a:prstGeom prst="rect">
            <a:avLst/>
          </a:prstGeom>
          <a:noFill/>
          <a:ln w="9525">
            <a:noFill/>
            <a:miter lim="800000"/>
            <a:headEnd/>
            <a:tailEnd/>
          </a:ln>
        </p:spPr>
        <p:txBody>
          <a:bodyPr anchor="ctr">
            <a:spAutoFit/>
          </a:bodyPr>
          <a:lstStyle/>
          <a:p>
            <a:pPr algn="ctr"/>
            <a:r>
              <a:rPr lang="pt-BR" sz="1200" b="1"/>
              <a:t>IMTSP-USP</a:t>
            </a:r>
          </a:p>
          <a:p>
            <a:pPr algn="ctr"/>
            <a:r>
              <a:rPr lang="pt-BR" sz="1200" b="1"/>
              <a:t>LIM56 – HC/FMUSP</a:t>
            </a:r>
          </a:p>
        </p:txBody>
      </p:sp>
      <p:sp>
        <p:nvSpPr>
          <p:cNvPr id="22534" name="Text Box 17"/>
          <p:cNvSpPr txBox="1">
            <a:spLocks noChangeArrowheads="1"/>
          </p:cNvSpPr>
          <p:nvPr/>
        </p:nvSpPr>
        <p:spPr bwMode="auto">
          <a:xfrm>
            <a:off x="1104900" y="3786188"/>
            <a:ext cx="6267450" cy="1077912"/>
          </a:xfrm>
          <a:prstGeom prst="rect">
            <a:avLst/>
          </a:prstGeom>
          <a:noFill/>
          <a:ln w="9525">
            <a:noFill/>
            <a:miter lim="800000"/>
            <a:headEnd/>
            <a:tailEnd/>
          </a:ln>
        </p:spPr>
        <p:txBody>
          <a:bodyPr wrap="none">
            <a:spAutoFit/>
          </a:bodyPr>
          <a:lstStyle/>
          <a:p>
            <a:pPr algn="ctr"/>
            <a:r>
              <a:rPr lang="pt-BR" sz="1600" dirty="0"/>
              <a:t>Jorge </a:t>
            </a:r>
            <a:r>
              <a:rPr lang="pt-BR" sz="1600" dirty="0" err="1"/>
              <a:t>Casseb</a:t>
            </a:r>
            <a:endParaRPr lang="pt-BR" sz="1600" dirty="0"/>
          </a:p>
          <a:p>
            <a:pPr algn="ctr"/>
            <a:r>
              <a:rPr lang="pt-BR" sz="1600" dirty="0"/>
              <a:t>Instituto de Medicina Tropical de São Paulo – USP</a:t>
            </a:r>
          </a:p>
          <a:p>
            <a:pPr algn="ctr"/>
            <a:r>
              <a:rPr lang="pt-BR" sz="1600" dirty="0"/>
              <a:t>Laboratório de Dermatologia e Imunodeficiências – LIM56</a:t>
            </a:r>
          </a:p>
          <a:p>
            <a:pPr algn="ctr"/>
            <a:r>
              <a:rPr lang="pt-BR" sz="1600" dirty="0" err="1"/>
              <a:t>Amb</a:t>
            </a:r>
            <a:r>
              <a:rPr lang="pt-BR" sz="1600" dirty="0"/>
              <a:t>. de Imunodeficiências Secundárias – ADEE 3002 HC-FMUSP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childTnLst>
                                    <p:set>
                                      <p:cBhvr>
                                        <p:cTn id="9" dur="1" fill="hold">
                                          <p:stCondLst>
                                            <p:cond delay="0"/>
                                          </p:stCondLst>
                                        </p:cTn>
                                        <p:tgtEl>
                                          <p:spTgt spid="101"/>
                                        </p:tgtEl>
                                        <p:attrNameLst>
                                          <p:attrName>style.visibility</p:attrName>
                                        </p:attrNameLst>
                                      </p:cBhvr>
                                      <p:to>
                                        <p:strVal val="visible"/>
                                      </p:to>
                                    </p:set>
                                  </p:childTnLst>
                                  <p:subTnLst>
                                    <p:animClr clrSpc="rgb" dir="cw">
                                      <p:cBhvr override="childStyle">
                                        <p:cTn dur="1" fill="hold" display="0" masterRel="nextClick" afterEffect="1"/>
                                        <p:tgtEl>
                                          <p:spTgt spid="101"/>
                                        </p:tgtEl>
                                        <p:attrNameLst>
                                          <p:attrName>ppt_c</p:attrName>
                                        </p:attrNameLst>
                                      </p:cBhvr>
                                      <p:to>
                                        <a:schemeClr val="bg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ounded Rectangle 310"/>
          <p:cNvSpPr>
            <a:spLocks noChangeArrowheads="1"/>
          </p:cNvSpPr>
          <p:nvPr/>
        </p:nvSpPr>
        <p:spPr bwMode="auto">
          <a:xfrm>
            <a:off x="357189" y="1235076"/>
            <a:ext cx="8429625" cy="4714875"/>
          </a:xfrm>
          <a:prstGeom prst="roundRect">
            <a:avLst>
              <a:gd name="adj" fmla="val 5352"/>
            </a:avLst>
          </a:prstGeom>
          <a:solidFill>
            <a:srgbClr val="002060"/>
          </a:solidFill>
          <a:ln w="9525" algn="ctr">
            <a:noFill/>
            <a:round/>
            <a:headEnd/>
            <a:tailEnd/>
          </a:ln>
        </p:spPr>
        <p:txBody>
          <a:bodyPr wrap="none"/>
          <a:lstStyle/>
          <a:p>
            <a:endParaRPr lang="pt-BR">
              <a:solidFill>
                <a:srgbClr val="FFFFFF"/>
              </a:solidFill>
            </a:endParaRPr>
          </a:p>
        </p:txBody>
      </p:sp>
      <p:sp>
        <p:nvSpPr>
          <p:cNvPr id="31747" name="Rectangle 3"/>
          <p:cNvSpPr>
            <a:spLocks noChangeArrowheads="1"/>
          </p:cNvSpPr>
          <p:nvPr/>
        </p:nvSpPr>
        <p:spPr bwMode="auto">
          <a:xfrm>
            <a:off x="3344865" y="1412874"/>
            <a:ext cx="1979453" cy="215444"/>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 TESTE DE KAPLAN - MEIER</a:t>
            </a:r>
          </a:p>
        </p:txBody>
      </p:sp>
      <p:sp>
        <p:nvSpPr>
          <p:cNvPr id="31748" name="Text Box 121"/>
          <p:cNvSpPr txBox="1">
            <a:spLocks noChangeArrowheads="1"/>
          </p:cNvSpPr>
          <p:nvPr/>
        </p:nvSpPr>
        <p:spPr bwMode="auto">
          <a:xfrm>
            <a:off x="1428751" y="284164"/>
            <a:ext cx="6286500" cy="769937"/>
          </a:xfrm>
          <a:prstGeom prst="rect">
            <a:avLst/>
          </a:prstGeom>
          <a:noFill/>
          <a:ln w="9525">
            <a:noFill/>
            <a:miter lim="800000"/>
            <a:headEnd/>
            <a:tailEnd/>
          </a:ln>
        </p:spPr>
        <p:txBody>
          <a:bodyPr>
            <a:spAutoFit/>
          </a:bodyPr>
          <a:lstStyle/>
          <a:p>
            <a:pPr algn="ctr"/>
            <a:r>
              <a:rPr lang="en-US" sz="2200" b="1" dirty="0"/>
              <a:t>SOBREVIDA E EVENTOS DOS PACIENTES</a:t>
            </a:r>
          </a:p>
          <a:p>
            <a:pPr algn="ctr"/>
            <a:r>
              <a:rPr lang="pt-BR" sz="2200" b="1" dirty="0"/>
              <a:t> </a:t>
            </a:r>
            <a:r>
              <a:rPr lang="pt-BR" sz="1800" b="1" dirty="0"/>
              <a:t>ADEE 3002 DERMATOLOGIA – HC-FMUSP</a:t>
            </a:r>
          </a:p>
        </p:txBody>
      </p:sp>
      <p:grpSp>
        <p:nvGrpSpPr>
          <p:cNvPr id="2" name="Group 311"/>
          <p:cNvGrpSpPr>
            <a:grpSpLocks/>
          </p:cNvGrpSpPr>
          <p:nvPr/>
        </p:nvGrpSpPr>
        <p:grpSpPr bwMode="auto">
          <a:xfrm>
            <a:off x="1803400" y="1857375"/>
            <a:ext cx="5537200" cy="3919559"/>
            <a:chOff x="1524000" y="1981200"/>
            <a:chExt cx="5991225" cy="4241583"/>
          </a:xfrm>
        </p:grpSpPr>
        <p:sp>
          <p:nvSpPr>
            <p:cNvPr id="31751" name="Rectangle 4"/>
            <p:cNvSpPr>
              <a:spLocks noChangeArrowheads="1"/>
            </p:cNvSpPr>
            <p:nvPr/>
          </p:nvSpPr>
          <p:spPr bwMode="auto">
            <a:xfrm>
              <a:off x="2632075" y="24780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52" name="Rectangle 5"/>
            <p:cNvSpPr>
              <a:spLocks noChangeArrowheads="1"/>
            </p:cNvSpPr>
            <p:nvPr/>
          </p:nvSpPr>
          <p:spPr bwMode="auto">
            <a:xfrm>
              <a:off x="2632075" y="2484438"/>
              <a:ext cx="3175"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53" name="Rectangle 6"/>
            <p:cNvSpPr>
              <a:spLocks noChangeArrowheads="1"/>
            </p:cNvSpPr>
            <p:nvPr/>
          </p:nvSpPr>
          <p:spPr bwMode="auto">
            <a:xfrm>
              <a:off x="2635250" y="2362200"/>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54" name="Rectangle 7"/>
            <p:cNvSpPr>
              <a:spLocks noChangeArrowheads="1"/>
            </p:cNvSpPr>
            <p:nvPr/>
          </p:nvSpPr>
          <p:spPr bwMode="auto">
            <a:xfrm>
              <a:off x="2794000" y="24860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55" name="Rectangle 8"/>
            <p:cNvSpPr>
              <a:spLocks noChangeArrowheads="1"/>
            </p:cNvSpPr>
            <p:nvPr/>
          </p:nvSpPr>
          <p:spPr bwMode="auto">
            <a:xfrm>
              <a:off x="2814638" y="250348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56" name="Rectangle 9"/>
            <p:cNvSpPr>
              <a:spLocks noChangeArrowheads="1"/>
            </p:cNvSpPr>
            <p:nvPr/>
          </p:nvSpPr>
          <p:spPr bwMode="auto">
            <a:xfrm>
              <a:off x="2871788" y="2520950"/>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57" name="Rectangle 10"/>
            <p:cNvSpPr>
              <a:spLocks noChangeArrowheads="1"/>
            </p:cNvSpPr>
            <p:nvPr/>
          </p:nvSpPr>
          <p:spPr bwMode="auto">
            <a:xfrm>
              <a:off x="2884488" y="2540000"/>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58" name="Rectangle 11"/>
            <p:cNvSpPr>
              <a:spLocks noChangeArrowheads="1"/>
            </p:cNvSpPr>
            <p:nvPr/>
          </p:nvSpPr>
          <p:spPr bwMode="auto">
            <a:xfrm>
              <a:off x="2909888" y="259238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59" name="Rectangle 12"/>
            <p:cNvSpPr>
              <a:spLocks noChangeArrowheads="1"/>
            </p:cNvSpPr>
            <p:nvPr/>
          </p:nvSpPr>
          <p:spPr bwMode="auto">
            <a:xfrm>
              <a:off x="2955925" y="25923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0" name="Rectangle 13"/>
            <p:cNvSpPr>
              <a:spLocks noChangeArrowheads="1"/>
            </p:cNvSpPr>
            <p:nvPr/>
          </p:nvSpPr>
          <p:spPr bwMode="auto">
            <a:xfrm>
              <a:off x="3008313" y="264477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1" name="Rectangle 14"/>
            <p:cNvSpPr>
              <a:spLocks noChangeArrowheads="1"/>
            </p:cNvSpPr>
            <p:nvPr/>
          </p:nvSpPr>
          <p:spPr bwMode="auto">
            <a:xfrm>
              <a:off x="3019425" y="264477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2" name="Rectangle 15"/>
            <p:cNvSpPr>
              <a:spLocks noChangeArrowheads="1"/>
            </p:cNvSpPr>
            <p:nvPr/>
          </p:nvSpPr>
          <p:spPr bwMode="auto">
            <a:xfrm>
              <a:off x="3094038" y="2684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3" name="Rectangle 16"/>
            <p:cNvSpPr>
              <a:spLocks noChangeArrowheads="1"/>
            </p:cNvSpPr>
            <p:nvPr/>
          </p:nvSpPr>
          <p:spPr bwMode="auto">
            <a:xfrm>
              <a:off x="3097213" y="2684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4" name="Rectangle 17"/>
            <p:cNvSpPr>
              <a:spLocks noChangeArrowheads="1"/>
            </p:cNvSpPr>
            <p:nvPr/>
          </p:nvSpPr>
          <p:spPr bwMode="auto">
            <a:xfrm>
              <a:off x="3105150" y="2684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5" name="Rectangle 18"/>
            <p:cNvSpPr>
              <a:spLocks noChangeArrowheads="1"/>
            </p:cNvSpPr>
            <p:nvPr/>
          </p:nvSpPr>
          <p:spPr bwMode="auto">
            <a:xfrm>
              <a:off x="3132138" y="2684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6" name="Rectangle 19"/>
            <p:cNvSpPr>
              <a:spLocks noChangeArrowheads="1"/>
            </p:cNvSpPr>
            <p:nvPr/>
          </p:nvSpPr>
          <p:spPr bwMode="auto">
            <a:xfrm>
              <a:off x="3160713" y="27019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7" name="Rectangle 20"/>
            <p:cNvSpPr>
              <a:spLocks noChangeArrowheads="1"/>
            </p:cNvSpPr>
            <p:nvPr/>
          </p:nvSpPr>
          <p:spPr bwMode="auto">
            <a:xfrm>
              <a:off x="3175000" y="27019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8" name="Rectangle 21"/>
            <p:cNvSpPr>
              <a:spLocks noChangeArrowheads="1"/>
            </p:cNvSpPr>
            <p:nvPr/>
          </p:nvSpPr>
          <p:spPr bwMode="auto">
            <a:xfrm>
              <a:off x="3203575" y="27019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69" name="Rectangle 22"/>
            <p:cNvSpPr>
              <a:spLocks noChangeArrowheads="1"/>
            </p:cNvSpPr>
            <p:nvPr/>
          </p:nvSpPr>
          <p:spPr bwMode="auto">
            <a:xfrm>
              <a:off x="3259138" y="271938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0" name="Rectangle 23"/>
            <p:cNvSpPr>
              <a:spLocks noChangeArrowheads="1"/>
            </p:cNvSpPr>
            <p:nvPr/>
          </p:nvSpPr>
          <p:spPr bwMode="auto">
            <a:xfrm>
              <a:off x="3273425" y="27193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1" name="Rectangle 24"/>
            <p:cNvSpPr>
              <a:spLocks noChangeArrowheads="1"/>
            </p:cNvSpPr>
            <p:nvPr/>
          </p:nvSpPr>
          <p:spPr bwMode="auto">
            <a:xfrm>
              <a:off x="3290888" y="271938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2" name="Rectangle 25"/>
            <p:cNvSpPr>
              <a:spLocks noChangeArrowheads="1"/>
            </p:cNvSpPr>
            <p:nvPr/>
          </p:nvSpPr>
          <p:spPr bwMode="auto">
            <a:xfrm>
              <a:off x="3298825" y="27193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3" name="Rectangle 26"/>
            <p:cNvSpPr>
              <a:spLocks noChangeArrowheads="1"/>
            </p:cNvSpPr>
            <p:nvPr/>
          </p:nvSpPr>
          <p:spPr bwMode="auto">
            <a:xfrm>
              <a:off x="3319463" y="27400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4" name="Rectangle 27"/>
            <p:cNvSpPr>
              <a:spLocks noChangeArrowheads="1"/>
            </p:cNvSpPr>
            <p:nvPr/>
          </p:nvSpPr>
          <p:spPr bwMode="auto">
            <a:xfrm>
              <a:off x="3386138" y="27400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5" name="Rectangle 28"/>
            <p:cNvSpPr>
              <a:spLocks noChangeArrowheads="1"/>
            </p:cNvSpPr>
            <p:nvPr/>
          </p:nvSpPr>
          <p:spPr bwMode="auto">
            <a:xfrm>
              <a:off x="3403600" y="27400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6" name="Rectangle 29"/>
            <p:cNvSpPr>
              <a:spLocks noChangeArrowheads="1"/>
            </p:cNvSpPr>
            <p:nvPr/>
          </p:nvSpPr>
          <p:spPr bwMode="auto">
            <a:xfrm>
              <a:off x="3422650" y="27828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7" name="Rectangle 30"/>
            <p:cNvSpPr>
              <a:spLocks noChangeArrowheads="1"/>
            </p:cNvSpPr>
            <p:nvPr/>
          </p:nvSpPr>
          <p:spPr bwMode="auto">
            <a:xfrm>
              <a:off x="3422650" y="27828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8" name="Rectangle 31"/>
            <p:cNvSpPr>
              <a:spLocks noChangeArrowheads="1"/>
            </p:cNvSpPr>
            <p:nvPr/>
          </p:nvSpPr>
          <p:spPr bwMode="auto">
            <a:xfrm>
              <a:off x="3460750" y="27828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79" name="Rectangle 32"/>
            <p:cNvSpPr>
              <a:spLocks noChangeArrowheads="1"/>
            </p:cNvSpPr>
            <p:nvPr/>
          </p:nvSpPr>
          <p:spPr bwMode="auto">
            <a:xfrm>
              <a:off x="3475038" y="278288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0" name="Rectangle 33"/>
            <p:cNvSpPr>
              <a:spLocks noChangeArrowheads="1"/>
            </p:cNvSpPr>
            <p:nvPr/>
          </p:nvSpPr>
          <p:spPr bwMode="auto">
            <a:xfrm>
              <a:off x="3498850" y="27828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1" name="Rectangle 34"/>
            <p:cNvSpPr>
              <a:spLocks noChangeArrowheads="1"/>
            </p:cNvSpPr>
            <p:nvPr/>
          </p:nvSpPr>
          <p:spPr bwMode="auto">
            <a:xfrm>
              <a:off x="3524250" y="28082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2" name="Rectangle 35"/>
            <p:cNvSpPr>
              <a:spLocks noChangeArrowheads="1"/>
            </p:cNvSpPr>
            <p:nvPr/>
          </p:nvSpPr>
          <p:spPr bwMode="auto">
            <a:xfrm>
              <a:off x="3602038" y="28289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3" name="Rectangle 36"/>
            <p:cNvSpPr>
              <a:spLocks noChangeArrowheads="1"/>
            </p:cNvSpPr>
            <p:nvPr/>
          </p:nvSpPr>
          <p:spPr bwMode="auto">
            <a:xfrm>
              <a:off x="3630613" y="28289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4" name="Rectangle 37"/>
            <p:cNvSpPr>
              <a:spLocks noChangeArrowheads="1"/>
            </p:cNvSpPr>
            <p:nvPr/>
          </p:nvSpPr>
          <p:spPr bwMode="auto">
            <a:xfrm>
              <a:off x="3630613" y="28289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5" name="Rectangle 38"/>
            <p:cNvSpPr>
              <a:spLocks noChangeArrowheads="1"/>
            </p:cNvSpPr>
            <p:nvPr/>
          </p:nvSpPr>
          <p:spPr bwMode="auto">
            <a:xfrm>
              <a:off x="3636963" y="287813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6" name="Rectangle 39"/>
            <p:cNvSpPr>
              <a:spLocks noChangeArrowheads="1"/>
            </p:cNvSpPr>
            <p:nvPr/>
          </p:nvSpPr>
          <p:spPr bwMode="auto">
            <a:xfrm>
              <a:off x="3700463" y="290353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7" name="Rectangle 40"/>
            <p:cNvSpPr>
              <a:spLocks noChangeArrowheads="1"/>
            </p:cNvSpPr>
            <p:nvPr/>
          </p:nvSpPr>
          <p:spPr bwMode="auto">
            <a:xfrm>
              <a:off x="3706813" y="290353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8" name="Rectangle 41"/>
            <p:cNvSpPr>
              <a:spLocks noChangeArrowheads="1"/>
            </p:cNvSpPr>
            <p:nvPr/>
          </p:nvSpPr>
          <p:spPr bwMode="auto">
            <a:xfrm>
              <a:off x="3711575" y="2927350"/>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89" name="Rectangle 42"/>
            <p:cNvSpPr>
              <a:spLocks noChangeArrowheads="1"/>
            </p:cNvSpPr>
            <p:nvPr/>
          </p:nvSpPr>
          <p:spPr bwMode="auto">
            <a:xfrm>
              <a:off x="3711575" y="2927350"/>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0" name="Rectangle 43"/>
            <p:cNvSpPr>
              <a:spLocks noChangeArrowheads="1"/>
            </p:cNvSpPr>
            <p:nvPr/>
          </p:nvSpPr>
          <p:spPr bwMode="auto">
            <a:xfrm>
              <a:off x="3717925" y="2927350"/>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1" name="Rectangle 44"/>
            <p:cNvSpPr>
              <a:spLocks noChangeArrowheads="1"/>
            </p:cNvSpPr>
            <p:nvPr/>
          </p:nvSpPr>
          <p:spPr bwMode="auto">
            <a:xfrm>
              <a:off x="3746500" y="29559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2" name="Rectangle 45"/>
            <p:cNvSpPr>
              <a:spLocks noChangeArrowheads="1"/>
            </p:cNvSpPr>
            <p:nvPr/>
          </p:nvSpPr>
          <p:spPr bwMode="auto">
            <a:xfrm>
              <a:off x="3752850" y="29559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3" name="Rectangle 46"/>
            <p:cNvSpPr>
              <a:spLocks noChangeArrowheads="1"/>
            </p:cNvSpPr>
            <p:nvPr/>
          </p:nvSpPr>
          <p:spPr bwMode="auto">
            <a:xfrm>
              <a:off x="3756025" y="29559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4" name="Rectangle 47"/>
            <p:cNvSpPr>
              <a:spLocks noChangeArrowheads="1"/>
            </p:cNvSpPr>
            <p:nvPr/>
          </p:nvSpPr>
          <p:spPr bwMode="auto">
            <a:xfrm>
              <a:off x="3763963" y="29813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5" name="Rectangle 48"/>
            <p:cNvSpPr>
              <a:spLocks noChangeArrowheads="1"/>
            </p:cNvSpPr>
            <p:nvPr/>
          </p:nvSpPr>
          <p:spPr bwMode="auto">
            <a:xfrm>
              <a:off x="3763963" y="29813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6" name="Rectangle 49"/>
            <p:cNvSpPr>
              <a:spLocks noChangeArrowheads="1"/>
            </p:cNvSpPr>
            <p:nvPr/>
          </p:nvSpPr>
          <p:spPr bwMode="auto">
            <a:xfrm>
              <a:off x="3767138" y="29813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7" name="Rectangle 50"/>
            <p:cNvSpPr>
              <a:spLocks noChangeArrowheads="1"/>
            </p:cNvSpPr>
            <p:nvPr/>
          </p:nvSpPr>
          <p:spPr bwMode="auto">
            <a:xfrm>
              <a:off x="3784600" y="29813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8" name="Rectangle 51"/>
            <p:cNvSpPr>
              <a:spLocks noChangeArrowheads="1"/>
            </p:cNvSpPr>
            <p:nvPr/>
          </p:nvSpPr>
          <p:spPr bwMode="auto">
            <a:xfrm>
              <a:off x="3795713" y="300831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799" name="Rectangle 52"/>
            <p:cNvSpPr>
              <a:spLocks noChangeArrowheads="1"/>
            </p:cNvSpPr>
            <p:nvPr/>
          </p:nvSpPr>
          <p:spPr bwMode="auto">
            <a:xfrm>
              <a:off x="3802063" y="303688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0" name="Rectangle 53"/>
            <p:cNvSpPr>
              <a:spLocks noChangeArrowheads="1"/>
            </p:cNvSpPr>
            <p:nvPr/>
          </p:nvSpPr>
          <p:spPr bwMode="auto">
            <a:xfrm>
              <a:off x="3830638"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1" name="Rectangle 54"/>
            <p:cNvSpPr>
              <a:spLocks noChangeArrowheads="1"/>
            </p:cNvSpPr>
            <p:nvPr/>
          </p:nvSpPr>
          <p:spPr bwMode="auto">
            <a:xfrm>
              <a:off x="3833813"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2" name="Rectangle 55"/>
            <p:cNvSpPr>
              <a:spLocks noChangeArrowheads="1"/>
            </p:cNvSpPr>
            <p:nvPr/>
          </p:nvSpPr>
          <p:spPr bwMode="auto">
            <a:xfrm>
              <a:off x="3841750"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3" name="Rectangle 56"/>
            <p:cNvSpPr>
              <a:spLocks noChangeArrowheads="1"/>
            </p:cNvSpPr>
            <p:nvPr/>
          </p:nvSpPr>
          <p:spPr bwMode="auto">
            <a:xfrm>
              <a:off x="3852863"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4" name="Rectangle 57"/>
            <p:cNvSpPr>
              <a:spLocks noChangeArrowheads="1"/>
            </p:cNvSpPr>
            <p:nvPr/>
          </p:nvSpPr>
          <p:spPr bwMode="auto">
            <a:xfrm>
              <a:off x="3856038"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5" name="Rectangle 58"/>
            <p:cNvSpPr>
              <a:spLocks noChangeArrowheads="1"/>
            </p:cNvSpPr>
            <p:nvPr/>
          </p:nvSpPr>
          <p:spPr bwMode="auto">
            <a:xfrm>
              <a:off x="3908425"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6" name="Rectangle 59"/>
            <p:cNvSpPr>
              <a:spLocks noChangeArrowheads="1"/>
            </p:cNvSpPr>
            <p:nvPr/>
          </p:nvSpPr>
          <p:spPr bwMode="auto">
            <a:xfrm>
              <a:off x="3925888"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7" name="Rectangle 60"/>
            <p:cNvSpPr>
              <a:spLocks noChangeArrowheads="1"/>
            </p:cNvSpPr>
            <p:nvPr/>
          </p:nvSpPr>
          <p:spPr bwMode="auto">
            <a:xfrm>
              <a:off x="3933825"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8" name="Rectangle 61"/>
            <p:cNvSpPr>
              <a:spLocks noChangeArrowheads="1"/>
            </p:cNvSpPr>
            <p:nvPr/>
          </p:nvSpPr>
          <p:spPr bwMode="auto">
            <a:xfrm>
              <a:off x="3951288"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09" name="Rectangle 62"/>
            <p:cNvSpPr>
              <a:spLocks noChangeArrowheads="1"/>
            </p:cNvSpPr>
            <p:nvPr/>
          </p:nvSpPr>
          <p:spPr bwMode="auto">
            <a:xfrm>
              <a:off x="3971925"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0" name="Rectangle 63"/>
            <p:cNvSpPr>
              <a:spLocks noChangeArrowheads="1"/>
            </p:cNvSpPr>
            <p:nvPr/>
          </p:nvSpPr>
          <p:spPr bwMode="auto">
            <a:xfrm>
              <a:off x="3989388"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1" name="Rectangle 64"/>
            <p:cNvSpPr>
              <a:spLocks noChangeArrowheads="1"/>
            </p:cNvSpPr>
            <p:nvPr/>
          </p:nvSpPr>
          <p:spPr bwMode="auto">
            <a:xfrm>
              <a:off x="4003675"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2" name="Rectangle 65"/>
            <p:cNvSpPr>
              <a:spLocks noChangeArrowheads="1"/>
            </p:cNvSpPr>
            <p:nvPr/>
          </p:nvSpPr>
          <p:spPr bwMode="auto">
            <a:xfrm>
              <a:off x="4025900"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3" name="Rectangle 66"/>
            <p:cNvSpPr>
              <a:spLocks noChangeArrowheads="1"/>
            </p:cNvSpPr>
            <p:nvPr/>
          </p:nvSpPr>
          <p:spPr bwMode="auto">
            <a:xfrm>
              <a:off x="4095750"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4" name="Rectangle 67"/>
            <p:cNvSpPr>
              <a:spLocks noChangeArrowheads="1"/>
            </p:cNvSpPr>
            <p:nvPr/>
          </p:nvSpPr>
          <p:spPr bwMode="auto">
            <a:xfrm>
              <a:off x="4141788"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5" name="Rectangle 68"/>
            <p:cNvSpPr>
              <a:spLocks noChangeArrowheads="1"/>
            </p:cNvSpPr>
            <p:nvPr/>
          </p:nvSpPr>
          <p:spPr bwMode="auto">
            <a:xfrm>
              <a:off x="4184650"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6" name="Rectangle 69"/>
            <p:cNvSpPr>
              <a:spLocks noChangeArrowheads="1"/>
            </p:cNvSpPr>
            <p:nvPr/>
          </p:nvSpPr>
          <p:spPr bwMode="auto">
            <a:xfrm>
              <a:off x="4191000" y="30654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7" name="Rectangle 70"/>
            <p:cNvSpPr>
              <a:spLocks noChangeArrowheads="1"/>
            </p:cNvSpPr>
            <p:nvPr/>
          </p:nvSpPr>
          <p:spPr bwMode="auto">
            <a:xfrm>
              <a:off x="4205288" y="30654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8" name="Rectangle 71"/>
            <p:cNvSpPr>
              <a:spLocks noChangeArrowheads="1"/>
            </p:cNvSpPr>
            <p:nvPr/>
          </p:nvSpPr>
          <p:spPr bwMode="auto">
            <a:xfrm>
              <a:off x="4248150"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19" name="Rectangle 72"/>
            <p:cNvSpPr>
              <a:spLocks noChangeArrowheads="1"/>
            </p:cNvSpPr>
            <p:nvPr/>
          </p:nvSpPr>
          <p:spPr bwMode="auto">
            <a:xfrm>
              <a:off x="4275138"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0" name="Rectangle 73"/>
            <p:cNvSpPr>
              <a:spLocks noChangeArrowheads="1"/>
            </p:cNvSpPr>
            <p:nvPr/>
          </p:nvSpPr>
          <p:spPr bwMode="auto">
            <a:xfrm>
              <a:off x="4297363"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1" name="Rectangle 74"/>
            <p:cNvSpPr>
              <a:spLocks noChangeArrowheads="1"/>
            </p:cNvSpPr>
            <p:nvPr/>
          </p:nvSpPr>
          <p:spPr bwMode="auto">
            <a:xfrm>
              <a:off x="4306888"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2" name="Rectangle 75"/>
            <p:cNvSpPr>
              <a:spLocks noChangeArrowheads="1"/>
            </p:cNvSpPr>
            <p:nvPr/>
          </p:nvSpPr>
          <p:spPr bwMode="auto">
            <a:xfrm>
              <a:off x="4314825"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3" name="Rectangle 76"/>
            <p:cNvSpPr>
              <a:spLocks noChangeArrowheads="1"/>
            </p:cNvSpPr>
            <p:nvPr/>
          </p:nvSpPr>
          <p:spPr bwMode="auto">
            <a:xfrm>
              <a:off x="4338638"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4" name="Rectangle 77"/>
            <p:cNvSpPr>
              <a:spLocks noChangeArrowheads="1"/>
            </p:cNvSpPr>
            <p:nvPr/>
          </p:nvSpPr>
          <p:spPr bwMode="auto">
            <a:xfrm>
              <a:off x="4360863"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5" name="Rectangle 78"/>
            <p:cNvSpPr>
              <a:spLocks noChangeArrowheads="1"/>
            </p:cNvSpPr>
            <p:nvPr/>
          </p:nvSpPr>
          <p:spPr bwMode="auto">
            <a:xfrm>
              <a:off x="4375150"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6" name="Rectangle 79"/>
            <p:cNvSpPr>
              <a:spLocks noChangeArrowheads="1"/>
            </p:cNvSpPr>
            <p:nvPr/>
          </p:nvSpPr>
          <p:spPr bwMode="auto">
            <a:xfrm>
              <a:off x="4384675"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7" name="Rectangle 80"/>
            <p:cNvSpPr>
              <a:spLocks noChangeArrowheads="1"/>
            </p:cNvSpPr>
            <p:nvPr/>
          </p:nvSpPr>
          <p:spPr bwMode="auto">
            <a:xfrm>
              <a:off x="4398963"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8" name="Rectangle 81"/>
            <p:cNvSpPr>
              <a:spLocks noChangeArrowheads="1"/>
            </p:cNvSpPr>
            <p:nvPr/>
          </p:nvSpPr>
          <p:spPr bwMode="auto">
            <a:xfrm>
              <a:off x="4413250"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29" name="Rectangle 82"/>
            <p:cNvSpPr>
              <a:spLocks noChangeArrowheads="1"/>
            </p:cNvSpPr>
            <p:nvPr/>
          </p:nvSpPr>
          <p:spPr bwMode="auto">
            <a:xfrm>
              <a:off x="4413250" y="3092450"/>
              <a:ext cx="317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0" name="Rectangle 83"/>
            <p:cNvSpPr>
              <a:spLocks noChangeArrowheads="1"/>
            </p:cNvSpPr>
            <p:nvPr/>
          </p:nvSpPr>
          <p:spPr bwMode="auto">
            <a:xfrm>
              <a:off x="4416425"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1" name="Rectangle 84"/>
            <p:cNvSpPr>
              <a:spLocks noChangeArrowheads="1"/>
            </p:cNvSpPr>
            <p:nvPr/>
          </p:nvSpPr>
          <p:spPr bwMode="auto">
            <a:xfrm>
              <a:off x="4437063"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2" name="Rectangle 85"/>
            <p:cNvSpPr>
              <a:spLocks noChangeArrowheads="1"/>
            </p:cNvSpPr>
            <p:nvPr/>
          </p:nvSpPr>
          <p:spPr bwMode="auto">
            <a:xfrm>
              <a:off x="4476750"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3" name="Rectangle 86"/>
            <p:cNvSpPr>
              <a:spLocks noChangeArrowheads="1"/>
            </p:cNvSpPr>
            <p:nvPr/>
          </p:nvSpPr>
          <p:spPr bwMode="auto">
            <a:xfrm>
              <a:off x="4491038"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4" name="Rectangle 87"/>
            <p:cNvSpPr>
              <a:spLocks noChangeArrowheads="1"/>
            </p:cNvSpPr>
            <p:nvPr/>
          </p:nvSpPr>
          <p:spPr bwMode="auto">
            <a:xfrm>
              <a:off x="4494213"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5" name="Rectangle 88"/>
            <p:cNvSpPr>
              <a:spLocks noChangeArrowheads="1"/>
            </p:cNvSpPr>
            <p:nvPr/>
          </p:nvSpPr>
          <p:spPr bwMode="auto">
            <a:xfrm>
              <a:off x="4533900"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6" name="Rectangle 89"/>
            <p:cNvSpPr>
              <a:spLocks noChangeArrowheads="1"/>
            </p:cNvSpPr>
            <p:nvPr/>
          </p:nvSpPr>
          <p:spPr bwMode="auto">
            <a:xfrm>
              <a:off x="4546600"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7" name="Rectangle 90"/>
            <p:cNvSpPr>
              <a:spLocks noChangeArrowheads="1"/>
            </p:cNvSpPr>
            <p:nvPr/>
          </p:nvSpPr>
          <p:spPr bwMode="auto">
            <a:xfrm>
              <a:off x="4560888"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8" name="Rectangle 91"/>
            <p:cNvSpPr>
              <a:spLocks noChangeArrowheads="1"/>
            </p:cNvSpPr>
            <p:nvPr/>
          </p:nvSpPr>
          <p:spPr bwMode="auto">
            <a:xfrm>
              <a:off x="4586288"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39" name="Rectangle 92"/>
            <p:cNvSpPr>
              <a:spLocks noChangeArrowheads="1"/>
            </p:cNvSpPr>
            <p:nvPr/>
          </p:nvSpPr>
          <p:spPr bwMode="auto">
            <a:xfrm>
              <a:off x="4614863"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0" name="Rectangle 93"/>
            <p:cNvSpPr>
              <a:spLocks noChangeArrowheads="1"/>
            </p:cNvSpPr>
            <p:nvPr/>
          </p:nvSpPr>
          <p:spPr bwMode="auto">
            <a:xfrm>
              <a:off x="4641850" y="31035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1" name="Rectangle 94"/>
            <p:cNvSpPr>
              <a:spLocks noChangeArrowheads="1"/>
            </p:cNvSpPr>
            <p:nvPr/>
          </p:nvSpPr>
          <p:spPr bwMode="auto">
            <a:xfrm>
              <a:off x="4656138"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2" name="Rectangle 95"/>
            <p:cNvSpPr>
              <a:spLocks noChangeArrowheads="1"/>
            </p:cNvSpPr>
            <p:nvPr/>
          </p:nvSpPr>
          <p:spPr bwMode="auto">
            <a:xfrm>
              <a:off x="4710113" y="310356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3" name="Rectangle 96"/>
            <p:cNvSpPr>
              <a:spLocks noChangeArrowheads="1"/>
            </p:cNvSpPr>
            <p:nvPr/>
          </p:nvSpPr>
          <p:spPr bwMode="auto">
            <a:xfrm>
              <a:off x="4765675" y="316706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4" name="Rectangle 97"/>
            <p:cNvSpPr>
              <a:spLocks noChangeArrowheads="1"/>
            </p:cNvSpPr>
            <p:nvPr/>
          </p:nvSpPr>
          <p:spPr bwMode="auto">
            <a:xfrm>
              <a:off x="4864100" y="323373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5" name="Rectangle 98"/>
            <p:cNvSpPr>
              <a:spLocks noChangeArrowheads="1"/>
            </p:cNvSpPr>
            <p:nvPr/>
          </p:nvSpPr>
          <p:spPr bwMode="auto">
            <a:xfrm>
              <a:off x="4903788" y="3302000"/>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6" name="Rectangle 99"/>
            <p:cNvSpPr>
              <a:spLocks noChangeArrowheads="1"/>
            </p:cNvSpPr>
            <p:nvPr/>
          </p:nvSpPr>
          <p:spPr bwMode="auto">
            <a:xfrm>
              <a:off x="4995863" y="3302000"/>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7" name="Rectangle 100"/>
            <p:cNvSpPr>
              <a:spLocks noChangeArrowheads="1"/>
            </p:cNvSpPr>
            <p:nvPr/>
          </p:nvSpPr>
          <p:spPr bwMode="auto">
            <a:xfrm>
              <a:off x="5037138" y="3302000"/>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8" name="Rectangle 101"/>
            <p:cNvSpPr>
              <a:spLocks noChangeArrowheads="1"/>
            </p:cNvSpPr>
            <p:nvPr/>
          </p:nvSpPr>
          <p:spPr bwMode="auto">
            <a:xfrm>
              <a:off x="5051425" y="3302000"/>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49" name="Rectangle 102"/>
            <p:cNvSpPr>
              <a:spLocks noChangeArrowheads="1"/>
            </p:cNvSpPr>
            <p:nvPr/>
          </p:nvSpPr>
          <p:spPr bwMode="auto">
            <a:xfrm>
              <a:off x="5189538" y="3302000"/>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0" name="Rectangle 103"/>
            <p:cNvSpPr>
              <a:spLocks noChangeArrowheads="1"/>
            </p:cNvSpPr>
            <p:nvPr/>
          </p:nvSpPr>
          <p:spPr bwMode="auto">
            <a:xfrm>
              <a:off x="5200650" y="33924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1" name="Rectangle 104"/>
            <p:cNvSpPr>
              <a:spLocks noChangeArrowheads="1"/>
            </p:cNvSpPr>
            <p:nvPr/>
          </p:nvSpPr>
          <p:spPr bwMode="auto">
            <a:xfrm>
              <a:off x="5253038" y="3392488"/>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2" name="Rectangle 105"/>
            <p:cNvSpPr>
              <a:spLocks noChangeArrowheads="1"/>
            </p:cNvSpPr>
            <p:nvPr/>
          </p:nvSpPr>
          <p:spPr bwMode="auto">
            <a:xfrm>
              <a:off x="5305425" y="3392488"/>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3" name="Rectangle 106"/>
            <p:cNvSpPr>
              <a:spLocks noChangeArrowheads="1"/>
            </p:cNvSpPr>
            <p:nvPr/>
          </p:nvSpPr>
          <p:spPr bwMode="auto">
            <a:xfrm>
              <a:off x="5362575" y="351631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4" name="Rectangle 107"/>
            <p:cNvSpPr>
              <a:spLocks noChangeArrowheads="1"/>
            </p:cNvSpPr>
            <p:nvPr/>
          </p:nvSpPr>
          <p:spPr bwMode="auto">
            <a:xfrm>
              <a:off x="5386388" y="351631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5" name="Rectangle 108"/>
            <p:cNvSpPr>
              <a:spLocks noChangeArrowheads="1"/>
            </p:cNvSpPr>
            <p:nvPr/>
          </p:nvSpPr>
          <p:spPr bwMode="auto">
            <a:xfrm>
              <a:off x="5408613" y="351631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6" name="Rectangle 109"/>
            <p:cNvSpPr>
              <a:spLocks noChangeArrowheads="1"/>
            </p:cNvSpPr>
            <p:nvPr/>
          </p:nvSpPr>
          <p:spPr bwMode="auto">
            <a:xfrm>
              <a:off x="5510213" y="351631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7" name="Rectangle 110"/>
            <p:cNvSpPr>
              <a:spLocks noChangeArrowheads="1"/>
            </p:cNvSpPr>
            <p:nvPr/>
          </p:nvSpPr>
          <p:spPr bwMode="auto">
            <a:xfrm>
              <a:off x="5518150" y="351631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8" name="Rectangle 111"/>
            <p:cNvSpPr>
              <a:spLocks noChangeArrowheads="1"/>
            </p:cNvSpPr>
            <p:nvPr/>
          </p:nvSpPr>
          <p:spPr bwMode="auto">
            <a:xfrm>
              <a:off x="5524500" y="351631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59" name="Rectangle 112"/>
            <p:cNvSpPr>
              <a:spLocks noChangeArrowheads="1"/>
            </p:cNvSpPr>
            <p:nvPr/>
          </p:nvSpPr>
          <p:spPr bwMode="auto">
            <a:xfrm>
              <a:off x="5703888" y="351631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0" name="Rectangle 113"/>
            <p:cNvSpPr>
              <a:spLocks noChangeArrowheads="1"/>
            </p:cNvSpPr>
            <p:nvPr/>
          </p:nvSpPr>
          <p:spPr bwMode="auto">
            <a:xfrm>
              <a:off x="5781675" y="351631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1" name="Rectangle 114"/>
            <p:cNvSpPr>
              <a:spLocks noChangeArrowheads="1"/>
            </p:cNvSpPr>
            <p:nvPr/>
          </p:nvSpPr>
          <p:spPr bwMode="auto">
            <a:xfrm>
              <a:off x="5934075" y="351631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2" name="Rectangle 115"/>
            <p:cNvSpPr>
              <a:spLocks noChangeArrowheads="1"/>
            </p:cNvSpPr>
            <p:nvPr/>
          </p:nvSpPr>
          <p:spPr bwMode="auto">
            <a:xfrm>
              <a:off x="6075363" y="351631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3" name="Rectangle 116"/>
            <p:cNvSpPr>
              <a:spLocks noChangeArrowheads="1"/>
            </p:cNvSpPr>
            <p:nvPr/>
          </p:nvSpPr>
          <p:spPr bwMode="auto">
            <a:xfrm>
              <a:off x="6611938" y="3516313"/>
              <a:ext cx="1587"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4" name="Rectangle 117"/>
            <p:cNvSpPr>
              <a:spLocks noChangeArrowheads="1"/>
            </p:cNvSpPr>
            <p:nvPr/>
          </p:nvSpPr>
          <p:spPr bwMode="auto">
            <a:xfrm>
              <a:off x="6753225" y="3516313"/>
              <a:ext cx="1588" cy="158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5" name="Rectangle 118"/>
            <p:cNvSpPr>
              <a:spLocks noChangeArrowheads="1"/>
            </p:cNvSpPr>
            <p:nvPr/>
          </p:nvSpPr>
          <p:spPr bwMode="auto">
            <a:xfrm>
              <a:off x="3157538" y="2828925"/>
              <a:ext cx="1587"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6" name="Rectangle 119"/>
            <p:cNvSpPr>
              <a:spLocks noChangeArrowheads="1"/>
            </p:cNvSpPr>
            <p:nvPr/>
          </p:nvSpPr>
          <p:spPr bwMode="auto">
            <a:xfrm>
              <a:off x="3197225" y="28289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7" name="Rectangle 120"/>
            <p:cNvSpPr>
              <a:spLocks noChangeArrowheads="1"/>
            </p:cNvSpPr>
            <p:nvPr/>
          </p:nvSpPr>
          <p:spPr bwMode="auto">
            <a:xfrm>
              <a:off x="3209925" y="2828925"/>
              <a:ext cx="1588" cy="15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8" name="Rectangle 122"/>
            <p:cNvSpPr>
              <a:spLocks noChangeArrowheads="1"/>
            </p:cNvSpPr>
            <p:nvPr/>
          </p:nvSpPr>
          <p:spPr bwMode="auto">
            <a:xfrm>
              <a:off x="5510213" y="3352800"/>
              <a:ext cx="793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869" name="Rectangle 123"/>
            <p:cNvSpPr>
              <a:spLocks noChangeArrowheads="1"/>
            </p:cNvSpPr>
            <p:nvPr/>
          </p:nvSpPr>
          <p:spPr bwMode="auto">
            <a:xfrm>
              <a:off x="3694113" y="5989638"/>
              <a:ext cx="1418773" cy="233145"/>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TEMPO EM ANOS</a:t>
              </a:r>
            </a:p>
          </p:txBody>
        </p:sp>
        <p:sp>
          <p:nvSpPr>
            <p:cNvPr id="31870" name="Rectangle 124"/>
            <p:cNvSpPr>
              <a:spLocks noChangeArrowheads="1"/>
            </p:cNvSpPr>
            <p:nvPr/>
          </p:nvSpPr>
          <p:spPr bwMode="auto">
            <a:xfrm>
              <a:off x="2201863" y="5754688"/>
              <a:ext cx="9886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0</a:t>
              </a:r>
            </a:p>
          </p:txBody>
        </p:sp>
        <p:sp>
          <p:nvSpPr>
            <p:cNvPr id="31871" name="Rectangle 125"/>
            <p:cNvSpPr>
              <a:spLocks noChangeArrowheads="1"/>
            </p:cNvSpPr>
            <p:nvPr/>
          </p:nvSpPr>
          <p:spPr bwMode="auto">
            <a:xfrm>
              <a:off x="2232025" y="5584825"/>
              <a:ext cx="23813" cy="77788"/>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72" name="Rectangle 126"/>
            <p:cNvSpPr>
              <a:spLocks noChangeArrowheads="1"/>
            </p:cNvSpPr>
            <p:nvPr/>
          </p:nvSpPr>
          <p:spPr bwMode="auto">
            <a:xfrm>
              <a:off x="3887788" y="5754688"/>
              <a:ext cx="9886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5</a:t>
              </a:r>
            </a:p>
          </p:txBody>
        </p:sp>
        <p:sp>
          <p:nvSpPr>
            <p:cNvPr id="31873" name="Rectangle 127"/>
            <p:cNvSpPr>
              <a:spLocks noChangeArrowheads="1"/>
            </p:cNvSpPr>
            <p:nvPr/>
          </p:nvSpPr>
          <p:spPr bwMode="auto">
            <a:xfrm>
              <a:off x="2232025" y="1981200"/>
              <a:ext cx="23813" cy="77788"/>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74" name="Rectangle 128"/>
            <p:cNvSpPr>
              <a:spLocks noChangeArrowheads="1"/>
            </p:cNvSpPr>
            <p:nvPr/>
          </p:nvSpPr>
          <p:spPr bwMode="auto">
            <a:xfrm>
              <a:off x="3919538" y="5584825"/>
              <a:ext cx="22225" cy="77788"/>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75" name="Rectangle 129"/>
            <p:cNvSpPr>
              <a:spLocks noChangeArrowheads="1"/>
            </p:cNvSpPr>
            <p:nvPr/>
          </p:nvSpPr>
          <p:spPr bwMode="auto">
            <a:xfrm>
              <a:off x="5532438" y="5754688"/>
              <a:ext cx="197726"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10</a:t>
              </a:r>
            </a:p>
          </p:txBody>
        </p:sp>
        <p:sp>
          <p:nvSpPr>
            <p:cNvPr id="31876" name="Rectangle 130"/>
            <p:cNvSpPr>
              <a:spLocks noChangeArrowheads="1"/>
            </p:cNvSpPr>
            <p:nvPr/>
          </p:nvSpPr>
          <p:spPr bwMode="auto">
            <a:xfrm>
              <a:off x="3919538" y="1981200"/>
              <a:ext cx="22225" cy="77788"/>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77" name="Rectangle 131"/>
            <p:cNvSpPr>
              <a:spLocks noChangeArrowheads="1"/>
            </p:cNvSpPr>
            <p:nvPr/>
          </p:nvSpPr>
          <p:spPr bwMode="auto">
            <a:xfrm>
              <a:off x="5605463" y="5584825"/>
              <a:ext cx="22225" cy="77788"/>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78" name="Rectangle 132"/>
            <p:cNvSpPr>
              <a:spLocks noChangeArrowheads="1"/>
            </p:cNvSpPr>
            <p:nvPr/>
          </p:nvSpPr>
          <p:spPr bwMode="auto">
            <a:xfrm>
              <a:off x="7221538" y="5754688"/>
              <a:ext cx="197726"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15</a:t>
              </a:r>
            </a:p>
          </p:txBody>
        </p:sp>
        <p:sp>
          <p:nvSpPr>
            <p:cNvPr id="31879" name="Rectangle 133"/>
            <p:cNvSpPr>
              <a:spLocks noChangeArrowheads="1"/>
            </p:cNvSpPr>
            <p:nvPr/>
          </p:nvSpPr>
          <p:spPr bwMode="auto">
            <a:xfrm>
              <a:off x="5605463" y="1981200"/>
              <a:ext cx="22225" cy="77788"/>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80" name="Rectangle 134"/>
            <p:cNvSpPr>
              <a:spLocks noChangeArrowheads="1"/>
            </p:cNvSpPr>
            <p:nvPr/>
          </p:nvSpPr>
          <p:spPr bwMode="auto">
            <a:xfrm>
              <a:off x="7296150" y="5584825"/>
              <a:ext cx="22225" cy="77788"/>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81" name="Rectangle 135"/>
            <p:cNvSpPr>
              <a:spLocks noChangeArrowheads="1"/>
            </p:cNvSpPr>
            <p:nvPr/>
          </p:nvSpPr>
          <p:spPr bwMode="auto">
            <a:xfrm>
              <a:off x="1524000" y="5394325"/>
              <a:ext cx="34862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0.00</a:t>
              </a:r>
            </a:p>
          </p:txBody>
        </p:sp>
        <p:sp>
          <p:nvSpPr>
            <p:cNvPr id="31882" name="Rectangle 136"/>
            <p:cNvSpPr>
              <a:spLocks noChangeArrowheads="1"/>
            </p:cNvSpPr>
            <p:nvPr/>
          </p:nvSpPr>
          <p:spPr bwMode="auto">
            <a:xfrm>
              <a:off x="7296150" y="1981200"/>
              <a:ext cx="22225" cy="77788"/>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83" name="Rectangle 137"/>
            <p:cNvSpPr>
              <a:spLocks noChangeArrowheads="1"/>
            </p:cNvSpPr>
            <p:nvPr/>
          </p:nvSpPr>
          <p:spPr bwMode="auto">
            <a:xfrm>
              <a:off x="2036763" y="5456238"/>
              <a:ext cx="80962" cy="22225"/>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84" name="Rectangle 138"/>
            <p:cNvSpPr>
              <a:spLocks noChangeArrowheads="1"/>
            </p:cNvSpPr>
            <p:nvPr/>
          </p:nvSpPr>
          <p:spPr bwMode="auto">
            <a:xfrm>
              <a:off x="1524000" y="4567238"/>
              <a:ext cx="34862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0.25</a:t>
              </a:r>
            </a:p>
          </p:txBody>
        </p:sp>
        <p:sp>
          <p:nvSpPr>
            <p:cNvPr id="31885" name="Rectangle 139"/>
            <p:cNvSpPr>
              <a:spLocks noChangeArrowheads="1"/>
            </p:cNvSpPr>
            <p:nvPr/>
          </p:nvSpPr>
          <p:spPr bwMode="auto">
            <a:xfrm>
              <a:off x="7434263" y="5456238"/>
              <a:ext cx="80962" cy="22225"/>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86" name="Rectangle 140"/>
            <p:cNvSpPr>
              <a:spLocks noChangeArrowheads="1"/>
            </p:cNvSpPr>
            <p:nvPr/>
          </p:nvSpPr>
          <p:spPr bwMode="auto">
            <a:xfrm>
              <a:off x="2036763" y="4633913"/>
              <a:ext cx="80962" cy="22225"/>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87" name="Rectangle 141"/>
            <p:cNvSpPr>
              <a:spLocks noChangeArrowheads="1"/>
            </p:cNvSpPr>
            <p:nvPr/>
          </p:nvSpPr>
          <p:spPr bwMode="auto">
            <a:xfrm>
              <a:off x="1524000" y="3744913"/>
              <a:ext cx="34862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0.50</a:t>
              </a:r>
            </a:p>
          </p:txBody>
        </p:sp>
        <p:sp>
          <p:nvSpPr>
            <p:cNvPr id="31888" name="Rectangle 142"/>
            <p:cNvSpPr>
              <a:spLocks noChangeArrowheads="1"/>
            </p:cNvSpPr>
            <p:nvPr/>
          </p:nvSpPr>
          <p:spPr bwMode="auto">
            <a:xfrm>
              <a:off x="7434263" y="4633913"/>
              <a:ext cx="80962" cy="22225"/>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89" name="Rectangle 143"/>
            <p:cNvSpPr>
              <a:spLocks noChangeArrowheads="1"/>
            </p:cNvSpPr>
            <p:nvPr/>
          </p:nvSpPr>
          <p:spPr bwMode="auto">
            <a:xfrm>
              <a:off x="2036763" y="3808413"/>
              <a:ext cx="80962" cy="22225"/>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90" name="Rectangle 144"/>
            <p:cNvSpPr>
              <a:spLocks noChangeArrowheads="1"/>
            </p:cNvSpPr>
            <p:nvPr/>
          </p:nvSpPr>
          <p:spPr bwMode="auto">
            <a:xfrm>
              <a:off x="1524000" y="2922588"/>
              <a:ext cx="34862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0.75</a:t>
              </a:r>
            </a:p>
          </p:txBody>
        </p:sp>
        <p:sp>
          <p:nvSpPr>
            <p:cNvPr id="31891" name="Rectangle 145"/>
            <p:cNvSpPr>
              <a:spLocks noChangeArrowheads="1"/>
            </p:cNvSpPr>
            <p:nvPr/>
          </p:nvSpPr>
          <p:spPr bwMode="auto">
            <a:xfrm>
              <a:off x="7434263" y="3808413"/>
              <a:ext cx="80962" cy="22225"/>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92" name="Rectangle 146"/>
            <p:cNvSpPr>
              <a:spLocks noChangeArrowheads="1"/>
            </p:cNvSpPr>
            <p:nvPr/>
          </p:nvSpPr>
          <p:spPr bwMode="auto">
            <a:xfrm>
              <a:off x="2036763" y="2986088"/>
              <a:ext cx="80962" cy="23812"/>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93" name="Rectangle 147"/>
            <p:cNvSpPr>
              <a:spLocks noChangeArrowheads="1"/>
            </p:cNvSpPr>
            <p:nvPr/>
          </p:nvSpPr>
          <p:spPr bwMode="auto">
            <a:xfrm>
              <a:off x="1524000" y="2100263"/>
              <a:ext cx="34862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1.00</a:t>
              </a:r>
            </a:p>
          </p:txBody>
        </p:sp>
        <p:sp>
          <p:nvSpPr>
            <p:cNvPr id="31894" name="Rectangle 148"/>
            <p:cNvSpPr>
              <a:spLocks noChangeArrowheads="1"/>
            </p:cNvSpPr>
            <p:nvPr/>
          </p:nvSpPr>
          <p:spPr bwMode="auto">
            <a:xfrm>
              <a:off x="7434263" y="2986088"/>
              <a:ext cx="80962" cy="23812"/>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95" name="Rectangle 149"/>
            <p:cNvSpPr>
              <a:spLocks noChangeArrowheads="1"/>
            </p:cNvSpPr>
            <p:nvPr/>
          </p:nvSpPr>
          <p:spPr bwMode="auto">
            <a:xfrm>
              <a:off x="2036763" y="2163763"/>
              <a:ext cx="80962" cy="23812"/>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96" name="Rectangle 150"/>
            <p:cNvSpPr>
              <a:spLocks noChangeArrowheads="1"/>
            </p:cNvSpPr>
            <p:nvPr/>
          </p:nvSpPr>
          <p:spPr bwMode="auto">
            <a:xfrm>
              <a:off x="7434263" y="2163763"/>
              <a:ext cx="80962" cy="23812"/>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97" name="Rectangle 151"/>
            <p:cNvSpPr>
              <a:spLocks noChangeArrowheads="1"/>
            </p:cNvSpPr>
            <p:nvPr/>
          </p:nvSpPr>
          <p:spPr bwMode="auto">
            <a:xfrm>
              <a:off x="2117725" y="2047875"/>
              <a:ext cx="5316538" cy="22225"/>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98" name="Rectangle 152"/>
            <p:cNvSpPr>
              <a:spLocks noChangeArrowheads="1"/>
            </p:cNvSpPr>
            <p:nvPr/>
          </p:nvSpPr>
          <p:spPr bwMode="auto">
            <a:xfrm>
              <a:off x="7423150" y="2058988"/>
              <a:ext cx="22225" cy="3525837"/>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899" name="Rectangle 153"/>
            <p:cNvSpPr>
              <a:spLocks noChangeArrowheads="1"/>
            </p:cNvSpPr>
            <p:nvPr/>
          </p:nvSpPr>
          <p:spPr bwMode="auto">
            <a:xfrm>
              <a:off x="2117725" y="5572125"/>
              <a:ext cx="5316538" cy="23813"/>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900" name="Rectangle 154"/>
            <p:cNvSpPr>
              <a:spLocks noChangeArrowheads="1"/>
            </p:cNvSpPr>
            <p:nvPr/>
          </p:nvSpPr>
          <p:spPr bwMode="auto">
            <a:xfrm>
              <a:off x="2105025" y="2058988"/>
              <a:ext cx="23813" cy="3525837"/>
            </a:xfrm>
            <a:prstGeom prst="rect">
              <a:avLst/>
            </a:prstGeom>
            <a:solidFill>
              <a:srgbClr val="FFFFFF"/>
            </a:solidFill>
            <a:ln w="9525">
              <a:noFill/>
              <a:miter lim="800000"/>
              <a:headEnd/>
              <a:tailEnd/>
            </a:ln>
          </p:spPr>
          <p:txBody>
            <a:bodyPr/>
            <a:lstStyle/>
            <a:p>
              <a:pPr algn="ctr"/>
              <a:endParaRPr lang="pt-BR" sz="1400">
                <a:solidFill>
                  <a:srgbClr val="FFFFFF"/>
                </a:solidFill>
              </a:endParaRPr>
            </a:p>
          </p:txBody>
        </p:sp>
        <p:sp>
          <p:nvSpPr>
            <p:cNvPr id="31901" name="Rectangle 155"/>
            <p:cNvSpPr>
              <a:spLocks noChangeArrowheads="1"/>
            </p:cNvSpPr>
            <p:nvPr/>
          </p:nvSpPr>
          <p:spPr bwMode="auto">
            <a:xfrm>
              <a:off x="2095500" y="5942013"/>
              <a:ext cx="39545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1989</a:t>
              </a:r>
            </a:p>
          </p:txBody>
        </p:sp>
        <p:sp>
          <p:nvSpPr>
            <p:cNvPr id="31902" name="Rectangle 156"/>
            <p:cNvSpPr>
              <a:spLocks noChangeArrowheads="1"/>
            </p:cNvSpPr>
            <p:nvPr/>
          </p:nvSpPr>
          <p:spPr bwMode="auto">
            <a:xfrm>
              <a:off x="6332538" y="5870575"/>
              <a:ext cx="395453" cy="233144"/>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2000</a:t>
              </a:r>
            </a:p>
          </p:txBody>
        </p:sp>
        <p:sp>
          <p:nvSpPr>
            <p:cNvPr id="31903" name="Rectangle 157"/>
            <p:cNvSpPr>
              <a:spLocks noChangeArrowheads="1"/>
            </p:cNvSpPr>
            <p:nvPr/>
          </p:nvSpPr>
          <p:spPr bwMode="auto">
            <a:xfrm>
              <a:off x="4349989" y="3861625"/>
              <a:ext cx="686700" cy="299757"/>
            </a:xfrm>
            <a:prstGeom prst="rect">
              <a:avLst/>
            </a:prstGeom>
            <a:noFill/>
            <a:ln w="9525">
              <a:noFill/>
              <a:miter lim="800000"/>
              <a:headEnd/>
              <a:tailEnd/>
            </a:ln>
          </p:spPr>
          <p:txBody>
            <a:bodyPr wrap="none" lIns="0" tIns="0" rIns="0" bIns="0">
              <a:spAutoFit/>
            </a:bodyPr>
            <a:lstStyle/>
            <a:p>
              <a:pPr algn="ctr" eaLnBrk="0" hangingPunct="0"/>
              <a:r>
                <a:rPr lang="pt-BR" sz="1400" b="1">
                  <a:solidFill>
                    <a:srgbClr val="FFFFFF"/>
                  </a:solidFill>
                </a:rPr>
                <a:t>HAART</a:t>
              </a:r>
              <a:r>
                <a:rPr lang="pt-BR" sz="1800" b="1">
                  <a:solidFill>
                    <a:srgbClr val="FFFFFF"/>
                  </a:solidFill>
                </a:rPr>
                <a:t>*</a:t>
              </a:r>
              <a:endParaRPr lang="pt-BR" sz="1800">
                <a:solidFill>
                  <a:srgbClr val="FFFFFF"/>
                </a:solidFill>
              </a:endParaRPr>
            </a:p>
          </p:txBody>
        </p:sp>
        <p:sp>
          <p:nvSpPr>
            <p:cNvPr id="31904" name="Rectangle 158"/>
            <p:cNvSpPr>
              <a:spLocks noChangeArrowheads="1"/>
            </p:cNvSpPr>
            <p:nvPr/>
          </p:nvSpPr>
          <p:spPr bwMode="auto">
            <a:xfrm>
              <a:off x="2232025" y="2174875"/>
              <a:ext cx="23813" cy="1746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05" name="Rectangle 159"/>
            <p:cNvSpPr>
              <a:spLocks noChangeArrowheads="1"/>
            </p:cNvSpPr>
            <p:nvPr/>
          </p:nvSpPr>
          <p:spPr bwMode="auto">
            <a:xfrm>
              <a:off x="2236788" y="2192338"/>
              <a:ext cx="22225" cy="1746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06" name="Rectangle 160"/>
            <p:cNvSpPr>
              <a:spLocks noChangeArrowheads="1"/>
            </p:cNvSpPr>
            <p:nvPr/>
          </p:nvSpPr>
          <p:spPr bwMode="auto">
            <a:xfrm>
              <a:off x="2236788" y="2209800"/>
              <a:ext cx="22225" cy="19050"/>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07" name="Rectangle 161"/>
            <p:cNvSpPr>
              <a:spLocks noChangeArrowheads="1"/>
            </p:cNvSpPr>
            <p:nvPr/>
          </p:nvSpPr>
          <p:spPr bwMode="auto">
            <a:xfrm>
              <a:off x="2239963" y="2228850"/>
              <a:ext cx="22225" cy="1746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08" name="Rectangle 162"/>
            <p:cNvSpPr>
              <a:spLocks noChangeArrowheads="1"/>
            </p:cNvSpPr>
            <p:nvPr/>
          </p:nvSpPr>
          <p:spPr bwMode="auto">
            <a:xfrm>
              <a:off x="2246313" y="2246313"/>
              <a:ext cx="23812" cy="1746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09" name="Rectangle 163"/>
            <p:cNvSpPr>
              <a:spLocks noChangeArrowheads="1"/>
            </p:cNvSpPr>
            <p:nvPr/>
          </p:nvSpPr>
          <p:spPr bwMode="auto">
            <a:xfrm>
              <a:off x="2257425" y="2251075"/>
              <a:ext cx="25400"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0" name="Rectangle 164"/>
            <p:cNvSpPr>
              <a:spLocks noChangeArrowheads="1"/>
            </p:cNvSpPr>
            <p:nvPr/>
          </p:nvSpPr>
          <p:spPr bwMode="auto">
            <a:xfrm>
              <a:off x="2271713" y="2263775"/>
              <a:ext cx="22225" cy="1746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1" name="Rectangle 165"/>
            <p:cNvSpPr>
              <a:spLocks noChangeArrowheads="1"/>
            </p:cNvSpPr>
            <p:nvPr/>
          </p:nvSpPr>
          <p:spPr bwMode="auto">
            <a:xfrm>
              <a:off x="2282825" y="2286000"/>
              <a:ext cx="317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2" name="Rectangle 166"/>
            <p:cNvSpPr>
              <a:spLocks noChangeArrowheads="1"/>
            </p:cNvSpPr>
            <p:nvPr/>
          </p:nvSpPr>
          <p:spPr bwMode="auto">
            <a:xfrm>
              <a:off x="2274888" y="2281238"/>
              <a:ext cx="22225" cy="1746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3" name="Rectangle 167"/>
            <p:cNvSpPr>
              <a:spLocks noChangeArrowheads="1"/>
            </p:cNvSpPr>
            <p:nvPr/>
          </p:nvSpPr>
          <p:spPr bwMode="auto">
            <a:xfrm>
              <a:off x="2278063" y="2298700"/>
              <a:ext cx="23812" cy="1746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4" name="Rectangle 168"/>
            <p:cNvSpPr>
              <a:spLocks noChangeArrowheads="1"/>
            </p:cNvSpPr>
            <p:nvPr/>
          </p:nvSpPr>
          <p:spPr bwMode="auto">
            <a:xfrm>
              <a:off x="2289175" y="2305050"/>
              <a:ext cx="4921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5" name="Rectangle 169"/>
            <p:cNvSpPr>
              <a:spLocks noChangeArrowheads="1"/>
            </p:cNvSpPr>
            <p:nvPr/>
          </p:nvSpPr>
          <p:spPr bwMode="auto">
            <a:xfrm>
              <a:off x="2327275" y="2316163"/>
              <a:ext cx="23813" cy="1746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6" name="Rectangle 170"/>
            <p:cNvSpPr>
              <a:spLocks noChangeArrowheads="1"/>
            </p:cNvSpPr>
            <p:nvPr/>
          </p:nvSpPr>
          <p:spPr bwMode="auto">
            <a:xfrm>
              <a:off x="2338388" y="2322513"/>
              <a:ext cx="68262"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7" name="Rectangle 171"/>
            <p:cNvSpPr>
              <a:spLocks noChangeArrowheads="1"/>
            </p:cNvSpPr>
            <p:nvPr/>
          </p:nvSpPr>
          <p:spPr bwMode="auto">
            <a:xfrm>
              <a:off x="2406650" y="2322513"/>
              <a:ext cx="9525"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8" name="Rectangle 172"/>
            <p:cNvSpPr>
              <a:spLocks noChangeArrowheads="1"/>
            </p:cNvSpPr>
            <p:nvPr/>
          </p:nvSpPr>
          <p:spPr bwMode="auto">
            <a:xfrm>
              <a:off x="2405063" y="2333625"/>
              <a:ext cx="23812" cy="1746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19" name="Rectangle 173"/>
            <p:cNvSpPr>
              <a:spLocks noChangeArrowheads="1"/>
            </p:cNvSpPr>
            <p:nvPr/>
          </p:nvSpPr>
          <p:spPr bwMode="auto">
            <a:xfrm>
              <a:off x="2427288" y="2339975"/>
              <a:ext cx="142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0" name="Rectangle 174"/>
            <p:cNvSpPr>
              <a:spLocks noChangeArrowheads="1"/>
            </p:cNvSpPr>
            <p:nvPr/>
          </p:nvSpPr>
          <p:spPr bwMode="auto">
            <a:xfrm>
              <a:off x="2430463" y="2351088"/>
              <a:ext cx="22225" cy="1746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1" name="Rectangle 175"/>
            <p:cNvSpPr>
              <a:spLocks noChangeArrowheads="1"/>
            </p:cNvSpPr>
            <p:nvPr/>
          </p:nvSpPr>
          <p:spPr bwMode="auto">
            <a:xfrm>
              <a:off x="2441575" y="2357438"/>
              <a:ext cx="42863"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2" name="Rectangle 176"/>
            <p:cNvSpPr>
              <a:spLocks noChangeArrowheads="1"/>
            </p:cNvSpPr>
            <p:nvPr/>
          </p:nvSpPr>
          <p:spPr bwMode="auto">
            <a:xfrm>
              <a:off x="2484438" y="2357438"/>
              <a:ext cx="12700"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3" name="Rectangle 177"/>
            <p:cNvSpPr>
              <a:spLocks noChangeArrowheads="1"/>
            </p:cNvSpPr>
            <p:nvPr/>
          </p:nvSpPr>
          <p:spPr bwMode="auto">
            <a:xfrm>
              <a:off x="2486025" y="2368550"/>
              <a:ext cx="23813" cy="19050"/>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4" name="Rectangle 178"/>
            <p:cNvSpPr>
              <a:spLocks noChangeArrowheads="1"/>
            </p:cNvSpPr>
            <p:nvPr/>
          </p:nvSpPr>
          <p:spPr bwMode="auto">
            <a:xfrm>
              <a:off x="2486025" y="2387600"/>
              <a:ext cx="23813" cy="1746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5" name="Rectangle 179"/>
            <p:cNvSpPr>
              <a:spLocks noChangeArrowheads="1"/>
            </p:cNvSpPr>
            <p:nvPr/>
          </p:nvSpPr>
          <p:spPr bwMode="auto">
            <a:xfrm>
              <a:off x="2490788" y="2405063"/>
              <a:ext cx="22225" cy="349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6" name="Rectangle 180"/>
            <p:cNvSpPr>
              <a:spLocks noChangeArrowheads="1"/>
            </p:cNvSpPr>
            <p:nvPr/>
          </p:nvSpPr>
          <p:spPr bwMode="auto">
            <a:xfrm>
              <a:off x="2501900" y="2428875"/>
              <a:ext cx="2063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7" name="Rectangle 181"/>
            <p:cNvSpPr>
              <a:spLocks noChangeArrowheads="1"/>
            </p:cNvSpPr>
            <p:nvPr/>
          </p:nvSpPr>
          <p:spPr bwMode="auto">
            <a:xfrm>
              <a:off x="2522538" y="2428875"/>
              <a:ext cx="4603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8" name="Rectangle 182"/>
            <p:cNvSpPr>
              <a:spLocks noChangeArrowheads="1"/>
            </p:cNvSpPr>
            <p:nvPr/>
          </p:nvSpPr>
          <p:spPr bwMode="auto">
            <a:xfrm>
              <a:off x="2568575" y="2428875"/>
              <a:ext cx="1111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29" name="Rectangle 183"/>
            <p:cNvSpPr>
              <a:spLocks noChangeArrowheads="1"/>
            </p:cNvSpPr>
            <p:nvPr/>
          </p:nvSpPr>
          <p:spPr bwMode="auto">
            <a:xfrm>
              <a:off x="2568575" y="2439988"/>
              <a:ext cx="22225" cy="1746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0" name="Rectangle 184"/>
            <p:cNvSpPr>
              <a:spLocks noChangeArrowheads="1"/>
            </p:cNvSpPr>
            <p:nvPr/>
          </p:nvSpPr>
          <p:spPr bwMode="auto">
            <a:xfrm>
              <a:off x="2571750" y="2457450"/>
              <a:ext cx="22225" cy="349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1" name="Rectangle 185"/>
            <p:cNvSpPr>
              <a:spLocks noChangeArrowheads="1"/>
            </p:cNvSpPr>
            <p:nvPr/>
          </p:nvSpPr>
          <p:spPr bwMode="auto">
            <a:xfrm>
              <a:off x="2582863" y="2481263"/>
              <a:ext cx="38100"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2" name="Rectangle 186"/>
            <p:cNvSpPr>
              <a:spLocks noChangeArrowheads="1"/>
            </p:cNvSpPr>
            <p:nvPr/>
          </p:nvSpPr>
          <p:spPr bwMode="auto">
            <a:xfrm>
              <a:off x="2620963" y="2481263"/>
              <a:ext cx="11112"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3" name="Rectangle 187"/>
            <p:cNvSpPr>
              <a:spLocks noChangeArrowheads="1"/>
            </p:cNvSpPr>
            <p:nvPr/>
          </p:nvSpPr>
          <p:spPr bwMode="auto">
            <a:xfrm>
              <a:off x="2632075" y="2481263"/>
              <a:ext cx="34925"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4" name="Rectangle 188"/>
            <p:cNvSpPr>
              <a:spLocks noChangeArrowheads="1"/>
            </p:cNvSpPr>
            <p:nvPr/>
          </p:nvSpPr>
          <p:spPr bwMode="auto">
            <a:xfrm>
              <a:off x="2655888" y="2492375"/>
              <a:ext cx="23812" cy="1746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5" name="Rectangle 189"/>
            <p:cNvSpPr>
              <a:spLocks noChangeArrowheads="1"/>
            </p:cNvSpPr>
            <p:nvPr/>
          </p:nvSpPr>
          <p:spPr bwMode="auto">
            <a:xfrm>
              <a:off x="2659063" y="2509838"/>
              <a:ext cx="23812"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6" name="Rectangle 190"/>
            <p:cNvSpPr>
              <a:spLocks noChangeArrowheads="1"/>
            </p:cNvSpPr>
            <p:nvPr/>
          </p:nvSpPr>
          <p:spPr bwMode="auto">
            <a:xfrm>
              <a:off x="2671763" y="2519363"/>
              <a:ext cx="34925"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7" name="Rectangle 191"/>
            <p:cNvSpPr>
              <a:spLocks noChangeArrowheads="1"/>
            </p:cNvSpPr>
            <p:nvPr/>
          </p:nvSpPr>
          <p:spPr bwMode="auto">
            <a:xfrm>
              <a:off x="2717800" y="2519363"/>
              <a:ext cx="26988"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8" name="Rectangle 192"/>
            <p:cNvSpPr>
              <a:spLocks noChangeArrowheads="1"/>
            </p:cNvSpPr>
            <p:nvPr/>
          </p:nvSpPr>
          <p:spPr bwMode="auto">
            <a:xfrm>
              <a:off x="2744788" y="2519363"/>
              <a:ext cx="11112"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39" name="Rectangle 193"/>
            <p:cNvSpPr>
              <a:spLocks noChangeArrowheads="1"/>
            </p:cNvSpPr>
            <p:nvPr/>
          </p:nvSpPr>
          <p:spPr bwMode="auto">
            <a:xfrm>
              <a:off x="2743200" y="2532063"/>
              <a:ext cx="23813" cy="1746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0" name="Rectangle 194"/>
            <p:cNvSpPr>
              <a:spLocks noChangeArrowheads="1"/>
            </p:cNvSpPr>
            <p:nvPr/>
          </p:nvSpPr>
          <p:spPr bwMode="auto">
            <a:xfrm>
              <a:off x="2755900" y="2538413"/>
              <a:ext cx="6350"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1" name="Rectangle 195"/>
            <p:cNvSpPr>
              <a:spLocks noChangeArrowheads="1"/>
            </p:cNvSpPr>
            <p:nvPr/>
          </p:nvSpPr>
          <p:spPr bwMode="auto">
            <a:xfrm>
              <a:off x="2773363" y="2538413"/>
              <a:ext cx="1428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2" name="Rectangle 196"/>
            <p:cNvSpPr>
              <a:spLocks noChangeArrowheads="1"/>
            </p:cNvSpPr>
            <p:nvPr/>
          </p:nvSpPr>
          <p:spPr bwMode="auto">
            <a:xfrm>
              <a:off x="2787650" y="2538413"/>
              <a:ext cx="2857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3" name="Rectangle 197"/>
            <p:cNvSpPr>
              <a:spLocks noChangeArrowheads="1"/>
            </p:cNvSpPr>
            <p:nvPr/>
          </p:nvSpPr>
          <p:spPr bwMode="auto">
            <a:xfrm>
              <a:off x="2816225" y="2538413"/>
              <a:ext cx="1746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4" name="Rectangle 198"/>
            <p:cNvSpPr>
              <a:spLocks noChangeArrowheads="1"/>
            </p:cNvSpPr>
            <p:nvPr/>
          </p:nvSpPr>
          <p:spPr bwMode="auto">
            <a:xfrm>
              <a:off x="2833688" y="2538413"/>
              <a:ext cx="1428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5" name="Rectangle 199"/>
            <p:cNvSpPr>
              <a:spLocks noChangeArrowheads="1"/>
            </p:cNvSpPr>
            <p:nvPr/>
          </p:nvSpPr>
          <p:spPr bwMode="auto">
            <a:xfrm>
              <a:off x="2843213" y="2549525"/>
              <a:ext cx="23812" cy="1746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6" name="Rectangle 200"/>
            <p:cNvSpPr>
              <a:spLocks noChangeArrowheads="1"/>
            </p:cNvSpPr>
            <p:nvPr/>
          </p:nvSpPr>
          <p:spPr bwMode="auto">
            <a:xfrm>
              <a:off x="2854325" y="2555875"/>
              <a:ext cx="1746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7" name="Rectangle 201"/>
            <p:cNvSpPr>
              <a:spLocks noChangeArrowheads="1"/>
            </p:cNvSpPr>
            <p:nvPr/>
          </p:nvSpPr>
          <p:spPr bwMode="auto">
            <a:xfrm>
              <a:off x="2871788" y="2555875"/>
              <a:ext cx="1428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8" name="Rectangle 202"/>
            <p:cNvSpPr>
              <a:spLocks noChangeArrowheads="1"/>
            </p:cNvSpPr>
            <p:nvPr/>
          </p:nvSpPr>
          <p:spPr bwMode="auto">
            <a:xfrm>
              <a:off x="2886075" y="2555875"/>
              <a:ext cx="1746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49" name="Rectangle 203"/>
            <p:cNvSpPr>
              <a:spLocks noChangeArrowheads="1"/>
            </p:cNvSpPr>
            <p:nvPr/>
          </p:nvSpPr>
          <p:spPr bwMode="auto">
            <a:xfrm>
              <a:off x="2906713" y="2566988"/>
              <a:ext cx="22225" cy="2063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0" name="Rectangle 204"/>
            <p:cNvSpPr>
              <a:spLocks noChangeArrowheads="1"/>
            </p:cNvSpPr>
            <p:nvPr/>
          </p:nvSpPr>
          <p:spPr bwMode="auto">
            <a:xfrm>
              <a:off x="2917825" y="2576513"/>
              <a:ext cx="1428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1" name="Rectangle 205"/>
            <p:cNvSpPr>
              <a:spLocks noChangeArrowheads="1"/>
            </p:cNvSpPr>
            <p:nvPr/>
          </p:nvSpPr>
          <p:spPr bwMode="auto">
            <a:xfrm>
              <a:off x="2932113" y="2576513"/>
              <a:ext cx="63500"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2" name="Rectangle 206"/>
            <p:cNvSpPr>
              <a:spLocks noChangeArrowheads="1"/>
            </p:cNvSpPr>
            <p:nvPr/>
          </p:nvSpPr>
          <p:spPr bwMode="auto">
            <a:xfrm>
              <a:off x="2998788" y="2576513"/>
              <a:ext cx="17462"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3" name="Rectangle 207"/>
            <p:cNvSpPr>
              <a:spLocks noChangeArrowheads="1"/>
            </p:cNvSpPr>
            <p:nvPr/>
          </p:nvSpPr>
          <p:spPr bwMode="auto">
            <a:xfrm>
              <a:off x="3016250" y="2576513"/>
              <a:ext cx="1428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4" name="Rectangle 208"/>
            <p:cNvSpPr>
              <a:spLocks noChangeArrowheads="1"/>
            </p:cNvSpPr>
            <p:nvPr/>
          </p:nvSpPr>
          <p:spPr bwMode="auto">
            <a:xfrm>
              <a:off x="3019425" y="2587625"/>
              <a:ext cx="2222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5" name="Rectangle 209"/>
            <p:cNvSpPr>
              <a:spLocks noChangeArrowheads="1"/>
            </p:cNvSpPr>
            <p:nvPr/>
          </p:nvSpPr>
          <p:spPr bwMode="auto">
            <a:xfrm>
              <a:off x="3022600" y="2609850"/>
              <a:ext cx="23813" cy="2063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6" name="Rectangle 210"/>
            <p:cNvSpPr>
              <a:spLocks noChangeArrowheads="1"/>
            </p:cNvSpPr>
            <p:nvPr/>
          </p:nvSpPr>
          <p:spPr bwMode="auto">
            <a:xfrm>
              <a:off x="3035300" y="2619375"/>
              <a:ext cx="2063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7" name="Rectangle 211"/>
            <p:cNvSpPr>
              <a:spLocks noChangeArrowheads="1"/>
            </p:cNvSpPr>
            <p:nvPr/>
          </p:nvSpPr>
          <p:spPr bwMode="auto">
            <a:xfrm>
              <a:off x="3055938" y="2619375"/>
              <a:ext cx="17462"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8" name="Rectangle 212"/>
            <p:cNvSpPr>
              <a:spLocks noChangeArrowheads="1"/>
            </p:cNvSpPr>
            <p:nvPr/>
          </p:nvSpPr>
          <p:spPr bwMode="auto">
            <a:xfrm>
              <a:off x="3073400" y="2619375"/>
              <a:ext cx="1428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59" name="Rectangle 213"/>
            <p:cNvSpPr>
              <a:spLocks noChangeArrowheads="1"/>
            </p:cNvSpPr>
            <p:nvPr/>
          </p:nvSpPr>
          <p:spPr bwMode="auto">
            <a:xfrm>
              <a:off x="3087688" y="2619375"/>
              <a:ext cx="23812"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0" name="Rectangle 214"/>
            <p:cNvSpPr>
              <a:spLocks noChangeArrowheads="1"/>
            </p:cNvSpPr>
            <p:nvPr/>
          </p:nvSpPr>
          <p:spPr bwMode="auto">
            <a:xfrm>
              <a:off x="3111500" y="2619375"/>
              <a:ext cx="2222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1" name="Rectangle 215"/>
            <p:cNvSpPr>
              <a:spLocks noChangeArrowheads="1"/>
            </p:cNvSpPr>
            <p:nvPr/>
          </p:nvSpPr>
          <p:spPr bwMode="auto">
            <a:xfrm>
              <a:off x="3121025" y="2630488"/>
              <a:ext cx="23813" cy="25400"/>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2" name="Rectangle 216"/>
            <p:cNvSpPr>
              <a:spLocks noChangeArrowheads="1"/>
            </p:cNvSpPr>
            <p:nvPr/>
          </p:nvSpPr>
          <p:spPr bwMode="auto">
            <a:xfrm>
              <a:off x="3136900" y="2643188"/>
              <a:ext cx="14288"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3" name="Rectangle 217"/>
            <p:cNvSpPr>
              <a:spLocks noChangeArrowheads="1"/>
            </p:cNvSpPr>
            <p:nvPr/>
          </p:nvSpPr>
          <p:spPr bwMode="auto">
            <a:xfrm>
              <a:off x="3138488" y="2655888"/>
              <a:ext cx="23812" cy="20637"/>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4" name="Rectangle 218"/>
            <p:cNvSpPr>
              <a:spLocks noChangeArrowheads="1"/>
            </p:cNvSpPr>
            <p:nvPr/>
          </p:nvSpPr>
          <p:spPr bwMode="auto">
            <a:xfrm>
              <a:off x="3157538" y="2665413"/>
              <a:ext cx="3968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5" name="Rectangle 219"/>
            <p:cNvSpPr>
              <a:spLocks noChangeArrowheads="1"/>
            </p:cNvSpPr>
            <p:nvPr/>
          </p:nvSpPr>
          <p:spPr bwMode="auto">
            <a:xfrm>
              <a:off x="3197225" y="2665413"/>
              <a:ext cx="12700"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6" name="Rectangle 220"/>
            <p:cNvSpPr>
              <a:spLocks noChangeArrowheads="1"/>
            </p:cNvSpPr>
            <p:nvPr/>
          </p:nvSpPr>
          <p:spPr bwMode="auto">
            <a:xfrm>
              <a:off x="3214688" y="2665413"/>
              <a:ext cx="2857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7" name="Rectangle 221"/>
            <p:cNvSpPr>
              <a:spLocks noChangeArrowheads="1"/>
            </p:cNvSpPr>
            <p:nvPr/>
          </p:nvSpPr>
          <p:spPr bwMode="auto">
            <a:xfrm>
              <a:off x="3230563" y="2676525"/>
              <a:ext cx="23812" cy="25400"/>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8" name="Rectangle 222"/>
            <p:cNvSpPr>
              <a:spLocks noChangeArrowheads="1"/>
            </p:cNvSpPr>
            <p:nvPr/>
          </p:nvSpPr>
          <p:spPr bwMode="auto">
            <a:xfrm>
              <a:off x="3235325" y="2701925"/>
              <a:ext cx="2222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69" name="Rectangle 223"/>
            <p:cNvSpPr>
              <a:spLocks noChangeArrowheads="1"/>
            </p:cNvSpPr>
            <p:nvPr/>
          </p:nvSpPr>
          <p:spPr bwMode="auto">
            <a:xfrm>
              <a:off x="3244850" y="2725738"/>
              <a:ext cx="23813" cy="25400"/>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0" name="Rectangle 224"/>
            <p:cNvSpPr>
              <a:spLocks noChangeArrowheads="1"/>
            </p:cNvSpPr>
            <p:nvPr/>
          </p:nvSpPr>
          <p:spPr bwMode="auto">
            <a:xfrm>
              <a:off x="3255963" y="2738438"/>
              <a:ext cx="57150"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1" name="Rectangle 225"/>
            <p:cNvSpPr>
              <a:spLocks noChangeArrowheads="1"/>
            </p:cNvSpPr>
            <p:nvPr/>
          </p:nvSpPr>
          <p:spPr bwMode="auto">
            <a:xfrm>
              <a:off x="3311525" y="2751138"/>
              <a:ext cx="23813"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2" name="Rectangle 226"/>
            <p:cNvSpPr>
              <a:spLocks noChangeArrowheads="1"/>
            </p:cNvSpPr>
            <p:nvPr/>
          </p:nvSpPr>
          <p:spPr bwMode="auto">
            <a:xfrm>
              <a:off x="3330575" y="2763838"/>
              <a:ext cx="1746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3" name="Rectangle 227"/>
            <p:cNvSpPr>
              <a:spLocks noChangeArrowheads="1"/>
            </p:cNvSpPr>
            <p:nvPr/>
          </p:nvSpPr>
          <p:spPr bwMode="auto">
            <a:xfrm>
              <a:off x="3336925" y="2774950"/>
              <a:ext cx="22225" cy="2857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4" name="Rectangle 228"/>
            <p:cNvSpPr>
              <a:spLocks noChangeArrowheads="1"/>
            </p:cNvSpPr>
            <p:nvPr/>
          </p:nvSpPr>
          <p:spPr bwMode="auto">
            <a:xfrm>
              <a:off x="3348038" y="2792413"/>
              <a:ext cx="11112"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5" name="Rectangle 229"/>
            <p:cNvSpPr>
              <a:spLocks noChangeArrowheads="1"/>
            </p:cNvSpPr>
            <p:nvPr/>
          </p:nvSpPr>
          <p:spPr bwMode="auto">
            <a:xfrm>
              <a:off x="3368675" y="2792413"/>
              <a:ext cx="793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6" name="Rectangle 230"/>
            <p:cNvSpPr>
              <a:spLocks noChangeArrowheads="1"/>
            </p:cNvSpPr>
            <p:nvPr/>
          </p:nvSpPr>
          <p:spPr bwMode="auto">
            <a:xfrm>
              <a:off x="3365500" y="2803525"/>
              <a:ext cx="22225" cy="25400"/>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7" name="Rectangle 231"/>
            <p:cNvSpPr>
              <a:spLocks noChangeArrowheads="1"/>
            </p:cNvSpPr>
            <p:nvPr/>
          </p:nvSpPr>
          <p:spPr bwMode="auto">
            <a:xfrm>
              <a:off x="3379788" y="2816225"/>
              <a:ext cx="17462"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8" name="Rectangle 232"/>
            <p:cNvSpPr>
              <a:spLocks noChangeArrowheads="1"/>
            </p:cNvSpPr>
            <p:nvPr/>
          </p:nvSpPr>
          <p:spPr bwMode="auto">
            <a:xfrm>
              <a:off x="3397250" y="2828925"/>
              <a:ext cx="22225" cy="269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79" name="Rectangle 233"/>
            <p:cNvSpPr>
              <a:spLocks noChangeArrowheads="1"/>
            </p:cNvSpPr>
            <p:nvPr/>
          </p:nvSpPr>
          <p:spPr bwMode="auto">
            <a:xfrm>
              <a:off x="3397250" y="2855913"/>
              <a:ext cx="22225" cy="2857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0" name="Rectangle 234"/>
            <p:cNvSpPr>
              <a:spLocks noChangeArrowheads="1"/>
            </p:cNvSpPr>
            <p:nvPr/>
          </p:nvSpPr>
          <p:spPr bwMode="auto">
            <a:xfrm>
              <a:off x="3414713" y="2884488"/>
              <a:ext cx="22225" cy="2857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1" name="Rectangle 235"/>
            <p:cNvSpPr>
              <a:spLocks noChangeArrowheads="1"/>
            </p:cNvSpPr>
            <p:nvPr/>
          </p:nvSpPr>
          <p:spPr bwMode="auto">
            <a:xfrm>
              <a:off x="3425825" y="2901950"/>
              <a:ext cx="1746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2" name="Rectangle 236"/>
            <p:cNvSpPr>
              <a:spLocks noChangeArrowheads="1"/>
            </p:cNvSpPr>
            <p:nvPr/>
          </p:nvSpPr>
          <p:spPr bwMode="auto">
            <a:xfrm>
              <a:off x="3446463" y="2901950"/>
              <a:ext cx="793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3" name="Rectangle 237"/>
            <p:cNvSpPr>
              <a:spLocks noChangeArrowheads="1"/>
            </p:cNvSpPr>
            <p:nvPr/>
          </p:nvSpPr>
          <p:spPr bwMode="auto">
            <a:xfrm>
              <a:off x="3454400" y="2901950"/>
              <a:ext cx="1111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4" name="Rectangle 238"/>
            <p:cNvSpPr>
              <a:spLocks noChangeArrowheads="1"/>
            </p:cNvSpPr>
            <p:nvPr/>
          </p:nvSpPr>
          <p:spPr bwMode="auto">
            <a:xfrm>
              <a:off x="3468688" y="2901950"/>
              <a:ext cx="5238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5" name="Rectangle 239"/>
            <p:cNvSpPr>
              <a:spLocks noChangeArrowheads="1"/>
            </p:cNvSpPr>
            <p:nvPr/>
          </p:nvSpPr>
          <p:spPr bwMode="auto">
            <a:xfrm>
              <a:off x="3521075" y="2901950"/>
              <a:ext cx="1746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6" name="Rectangle 240"/>
            <p:cNvSpPr>
              <a:spLocks noChangeArrowheads="1"/>
            </p:cNvSpPr>
            <p:nvPr/>
          </p:nvSpPr>
          <p:spPr bwMode="auto">
            <a:xfrm>
              <a:off x="3538538" y="2901950"/>
              <a:ext cx="793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7" name="Rectangle 241"/>
            <p:cNvSpPr>
              <a:spLocks noChangeArrowheads="1"/>
            </p:cNvSpPr>
            <p:nvPr/>
          </p:nvSpPr>
          <p:spPr bwMode="auto">
            <a:xfrm>
              <a:off x="3546475" y="2901950"/>
              <a:ext cx="1746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8" name="Rectangle 242"/>
            <p:cNvSpPr>
              <a:spLocks noChangeArrowheads="1"/>
            </p:cNvSpPr>
            <p:nvPr/>
          </p:nvSpPr>
          <p:spPr bwMode="auto">
            <a:xfrm>
              <a:off x="3563938" y="2901950"/>
              <a:ext cx="2063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89" name="Rectangle 243"/>
            <p:cNvSpPr>
              <a:spLocks noChangeArrowheads="1"/>
            </p:cNvSpPr>
            <p:nvPr/>
          </p:nvSpPr>
          <p:spPr bwMode="auto">
            <a:xfrm>
              <a:off x="3584575" y="2901950"/>
              <a:ext cx="1746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0" name="Rectangle 244"/>
            <p:cNvSpPr>
              <a:spLocks noChangeArrowheads="1"/>
            </p:cNvSpPr>
            <p:nvPr/>
          </p:nvSpPr>
          <p:spPr bwMode="auto">
            <a:xfrm>
              <a:off x="3602038" y="2901950"/>
              <a:ext cx="1428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1" name="Rectangle 245"/>
            <p:cNvSpPr>
              <a:spLocks noChangeArrowheads="1"/>
            </p:cNvSpPr>
            <p:nvPr/>
          </p:nvSpPr>
          <p:spPr bwMode="auto">
            <a:xfrm>
              <a:off x="3616325" y="2901950"/>
              <a:ext cx="2222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2" name="Rectangle 246"/>
            <p:cNvSpPr>
              <a:spLocks noChangeArrowheads="1"/>
            </p:cNvSpPr>
            <p:nvPr/>
          </p:nvSpPr>
          <p:spPr bwMode="auto">
            <a:xfrm>
              <a:off x="3638550" y="2901950"/>
              <a:ext cx="69850"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3" name="Rectangle 247"/>
            <p:cNvSpPr>
              <a:spLocks noChangeArrowheads="1"/>
            </p:cNvSpPr>
            <p:nvPr/>
          </p:nvSpPr>
          <p:spPr bwMode="auto">
            <a:xfrm>
              <a:off x="3708400" y="2901950"/>
              <a:ext cx="4603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4" name="Rectangle 248"/>
            <p:cNvSpPr>
              <a:spLocks noChangeArrowheads="1"/>
            </p:cNvSpPr>
            <p:nvPr/>
          </p:nvSpPr>
          <p:spPr bwMode="auto">
            <a:xfrm>
              <a:off x="3754438" y="2901950"/>
              <a:ext cx="42862"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5" name="Rectangle 249"/>
            <p:cNvSpPr>
              <a:spLocks noChangeArrowheads="1"/>
            </p:cNvSpPr>
            <p:nvPr/>
          </p:nvSpPr>
          <p:spPr bwMode="auto">
            <a:xfrm>
              <a:off x="3803650" y="2901950"/>
              <a:ext cx="1428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6" name="Rectangle 250"/>
            <p:cNvSpPr>
              <a:spLocks noChangeArrowheads="1"/>
            </p:cNvSpPr>
            <p:nvPr/>
          </p:nvSpPr>
          <p:spPr bwMode="auto">
            <a:xfrm>
              <a:off x="3817938" y="2901950"/>
              <a:ext cx="2857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7" name="Rectangle 251"/>
            <p:cNvSpPr>
              <a:spLocks noChangeArrowheads="1"/>
            </p:cNvSpPr>
            <p:nvPr/>
          </p:nvSpPr>
          <p:spPr bwMode="auto">
            <a:xfrm>
              <a:off x="3833813" y="2913063"/>
              <a:ext cx="23812" cy="38100"/>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8" name="Rectangle 252"/>
            <p:cNvSpPr>
              <a:spLocks noChangeArrowheads="1"/>
            </p:cNvSpPr>
            <p:nvPr/>
          </p:nvSpPr>
          <p:spPr bwMode="auto">
            <a:xfrm>
              <a:off x="3846513" y="2940050"/>
              <a:ext cx="142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1999" name="Rectangle 253"/>
            <p:cNvSpPr>
              <a:spLocks noChangeArrowheads="1"/>
            </p:cNvSpPr>
            <p:nvPr/>
          </p:nvSpPr>
          <p:spPr bwMode="auto">
            <a:xfrm>
              <a:off x="3860800" y="2940050"/>
              <a:ext cx="2698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0" name="Rectangle 254"/>
            <p:cNvSpPr>
              <a:spLocks noChangeArrowheads="1"/>
            </p:cNvSpPr>
            <p:nvPr/>
          </p:nvSpPr>
          <p:spPr bwMode="auto">
            <a:xfrm>
              <a:off x="3887788" y="2940050"/>
              <a:ext cx="2222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1" name="Rectangle 255"/>
            <p:cNvSpPr>
              <a:spLocks noChangeArrowheads="1"/>
            </p:cNvSpPr>
            <p:nvPr/>
          </p:nvSpPr>
          <p:spPr bwMode="auto">
            <a:xfrm>
              <a:off x="3910013" y="2940050"/>
              <a:ext cx="952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2" name="Rectangle 256"/>
            <p:cNvSpPr>
              <a:spLocks noChangeArrowheads="1"/>
            </p:cNvSpPr>
            <p:nvPr/>
          </p:nvSpPr>
          <p:spPr bwMode="auto">
            <a:xfrm>
              <a:off x="3919538" y="2938463"/>
              <a:ext cx="7937"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3" name="Rectangle 257"/>
            <p:cNvSpPr>
              <a:spLocks noChangeArrowheads="1"/>
            </p:cNvSpPr>
            <p:nvPr/>
          </p:nvSpPr>
          <p:spPr bwMode="auto">
            <a:xfrm>
              <a:off x="3927475" y="2940050"/>
              <a:ext cx="23813"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4" name="Rectangle 258"/>
            <p:cNvSpPr>
              <a:spLocks noChangeArrowheads="1"/>
            </p:cNvSpPr>
            <p:nvPr/>
          </p:nvSpPr>
          <p:spPr bwMode="auto">
            <a:xfrm>
              <a:off x="3951288" y="2940050"/>
              <a:ext cx="2222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5" name="Rectangle 259"/>
            <p:cNvSpPr>
              <a:spLocks noChangeArrowheads="1"/>
            </p:cNvSpPr>
            <p:nvPr/>
          </p:nvSpPr>
          <p:spPr bwMode="auto">
            <a:xfrm>
              <a:off x="3973513" y="2940050"/>
              <a:ext cx="142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6" name="Rectangle 260"/>
            <p:cNvSpPr>
              <a:spLocks noChangeArrowheads="1"/>
            </p:cNvSpPr>
            <p:nvPr/>
          </p:nvSpPr>
          <p:spPr bwMode="auto">
            <a:xfrm>
              <a:off x="3987800" y="2940050"/>
              <a:ext cx="952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7" name="Rectangle 261"/>
            <p:cNvSpPr>
              <a:spLocks noChangeArrowheads="1"/>
            </p:cNvSpPr>
            <p:nvPr/>
          </p:nvSpPr>
          <p:spPr bwMode="auto">
            <a:xfrm>
              <a:off x="3997325" y="2940050"/>
              <a:ext cx="1428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8" name="Rectangle 262"/>
            <p:cNvSpPr>
              <a:spLocks noChangeArrowheads="1"/>
            </p:cNvSpPr>
            <p:nvPr/>
          </p:nvSpPr>
          <p:spPr bwMode="auto">
            <a:xfrm>
              <a:off x="4011613" y="2940050"/>
              <a:ext cx="142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09" name="Rectangle 263"/>
            <p:cNvSpPr>
              <a:spLocks noChangeArrowheads="1"/>
            </p:cNvSpPr>
            <p:nvPr/>
          </p:nvSpPr>
          <p:spPr bwMode="auto">
            <a:xfrm>
              <a:off x="4029075" y="2940050"/>
              <a:ext cx="2063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0" name="Rectangle 264"/>
            <p:cNvSpPr>
              <a:spLocks noChangeArrowheads="1"/>
            </p:cNvSpPr>
            <p:nvPr/>
          </p:nvSpPr>
          <p:spPr bwMode="auto">
            <a:xfrm>
              <a:off x="4049713" y="2940050"/>
              <a:ext cx="396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1" name="Rectangle 265"/>
            <p:cNvSpPr>
              <a:spLocks noChangeArrowheads="1"/>
            </p:cNvSpPr>
            <p:nvPr/>
          </p:nvSpPr>
          <p:spPr bwMode="auto">
            <a:xfrm>
              <a:off x="4089400" y="2940050"/>
              <a:ext cx="1428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2" name="Rectangle 266"/>
            <p:cNvSpPr>
              <a:spLocks noChangeArrowheads="1"/>
            </p:cNvSpPr>
            <p:nvPr/>
          </p:nvSpPr>
          <p:spPr bwMode="auto">
            <a:xfrm>
              <a:off x="4106863" y="2940050"/>
              <a:ext cx="396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3" name="Rectangle 267"/>
            <p:cNvSpPr>
              <a:spLocks noChangeArrowheads="1"/>
            </p:cNvSpPr>
            <p:nvPr/>
          </p:nvSpPr>
          <p:spPr bwMode="auto">
            <a:xfrm>
              <a:off x="4146550" y="2940050"/>
              <a:ext cx="12700"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4" name="Rectangle 268"/>
            <p:cNvSpPr>
              <a:spLocks noChangeArrowheads="1"/>
            </p:cNvSpPr>
            <p:nvPr/>
          </p:nvSpPr>
          <p:spPr bwMode="auto">
            <a:xfrm>
              <a:off x="4159250" y="2940050"/>
              <a:ext cx="1428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5" name="Rectangle 269"/>
            <p:cNvSpPr>
              <a:spLocks noChangeArrowheads="1"/>
            </p:cNvSpPr>
            <p:nvPr/>
          </p:nvSpPr>
          <p:spPr bwMode="auto">
            <a:xfrm>
              <a:off x="4173538" y="2940050"/>
              <a:ext cx="25400"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6" name="Rectangle 270"/>
            <p:cNvSpPr>
              <a:spLocks noChangeArrowheads="1"/>
            </p:cNvSpPr>
            <p:nvPr/>
          </p:nvSpPr>
          <p:spPr bwMode="auto">
            <a:xfrm>
              <a:off x="4198938" y="2940050"/>
              <a:ext cx="2857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7" name="Rectangle 271"/>
            <p:cNvSpPr>
              <a:spLocks noChangeArrowheads="1"/>
            </p:cNvSpPr>
            <p:nvPr/>
          </p:nvSpPr>
          <p:spPr bwMode="auto">
            <a:xfrm>
              <a:off x="4227513" y="2940050"/>
              <a:ext cx="269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8" name="Rectangle 272"/>
            <p:cNvSpPr>
              <a:spLocks noChangeArrowheads="1"/>
            </p:cNvSpPr>
            <p:nvPr/>
          </p:nvSpPr>
          <p:spPr bwMode="auto">
            <a:xfrm>
              <a:off x="4254500" y="2940050"/>
              <a:ext cx="1428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19" name="Rectangle 273"/>
            <p:cNvSpPr>
              <a:spLocks noChangeArrowheads="1"/>
            </p:cNvSpPr>
            <p:nvPr/>
          </p:nvSpPr>
          <p:spPr bwMode="auto">
            <a:xfrm>
              <a:off x="4268788" y="2940050"/>
              <a:ext cx="5397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0" name="Rectangle 274"/>
            <p:cNvSpPr>
              <a:spLocks noChangeArrowheads="1"/>
            </p:cNvSpPr>
            <p:nvPr/>
          </p:nvSpPr>
          <p:spPr bwMode="auto">
            <a:xfrm>
              <a:off x="4322763" y="2940050"/>
              <a:ext cx="2063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1" name="Rectangle 275"/>
            <p:cNvSpPr>
              <a:spLocks noChangeArrowheads="1"/>
            </p:cNvSpPr>
            <p:nvPr/>
          </p:nvSpPr>
          <p:spPr bwMode="auto">
            <a:xfrm>
              <a:off x="4332288" y="2951163"/>
              <a:ext cx="22225" cy="63500"/>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2" name="Rectangle 276"/>
            <p:cNvSpPr>
              <a:spLocks noChangeArrowheads="1"/>
            </p:cNvSpPr>
            <p:nvPr/>
          </p:nvSpPr>
          <p:spPr bwMode="auto">
            <a:xfrm>
              <a:off x="4343400" y="3003550"/>
              <a:ext cx="3492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3" name="Rectangle 277"/>
            <p:cNvSpPr>
              <a:spLocks noChangeArrowheads="1"/>
            </p:cNvSpPr>
            <p:nvPr/>
          </p:nvSpPr>
          <p:spPr bwMode="auto">
            <a:xfrm>
              <a:off x="4378325" y="3003550"/>
              <a:ext cx="3492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4" name="Rectangle 278"/>
            <p:cNvSpPr>
              <a:spLocks noChangeArrowheads="1"/>
            </p:cNvSpPr>
            <p:nvPr/>
          </p:nvSpPr>
          <p:spPr bwMode="auto">
            <a:xfrm>
              <a:off x="4402138" y="3014663"/>
              <a:ext cx="23812" cy="6667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5" name="Rectangle 279"/>
            <p:cNvSpPr>
              <a:spLocks noChangeArrowheads="1"/>
            </p:cNvSpPr>
            <p:nvPr/>
          </p:nvSpPr>
          <p:spPr bwMode="auto">
            <a:xfrm>
              <a:off x="4413250" y="3070225"/>
              <a:ext cx="63500"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6" name="Rectangle 280"/>
            <p:cNvSpPr>
              <a:spLocks noChangeArrowheads="1"/>
            </p:cNvSpPr>
            <p:nvPr/>
          </p:nvSpPr>
          <p:spPr bwMode="auto">
            <a:xfrm>
              <a:off x="4476750" y="3070225"/>
              <a:ext cx="36513"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7" name="Rectangle 281"/>
            <p:cNvSpPr>
              <a:spLocks noChangeArrowheads="1"/>
            </p:cNvSpPr>
            <p:nvPr/>
          </p:nvSpPr>
          <p:spPr bwMode="auto">
            <a:xfrm>
              <a:off x="4500563" y="3081338"/>
              <a:ext cx="23812" cy="6826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8" name="Rectangle 282"/>
            <p:cNvSpPr>
              <a:spLocks noChangeArrowheads="1"/>
            </p:cNvSpPr>
            <p:nvPr/>
          </p:nvSpPr>
          <p:spPr bwMode="auto">
            <a:xfrm>
              <a:off x="4516438" y="3138488"/>
              <a:ext cx="17462"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29" name="Rectangle 283"/>
            <p:cNvSpPr>
              <a:spLocks noChangeArrowheads="1"/>
            </p:cNvSpPr>
            <p:nvPr/>
          </p:nvSpPr>
          <p:spPr bwMode="auto">
            <a:xfrm>
              <a:off x="4533900" y="3138488"/>
              <a:ext cx="74613"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0" name="Rectangle 284"/>
            <p:cNvSpPr>
              <a:spLocks noChangeArrowheads="1"/>
            </p:cNvSpPr>
            <p:nvPr/>
          </p:nvSpPr>
          <p:spPr bwMode="auto">
            <a:xfrm>
              <a:off x="4608513" y="3138488"/>
              <a:ext cx="4127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1" name="Rectangle 285"/>
            <p:cNvSpPr>
              <a:spLocks noChangeArrowheads="1"/>
            </p:cNvSpPr>
            <p:nvPr/>
          </p:nvSpPr>
          <p:spPr bwMode="auto">
            <a:xfrm>
              <a:off x="4649788" y="3138488"/>
              <a:ext cx="14287"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2" name="Rectangle 286"/>
            <p:cNvSpPr>
              <a:spLocks noChangeArrowheads="1"/>
            </p:cNvSpPr>
            <p:nvPr/>
          </p:nvSpPr>
          <p:spPr bwMode="auto">
            <a:xfrm>
              <a:off x="4664075" y="3138488"/>
              <a:ext cx="60325"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3" name="Rectangle 287"/>
            <p:cNvSpPr>
              <a:spLocks noChangeArrowheads="1"/>
            </p:cNvSpPr>
            <p:nvPr/>
          </p:nvSpPr>
          <p:spPr bwMode="auto">
            <a:xfrm>
              <a:off x="4724400" y="3138488"/>
              <a:ext cx="57150"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4" name="Rectangle 288"/>
            <p:cNvSpPr>
              <a:spLocks noChangeArrowheads="1"/>
            </p:cNvSpPr>
            <p:nvPr/>
          </p:nvSpPr>
          <p:spPr bwMode="auto">
            <a:xfrm>
              <a:off x="4781550" y="3138488"/>
              <a:ext cx="20638" cy="222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5" name="Rectangle 289"/>
            <p:cNvSpPr>
              <a:spLocks noChangeArrowheads="1"/>
            </p:cNvSpPr>
            <p:nvPr/>
          </p:nvSpPr>
          <p:spPr bwMode="auto">
            <a:xfrm>
              <a:off x="4794250" y="3149600"/>
              <a:ext cx="23813" cy="90488"/>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6" name="Rectangle 290"/>
            <p:cNvSpPr>
              <a:spLocks noChangeArrowheads="1"/>
            </p:cNvSpPr>
            <p:nvPr/>
          </p:nvSpPr>
          <p:spPr bwMode="auto">
            <a:xfrm>
              <a:off x="4813300" y="3228975"/>
              <a:ext cx="2063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7" name="Rectangle 291"/>
            <p:cNvSpPr>
              <a:spLocks noChangeArrowheads="1"/>
            </p:cNvSpPr>
            <p:nvPr/>
          </p:nvSpPr>
          <p:spPr bwMode="auto">
            <a:xfrm>
              <a:off x="4833938" y="3228975"/>
              <a:ext cx="31750"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8" name="Rectangle 292"/>
            <p:cNvSpPr>
              <a:spLocks noChangeArrowheads="1"/>
            </p:cNvSpPr>
            <p:nvPr/>
          </p:nvSpPr>
          <p:spPr bwMode="auto">
            <a:xfrm>
              <a:off x="4865688" y="3233738"/>
              <a:ext cx="6350" cy="23812"/>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39" name="Rectangle 293"/>
            <p:cNvSpPr>
              <a:spLocks noChangeArrowheads="1"/>
            </p:cNvSpPr>
            <p:nvPr/>
          </p:nvSpPr>
          <p:spPr bwMode="auto">
            <a:xfrm>
              <a:off x="4872038" y="3228975"/>
              <a:ext cx="4603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0" name="Rectangle 294"/>
            <p:cNvSpPr>
              <a:spLocks noChangeArrowheads="1"/>
            </p:cNvSpPr>
            <p:nvPr/>
          </p:nvSpPr>
          <p:spPr bwMode="auto">
            <a:xfrm>
              <a:off x="4918075" y="3228975"/>
              <a:ext cx="5397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1" name="Rectangle 295"/>
            <p:cNvSpPr>
              <a:spLocks noChangeArrowheads="1"/>
            </p:cNvSpPr>
            <p:nvPr/>
          </p:nvSpPr>
          <p:spPr bwMode="auto">
            <a:xfrm>
              <a:off x="4959350" y="3240088"/>
              <a:ext cx="23813" cy="123825"/>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2" name="Rectangle 296"/>
            <p:cNvSpPr>
              <a:spLocks noChangeArrowheads="1"/>
            </p:cNvSpPr>
            <p:nvPr/>
          </p:nvSpPr>
          <p:spPr bwMode="auto">
            <a:xfrm>
              <a:off x="4975225" y="3352800"/>
              <a:ext cx="23813"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3" name="Rectangle 297"/>
            <p:cNvSpPr>
              <a:spLocks noChangeArrowheads="1"/>
            </p:cNvSpPr>
            <p:nvPr/>
          </p:nvSpPr>
          <p:spPr bwMode="auto">
            <a:xfrm>
              <a:off x="4999038" y="3352800"/>
              <a:ext cx="2222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4" name="Rectangle 298"/>
            <p:cNvSpPr>
              <a:spLocks noChangeArrowheads="1"/>
            </p:cNvSpPr>
            <p:nvPr/>
          </p:nvSpPr>
          <p:spPr bwMode="auto">
            <a:xfrm>
              <a:off x="5021263" y="3352800"/>
              <a:ext cx="17462"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5" name="Rectangle 299"/>
            <p:cNvSpPr>
              <a:spLocks noChangeArrowheads="1"/>
            </p:cNvSpPr>
            <p:nvPr/>
          </p:nvSpPr>
          <p:spPr bwMode="auto">
            <a:xfrm>
              <a:off x="5038725" y="3352800"/>
              <a:ext cx="2857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6" name="Rectangle 300"/>
            <p:cNvSpPr>
              <a:spLocks noChangeArrowheads="1"/>
            </p:cNvSpPr>
            <p:nvPr/>
          </p:nvSpPr>
          <p:spPr bwMode="auto">
            <a:xfrm>
              <a:off x="5067300" y="3352800"/>
              <a:ext cx="23813"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7" name="Rectangle 301"/>
            <p:cNvSpPr>
              <a:spLocks noChangeArrowheads="1"/>
            </p:cNvSpPr>
            <p:nvPr/>
          </p:nvSpPr>
          <p:spPr bwMode="auto">
            <a:xfrm>
              <a:off x="5091113" y="3352800"/>
              <a:ext cx="31750"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8" name="Rectangle 302"/>
            <p:cNvSpPr>
              <a:spLocks noChangeArrowheads="1"/>
            </p:cNvSpPr>
            <p:nvPr/>
          </p:nvSpPr>
          <p:spPr bwMode="auto">
            <a:xfrm>
              <a:off x="5137150" y="3352800"/>
              <a:ext cx="17938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49" name="Rectangle 303"/>
            <p:cNvSpPr>
              <a:spLocks noChangeArrowheads="1"/>
            </p:cNvSpPr>
            <p:nvPr/>
          </p:nvSpPr>
          <p:spPr bwMode="auto">
            <a:xfrm>
              <a:off x="5316538" y="3352800"/>
              <a:ext cx="777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50" name="Rectangle 304"/>
            <p:cNvSpPr>
              <a:spLocks noChangeArrowheads="1"/>
            </p:cNvSpPr>
            <p:nvPr/>
          </p:nvSpPr>
          <p:spPr bwMode="auto">
            <a:xfrm>
              <a:off x="5394325" y="3352800"/>
              <a:ext cx="152400"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51" name="Rectangle 305"/>
            <p:cNvSpPr>
              <a:spLocks noChangeArrowheads="1"/>
            </p:cNvSpPr>
            <p:nvPr/>
          </p:nvSpPr>
          <p:spPr bwMode="auto">
            <a:xfrm>
              <a:off x="5546725" y="3352800"/>
              <a:ext cx="141288"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52" name="Rectangle 306"/>
            <p:cNvSpPr>
              <a:spLocks noChangeArrowheads="1"/>
            </p:cNvSpPr>
            <p:nvPr/>
          </p:nvSpPr>
          <p:spPr bwMode="auto">
            <a:xfrm>
              <a:off x="5688013" y="3352800"/>
              <a:ext cx="536575"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53" name="Rectangle 307"/>
            <p:cNvSpPr>
              <a:spLocks noChangeArrowheads="1"/>
            </p:cNvSpPr>
            <p:nvPr/>
          </p:nvSpPr>
          <p:spPr bwMode="auto">
            <a:xfrm>
              <a:off x="6224588" y="3352800"/>
              <a:ext cx="141287" cy="23813"/>
            </a:xfrm>
            <a:prstGeom prst="rect">
              <a:avLst/>
            </a:prstGeom>
            <a:solidFill>
              <a:srgbClr val="EE9B13"/>
            </a:solidFill>
            <a:ln w="9525">
              <a:noFill/>
              <a:miter lim="800000"/>
              <a:headEnd/>
              <a:tailEnd/>
            </a:ln>
          </p:spPr>
          <p:txBody>
            <a:bodyPr/>
            <a:lstStyle/>
            <a:p>
              <a:pPr algn="ctr"/>
              <a:endParaRPr lang="pt-BR" sz="1400">
                <a:solidFill>
                  <a:srgbClr val="FFFFFF"/>
                </a:solidFill>
              </a:endParaRPr>
            </a:p>
          </p:txBody>
        </p:sp>
        <p:sp>
          <p:nvSpPr>
            <p:cNvPr id="32054" name="Rectangle 308"/>
            <p:cNvSpPr>
              <a:spLocks noChangeArrowheads="1"/>
            </p:cNvSpPr>
            <p:nvPr/>
          </p:nvSpPr>
          <p:spPr bwMode="auto">
            <a:xfrm>
              <a:off x="4721225" y="3648075"/>
              <a:ext cx="46038" cy="153988"/>
            </a:xfrm>
            <a:prstGeom prst="rect">
              <a:avLst/>
            </a:prstGeom>
            <a:solidFill>
              <a:srgbClr val="F2ED41"/>
            </a:solidFill>
            <a:ln w="9525">
              <a:noFill/>
              <a:miter lim="800000"/>
              <a:headEnd/>
              <a:tailEnd/>
            </a:ln>
          </p:spPr>
          <p:txBody>
            <a:bodyPr/>
            <a:lstStyle/>
            <a:p>
              <a:pPr algn="ctr"/>
              <a:endParaRPr lang="pt-BR" sz="1400">
                <a:solidFill>
                  <a:srgbClr val="FFFFFF"/>
                </a:solidFill>
              </a:endParaRPr>
            </a:p>
          </p:txBody>
        </p:sp>
        <p:sp>
          <p:nvSpPr>
            <p:cNvPr id="32055" name="Freeform 309"/>
            <p:cNvSpPr>
              <a:spLocks/>
            </p:cNvSpPr>
            <p:nvPr/>
          </p:nvSpPr>
          <p:spPr bwMode="auto">
            <a:xfrm>
              <a:off x="4624388" y="3449638"/>
              <a:ext cx="239712" cy="217487"/>
            </a:xfrm>
            <a:custGeom>
              <a:avLst/>
              <a:gdLst>
                <a:gd name="T0" fmla="*/ 0 w 601"/>
                <a:gd name="T1" fmla="*/ 2147483647 h 547"/>
                <a:gd name="T2" fmla="*/ 2147483647 w 601"/>
                <a:gd name="T3" fmla="*/ 0 h 547"/>
                <a:gd name="T4" fmla="*/ 2147483647 w 601"/>
                <a:gd name="T5" fmla="*/ 2147483647 h 547"/>
                <a:gd name="T6" fmla="*/ 0 w 601"/>
                <a:gd name="T7" fmla="*/ 2147483647 h 547"/>
                <a:gd name="T8" fmla="*/ 2147483647 w 601"/>
                <a:gd name="T9" fmla="*/ 0 h 547"/>
                <a:gd name="T10" fmla="*/ 0 w 601"/>
                <a:gd name="T11" fmla="*/ 2147483647 h 547"/>
                <a:gd name="T12" fmla="*/ 0 60000 65536"/>
                <a:gd name="T13" fmla="*/ 0 60000 65536"/>
                <a:gd name="T14" fmla="*/ 0 60000 65536"/>
                <a:gd name="T15" fmla="*/ 0 60000 65536"/>
                <a:gd name="T16" fmla="*/ 0 60000 65536"/>
                <a:gd name="T17" fmla="*/ 0 60000 65536"/>
                <a:gd name="T18" fmla="*/ 0 w 601"/>
                <a:gd name="T19" fmla="*/ 0 h 547"/>
                <a:gd name="T20" fmla="*/ 601 w 601"/>
                <a:gd name="T21" fmla="*/ 547 h 547"/>
              </a:gdLst>
              <a:ahLst/>
              <a:cxnLst>
                <a:cxn ang="T12">
                  <a:pos x="T0" y="T1"/>
                </a:cxn>
                <a:cxn ang="T13">
                  <a:pos x="T2" y="T3"/>
                </a:cxn>
                <a:cxn ang="T14">
                  <a:pos x="T4" y="T5"/>
                </a:cxn>
                <a:cxn ang="T15">
                  <a:pos x="T6" y="T7"/>
                </a:cxn>
                <a:cxn ang="T16">
                  <a:pos x="T8" y="T9"/>
                </a:cxn>
                <a:cxn ang="T17">
                  <a:pos x="T10" y="T11"/>
                </a:cxn>
              </a:cxnLst>
              <a:rect l="T18" t="T19" r="T20" b="T21"/>
              <a:pathLst>
                <a:path w="601" h="547">
                  <a:moveTo>
                    <a:pt x="0" y="547"/>
                  </a:moveTo>
                  <a:lnTo>
                    <a:pt x="300" y="0"/>
                  </a:lnTo>
                  <a:lnTo>
                    <a:pt x="601" y="547"/>
                  </a:lnTo>
                  <a:lnTo>
                    <a:pt x="0" y="547"/>
                  </a:lnTo>
                  <a:lnTo>
                    <a:pt x="300" y="0"/>
                  </a:lnTo>
                  <a:lnTo>
                    <a:pt x="0" y="547"/>
                  </a:lnTo>
                  <a:close/>
                </a:path>
              </a:pathLst>
            </a:custGeom>
            <a:solidFill>
              <a:srgbClr val="F2ED41"/>
            </a:solidFill>
            <a:ln w="9525">
              <a:noFill/>
              <a:round/>
              <a:headEnd/>
              <a:tailEnd/>
            </a:ln>
          </p:spPr>
          <p:txBody>
            <a:bodyPr/>
            <a:lstStyle/>
            <a:p>
              <a:endParaRPr lang="pt-BR"/>
            </a:p>
          </p:txBody>
        </p:sp>
      </p:grpSp>
      <p:sp>
        <p:nvSpPr>
          <p:cNvPr id="31750" name="Rectangle 310"/>
          <p:cNvSpPr>
            <a:spLocks noChangeArrowheads="1"/>
          </p:cNvSpPr>
          <p:nvPr/>
        </p:nvSpPr>
        <p:spPr bwMode="auto">
          <a:xfrm>
            <a:off x="468313" y="6237289"/>
            <a:ext cx="3182666" cy="430887"/>
          </a:xfrm>
          <a:prstGeom prst="rect">
            <a:avLst/>
          </a:prstGeom>
          <a:noFill/>
          <a:ln w="9525">
            <a:noFill/>
            <a:miter lim="800000"/>
            <a:headEnd/>
            <a:tailEnd/>
          </a:ln>
        </p:spPr>
        <p:txBody>
          <a:bodyPr wrap="none" lIns="0" tIns="0" rIns="0" bIns="0">
            <a:spAutoFit/>
          </a:bodyPr>
          <a:lstStyle/>
          <a:p>
            <a:pPr eaLnBrk="0" hangingPunct="0"/>
            <a:r>
              <a:rPr lang="pt-BR" sz="1400" b="1"/>
              <a:t> </a:t>
            </a:r>
            <a:r>
              <a:rPr lang="en-US" sz="1400" b="1"/>
              <a:t>Casseb et al, </a:t>
            </a:r>
            <a:r>
              <a:rPr lang="en-US" sz="1400" b="1" i="1"/>
              <a:t>Aids Pat. Care and Std.</a:t>
            </a:r>
            <a:r>
              <a:rPr lang="en-US" sz="1400" b="1"/>
              <a:t>, 2004 </a:t>
            </a:r>
          </a:p>
          <a:p>
            <a:pPr eaLnBrk="0" hangingPunct="0"/>
            <a:r>
              <a:rPr lang="en-US" sz="1400" b="1"/>
              <a:t>* Terapia anti-retroviral de alta eficácia</a:t>
            </a:r>
            <a:endParaRPr lang="pt-BR" sz="1400"/>
          </a:p>
        </p:txBody>
      </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2910" y="357166"/>
            <a:ext cx="8229600" cy="582594"/>
          </a:xfrm>
        </p:spPr>
        <p:txBody>
          <a:bodyPr>
            <a:normAutofit fontScale="90000"/>
          </a:bodyPr>
          <a:lstStyle/>
          <a:p>
            <a:r>
              <a:rPr lang="pt-BR" sz="3200" b="1" dirty="0" smtClean="0">
                <a:solidFill>
                  <a:srgbClr val="C00000"/>
                </a:solidFill>
              </a:rPr>
              <a:t>HAART </a:t>
            </a:r>
            <a:r>
              <a:rPr lang="pt-BR" sz="3200" b="1" dirty="0" err="1" smtClean="0">
                <a:solidFill>
                  <a:srgbClr val="C00000"/>
                </a:solidFill>
              </a:rPr>
              <a:t>eficcacy</a:t>
            </a:r>
            <a:r>
              <a:rPr lang="pt-BR" sz="3200" b="1" dirty="0" smtClean="0">
                <a:solidFill>
                  <a:srgbClr val="C00000"/>
                </a:solidFill>
              </a:rPr>
              <a:t> in 2016 – ADEE3002 – 85% VL </a:t>
            </a:r>
            <a:r>
              <a:rPr lang="pt-BR" sz="3200" b="1" dirty="0" err="1" smtClean="0">
                <a:solidFill>
                  <a:srgbClr val="C00000"/>
                </a:solidFill>
              </a:rPr>
              <a:t>bellow</a:t>
            </a:r>
            <a:r>
              <a:rPr lang="pt-BR" sz="3200" b="1" dirty="0" smtClean="0">
                <a:solidFill>
                  <a:srgbClr val="C00000"/>
                </a:solidFill>
              </a:rPr>
              <a:t> </a:t>
            </a:r>
            <a:r>
              <a:rPr lang="pt-BR" sz="3200" b="1" dirty="0" err="1" smtClean="0">
                <a:solidFill>
                  <a:srgbClr val="C00000"/>
                </a:solidFill>
              </a:rPr>
              <a:t>detection</a:t>
            </a:r>
            <a:r>
              <a:rPr lang="pt-BR" sz="3200" b="1" dirty="0" smtClean="0">
                <a:solidFill>
                  <a:srgbClr val="C00000"/>
                </a:solidFill>
              </a:rPr>
              <a:t> </a:t>
            </a:r>
            <a:r>
              <a:rPr lang="pt-BR" sz="3200" b="1" dirty="0" err="1" smtClean="0">
                <a:solidFill>
                  <a:srgbClr val="C00000"/>
                </a:solidFill>
              </a:rPr>
              <a:t>level</a:t>
            </a:r>
            <a:endParaRPr lang="pt-BR" sz="3200" b="1" dirty="0">
              <a:solidFill>
                <a:srgbClr val="C00000"/>
              </a:solidFill>
            </a:endParaRPr>
          </a:p>
        </p:txBody>
      </p:sp>
      <p:sp>
        <p:nvSpPr>
          <p:cNvPr id="4" name="Espaço Reservado para Conteúdo 3"/>
          <p:cNvSpPr>
            <a:spLocks noGrp="1"/>
          </p:cNvSpPr>
          <p:nvPr>
            <p:ph idx="1"/>
          </p:nvPr>
        </p:nvSpPr>
        <p:spPr/>
        <p:txBody>
          <a:bodyPr/>
          <a:lstStyle/>
          <a:p>
            <a:endParaRPr lang="pt-BR"/>
          </a:p>
        </p:txBody>
      </p:sp>
      <p:graphicFrame>
        <p:nvGraphicFramePr>
          <p:cNvPr id="5" name="Gráfico 4"/>
          <p:cNvGraphicFramePr/>
          <p:nvPr/>
        </p:nvGraphicFramePr>
        <p:xfrm>
          <a:off x="785786" y="1142984"/>
          <a:ext cx="8072494" cy="5000660"/>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p:cNvSpPr txBox="1"/>
          <p:nvPr/>
        </p:nvSpPr>
        <p:spPr>
          <a:xfrm>
            <a:off x="500034" y="5572140"/>
            <a:ext cx="1050159" cy="276999"/>
          </a:xfrm>
          <a:prstGeom prst="rect">
            <a:avLst/>
          </a:prstGeom>
          <a:noFill/>
        </p:spPr>
        <p:txBody>
          <a:bodyPr wrap="none" rtlCol="0">
            <a:spAutoFit/>
          </a:bodyPr>
          <a:lstStyle/>
          <a:p>
            <a:r>
              <a:rPr lang="pt-BR" sz="1200" dirty="0" smtClean="0">
                <a:solidFill>
                  <a:srgbClr val="FF0000"/>
                </a:solidFill>
              </a:rPr>
              <a:t>Carga viral/ml</a:t>
            </a:r>
            <a:endParaRPr lang="pt-BR" sz="1200" dirty="0">
              <a:solidFill>
                <a:srgbClr val="FF0000"/>
              </a:solidFill>
            </a:endParaRPr>
          </a:p>
        </p:txBody>
      </p:sp>
      <p:sp>
        <p:nvSpPr>
          <p:cNvPr id="7" name="CaixaDeTexto 6"/>
          <p:cNvSpPr txBox="1"/>
          <p:nvPr/>
        </p:nvSpPr>
        <p:spPr>
          <a:xfrm>
            <a:off x="5857884" y="6286520"/>
            <a:ext cx="1185646" cy="338554"/>
          </a:xfrm>
          <a:prstGeom prst="rect">
            <a:avLst/>
          </a:prstGeom>
          <a:noFill/>
        </p:spPr>
        <p:txBody>
          <a:bodyPr wrap="none" rtlCol="0">
            <a:spAutoFit/>
          </a:bodyPr>
          <a:lstStyle/>
          <a:p>
            <a:r>
              <a:rPr lang="pt-BR" sz="1600" dirty="0" smtClean="0">
                <a:solidFill>
                  <a:srgbClr val="FF0000"/>
                </a:solidFill>
              </a:rPr>
              <a:t>n. pacientes</a:t>
            </a:r>
            <a:endParaRPr lang="pt-BR" sz="16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ounded Rectangle 7"/>
          <p:cNvSpPr>
            <a:spLocks noChangeArrowheads="1"/>
          </p:cNvSpPr>
          <p:nvPr/>
        </p:nvSpPr>
        <p:spPr bwMode="auto">
          <a:xfrm>
            <a:off x="357188" y="1235075"/>
            <a:ext cx="8429625" cy="4714875"/>
          </a:xfrm>
          <a:prstGeom prst="roundRect">
            <a:avLst>
              <a:gd name="adj" fmla="val 5352"/>
            </a:avLst>
          </a:prstGeom>
          <a:solidFill>
            <a:srgbClr val="FFFFFF"/>
          </a:solidFill>
          <a:ln w="9525" algn="ctr">
            <a:noFill/>
            <a:round/>
            <a:headEnd/>
            <a:tailEnd/>
          </a:ln>
        </p:spPr>
        <p:txBody>
          <a:bodyPr wrap="none"/>
          <a:lstStyle/>
          <a:p>
            <a:pPr algn="l" eaLnBrk="1" hangingPunct="1"/>
            <a:endParaRPr lang="pt-BR" sz="2400">
              <a:solidFill>
                <a:schemeClr val="tx1"/>
              </a:solidFill>
            </a:endParaRPr>
          </a:p>
        </p:txBody>
      </p:sp>
      <p:graphicFrame>
        <p:nvGraphicFramePr>
          <p:cNvPr id="12" name="Tabela 11"/>
          <p:cNvGraphicFramePr>
            <a:graphicFrameLocks noGrp="1"/>
          </p:cNvGraphicFramePr>
          <p:nvPr/>
        </p:nvGraphicFramePr>
        <p:xfrm>
          <a:off x="539750" y="1412875"/>
          <a:ext cx="8064500" cy="4371976"/>
        </p:xfrm>
        <a:graphic>
          <a:graphicData uri="http://schemas.openxmlformats.org/drawingml/2006/table">
            <a:tbl>
              <a:tblPr/>
              <a:tblGrid>
                <a:gridCol w="1919288">
                  <a:extLst>
                    <a:ext uri="{9D8B030D-6E8A-4147-A177-3AD203B41FA5}">
                      <a16:colId xmlns="" xmlns:a16="http://schemas.microsoft.com/office/drawing/2014/main" val="20000"/>
                    </a:ext>
                  </a:extLst>
                </a:gridCol>
                <a:gridCol w="2112962">
                  <a:extLst>
                    <a:ext uri="{9D8B030D-6E8A-4147-A177-3AD203B41FA5}">
                      <a16:colId xmlns="" xmlns:a16="http://schemas.microsoft.com/office/drawing/2014/main" val="20001"/>
                    </a:ext>
                  </a:extLst>
                </a:gridCol>
                <a:gridCol w="2786063">
                  <a:extLst>
                    <a:ext uri="{9D8B030D-6E8A-4147-A177-3AD203B41FA5}">
                      <a16:colId xmlns="" xmlns:a16="http://schemas.microsoft.com/office/drawing/2014/main" val="20002"/>
                    </a:ext>
                  </a:extLst>
                </a:gridCol>
                <a:gridCol w="1246187">
                  <a:extLst>
                    <a:ext uri="{9D8B030D-6E8A-4147-A177-3AD203B41FA5}">
                      <a16:colId xmlns="" xmlns:a16="http://schemas.microsoft.com/office/drawing/2014/main" val="20003"/>
                    </a:ext>
                  </a:extLst>
                </a:gridCol>
              </a:tblGrid>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1" i="0" u="none" strike="noStrike" cap="none" normalizeH="0" baseline="0">
                        <a:ln>
                          <a:noFill/>
                        </a:ln>
                        <a:solidFill>
                          <a:srgbClr val="FFFFFF"/>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1" i="0" u="none" strike="noStrike" cap="none" normalizeH="0" baseline="0">
                        <a:ln>
                          <a:noFill/>
                        </a:ln>
                        <a:solidFill>
                          <a:srgbClr val="FFFFFF"/>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Times New Roman" pitchFamily="18" charset="0"/>
                          <a:cs typeface="Arial" charset="0"/>
                        </a:rPr>
                        <a:t>HIV +</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Times New Roman" pitchFamily="18" charset="0"/>
                          <a:cs typeface="Arial" charset="0"/>
                        </a:rPr>
                        <a:t>HIV -</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76092"/>
                    </a:solidFill>
                  </a:tcPr>
                </a:tc>
                <a:extLst>
                  <a:ext uri="{0D108BD9-81ED-4DB2-BD59-A6C34878D82A}">
                    <a16:rowId xmlns="" xmlns:a16="http://schemas.microsoft.com/office/drawing/2014/main" val="10000"/>
                  </a:ext>
                </a:extLst>
              </a:tr>
              <a:tr h="285750">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Times New Roman" pitchFamily="18" charset="0"/>
                          <a:cs typeface="Arial" charset="0"/>
                        </a:rPr>
                        <a:t>Em</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Times New Roman" pitchFamily="18" charset="0"/>
                          <a:cs typeface="Arial" charset="0"/>
                        </a:rPr>
                        <a:t>Acompanhamento </a:t>
                      </a:r>
                    </a:p>
                  </a:txBody>
                  <a:tcPr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Total</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370 (93,9%)</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24 (6,1%)</a:t>
                      </a:r>
                    </a:p>
                  </a:txBody>
                  <a:tcPr anchor="ctr" horzOverflow="overflow">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1"/>
                  </a:ext>
                </a:extLst>
              </a:tr>
              <a:tr h="2857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Homens</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245 (68,7%)</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10 (41,7%)</a:t>
                      </a:r>
                    </a:p>
                  </a:txBody>
                  <a:tcPr anchor="ctr" horzOverflow="overflow">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2"/>
                  </a:ext>
                </a:extLst>
              </a:tr>
              <a:tr h="2857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Mulheres</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116 (31,3%)</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14 (58,3%)</a:t>
                      </a:r>
                    </a:p>
                  </a:txBody>
                  <a:tcPr anchor="ctr" horzOverflow="overflow">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3"/>
                  </a:ext>
                </a:extLst>
              </a:tr>
              <a:tr h="285750">
                <a:tc rowSpan="7">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Times New Roman" pitchFamily="18" charset="0"/>
                          <a:cs typeface="Arial" charset="0"/>
                        </a:rPr>
                        <a:t>Categoria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Times New Roman" pitchFamily="18" charset="0"/>
                          <a:cs typeface="Arial" charset="0"/>
                        </a:rPr>
                        <a:t>da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Times New Roman" pitchFamily="18" charset="0"/>
                          <a:cs typeface="Arial" charset="0"/>
                        </a:rPr>
                        <a:t>Exposição</a:t>
                      </a:r>
                    </a:p>
                  </a:txBody>
                  <a:tcPr anchor="ctr" horzOverflow="overflow">
                    <a:lnL w="28575"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Transfusão</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9 (2,3%)</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a:t>
                      </a:r>
                    </a:p>
                  </a:txBody>
                  <a:tcPr anchor="ctr" horzOverflow="overflow">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4"/>
                  </a:ext>
                </a:extLst>
              </a:tr>
              <a:tr h="2857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UDEV</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7 (1,8%)</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a:t>
                      </a:r>
                    </a:p>
                  </a:txBody>
                  <a:tcPr anchor="ctr" horzOverflow="overflow">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5"/>
                  </a:ext>
                </a:extLst>
              </a:tr>
              <a:tr h="2857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Parceiro de UDEV</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7 (1,8%)</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a:t>
                      </a:r>
                    </a:p>
                  </a:txBody>
                  <a:tcPr anchor="ctr" horzOverflow="overflow">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6"/>
                  </a:ext>
                </a:extLst>
              </a:tr>
              <a:tr h="2857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Parceiro de HIV+</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123 (31,2%)</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23 (95,8%)</a:t>
                      </a:r>
                    </a:p>
                  </a:txBody>
                  <a:tcPr anchor="ctr" horzOverflow="overflow">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7"/>
                  </a:ext>
                </a:extLst>
              </a:tr>
              <a:tr h="4762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Heterossexual </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47 (11,9%)</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(7 MSH+31HSM)</a:t>
                      </a:r>
                    </a:p>
                  </a:txBody>
                  <a:tcPr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a:t>
                      </a:r>
                    </a:p>
                  </a:txBody>
                  <a:tcPr anchor="ctr" horzOverflow="overflow">
                    <a:lnL w="38100"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8"/>
                  </a:ext>
                </a:extLst>
              </a:tr>
              <a:tr h="2984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Desconhecida</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156 (39,6%)</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9"/>
                  </a:ext>
                </a:extLst>
              </a:tr>
              <a:tr h="2857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Outras ou mais de uma</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45 (11,4%)</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10"/>
                  </a:ext>
                </a:extLst>
              </a:tr>
              <a:tr h="369888">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FFFFFF"/>
                          </a:solidFill>
                          <a:effectLst/>
                          <a:latin typeface="Times New Roman" pitchFamily="18" charset="0"/>
                          <a:cs typeface="Arial" charset="0"/>
                        </a:rPr>
                        <a:t>Tratamento</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37609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Com ARV</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Sucesso terapêutico  =  166</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11"/>
                  </a:ext>
                </a:extLst>
              </a:tr>
              <a:tr h="369888">
                <a:tc vMerge="1">
                  <a:txBody>
                    <a:bodyPr/>
                    <a:lstStyle/>
                    <a:p>
                      <a:endParaRPr lang="pt-BR"/>
                    </a:p>
                  </a:txBody>
                  <a:tcPr/>
                </a:tc>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Falha terapêutica  =  83</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vMerge="1">
                  <a:txBody>
                    <a:bodyPr/>
                    <a:lstStyle/>
                    <a:p>
                      <a:endParaRPr lang="pt-BR"/>
                    </a:p>
                  </a:txBody>
                  <a:tcPr/>
                </a:tc>
                <a:extLst>
                  <a:ext uri="{0D108BD9-81ED-4DB2-BD59-A6C34878D82A}">
                    <a16:rowId xmlns="" xmlns:a16="http://schemas.microsoft.com/office/drawing/2014/main" val="10012"/>
                  </a:ext>
                </a:extLst>
              </a:tr>
              <a:tr h="285750">
                <a:tc vMerge="1">
                  <a:txBody>
                    <a:bodyPr/>
                    <a:lstStyle/>
                    <a:p>
                      <a:endParaRPr lang="pt-BR"/>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Sem ARV</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85</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a:t>
                      </a: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13"/>
                  </a:ext>
                </a:extLst>
              </a:tr>
            </a:tbl>
          </a:graphicData>
        </a:graphic>
      </p:graphicFrame>
      <p:sp>
        <p:nvSpPr>
          <p:cNvPr id="492629" name="CaixaDeTexto 9"/>
          <p:cNvSpPr txBox="1">
            <a:spLocks noChangeArrowheads="1"/>
          </p:cNvSpPr>
          <p:nvPr/>
        </p:nvSpPr>
        <p:spPr bwMode="auto">
          <a:xfrm>
            <a:off x="963613" y="277813"/>
            <a:ext cx="7680353" cy="708025"/>
          </a:xfrm>
          <a:prstGeom prst="rect">
            <a:avLst/>
          </a:prstGeom>
          <a:noFill/>
          <a:ln w="9525">
            <a:noFill/>
            <a:miter lim="800000"/>
            <a:headEnd/>
            <a:tailEnd/>
          </a:ln>
        </p:spPr>
        <p:txBody>
          <a:bodyPr wrap="square">
            <a:spAutoFit/>
          </a:bodyPr>
          <a:lstStyle/>
          <a:p>
            <a:pPr algn="ctr" eaLnBrk="1" hangingPunct="1"/>
            <a:r>
              <a:rPr lang="pt-BR" sz="2200" b="1" dirty="0">
                <a:solidFill>
                  <a:schemeClr val="tx1"/>
                </a:solidFill>
              </a:rPr>
              <a:t>PERFIL DOS PACIENTES DO ADEE 3002</a:t>
            </a:r>
          </a:p>
          <a:p>
            <a:pPr algn="ctr" eaLnBrk="1" hangingPunct="1"/>
            <a:r>
              <a:rPr lang="pt-BR" sz="1800" b="1" dirty="0">
                <a:solidFill>
                  <a:schemeClr val="tx1"/>
                </a:solidFill>
              </a:rPr>
              <a:t>DERMATOLOGIA – HC-FMUSP</a:t>
            </a:r>
          </a:p>
        </p:txBody>
      </p:sp>
      <p:graphicFrame>
        <p:nvGraphicFramePr>
          <p:cNvPr id="7" name="Tabela 11"/>
          <p:cNvGraphicFramePr>
            <a:graphicFrameLocks noGrp="1"/>
          </p:cNvGraphicFramePr>
          <p:nvPr/>
        </p:nvGraphicFramePr>
        <p:xfrm>
          <a:off x="2447925" y="1701800"/>
          <a:ext cx="4899025" cy="2476500"/>
        </p:xfrm>
        <a:graphic>
          <a:graphicData uri="http://schemas.openxmlformats.org/drawingml/2006/table">
            <a:tbl>
              <a:tblPr/>
              <a:tblGrid>
                <a:gridCol w="2112963">
                  <a:extLst>
                    <a:ext uri="{9D8B030D-6E8A-4147-A177-3AD203B41FA5}">
                      <a16:colId xmlns="" xmlns:a16="http://schemas.microsoft.com/office/drawing/2014/main" val="20000"/>
                    </a:ext>
                  </a:extLst>
                </a:gridCol>
                <a:gridCol w="2786062">
                  <a:extLst>
                    <a:ext uri="{9D8B030D-6E8A-4147-A177-3AD203B41FA5}">
                      <a16:colId xmlns="" xmlns:a16="http://schemas.microsoft.com/office/drawing/2014/main" val="20001"/>
                    </a:ext>
                  </a:extLst>
                </a:gridCol>
              </a:tblGrid>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Times New Roman" pitchFamily="18" charset="0"/>
                          <a:cs typeface="Arial" charset="0"/>
                        </a:rPr>
                        <a:t>Total</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1" i="0" u="none" strike="noStrike" cap="none" normalizeH="0" baseline="0">
                          <a:ln>
                            <a:noFill/>
                          </a:ln>
                          <a:solidFill>
                            <a:srgbClr val="000000"/>
                          </a:solidFill>
                          <a:effectLst/>
                          <a:latin typeface="Times New Roman" pitchFamily="18" charset="0"/>
                          <a:cs typeface="Arial" charset="0"/>
                        </a:rPr>
                        <a:t>370 (93,9%)</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extLst>
                  <a:ext uri="{0D108BD9-81ED-4DB2-BD59-A6C34878D82A}">
                    <a16:rowId xmlns="" xmlns:a16="http://schemas.microsoft.com/office/drawing/2014/main" val="10000"/>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rgbClr val="000000"/>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rgbClr val="000000"/>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rgbClr val="000000"/>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rgbClr val="000000"/>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rgbClr val="000000"/>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rgbClr val="000000"/>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rgbClr val="000000"/>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rgbClr val="000000"/>
                        </a:solidFill>
                        <a:effectLst/>
                        <a:latin typeface="Times New Roman" pitchFamily="18" charset="0"/>
                        <a:cs typeface="Arial" charset="0"/>
                      </a:endParaRPr>
                    </a:p>
                  </a:txBody>
                  <a:tcPr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Parceiro de UDEV</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7 (1,8%)</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extLst>
                  <a:ext uri="{0D108BD9-81ED-4DB2-BD59-A6C34878D82A}">
                    <a16:rowId xmlns="" xmlns:a16="http://schemas.microsoft.com/office/drawing/2014/main" val="10005"/>
                  </a:ext>
                </a:extLst>
              </a:tr>
              <a:tr h="285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Parceiro de HIV+</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123 (31,2%)</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extLst>
                  <a:ext uri="{0D108BD9-81ED-4DB2-BD59-A6C34878D82A}">
                    <a16:rowId xmlns="" xmlns:a16="http://schemas.microsoft.com/office/drawing/2014/main" val="10006"/>
                  </a:ext>
                </a:extLst>
              </a:tr>
              <a:tr h="476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Heterossexual </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47 (11,9%)</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sz="1200" b="0" i="0" u="none" strike="noStrike" cap="none" normalizeH="0" baseline="0">
                          <a:ln>
                            <a:noFill/>
                          </a:ln>
                          <a:solidFill>
                            <a:srgbClr val="000000"/>
                          </a:solidFill>
                          <a:effectLst/>
                          <a:latin typeface="Times New Roman" pitchFamily="18" charset="0"/>
                          <a:cs typeface="Arial" charset="0"/>
                        </a:rPr>
                        <a:t>(7 MSH+31HSM)</a:t>
                      </a:r>
                    </a:p>
                  </a:txBody>
                  <a:tcPr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extLst>
                  <a:ext uri="{0D108BD9-81ED-4DB2-BD59-A6C34878D82A}">
                    <a16:rowId xmlns="" xmlns:a16="http://schemas.microsoft.com/office/drawing/2014/main" val="10007"/>
                  </a:ext>
                </a:extLst>
              </a:tr>
            </a:tbl>
          </a:graphicData>
        </a:graphic>
      </p:graphicFrame>
      <p:sp>
        <p:nvSpPr>
          <p:cNvPr id="107608" name="Chave direita 6"/>
          <p:cNvSpPr>
            <a:spLocks/>
          </p:cNvSpPr>
          <p:nvPr/>
        </p:nvSpPr>
        <p:spPr bwMode="auto">
          <a:xfrm>
            <a:off x="6572250" y="3197225"/>
            <a:ext cx="155575" cy="914400"/>
          </a:xfrm>
          <a:prstGeom prst="rightBrace">
            <a:avLst>
              <a:gd name="adj1" fmla="val 8327"/>
              <a:gd name="adj2" fmla="val 50000"/>
            </a:avLst>
          </a:prstGeom>
          <a:noFill/>
          <a:ln w="28575" algn="ctr">
            <a:solidFill>
              <a:schemeClr val="tx1"/>
            </a:solidFill>
            <a:round/>
            <a:headEnd/>
            <a:tailEnd/>
          </a:ln>
        </p:spPr>
        <p:txBody>
          <a:bodyPr wrap="none"/>
          <a:lstStyle/>
          <a:p>
            <a:pPr algn="l" eaLnBrk="1" hangingPunct="1"/>
            <a:endParaRPr lang="pt-BR" sz="2400">
              <a:solidFill>
                <a:schemeClr val="tx1"/>
              </a:solidFill>
            </a:endParaRPr>
          </a:p>
        </p:txBody>
      </p:sp>
      <p:sp>
        <p:nvSpPr>
          <p:cNvPr id="107609" name="CaixaDeTexto 7"/>
          <p:cNvSpPr txBox="1">
            <a:spLocks noChangeArrowheads="1"/>
          </p:cNvSpPr>
          <p:nvPr/>
        </p:nvSpPr>
        <p:spPr bwMode="auto">
          <a:xfrm>
            <a:off x="6696075" y="3538538"/>
            <a:ext cx="733425" cy="276225"/>
          </a:xfrm>
          <a:prstGeom prst="rect">
            <a:avLst/>
          </a:prstGeom>
          <a:noFill/>
          <a:ln w="9525">
            <a:noFill/>
            <a:miter lim="800000"/>
            <a:headEnd/>
            <a:tailEnd/>
          </a:ln>
        </p:spPr>
        <p:txBody>
          <a:bodyPr>
            <a:spAutoFit/>
          </a:bodyPr>
          <a:lstStyle/>
          <a:p>
            <a:pPr algn="l" eaLnBrk="1" hangingPunct="1"/>
            <a:r>
              <a:rPr lang="pt-BR" sz="1200" b="1">
                <a:solidFill>
                  <a:schemeClr val="tx1"/>
                </a:solidFill>
              </a:rPr>
              <a:t>44,9 %</a:t>
            </a:r>
          </a:p>
        </p:txBody>
      </p:sp>
      <p:sp>
        <p:nvSpPr>
          <p:cNvPr id="492667" name="Text Box 1029"/>
          <p:cNvSpPr txBox="1">
            <a:spLocks noChangeArrowheads="1"/>
          </p:cNvSpPr>
          <p:nvPr/>
        </p:nvSpPr>
        <p:spPr bwMode="auto">
          <a:xfrm>
            <a:off x="6797675" y="6299200"/>
            <a:ext cx="1878013" cy="307975"/>
          </a:xfrm>
          <a:prstGeom prst="rect">
            <a:avLst/>
          </a:prstGeom>
          <a:noFill/>
          <a:ln w="9525">
            <a:noFill/>
            <a:miter lim="800000"/>
            <a:headEnd/>
            <a:tailEnd/>
          </a:ln>
        </p:spPr>
        <p:txBody>
          <a:bodyPr anchor="ctr">
            <a:spAutoFit/>
          </a:bodyPr>
          <a:lstStyle/>
          <a:p>
            <a:pPr algn="r" eaLnBrk="1" hangingPunct="1"/>
            <a:r>
              <a:rPr lang="pt-BR" sz="1400" b="1">
                <a:solidFill>
                  <a:schemeClr val="tx1"/>
                </a:solidFill>
              </a:rPr>
              <a:t>LIM56 – HC/FMUSP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107608"/>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1076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608" grpId="0" animBg="1" autoUpdateAnimBg="0"/>
      <p:bldP spid="10760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9" name="Rectangle 2"/>
          <p:cNvSpPr>
            <a:spLocks noGrp="1" noChangeArrowheads="1"/>
          </p:cNvSpPr>
          <p:nvPr>
            <p:ph type="title" idx="4294967295"/>
          </p:nvPr>
        </p:nvSpPr>
        <p:spPr bwMode="auto">
          <a:xfrm>
            <a:off x="857224" y="428604"/>
            <a:ext cx="7344817" cy="830997"/>
          </a:xfrm>
          <a:prstGeom prst="rect">
            <a:avLst/>
          </a:prstGeom>
          <a:noFill/>
          <a:ln>
            <a:miter lim="800000"/>
            <a:headEnd/>
            <a:tailEnd/>
          </a:ln>
        </p:spPr>
        <p:txBody>
          <a:bodyPr wrap="square">
            <a:spAutoFit/>
          </a:bodyPr>
          <a:lstStyle/>
          <a:p>
            <a:r>
              <a:rPr lang="pt-BR" sz="2400" b="1" dirty="0">
                <a:solidFill>
                  <a:srgbClr val="C00000"/>
                </a:solidFill>
                <a:latin typeface="Arial" charset="0"/>
              </a:rPr>
              <a:t>PREVALÊNCIA DE MUTAÇÕES ASSOCIADAS À RESISTÊNCIA </a:t>
            </a:r>
            <a:r>
              <a:rPr lang="pt-BR" sz="2400" b="1" dirty="0" smtClean="0">
                <a:solidFill>
                  <a:srgbClr val="C00000"/>
                </a:solidFill>
                <a:latin typeface="Arial" charset="0"/>
              </a:rPr>
              <a:t>- </a:t>
            </a:r>
            <a:r>
              <a:rPr lang="pt-BR" sz="2400" b="1" dirty="0" smtClean="0">
                <a:solidFill>
                  <a:srgbClr val="C00000"/>
                </a:solidFill>
              </a:rPr>
              <a:t>ADEE </a:t>
            </a:r>
            <a:r>
              <a:rPr lang="pt-BR" sz="2400" b="1" dirty="0">
                <a:solidFill>
                  <a:srgbClr val="C00000"/>
                </a:solidFill>
              </a:rPr>
              <a:t>3002 – HC-FMUSP</a:t>
            </a:r>
            <a:endParaRPr lang="pt-BR" sz="2400" b="1" dirty="0">
              <a:solidFill>
                <a:srgbClr val="C00000"/>
              </a:solidFill>
              <a:latin typeface="Arial" charset="0"/>
            </a:endParaRPr>
          </a:p>
        </p:txBody>
      </p:sp>
      <p:graphicFrame>
        <p:nvGraphicFramePr>
          <p:cNvPr id="2" name="Tabela 1"/>
          <p:cNvGraphicFramePr>
            <a:graphicFrameLocks noGrp="1"/>
          </p:cNvGraphicFramePr>
          <p:nvPr>
            <p:extLst>
              <p:ext uri="{D42A27DB-BD31-4B8C-83A1-F6EECF244321}">
                <p14:modId xmlns="" xmlns:p14="http://schemas.microsoft.com/office/powerpoint/2010/main" val="4191650341"/>
              </p:ext>
            </p:extLst>
          </p:nvPr>
        </p:nvGraphicFramePr>
        <p:xfrm>
          <a:off x="500034" y="1357295"/>
          <a:ext cx="8143932" cy="5572676"/>
        </p:xfrm>
        <a:graphic>
          <a:graphicData uri="http://schemas.openxmlformats.org/drawingml/2006/table">
            <a:tbl>
              <a:tblPr firstRow="1" bandRow="1">
                <a:tableStyleId>{00A15C55-8517-42AA-B614-E9B94910E393}</a:tableStyleId>
              </a:tblPr>
              <a:tblGrid>
                <a:gridCol w="4071966">
                  <a:extLst>
                    <a:ext uri="{9D8B030D-6E8A-4147-A177-3AD203B41FA5}">
                      <a16:colId xmlns="" xmlns:a16="http://schemas.microsoft.com/office/drawing/2014/main" val="870524065"/>
                    </a:ext>
                  </a:extLst>
                </a:gridCol>
                <a:gridCol w="4071966">
                  <a:extLst>
                    <a:ext uri="{9D8B030D-6E8A-4147-A177-3AD203B41FA5}">
                      <a16:colId xmlns="" xmlns:a16="http://schemas.microsoft.com/office/drawing/2014/main" val="3390347693"/>
                    </a:ext>
                  </a:extLst>
                </a:gridCol>
              </a:tblGrid>
              <a:tr h="1851040">
                <a:tc gridSpan="2">
                  <a:txBody>
                    <a:bodyPr/>
                    <a:lstStyle/>
                    <a:p>
                      <a:pPr algn="ctr">
                        <a:lnSpc>
                          <a:spcPct val="150000"/>
                        </a:lnSpc>
                      </a:pPr>
                      <a:r>
                        <a:rPr lang="pt-BR" sz="3200" b="1" dirty="0"/>
                        <a:t>PREVALÊNCIA DE RESISTÊNCIA AOS </a:t>
                      </a:r>
                      <a:r>
                        <a:rPr lang="pt-BR" sz="3200" b="1" dirty="0" err="1"/>
                        <a:t>ARVs</a:t>
                      </a:r>
                      <a:r>
                        <a:rPr lang="pt-BR" sz="3200" b="1" dirty="0"/>
                        <a:t> 2002-2015  (% TOTAL)</a:t>
                      </a:r>
                    </a:p>
                  </a:txBody>
                  <a:tcPr anchor="ctr"/>
                </a:tc>
                <a:tc hMerge="1">
                  <a:txBody>
                    <a:bodyPr/>
                    <a:lstStyle/>
                    <a:p>
                      <a:endParaRPr lang="pt-BR" dirty="0"/>
                    </a:p>
                  </a:txBody>
                  <a:tcPr/>
                </a:tc>
                <a:extLst>
                  <a:ext uri="{0D108BD9-81ED-4DB2-BD59-A6C34878D82A}">
                    <a16:rowId xmlns="" xmlns:a16="http://schemas.microsoft.com/office/drawing/2014/main" val="154175450"/>
                  </a:ext>
                </a:extLst>
              </a:tr>
              <a:tr h="978436">
                <a:tc>
                  <a:txBody>
                    <a:bodyPr/>
                    <a:lstStyle/>
                    <a:p>
                      <a:pPr algn="ctr">
                        <a:lnSpc>
                          <a:spcPct val="150000"/>
                        </a:lnSpc>
                      </a:pPr>
                      <a:r>
                        <a:rPr lang="pt-BR" sz="2800" b="1" dirty="0"/>
                        <a:t>Total de pacientes</a:t>
                      </a:r>
                    </a:p>
                  </a:txBody>
                  <a:tcPr anchor="ctr"/>
                </a:tc>
                <a:tc>
                  <a:txBody>
                    <a:bodyPr/>
                    <a:lstStyle/>
                    <a:p>
                      <a:pPr algn="ctr">
                        <a:lnSpc>
                          <a:spcPct val="150000"/>
                        </a:lnSpc>
                      </a:pPr>
                      <a:r>
                        <a:rPr lang="pt-BR" sz="2800" b="1" dirty="0"/>
                        <a:t>588</a:t>
                      </a:r>
                    </a:p>
                  </a:txBody>
                  <a:tcPr anchor="ctr"/>
                </a:tc>
                <a:extLst>
                  <a:ext uri="{0D108BD9-81ED-4DB2-BD59-A6C34878D82A}">
                    <a16:rowId xmlns="" xmlns:a16="http://schemas.microsoft.com/office/drawing/2014/main" val="1626715545"/>
                  </a:ext>
                </a:extLst>
              </a:tr>
              <a:tr h="978436">
                <a:tc>
                  <a:txBody>
                    <a:bodyPr/>
                    <a:lstStyle/>
                    <a:p>
                      <a:pPr algn="ctr">
                        <a:lnSpc>
                          <a:spcPct val="150000"/>
                        </a:lnSpc>
                      </a:pPr>
                      <a:r>
                        <a:rPr lang="pt-BR" sz="2800" b="1" dirty="0"/>
                        <a:t>Pacientes com resistência</a:t>
                      </a:r>
                    </a:p>
                  </a:txBody>
                  <a:tcPr anchor="ctr"/>
                </a:tc>
                <a:tc>
                  <a:txBody>
                    <a:bodyPr/>
                    <a:lstStyle/>
                    <a:p>
                      <a:pPr algn="ctr">
                        <a:lnSpc>
                          <a:spcPct val="150000"/>
                        </a:lnSpc>
                      </a:pPr>
                      <a:r>
                        <a:rPr lang="pt-BR" sz="2800" b="1" dirty="0"/>
                        <a:t> 232 (39,46%)</a:t>
                      </a:r>
                    </a:p>
                  </a:txBody>
                  <a:tcPr anchor="ctr"/>
                </a:tc>
                <a:extLst>
                  <a:ext uri="{0D108BD9-81ED-4DB2-BD59-A6C34878D82A}">
                    <a16:rowId xmlns="" xmlns:a16="http://schemas.microsoft.com/office/drawing/2014/main" val="1214711589"/>
                  </a:ext>
                </a:extLst>
              </a:tr>
              <a:tr h="978436">
                <a:tc>
                  <a:txBody>
                    <a:bodyPr/>
                    <a:lstStyle/>
                    <a:p>
                      <a:pPr algn="ctr">
                        <a:lnSpc>
                          <a:spcPct val="150000"/>
                        </a:lnSpc>
                      </a:pPr>
                      <a:r>
                        <a:rPr lang="pt-BR" sz="2800" b="1" dirty="0"/>
                        <a:t>Pacientes sem </a:t>
                      </a:r>
                      <a:r>
                        <a:rPr lang="pt-BR" sz="2800" b="1" dirty="0" smtClean="0"/>
                        <a:t>resistência</a:t>
                      </a:r>
                      <a:endParaRPr lang="pt-BR" sz="2800" b="1" dirty="0"/>
                    </a:p>
                  </a:txBody>
                  <a:tcPr anchor="ctr"/>
                </a:tc>
                <a:tc>
                  <a:txBody>
                    <a:bodyPr/>
                    <a:lstStyle/>
                    <a:p>
                      <a:pPr algn="ctr">
                        <a:lnSpc>
                          <a:spcPct val="150000"/>
                        </a:lnSpc>
                      </a:pPr>
                      <a:r>
                        <a:rPr lang="pt-BR" sz="2800" b="1" dirty="0"/>
                        <a:t>356 (60,54%)</a:t>
                      </a:r>
                    </a:p>
                  </a:txBody>
                  <a:tcPr anchor="ctr"/>
                </a:tc>
                <a:extLst>
                  <a:ext uri="{0D108BD9-81ED-4DB2-BD59-A6C34878D82A}">
                    <a16:rowId xmlns="" xmlns:a16="http://schemas.microsoft.com/office/drawing/2014/main" val="2693389992"/>
                  </a:ext>
                </a:extLst>
              </a:tr>
            </a:tbl>
          </a:graphicData>
        </a:graphic>
      </p:graphicFrame>
      <p:sp>
        <p:nvSpPr>
          <p:cNvPr id="4" name="Retângulo 3"/>
          <p:cNvSpPr/>
          <p:nvPr/>
        </p:nvSpPr>
        <p:spPr>
          <a:xfrm>
            <a:off x="5429256" y="6143644"/>
            <a:ext cx="2341538" cy="307777"/>
          </a:xfrm>
          <a:prstGeom prst="rect">
            <a:avLst/>
          </a:prstGeom>
        </p:spPr>
        <p:txBody>
          <a:bodyPr wrap="none">
            <a:spAutoFit/>
          </a:bodyPr>
          <a:lstStyle/>
          <a:p>
            <a:r>
              <a:rPr lang="pt-BR" sz="1400" dirty="0" err="1" smtClean="0"/>
              <a:t>Constantinov-Oliveira</a:t>
            </a:r>
            <a:r>
              <a:rPr lang="pt-BR" sz="1400" dirty="0" smtClean="0"/>
              <a:t> E, 2016</a:t>
            </a:r>
            <a:endParaRPr lang="pt-BR" sz="1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214290"/>
            <a:ext cx="8389596" cy="1296144"/>
          </a:xfrm>
        </p:spPr>
        <p:txBody>
          <a:bodyPr>
            <a:noAutofit/>
          </a:bodyPr>
          <a:lstStyle/>
          <a:p>
            <a:r>
              <a:rPr lang="pt-BR" sz="2000" b="1" dirty="0" smtClean="0">
                <a:solidFill>
                  <a:srgbClr val="C00000"/>
                </a:solidFill>
                <a:latin typeface="Arial" charset="0"/>
              </a:rPr>
              <a:t>PREVALEMCE FOR ANTIRETROVIRAL THERAPY -</a:t>
            </a:r>
            <a:r>
              <a:rPr lang="pt-BR" sz="2000" b="1" dirty="0" smtClean="0">
                <a:solidFill>
                  <a:srgbClr val="C00000"/>
                </a:solidFill>
              </a:rPr>
              <a:t>ADEE </a:t>
            </a:r>
            <a:r>
              <a:rPr lang="pt-BR" sz="2000" b="1" dirty="0">
                <a:solidFill>
                  <a:srgbClr val="C00000"/>
                </a:solidFill>
              </a:rPr>
              <a:t>3002 – HC-FMUSP</a:t>
            </a:r>
            <a:br>
              <a:rPr lang="pt-BR" sz="2000" b="1" dirty="0">
                <a:solidFill>
                  <a:srgbClr val="C00000"/>
                </a:solidFill>
              </a:rPr>
            </a:br>
            <a:r>
              <a:rPr lang="pt-BR" sz="2000" b="1" dirty="0">
                <a:solidFill>
                  <a:srgbClr val="C00000"/>
                </a:solidFill>
                <a:latin typeface="Arial" charset="0"/>
              </a:rPr>
              <a:t/>
            </a:r>
            <a:br>
              <a:rPr lang="pt-BR" sz="2000" b="1" dirty="0">
                <a:solidFill>
                  <a:srgbClr val="C00000"/>
                </a:solidFill>
                <a:latin typeface="Arial" charset="0"/>
              </a:rPr>
            </a:br>
            <a:endParaRPr lang="pt-BR" sz="2000" dirty="0">
              <a:solidFill>
                <a:srgbClr val="C00000"/>
              </a:solidFill>
            </a:endParaRPr>
          </a:p>
        </p:txBody>
      </p:sp>
      <p:graphicFrame>
        <p:nvGraphicFramePr>
          <p:cNvPr id="3" name="Tabela 2"/>
          <p:cNvGraphicFramePr>
            <a:graphicFrameLocks noGrp="1"/>
          </p:cNvGraphicFramePr>
          <p:nvPr>
            <p:extLst>
              <p:ext uri="{D42A27DB-BD31-4B8C-83A1-F6EECF244321}">
                <p14:modId xmlns="" xmlns:p14="http://schemas.microsoft.com/office/powerpoint/2010/main" val="3755901528"/>
              </p:ext>
            </p:extLst>
          </p:nvPr>
        </p:nvGraphicFramePr>
        <p:xfrm>
          <a:off x="1079104" y="1285860"/>
          <a:ext cx="7493424" cy="4714909"/>
        </p:xfrm>
        <a:graphic>
          <a:graphicData uri="http://schemas.openxmlformats.org/drawingml/2006/table">
            <a:tbl>
              <a:tblPr firstRow="1" bandRow="1">
                <a:tableStyleId>{F5AB1C69-6EDB-4FF4-983F-18BD219EF322}</a:tableStyleId>
              </a:tblPr>
              <a:tblGrid>
                <a:gridCol w="1686702">
                  <a:extLst>
                    <a:ext uri="{9D8B030D-6E8A-4147-A177-3AD203B41FA5}">
                      <a16:colId xmlns="" xmlns:a16="http://schemas.microsoft.com/office/drawing/2014/main" val="1233785855"/>
                    </a:ext>
                  </a:extLst>
                </a:gridCol>
                <a:gridCol w="1935574">
                  <a:extLst>
                    <a:ext uri="{9D8B030D-6E8A-4147-A177-3AD203B41FA5}">
                      <a16:colId xmlns="" xmlns:a16="http://schemas.microsoft.com/office/drawing/2014/main" val="1650168166"/>
                    </a:ext>
                  </a:extLst>
                </a:gridCol>
                <a:gridCol w="1935574">
                  <a:extLst>
                    <a:ext uri="{9D8B030D-6E8A-4147-A177-3AD203B41FA5}">
                      <a16:colId xmlns="" xmlns:a16="http://schemas.microsoft.com/office/drawing/2014/main" val="2170121848"/>
                    </a:ext>
                  </a:extLst>
                </a:gridCol>
                <a:gridCol w="1935574">
                  <a:extLst>
                    <a:ext uri="{9D8B030D-6E8A-4147-A177-3AD203B41FA5}">
                      <a16:colId xmlns="" xmlns:a16="http://schemas.microsoft.com/office/drawing/2014/main" val="2513751556"/>
                    </a:ext>
                  </a:extLst>
                </a:gridCol>
              </a:tblGrid>
              <a:tr h="2184111">
                <a:tc gridSpan="4">
                  <a:txBody>
                    <a:bodyPr/>
                    <a:lstStyle/>
                    <a:p>
                      <a:pPr algn="ctr">
                        <a:lnSpc>
                          <a:spcPct val="150000"/>
                        </a:lnSpc>
                      </a:pPr>
                      <a:r>
                        <a:rPr lang="pt-BR" sz="2800" b="1" dirty="0"/>
                        <a:t>PREVALÊNCIA DE </a:t>
                      </a:r>
                      <a:r>
                        <a:rPr lang="pt-BR" sz="2800" b="1" dirty="0" smtClean="0"/>
                        <a:t>QUALQUER </a:t>
                      </a:r>
                      <a:r>
                        <a:rPr lang="pt-BR" sz="2800" b="1" dirty="0"/>
                        <a:t>RESISTÊNCIA AOS </a:t>
                      </a:r>
                      <a:r>
                        <a:rPr lang="pt-BR" sz="2800" b="1" dirty="0" err="1"/>
                        <a:t>ARVs</a:t>
                      </a:r>
                      <a:r>
                        <a:rPr lang="pt-BR" sz="2800" b="1" dirty="0"/>
                        <a:t> 2002-2015</a:t>
                      </a:r>
                    </a:p>
                  </a:txBody>
                  <a:tcPr anchor="ctr"/>
                </a:tc>
                <a:tc hMerge="1">
                  <a:txBody>
                    <a:bodyPr/>
                    <a:lstStyle/>
                    <a:p>
                      <a:endParaRPr lang="pt-BR" dirty="0"/>
                    </a:p>
                  </a:txBody>
                  <a:tcPr/>
                </a:tc>
                <a:tc hMerge="1">
                  <a:txBody>
                    <a:bodyPr/>
                    <a:lstStyle/>
                    <a:p>
                      <a:endParaRPr lang="pt-BR"/>
                    </a:p>
                  </a:txBody>
                  <a:tcPr/>
                </a:tc>
                <a:tc hMerge="1">
                  <a:txBody>
                    <a:bodyPr/>
                    <a:lstStyle/>
                    <a:p>
                      <a:endParaRPr lang="pt-BR" dirty="0"/>
                    </a:p>
                  </a:txBody>
                  <a:tcPr/>
                </a:tc>
                <a:extLst>
                  <a:ext uri="{0D108BD9-81ED-4DB2-BD59-A6C34878D82A}">
                    <a16:rowId xmlns="" xmlns:a16="http://schemas.microsoft.com/office/drawing/2014/main" val="3499768426"/>
                  </a:ext>
                </a:extLst>
              </a:tr>
              <a:tr h="1265399">
                <a:tc>
                  <a:txBody>
                    <a:bodyPr/>
                    <a:lstStyle/>
                    <a:p>
                      <a:pPr algn="ctr">
                        <a:lnSpc>
                          <a:spcPct val="100000"/>
                        </a:lnSpc>
                      </a:pPr>
                      <a:r>
                        <a:rPr lang="pt-BR" sz="2400" b="1" dirty="0"/>
                        <a:t>Total de pacientes</a:t>
                      </a:r>
                    </a:p>
                  </a:txBody>
                  <a:tcPr anchor="ctr"/>
                </a:tc>
                <a:tc>
                  <a:txBody>
                    <a:bodyPr/>
                    <a:lstStyle/>
                    <a:p>
                      <a:pPr algn="ctr">
                        <a:lnSpc>
                          <a:spcPct val="100000"/>
                        </a:lnSpc>
                      </a:pPr>
                      <a:r>
                        <a:rPr lang="pt-BR" sz="2400" b="1" dirty="0"/>
                        <a:t>M</a:t>
                      </a:r>
                      <a:r>
                        <a:rPr lang="pt-BR" sz="2400" b="1" dirty="0" smtClean="0"/>
                        <a:t>utações </a:t>
                      </a:r>
                      <a:r>
                        <a:rPr lang="pt-BR" sz="2400" b="1" dirty="0"/>
                        <a:t>protease maior</a:t>
                      </a:r>
                    </a:p>
                  </a:txBody>
                  <a:tcPr anchor="ctr"/>
                </a:tc>
                <a:tc>
                  <a:txBody>
                    <a:bodyPr/>
                    <a:lstStyle/>
                    <a:p>
                      <a:pPr algn="ctr">
                        <a:lnSpc>
                          <a:spcPct val="150000"/>
                        </a:lnSpc>
                      </a:pPr>
                      <a:r>
                        <a:rPr lang="pt-BR" sz="2400" b="1" dirty="0" smtClean="0"/>
                        <a:t>Mutações </a:t>
                      </a:r>
                      <a:r>
                        <a:rPr lang="pt-BR" sz="2400" b="1" dirty="0"/>
                        <a:t>NRTI</a:t>
                      </a:r>
                    </a:p>
                  </a:txBody>
                  <a:tcPr anchor="ctr"/>
                </a:tc>
                <a:tc>
                  <a:txBody>
                    <a:bodyPr/>
                    <a:lstStyle/>
                    <a:p>
                      <a:pPr algn="ctr">
                        <a:lnSpc>
                          <a:spcPct val="150000"/>
                        </a:lnSpc>
                      </a:pPr>
                      <a:r>
                        <a:rPr lang="pt-BR" sz="2400" b="1" dirty="0"/>
                        <a:t>M</a:t>
                      </a:r>
                      <a:r>
                        <a:rPr lang="pt-BR" sz="2400" b="1" dirty="0" smtClean="0"/>
                        <a:t>utações </a:t>
                      </a:r>
                      <a:r>
                        <a:rPr lang="pt-BR" sz="2400" b="1" dirty="0"/>
                        <a:t>NNRTI</a:t>
                      </a:r>
                    </a:p>
                  </a:txBody>
                  <a:tcPr anchor="ctr"/>
                </a:tc>
                <a:extLst>
                  <a:ext uri="{0D108BD9-81ED-4DB2-BD59-A6C34878D82A}">
                    <a16:rowId xmlns="" xmlns:a16="http://schemas.microsoft.com/office/drawing/2014/main" val="712470054"/>
                  </a:ext>
                </a:extLst>
              </a:tr>
              <a:tr h="1265399">
                <a:tc>
                  <a:txBody>
                    <a:bodyPr/>
                    <a:lstStyle/>
                    <a:p>
                      <a:pPr lvl="0" algn="ctr">
                        <a:lnSpc>
                          <a:spcPct val="150000"/>
                        </a:lnSpc>
                      </a:pPr>
                      <a:r>
                        <a:rPr lang="pt-BR" sz="2400" b="1" dirty="0"/>
                        <a:t>588</a:t>
                      </a:r>
                    </a:p>
                  </a:txBody>
                  <a:tcPr anchor="ctr"/>
                </a:tc>
                <a:tc>
                  <a:txBody>
                    <a:bodyPr/>
                    <a:lstStyle/>
                    <a:p>
                      <a:pPr lvl="0" algn="ctr">
                        <a:lnSpc>
                          <a:spcPct val="150000"/>
                        </a:lnSpc>
                      </a:pPr>
                      <a:r>
                        <a:rPr lang="pt-BR" sz="2400" b="1" dirty="0"/>
                        <a:t>46 (7.8%)</a:t>
                      </a:r>
                    </a:p>
                  </a:txBody>
                  <a:tcPr anchor="ctr"/>
                </a:tc>
                <a:tc>
                  <a:txBody>
                    <a:bodyPr/>
                    <a:lstStyle/>
                    <a:p>
                      <a:pPr lvl="0" algn="ctr">
                        <a:lnSpc>
                          <a:spcPct val="150000"/>
                        </a:lnSpc>
                      </a:pPr>
                      <a:r>
                        <a:rPr lang="pt-BR" sz="2400" b="1" dirty="0"/>
                        <a:t>98 (17%)</a:t>
                      </a:r>
                    </a:p>
                  </a:txBody>
                  <a:tcPr anchor="ctr"/>
                </a:tc>
                <a:tc>
                  <a:txBody>
                    <a:bodyPr/>
                    <a:lstStyle/>
                    <a:p>
                      <a:pPr lvl="0" algn="ctr">
                        <a:lnSpc>
                          <a:spcPct val="150000"/>
                        </a:lnSpc>
                      </a:pPr>
                      <a:r>
                        <a:rPr lang="pt-BR" sz="2400" b="1" dirty="0"/>
                        <a:t>88 (15%)</a:t>
                      </a:r>
                    </a:p>
                  </a:txBody>
                  <a:tcPr anchor="ctr"/>
                </a:tc>
                <a:extLst>
                  <a:ext uri="{0D108BD9-81ED-4DB2-BD59-A6C34878D82A}">
                    <a16:rowId xmlns="" xmlns:a16="http://schemas.microsoft.com/office/drawing/2014/main" val="844289558"/>
                  </a:ext>
                </a:extLst>
              </a:tr>
            </a:tbl>
          </a:graphicData>
        </a:graphic>
      </p:graphicFrame>
      <p:sp>
        <p:nvSpPr>
          <p:cNvPr id="4" name="Retângulo 3"/>
          <p:cNvSpPr/>
          <p:nvPr/>
        </p:nvSpPr>
        <p:spPr>
          <a:xfrm>
            <a:off x="5429256" y="6143644"/>
            <a:ext cx="2341538" cy="307777"/>
          </a:xfrm>
          <a:prstGeom prst="rect">
            <a:avLst/>
          </a:prstGeom>
        </p:spPr>
        <p:txBody>
          <a:bodyPr wrap="none">
            <a:spAutoFit/>
          </a:bodyPr>
          <a:lstStyle/>
          <a:p>
            <a:r>
              <a:rPr lang="pt-BR" sz="1400" dirty="0" err="1" smtClean="0"/>
              <a:t>Constantinov-Oliveira</a:t>
            </a:r>
            <a:r>
              <a:rPr lang="pt-BR" sz="1400" dirty="0" smtClean="0"/>
              <a:t> E, 2016</a:t>
            </a:r>
            <a:endParaRPr lang="pt-BR" sz="1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ounded Rectangle 6"/>
          <p:cNvSpPr>
            <a:spLocks noChangeArrowheads="1"/>
          </p:cNvSpPr>
          <p:nvPr/>
        </p:nvSpPr>
        <p:spPr bwMode="auto">
          <a:xfrm>
            <a:off x="357188" y="1235075"/>
            <a:ext cx="8429625" cy="4714875"/>
          </a:xfrm>
          <a:prstGeom prst="roundRect">
            <a:avLst>
              <a:gd name="adj" fmla="val 5352"/>
            </a:avLst>
          </a:prstGeom>
          <a:solidFill>
            <a:srgbClr val="FFFFFF"/>
          </a:solidFill>
          <a:ln w="9525" algn="ctr">
            <a:noFill/>
            <a:round/>
            <a:headEnd/>
            <a:tailEnd/>
          </a:ln>
        </p:spPr>
        <p:txBody>
          <a:bodyPr wrap="none"/>
          <a:lstStyle/>
          <a:p>
            <a:pPr algn="l" eaLnBrk="1" hangingPunct="1"/>
            <a:endParaRPr lang="pt-BR" sz="2400" dirty="0">
              <a:solidFill>
                <a:schemeClr val="tx1"/>
              </a:solidFill>
              <a:latin typeface="Arial" pitchFamily="34" charset="0"/>
              <a:cs typeface="Arial" pitchFamily="34" charset="0"/>
            </a:endParaRPr>
          </a:p>
        </p:txBody>
      </p:sp>
      <p:sp>
        <p:nvSpPr>
          <p:cNvPr id="494595" name="Rectangle 2"/>
          <p:cNvSpPr>
            <a:spLocks noGrp="1" noChangeArrowheads="1"/>
          </p:cNvSpPr>
          <p:nvPr>
            <p:ph type="title" idx="4294967295"/>
          </p:nvPr>
        </p:nvSpPr>
        <p:spPr bwMode="auto">
          <a:xfrm>
            <a:off x="342900" y="216506"/>
            <a:ext cx="8458200" cy="892552"/>
          </a:xfrm>
          <a:prstGeom prst="rect">
            <a:avLst/>
          </a:prstGeom>
          <a:noFill/>
          <a:ln>
            <a:miter lim="800000"/>
            <a:headEnd/>
            <a:tailEnd/>
          </a:ln>
        </p:spPr>
        <p:txBody>
          <a:bodyPr>
            <a:spAutoFit/>
          </a:bodyPr>
          <a:lstStyle/>
          <a:p>
            <a:pPr eaLnBrk="1" hangingPunct="1"/>
            <a:r>
              <a:rPr lang="en-US" sz="2600" b="1" dirty="0">
                <a:solidFill>
                  <a:schemeClr val="tx1"/>
                </a:solidFill>
              </a:rPr>
              <a:t>DISTRIBUIÇÃO DOS SUBTIPOS DE HIV </a:t>
            </a:r>
            <a:br>
              <a:rPr lang="en-US" sz="2600" b="1" dirty="0">
                <a:solidFill>
                  <a:schemeClr val="tx1"/>
                </a:solidFill>
              </a:rPr>
            </a:br>
            <a:r>
              <a:rPr lang="en-US" sz="2600" b="1" dirty="0">
                <a:solidFill>
                  <a:schemeClr val="tx1"/>
                </a:solidFill>
              </a:rPr>
              <a:t>EM </a:t>
            </a:r>
            <a:r>
              <a:rPr lang="en-US" sz="2600" b="1" dirty="0"/>
              <a:t>588</a:t>
            </a:r>
            <a:r>
              <a:rPr lang="en-US" sz="2600" b="1" dirty="0">
                <a:solidFill>
                  <a:schemeClr val="tx1"/>
                </a:solidFill>
              </a:rPr>
              <a:t> PACIENTES </a:t>
            </a:r>
            <a:r>
              <a:rPr lang="en-US" sz="2600" b="1" dirty="0" smtClean="0">
                <a:solidFill>
                  <a:schemeClr val="tx1"/>
                </a:solidFill>
              </a:rPr>
              <a:t>– 2002 - 2015</a:t>
            </a:r>
            <a:endParaRPr lang="pt-BR" sz="2600" b="1" dirty="0">
              <a:solidFill>
                <a:schemeClr val="tx1"/>
              </a:solidFill>
            </a:endParaRPr>
          </a:p>
        </p:txBody>
      </p:sp>
      <p:graphicFrame>
        <p:nvGraphicFramePr>
          <p:cNvPr id="114727" name="Group 39"/>
          <p:cNvGraphicFramePr>
            <a:graphicFrameLocks noGrp="1"/>
          </p:cNvGraphicFramePr>
          <p:nvPr/>
        </p:nvGraphicFramePr>
        <p:xfrm>
          <a:off x="1096963" y="2286000"/>
          <a:ext cx="7261251" cy="3571894"/>
        </p:xfrm>
        <a:graphic>
          <a:graphicData uri="http://schemas.openxmlformats.org/drawingml/2006/table">
            <a:tbl>
              <a:tblPr/>
              <a:tblGrid>
                <a:gridCol w="2951283">
                  <a:extLst>
                    <a:ext uri="{9D8B030D-6E8A-4147-A177-3AD203B41FA5}">
                      <a16:colId xmlns="" xmlns:a16="http://schemas.microsoft.com/office/drawing/2014/main" val="20000"/>
                    </a:ext>
                  </a:extLst>
                </a:gridCol>
                <a:gridCol w="2239591">
                  <a:extLst>
                    <a:ext uri="{9D8B030D-6E8A-4147-A177-3AD203B41FA5}">
                      <a16:colId xmlns="" xmlns:a16="http://schemas.microsoft.com/office/drawing/2014/main" val="20001"/>
                    </a:ext>
                  </a:extLst>
                </a:gridCol>
                <a:gridCol w="2070377">
                  <a:extLst>
                    <a:ext uri="{9D8B030D-6E8A-4147-A177-3AD203B41FA5}">
                      <a16:colId xmlns="" xmlns:a16="http://schemas.microsoft.com/office/drawing/2014/main" val="20002"/>
                    </a:ext>
                  </a:extLst>
                </a:gridCol>
              </a:tblGrid>
              <a:tr h="7759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FFFFFF"/>
                          </a:solidFill>
                          <a:effectLst/>
                          <a:latin typeface="Arial" pitchFamily="34" charset="0"/>
                          <a:cs typeface="Arial" pitchFamily="34" charset="0"/>
                        </a:rPr>
                        <a:t>Subtipo</a:t>
                      </a:r>
                      <a:r>
                        <a:rPr kumimoji="0" lang="en-US" sz="1600" b="1" i="0" u="none" strike="noStrike" cap="none" normalizeH="0" baseline="0" dirty="0">
                          <a:ln>
                            <a:noFill/>
                          </a:ln>
                          <a:solidFill>
                            <a:srgbClr val="FFFFFF"/>
                          </a:solidFill>
                          <a:effectLst/>
                          <a:latin typeface="Arial" pitchFamily="34" charset="0"/>
                          <a:cs typeface="Arial" pitchFamily="34" charset="0"/>
                        </a:rPr>
                        <a:t> </a:t>
                      </a:r>
                      <a:endParaRPr kumimoji="0" lang="pt-BR" sz="1600" b="1" i="0" u="none" strike="noStrike" cap="none" normalizeH="0" baseline="0" dirty="0">
                        <a:ln>
                          <a:noFill/>
                        </a:ln>
                        <a:solidFill>
                          <a:srgbClr val="FFFFFF"/>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FFFF"/>
                          </a:solidFill>
                          <a:effectLst/>
                          <a:latin typeface="Arial" pitchFamily="34" charset="0"/>
                          <a:cs typeface="Arial" pitchFamily="34" charset="0"/>
                        </a:rPr>
                        <a:t>Protease / TR</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pitchFamily="34" charset="0"/>
                          <a:cs typeface="Arial" pitchFamily="34" charset="0"/>
                        </a:rPr>
                        <a:t>Número</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7609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FFFFFF"/>
                          </a:solidFill>
                          <a:effectLst/>
                          <a:latin typeface="Arial" pitchFamily="34" charset="0"/>
                          <a:cs typeface="Arial" pitchFamily="34" charset="0"/>
                        </a:rPr>
                        <a:t>%</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376092"/>
                    </a:solidFill>
                  </a:tcPr>
                </a:tc>
                <a:extLst>
                  <a:ext uri="{0D108BD9-81ED-4DB2-BD59-A6C34878D82A}">
                    <a16:rowId xmlns="" xmlns:a16="http://schemas.microsoft.com/office/drawing/2014/main" val="10000"/>
                  </a:ext>
                </a:extLst>
              </a:tr>
              <a:tr h="4659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B/B</a:t>
                      </a:r>
                    </a:p>
                  </a:txBody>
                  <a:tcPr marL="110803" marR="110803" marT="62327" marB="62327"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101</a:t>
                      </a:r>
                    </a:p>
                  </a:txBody>
                  <a:tcPr marL="110803" marR="110803" marT="62327" marB="62327"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82.0</a:t>
                      </a:r>
                    </a:p>
                  </a:txBody>
                  <a:tcPr marL="110803" marR="110803" marT="62327" marB="62327"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1"/>
                  </a:ext>
                </a:extLst>
              </a:tr>
              <a:tr h="4659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F/F</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8</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6.5</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2"/>
                  </a:ext>
                </a:extLst>
              </a:tr>
              <a:tr h="4659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C/C</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7</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5.7</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3"/>
                  </a:ext>
                </a:extLst>
              </a:tr>
              <a:tr h="4659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B/F </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cs typeface="Arial" pitchFamily="34" charset="0"/>
                        </a:rPr>
                        <a:t>5</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4.1</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4"/>
                  </a:ext>
                </a:extLst>
              </a:tr>
              <a:tr h="4659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Arial" pitchFamily="34" charset="0"/>
                          <a:cs typeface="Arial" pitchFamily="34" charset="0"/>
                        </a:rPr>
                        <a:t>B/C</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Arial" pitchFamily="34" charset="0"/>
                          <a:cs typeface="Arial" pitchFamily="34" charset="0"/>
                        </a:rPr>
                        <a:t>2</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Arial" pitchFamily="34" charset="0"/>
                          <a:cs typeface="Arial" pitchFamily="34" charset="0"/>
                        </a:rPr>
                        <a:t>1.7</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5"/>
                  </a:ext>
                </a:extLst>
              </a:tr>
              <a:tr h="46598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Total</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pitchFamily="34" charset="0"/>
                          <a:cs typeface="Arial" pitchFamily="34" charset="0"/>
                        </a:rPr>
                        <a:t>123</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pitchFamily="34" charset="0"/>
                          <a:cs typeface="Arial" pitchFamily="34" charset="0"/>
                        </a:rPr>
                        <a:t>100</a:t>
                      </a:r>
                    </a:p>
                  </a:txBody>
                  <a:tcPr marL="110803" marR="110803" marT="62327" marB="62327" anchor="ctr" horzOverflow="overflow">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a:noFill/>
                    </a:lnTlToBr>
                    <a:lnBlToTr>
                      <a:noFill/>
                    </a:lnBlToTr>
                    <a:solidFill>
                      <a:srgbClr val="CCCCFF"/>
                    </a:solidFill>
                  </a:tcPr>
                </a:tc>
                <a:extLst>
                  <a:ext uri="{0D108BD9-81ED-4DB2-BD59-A6C34878D82A}">
                    <a16:rowId xmlns="" xmlns:a16="http://schemas.microsoft.com/office/drawing/2014/main" val="10006"/>
                  </a:ext>
                </a:extLst>
              </a:tr>
            </a:tbl>
          </a:graphicData>
        </a:graphic>
      </p:graphicFrame>
      <p:sp>
        <p:nvSpPr>
          <p:cNvPr id="22573" name="Text Box 39"/>
          <p:cNvSpPr txBox="1">
            <a:spLocks noChangeArrowheads="1"/>
          </p:cNvSpPr>
          <p:nvPr/>
        </p:nvSpPr>
        <p:spPr bwMode="auto">
          <a:xfrm>
            <a:off x="468313" y="6299200"/>
            <a:ext cx="3868737" cy="304800"/>
          </a:xfrm>
          <a:prstGeom prst="rect">
            <a:avLst/>
          </a:prstGeom>
          <a:noFill/>
          <a:ln w="9525">
            <a:noFill/>
            <a:miter lim="800000"/>
            <a:headEnd/>
            <a:tailEnd/>
          </a:ln>
        </p:spPr>
        <p:txBody>
          <a:bodyPr wrap="none">
            <a:spAutoFit/>
          </a:bodyPr>
          <a:lstStyle/>
          <a:p>
            <a:pPr algn="l" eaLnBrk="1" hangingPunct="1">
              <a:defRPr/>
            </a:pPr>
            <a:r>
              <a:rPr lang="pt-BR" sz="1400" b="1" dirty="0" err="1">
                <a:solidFill>
                  <a:schemeClr val="tx1"/>
                </a:solidFill>
                <a:latin typeface="+mj-lt"/>
              </a:rPr>
              <a:t>Gonsalez</a:t>
            </a:r>
            <a:r>
              <a:rPr lang="pt-BR" sz="1400" b="1" dirty="0">
                <a:solidFill>
                  <a:schemeClr val="tx1"/>
                </a:solidFill>
                <a:latin typeface="+mj-lt"/>
              </a:rPr>
              <a:t>, Duarte </a:t>
            </a:r>
            <a:r>
              <a:rPr lang="pt-BR" sz="1400" b="1" dirty="0" err="1">
                <a:solidFill>
                  <a:schemeClr val="tx1"/>
                </a:solidFill>
                <a:latin typeface="+mj-lt"/>
              </a:rPr>
              <a:t>et</a:t>
            </a:r>
            <a:r>
              <a:rPr lang="pt-BR" sz="1400" b="1" dirty="0">
                <a:solidFill>
                  <a:schemeClr val="tx1"/>
                </a:solidFill>
                <a:latin typeface="+mj-lt"/>
              </a:rPr>
              <a:t> al. </a:t>
            </a:r>
            <a:r>
              <a:rPr lang="pt-BR" sz="1400" b="1" dirty="0" err="1">
                <a:solidFill>
                  <a:schemeClr val="tx1"/>
                </a:solidFill>
                <a:latin typeface="+mj-lt"/>
              </a:rPr>
              <a:t>Virus</a:t>
            </a:r>
            <a:r>
              <a:rPr lang="pt-BR" sz="1400" b="1" dirty="0">
                <a:solidFill>
                  <a:schemeClr val="tx1"/>
                </a:solidFill>
                <a:latin typeface="+mj-lt"/>
              </a:rPr>
              <a:t> </a:t>
            </a:r>
            <a:r>
              <a:rPr lang="pt-BR" sz="1400" b="1" dirty="0" err="1">
                <a:solidFill>
                  <a:schemeClr val="tx1"/>
                </a:solidFill>
                <a:latin typeface="+mj-lt"/>
              </a:rPr>
              <a:t>Research</a:t>
            </a:r>
            <a:r>
              <a:rPr lang="pt-BR" sz="1400" b="1" dirty="0">
                <a:solidFill>
                  <a:schemeClr val="tx1"/>
                </a:solidFill>
                <a:latin typeface="+mj-lt"/>
              </a:rPr>
              <a:t> 2007</a:t>
            </a:r>
          </a:p>
        </p:txBody>
      </p:sp>
      <p:sp>
        <p:nvSpPr>
          <p:cNvPr id="494639" name="CaixaDeTexto 4"/>
          <p:cNvSpPr txBox="1">
            <a:spLocks noChangeArrowheads="1"/>
          </p:cNvSpPr>
          <p:nvPr/>
        </p:nvSpPr>
        <p:spPr bwMode="auto">
          <a:xfrm>
            <a:off x="1428750" y="1412875"/>
            <a:ext cx="6286500" cy="338138"/>
          </a:xfrm>
          <a:prstGeom prst="rect">
            <a:avLst/>
          </a:prstGeom>
          <a:noFill/>
          <a:ln w="9525">
            <a:noFill/>
            <a:miter lim="800000"/>
            <a:headEnd/>
            <a:tailEnd/>
          </a:ln>
        </p:spPr>
        <p:txBody>
          <a:bodyPr>
            <a:spAutoFit/>
          </a:bodyPr>
          <a:lstStyle/>
          <a:p>
            <a:pPr eaLnBrk="1" hangingPunct="1"/>
            <a:r>
              <a:rPr lang="pt-BR" sz="1600" b="1" dirty="0">
                <a:solidFill>
                  <a:schemeClr val="tx1"/>
                </a:solidFill>
              </a:rPr>
              <a:t>ADEE 3002 DERMATOLOGIA –HC-FMUSP  (2002-2015)</a:t>
            </a:r>
            <a:endParaRPr lang="pt-BR" sz="1600" dirty="0">
              <a:solidFill>
                <a:schemeClr val="tx1"/>
              </a:solidFill>
            </a:endParaRPr>
          </a:p>
        </p:txBody>
      </p:sp>
      <p:graphicFrame>
        <p:nvGraphicFramePr>
          <p:cNvPr id="7" name="Group 39"/>
          <p:cNvGraphicFramePr>
            <a:graphicFrameLocks noGrp="1"/>
          </p:cNvGraphicFramePr>
          <p:nvPr/>
        </p:nvGraphicFramePr>
        <p:xfrm>
          <a:off x="1096963" y="3137659"/>
          <a:ext cx="7189813" cy="368494"/>
        </p:xfrm>
        <a:graphic>
          <a:graphicData uri="http://schemas.openxmlformats.org/drawingml/2006/table">
            <a:tbl>
              <a:tblPr/>
              <a:tblGrid>
                <a:gridCol w="2922247">
                  <a:extLst>
                    <a:ext uri="{9D8B030D-6E8A-4147-A177-3AD203B41FA5}">
                      <a16:colId xmlns="" xmlns:a16="http://schemas.microsoft.com/office/drawing/2014/main" val="20000"/>
                    </a:ext>
                  </a:extLst>
                </a:gridCol>
                <a:gridCol w="2217557">
                  <a:extLst>
                    <a:ext uri="{9D8B030D-6E8A-4147-A177-3AD203B41FA5}">
                      <a16:colId xmlns="" xmlns:a16="http://schemas.microsoft.com/office/drawing/2014/main" val="20001"/>
                    </a:ext>
                  </a:extLst>
                </a:gridCol>
                <a:gridCol w="2050009">
                  <a:extLst>
                    <a:ext uri="{9D8B030D-6E8A-4147-A177-3AD203B41FA5}">
                      <a16:colId xmlns="" xmlns:a16="http://schemas.microsoft.com/office/drawing/2014/main" val="20002"/>
                    </a:ext>
                  </a:extLst>
                </a:gridCol>
              </a:tblGrid>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Times New Roman" pitchFamily="18" charset="0"/>
                          <a:cs typeface="Arial" charset="0"/>
                        </a:rPr>
                        <a:t>B/B</a:t>
                      </a:r>
                    </a:p>
                  </a:txBody>
                  <a:tcPr marL="110803" marR="110803" marT="62327" marB="62327"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00"/>
                          </a:solidFill>
                          <a:effectLst/>
                          <a:latin typeface="Times New Roman" pitchFamily="18" charset="0"/>
                          <a:cs typeface="Arial" charset="0"/>
                        </a:rPr>
                        <a:t>101</a:t>
                      </a:r>
                    </a:p>
                  </a:txBody>
                  <a:tcPr marL="110803" marR="110803" marT="62327" marB="62327"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00"/>
                          </a:solidFill>
                          <a:effectLst/>
                          <a:latin typeface="Times New Roman" pitchFamily="18" charset="0"/>
                          <a:cs typeface="Arial" charset="0"/>
                        </a:rPr>
                        <a:t>82.0</a:t>
                      </a:r>
                    </a:p>
                  </a:txBody>
                  <a:tcPr marL="110803" marR="110803" marT="62327" marB="62327"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E7"/>
                    </a:solidFill>
                  </a:tcPr>
                </a:tc>
                <a:extLst>
                  <a:ext uri="{0D108BD9-81ED-4DB2-BD59-A6C34878D82A}">
                    <a16:rowId xmlns=""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654032"/>
          </a:xfrm>
        </p:spPr>
        <p:txBody>
          <a:bodyPr>
            <a:normAutofit/>
          </a:bodyPr>
          <a:lstStyle/>
          <a:p>
            <a:r>
              <a:rPr lang="pt-BR" sz="3600" b="1" dirty="0" smtClean="0">
                <a:solidFill>
                  <a:srgbClr val="C00000"/>
                </a:solidFill>
              </a:rPr>
              <a:t>Adesão ao ART - 2016</a:t>
            </a:r>
            <a:endParaRPr lang="pt-BR" sz="3600" b="1" dirty="0">
              <a:solidFill>
                <a:srgbClr val="C00000"/>
              </a:solidFill>
            </a:endParaRPr>
          </a:p>
        </p:txBody>
      </p:sp>
      <p:graphicFrame>
        <p:nvGraphicFramePr>
          <p:cNvPr id="4" name="Gráfico 3"/>
          <p:cNvGraphicFramePr/>
          <p:nvPr/>
        </p:nvGraphicFramePr>
        <p:xfrm>
          <a:off x="1000100" y="1500174"/>
          <a:ext cx="7572428" cy="4714918"/>
        </p:xfrm>
        <a:graphic>
          <a:graphicData uri="http://schemas.openxmlformats.org/drawingml/2006/chart">
            <c:chart xmlns:c="http://schemas.openxmlformats.org/drawingml/2006/chart" xmlns:r="http://schemas.openxmlformats.org/officeDocument/2006/relationships" r:id="rId2"/>
          </a:graphicData>
        </a:graphic>
      </p:graphicFrame>
      <p:sp>
        <p:nvSpPr>
          <p:cNvPr id="6" name="CaixaDeTexto 5"/>
          <p:cNvSpPr txBox="1"/>
          <p:nvPr/>
        </p:nvSpPr>
        <p:spPr>
          <a:xfrm>
            <a:off x="6357950" y="6215082"/>
            <a:ext cx="1858586" cy="369332"/>
          </a:xfrm>
          <a:prstGeom prst="rect">
            <a:avLst/>
          </a:prstGeom>
          <a:noFill/>
        </p:spPr>
        <p:txBody>
          <a:bodyPr wrap="none" rtlCol="0">
            <a:spAutoFit/>
          </a:bodyPr>
          <a:lstStyle/>
          <a:p>
            <a:r>
              <a:rPr lang="pt-BR" dirty="0" smtClean="0"/>
              <a:t>Sabino </a:t>
            </a:r>
            <a:r>
              <a:rPr lang="pt-BR" dirty="0" err="1" smtClean="0"/>
              <a:t>et</a:t>
            </a:r>
            <a:r>
              <a:rPr lang="pt-BR" dirty="0" smtClean="0"/>
              <a:t> al. 2016</a:t>
            </a:r>
            <a:endParaRPr lang="pt-B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solidFill>
                  <a:srgbClr val="C00000"/>
                </a:solidFill>
              </a:rPr>
              <a:t>Abordagem Atual</a:t>
            </a:r>
            <a:endParaRPr lang="pt-BR" dirty="0">
              <a:solidFill>
                <a:srgbClr val="C00000"/>
              </a:solidFill>
            </a:endParaRPr>
          </a:p>
        </p:txBody>
      </p:sp>
      <p:sp>
        <p:nvSpPr>
          <p:cNvPr id="3" name="Espaço Reservado para Conteúdo 2"/>
          <p:cNvSpPr>
            <a:spLocks noGrp="1"/>
          </p:cNvSpPr>
          <p:nvPr>
            <p:ph idx="1"/>
          </p:nvPr>
        </p:nvSpPr>
        <p:spPr>
          <a:xfrm>
            <a:off x="457200" y="1600200"/>
            <a:ext cx="8186766" cy="5114948"/>
          </a:xfrm>
        </p:spPr>
        <p:txBody>
          <a:bodyPr>
            <a:normAutofit/>
          </a:bodyPr>
          <a:lstStyle/>
          <a:p>
            <a:pPr algn="ctr">
              <a:buNone/>
            </a:pPr>
            <a:r>
              <a:rPr lang="pt-BR" dirty="0" smtClean="0"/>
              <a:t>Apesar da recomendação de tratamento universal  (todos pacientes devem tratar independente do CD4+), existe uma dificuldade prática para implementação:</a:t>
            </a:r>
          </a:p>
          <a:p>
            <a:pPr algn="ctr">
              <a:buNone/>
            </a:pPr>
            <a:endParaRPr lang="pt-BR" dirty="0" smtClean="0"/>
          </a:p>
          <a:p>
            <a:r>
              <a:rPr lang="pt-BR" sz="2800" dirty="0" smtClean="0"/>
              <a:t>Receio dos efeitos colaterais</a:t>
            </a:r>
          </a:p>
          <a:p>
            <a:r>
              <a:rPr lang="pt-BR" sz="2800" dirty="0" smtClean="0"/>
              <a:t>Risco de resistência aos ART</a:t>
            </a:r>
          </a:p>
          <a:p>
            <a:r>
              <a:rPr lang="pt-BR" sz="2800" dirty="0" smtClean="0"/>
              <a:t>Custo</a:t>
            </a:r>
          </a:p>
          <a:p>
            <a:r>
              <a:rPr lang="pt-BR" sz="2800" dirty="0" smtClean="0"/>
              <a:t>Acesso ao serviço médico</a:t>
            </a:r>
          </a:p>
          <a:p>
            <a:endParaRPr lang="pt-BR" dirty="0"/>
          </a:p>
        </p:txBody>
      </p:sp>
      <p:pic>
        <p:nvPicPr>
          <p:cNvPr id="45062" name="Picture 6" descr="http://ogerente.com.br/rede/gestao-empresarial/files/2011/09/solucao-de-problemas-competencia.jpg"/>
          <p:cNvPicPr>
            <a:picLocks noChangeAspect="1" noChangeArrowheads="1"/>
          </p:cNvPicPr>
          <p:nvPr/>
        </p:nvPicPr>
        <p:blipFill>
          <a:blip r:embed="rId2" cstate="print"/>
          <a:srcRect/>
          <a:stretch>
            <a:fillRect/>
          </a:stretch>
        </p:blipFill>
        <p:spPr bwMode="auto">
          <a:xfrm>
            <a:off x="5500694" y="3857628"/>
            <a:ext cx="2809878" cy="2809878"/>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1633538"/>
            <a:ext cx="8763000" cy="4614862"/>
          </a:xfrm>
          <a:prstGeom prst="rect">
            <a:avLst/>
          </a:prstGeom>
          <a:solidFill>
            <a:srgbClr val="99CCFF"/>
          </a:solidFill>
          <a:ln w="12700" algn="ctr">
            <a:noFill/>
            <a:round/>
            <a:headEnd/>
            <a:tailEnd/>
          </a:ln>
        </p:spPr>
        <p:txBody>
          <a:bodyPr/>
          <a:lstStyle/>
          <a:p>
            <a:pPr marL="342900" indent="-342900"/>
            <a:endParaRPr lang="en-US" altLang="en-US"/>
          </a:p>
        </p:txBody>
      </p:sp>
      <p:sp>
        <p:nvSpPr>
          <p:cNvPr id="12291" name="Rectangle 2"/>
          <p:cNvSpPr>
            <a:spLocks noGrp="1"/>
          </p:cNvSpPr>
          <p:nvPr>
            <p:ph type="title"/>
          </p:nvPr>
        </p:nvSpPr>
        <p:spPr>
          <a:xfrm>
            <a:off x="1331913" y="333375"/>
            <a:ext cx="6840537" cy="936625"/>
          </a:xfrm>
          <a:noFill/>
        </p:spPr>
        <p:txBody>
          <a:bodyPr lIns="90488" tIns="44450" rIns="90488" bIns="44450" anchor="b">
            <a:normAutofit fontScale="90000"/>
          </a:bodyPr>
          <a:lstStyle/>
          <a:p>
            <a:pPr algn="ctr" eaLnBrk="1" hangingPunct="1"/>
            <a:r>
              <a:rPr lang="en-US" altLang="en-US" sz="2800" dirty="0" err="1" smtClean="0">
                <a:solidFill>
                  <a:schemeClr val="accent2"/>
                </a:solidFill>
              </a:rPr>
              <a:t>História</a:t>
            </a:r>
            <a:r>
              <a:rPr lang="en-US" altLang="en-US" sz="2800" dirty="0" smtClean="0">
                <a:solidFill>
                  <a:schemeClr val="accent2"/>
                </a:solidFill>
              </a:rPr>
              <a:t> Natural de </a:t>
            </a:r>
            <a:r>
              <a:rPr lang="en-US" altLang="en-US" sz="2800" dirty="0" err="1" smtClean="0">
                <a:solidFill>
                  <a:schemeClr val="accent2"/>
                </a:solidFill>
              </a:rPr>
              <a:t>pessoas</a:t>
            </a:r>
            <a:r>
              <a:rPr lang="en-US" altLang="en-US" sz="2800" dirty="0" smtClean="0">
                <a:solidFill>
                  <a:schemeClr val="accent2"/>
                </a:solidFill>
              </a:rPr>
              <a:t> </a:t>
            </a:r>
            <a:r>
              <a:rPr lang="en-US" altLang="en-US" sz="2800" dirty="0" err="1" smtClean="0">
                <a:solidFill>
                  <a:schemeClr val="accent2"/>
                </a:solidFill>
              </a:rPr>
              <a:t>infectadas</a:t>
            </a:r>
            <a:r>
              <a:rPr lang="en-US" altLang="en-US" sz="2800" dirty="0" smtClean="0">
                <a:solidFill>
                  <a:schemeClr val="accent2"/>
                </a:solidFill>
              </a:rPr>
              <a:t> </a:t>
            </a:r>
            <a:r>
              <a:rPr lang="en-US" altLang="en-US" sz="2800" dirty="0" err="1" smtClean="0">
                <a:solidFill>
                  <a:schemeClr val="accent2"/>
                </a:solidFill>
              </a:rPr>
              <a:t>pelo</a:t>
            </a:r>
            <a:r>
              <a:rPr lang="en-US" altLang="en-US" sz="2800" dirty="0" smtClean="0">
                <a:solidFill>
                  <a:schemeClr val="accent2"/>
                </a:solidFill>
              </a:rPr>
              <a:t> HIV-1 Infection – </a:t>
            </a:r>
            <a:r>
              <a:rPr lang="en-US" altLang="en-US" sz="2800" dirty="0" err="1" smtClean="0">
                <a:solidFill>
                  <a:schemeClr val="accent2"/>
                </a:solidFill>
              </a:rPr>
              <a:t>Prévia</a:t>
            </a:r>
            <a:r>
              <a:rPr lang="en-US" altLang="en-US" sz="2800" dirty="0" smtClean="0">
                <a:solidFill>
                  <a:schemeClr val="accent2"/>
                </a:solidFill>
              </a:rPr>
              <a:t> </a:t>
            </a:r>
            <a:r>
              <a:rPr lang="en-US" altLang="en-US" sz="2800" dirty="0" err="1" smtClean="0">
                <a:solidFill>
                  <a:schemeClr val="accent2"/>
                </a:solidFill>
              </a:rPr>
              <a:t>Hipótese</a:t>
            </a:r>
            <a:endParaRPr lang="en-US" altLang="en-US" sz="2800" dirty="0" smtClean="0">
              <a:solidFill>
                <a:schemeClr val="accent2"/>
              </a:solidFill>
            </a:endParaRPr>
          </a:p>
        </p:txBody>
      </p:sp>
      <p:sp>
        <p:nvSpPr>
          <p:cNvPr id="12292" name="Rectangle 3"/>
          <p:cNvSpPr>
            <a:spLocks noChangeArrowheads="1"/>
          </p:cNvSpPr>
          <p:nvPr/>
        </p:nvSpPr>
        <p:spPr bwMode="auto">
          <a:xfrm>
            <a:off x="2279650" y="1935163"/>
            <a:ext cx="6864350" cy="427037"/>
          </a:xfrm>
          <a:prstGeom prst="rect">
            <a:avLst/>
          </a:prstGeom>
          <a:noFill/>
          <a:ln w="12700">
            <a:noFill/>
            <a:miter lim="800000"/>
            <a:headEnd/>
            <a:tailEnd/>
          </a:ln>
        </p:spPr>
        <p:txBody>
          <a:bodyPr lIns="90488" tIns="44450" rIns="90488" bIns="44450" anchor="b"/>
          <a:lstStyle/>
          <a:p>
            <a:pPr algn="ctr" eaLnBrk="0" hangingPunct="0">
              <a:lnSpc>
                <a:spcPct val="95000"/>
              </a:lnSpc>
              <a:spcBef>
                <a:spcPct val="0"/>
              </a:spcBef>
              <a:buFontTx/>
              <a:buNone/>
            </a:pPr>
            <a:endParaRPr lang="en-US" altLang="en-US" sz="2800">
              <a:solidFill>
                <a:srgbClr val="83CEB9"/>
              </a:solidFill>
            </a:endParaRPr>
          </a:p>
        </p:txBody>
      </p:sp>
      <p:grpSp>
        <p:nvGrpSpPr>
          <p:cNvPr id="2" name="Group 11"/>
          <p:cNvGrpSpPr>
            <a:grpSpLocks/>
          </p:cNvGrpSpPr>
          <p:nvPr/>
        </p:nvGrpSpPr>
        <p:grpSpPr bwMode="auto">
          <a:xfrm>
            <a:off x="482600" y="1905000"/>
            <a:ext cx="8057091" cy="4255134"/>
            <a:chOff x="482600" y="1905538"/>
            <a:chExt cx="8057090" cy="4255135"/>
          </a:xfrm>
        </p:grpSpPr>
        <p:sp>
          <p:nvSpPr>
            <p:cNvPr id="12298" name="Line 5"/>
            <p:cNvSpPr>
              <a:spLocks noChangeShapeType="1"/>
            </p:cNvSpPr>
            <p:nvPr/>
          </p:nvSpPr>
          <p:spPr bwMode="auto">
            <a:xfrm>
              <a:off x="1677987" y="5328188"/>
              <a:ext cx="0" cy="420688"/>
            </a:xfrm>
            <a:prstGeom prst="line">
              <a:avLst/>
            </a:prstGeom>
            <a:noFill/>
            <a:ln w="12700">
              <a:solidFill>
                <a:schemeClr val="tx1"/>
              </a:solidFill>
              <a:round/>
              <a:headEnd type="triangle" w="med" len="med"/>
              <a:tailEnd/>
            </a:ln>
          </p:spPr>
          <p:txBody>
            <a:bodyPr/>
            <a:lstStyle/>
            <a:p>
              <a:endParaRPr lang="pt-BR"/>
            </a:p>
          </p:txBody>
        </p:sp>
        <p:sp>
          <p:nvSpPr>
            <p:cNvPr id="12299" name="Rectangle 6"/>
            <p:cNvSpPr>
              <a:spLocks noChangeArrowheads="1"/>
            </p:cNvSpPr>
            <p:nvPr/>
          </p:nvSpPr>
          <p:spPr bwMode="auto">
            <a:xfrm>
              <a:off x="3943350" y="5799676"/>
              <a:ext cx="1599670" cy="360997"/>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dirty="0" smtClean="0"/>
                <a:t>Tempo </a:t>
              </a:r>
              <a:r>
                <a:rPr lang="en-US" altLang="en-US" sz="1700" dirty="0" err="1" smtClean="0"/>
                <a:t>em</a:t>
              </a:r>
              <a:r>
                <a:rPr lang="en-US" altLang="en-US" sz="1700" dirty="0" smtClean="0"/>
                <a:t> </a:t>
              </a:r>
              <a:r>
                <a:rPr lang="en-US" altLang="en-US" sz="1700" dirty="0" err="1" smtClean="0"/>
                <a:t>anos</a:t>
              </a:r>
              <a:endParaRPr lang="en-US" altLang="en-US" sz="1700" dirty="0"/>
            </a:p>
          </p:txBody>
        </p:sp>
        <p:sp>
          <p:nvSpPr>
            <p:cNvPr id="12300" name="Rectangle 7"/>
            <p:cNvSpPr>
              <a:spLocks noChangeArrowheads="1"/>
            </p:cNvSpPr>
            <p:nvPr/>
          </p:nvSpPr>
          <p:spPr bwMode="auto">
            <a:xfrm>
              <a:off x="1166812" y="5786976"/>
              <a:ext cx="940450" cy="360997"/>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dirty="0" err="1" smtClean="0"/>
                <a:t>Infecção</a:t>
              </a:r>
              <a:endParaRPr lang="en-US" altLang="en-US" sz="1700" dirty="0"/>
            </a:p>
          </p:txBody>
        </p:sp>
        <p:sp>
          <p:nvSpPr>
            <p:cNvPr id="12301" name="Rectangle 8"/>
            <p:cNvSpPr>
              <a:spLocks noChangeArrowheads="1"/>
            </p:cNvSpPr>
            <p:nvPr/>
          </p:nvSpPr>
          <p:spPr bwMode="auto">
            <a:xfrm>
              <a:off x="482600" y="3266026"/>
              <a:ext cx="682625" cy="56991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CD4</a:t>
              </a:r>
              <a:br>
                <a:rPr lang="en-US" altLang="en-US" sz="1700"/>
              </a:br>
              <a:r>
                <a:rPr lang="en-US" altLang="en-US" sz="1700"/>
                <a:t>Cells</a:t>
              </a:r>
            </a:p>
          </p:txBody>
        </p:sp>
        <p:sp>
          <p:nvSpPr>
            <p:cNvPr id="12302" name="Line 9"/>
            <p:cNvSpPr>
              <a:spLocks noChangeShapeType="1"/>
            </p:cNvSpPr>
            <p:nvPr/>
          </p:nvSpPr>
          <p:spPr bwMode="auto">
            <a:xfrm>
              <a:off x="5383212" y="3510501"/>
              <a:ext cx="0" cy="844550"/>
            </a:xfrm>
            <a:prstGeom prst="line">
              <a:avLst/>
            </a:prstGeom>
            <a:noFill/>
            <a:ln w="12700">
              <a:solidFill>
                <a:schemeClr val="tx1"/>
              </a:solidFill>
              <a:round/>
              <a:headEnd/>
              <a:tailEnd type="triangle" w="med" len="med"/>
            </a:ln>
          </p:spPr>
          <p:txBody>
            <a:bodyPr/>
            <a:lstStyle/>
            <a:p>
              <a:endParaRPr lang="pt-BR"/>
            </a:p>
          </p:txBody>
        </p:sp>
        <p:sp>
          <p:nvSpPr>
            <p:cNvPr id="12303" name="Line 10"/>
            <p:cNvSpPr>
              <a:spLocks noChangeShapeType="1"/>
            </p:cNvSpPr>
            <p:nvPr/>
          </p:nvSpPr>
          <p:spPr bwMode="auto">
            <a:xfrm>
              <a:off x="6113462" y="3889913"/>
              <a:ext cx="0" cy="950913"/>
            </a:xfrm>
            <a:prstGeom prst="line">
              <a:avLst/>
            </a:prstGeom>
            <a:noFill/>
            <a:ln w="12700">
              <a:solidFill>
                <a:schemeClr val="tx1"/>
              </a:solidFill>
              <a:round/>
              <a:headEnd/>
              <a:tailEnd type="triangle" w="med" len="med"/>
            </a:ln>
          </p:spPr>
          <p:txBody>
            <a:bodyPr/>
            <a:lstStyle/>
            <a:p>
              <a:endParaRPr lang="pt-BR"/>
            </a:p>
          </p:txBody>
        </p:sp>
        <p:grpSp>
          <p:nvGrpSpPr>
            <p:cNvPr id="3" name="Group 11"/>
            <p:cNvGrpSpPr>
              <a:grpSpLocks/>
            </p:cNvGrpSpPr>
            <p:nvPr/>
          </p:nvGrpSpPr>
          <p:grpSpPr bwMode="auto">
            <a:xfrm>
              <a:off x="1682750" y="2083338"/>
              <a:ext cx="5767387" cy="2963863"/>
              <a:chOff x="1333" y="1406"/>
              <a:chExt cx="4087" cy="1867"/>
            </a:xfrm>
          </p:grpSpPr>
          <p:sp>
            <p:nvSpPr>
              <p:cNvPr id="12345" name="Freeform 12"/>
              <p:cNvSpPr>
                <a:spLocks/>
              </p:cNvSpPr>
              <p:nvPr/>
            </p:nvSpPr>
            <p:spPr bwMode="auto">
              <a:xfrm>
                <a:off x="1333" y="1406"/>
                <a:ext cx="36" cy="61"/>
              </a:xfrm>
              <a:custGeom>
                <a:avLst/>
                <a:gdLst>
                  <a:gd name="T0" fmla="*/ 0 w 36"/>
                  <a:gd name="T1" fmla="*/ 0 h 61"/>
                  <a:gd name="T2" fmla="*/ 0 w 36"/>
                  <a:gd name="T3" fmla="*/ 4 h 61"/>
                  <a:gd name="T4" fmla="*/ 2 w 36"/>
                  <a:gd name="T5" fmla="*/ 8 h 61"/>
                  <a:gd name="T6" fmla="*/ 3 w 36"/>
                  <a:gd name="T7" fmla="*/ 12 h 61"/>
                  <a:gd name="T8" fmla="*/ 5 w 36"/>
                  <a:gd name="T9" fmla="*/ 15 h 61"/>
                  <a:gd name="T10" fmla="*/ 8 w 36"/>
                  <a:gd name="T11" fmla="*/ 19 h 61"/>
                  <a:gd name="T12" fmla="*/ 11 w 36"/>
                  <a:gd name="T13" fmla="*/ 23 h 61"/>
                  <a:gd name="T14" fmla="*/ 14 w 36"/>
                  <a:gd name="T15" fmla="*/ 27 h 61"/>
                  <a:gd name="T16" fmla="*/ 17 w 36"/>
                  <a:gd name="T17" fmla="*/ 30 h 61"/>
                  <a:gd name="T18" fmla="*/ 20 w 36"/>
                  <a:gd name="T19" fmla="*/ 34 h 61"/>
                  <a:gd name="T20" fmla="*/ 24 w 36"/>
                  <a:gd name="T21" fmla="*/ 38 h 61"/>
                  <a:gd name="T22" fmla="*/ 26 w 36"/>
                  <a:gd name="T23" fmla="*/ 41 h 61"/>
                  <a:gd name="T24" fmla="*/ 29 w 36"/>
                  <a:gd name="T25" fmla="*/ 45 h 61"/>
                  <a:gd name="T26" fmla="*/ 31 w 36"/>
                  <a:gd name="T27" fmla="*/ 48 h 61"/>
                  <a:gd name="T28" fmla="*/ 32 w 36"/>
                  <a:gd name="T29" fmla="*/ 53 h 61"/>
                  <a:gd name="T30" fmla="*/ 34 w 36"/>
                  <a:gd name="T31" fmla="*/ 57 h 61"/>
                  <a:gd name="T32" fmla="*/ 35 w 36"/>
                  <a:gd name="T33" fmla="*/ 6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1"/>
                  <a:gd name="T53" fmla="*/ 36 w 3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1">
                    <a:moveTo>
                      <a:pt x="0" y="0"/>
                    </a:moveTo>
                    <a:lnTo>
                      <a:pt x="0" y="4"/>
                    </a:lnTo>
                    <a:lnTo>
                      <a:pt x="2" y="8"/>
                    </a:lnTo>
                    <a:lnTo>
                      <a:pt x="3" y="12"/>
                    </a:lnTo>
                    <a:lnTo>
                      <a:pt x="5" y="15"/>
                    </a:lnTo>
                    <a:lnTo>
                      <a:pt x="8" y="19"/>
                    </a:lnTo>
                    <a:lnTo>
                      <a:pt x="11" y="23"/>
                    </a:lnTo>
                    <a:lnTo>
                      <a:pt x="14" y="27"/>
                    </a:lnTo>
                    <a:lnTo>
                      <a:pt x="17" y="30"/>
                    </a:lnTo>
                    <a:lnTo>
                      <a:pt x="20" y="34"/>
                    </a:lnTo>
                    <a:lnTo>
                      <a:pt x="24" y="38"/>
                    </a:lnTo>
                    <a:lnTo>
                      <a:pt x="26" y="41"/>
                    </a:lnTo>
                    <a:lnTo>
                      <a:pt x="29" y="45"/>
                    </a:lnTo>
                    <a:lnTo>
                      <a:pt x="31" y="48"/>
                    </a:lnTo>
                    <a:lnTo>
                      <a:pt x="32" y="53"/>
                    </a:lnTo>
                    <a:lnTo>
                      <a:pt x="34" y="57"/>
                    </a:lnTo>
                    <a:lnTo>
                      <a:pt x="35" y="6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6" name="Freeform 13"/>
              <p:cNvSpPr>
                <a:spLocks/>
              </p:cNvSpPr>
              <p:nvPr/>
            </p:nvSpPr>
            <p:spPr bwMode="auto">
              <a:xfrm>
                <a:off x="1368" y="1466"/>
                <a:ext cx="122" cy="429"/>
              </a:xfrm>
              <a:custGeom>
                <a:avLst/>
                <a:gdLst>
                  <a:gd name="T0" fmla="*/ 0 w 122"/>
                  <a:gd name="T1" fmla="*/ 0 h 429"/>
                  <a:gd name="T2" fmla="*/ 0 w 122"/>
                  <a:gd name="T3" fmla="*/ 26 h 429"/>
                  <a:gd name="T4" fmla="*/ 1 w 122"/>
                  <a:gd name="T5" fmla="*/ 55 h 429"/>
                  <a:gd name="T6" fmla="*/ 4 w 122"/>
                  <a:gd name="T7" fmla="*/ 86 h 429"/>
                  <a:gd name="T8" fmla="*/ 7 w 122"/>
                  <a:gd name="T9" fmla="*/ 118 h 429"/>
                  <a:gd name="T10" fmla="*/ 12 w 122"/>
                  <a:gd name="T11" fmla="*/ 152 h 429"/>
                  <a:gd name="T12" fmla="*/ 16 w 122"/>
                  <a:gd name="T13" fmla="*/ 187 h 429"/>
                  <a:gd name="T14" fmla="*/ 23 w 122"/>
                  <a:gd name="T15" fmla="*/ 220 h 429"/>
                  <a:gd name="T16" fmla="*/ 31 w 122"/>
                  <a:gd name="T17" fmla="*/ 254 h 429"/>
                  <a:gd name="T18" fmla="*/ 39 w 122"/>
                  <a:gd name="T19" fmla="*/ 287 h 429"/>
                  <a:gd name="T20" fmla="*/ 47 w 122"/>
                  <a:gd name="T21" fmla="*/ 317 h 429"/>
                  <a:gd name="T22" fmla="*/ 58 w 122"/>
                  <a:gd name="T23" fmla="*/ 345 h 429"/>
                  <a:gd name="T24" fmla="*/ 69 w 122"/>
                  <a:gd name="T25" fmla="*/ 370 h 429"/>
                  <a:gd name="T26" fmla="*/ 80 w 122"/>
                  <a:gd name="T27" fmla="*/ 391 h 429"/>
                  <a:gd name="T28" fmla="*/ 93 w 122"/>
                  <a:gd name="T29" fmla="*/ 409 h 429"/>
                  <a:gd name="T30" fmla="*/ 106 w 122"/>
                  <a:gd name="T31" fmla="*/ 421 h 429"/>
                  <a:gd name="T32" fmla="*/ 121 w 122"/>
                  <a:gd name="T33" fmla="*/ 42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29"/>
                  <a:gd name="T53" fmla="*/ 122 w 122"/>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29">
                    <a:moveTo>
                      <a:pt x="0" y="0"/>
                    </a:moveTo>
                    <a:lnTo>
                      <a:pt x="0" y="26"/>
                    </a:lnTo>
                    <a:lnTo>
                      <a:pt x="1" y="55"/>
                    </a:lnTo>
                    <a:lnTo>
                      <a:pt x="4" y="86"/>
                    </a:lnTo>
                    <a:lnTo>
                      <a:pt x="7" y="118"/>
                    </a:lnTo>
                    <a:lnTo>
                      <a:pt x="12" y="152"/>
                    </a:lnTo>
                    <a:lnTo>
                      <a:pt x="16" y="187"/>
                    </a:lnTo>
                    <a:lnTo>
                      <a:pt x="23" y="220"/>
                    </a:lnTo>
                    <a:lnTo>
                      <a:pt x="31" y="254"/>
                    </a:lnTo>
                    <a:lnTo>
                      <a:pt x="39" y="287"/>
                    </a:lnTo>
                    <a:lnTo>
                      <a:pt x="47" y="317"/>
                    </a:lnTo>
                    <a:lnTo>
                      <a:pt x="58" y="345"/>
                    </a:lnTo>
                    <a:lnTo>
                      <a:pt x="69" y="370"/>
                    </a:lnTo>
                    <a:lnTo>
                      <a:pt x="80" y="391"/>
                    </a:lnTo>
                    <a:lnTo>
                      <a:pt x="93" y="409"/>
                    </a:lnTo>
                    <a:lnTo>
                      <a:pt x="106" y="421"/>
                    </a:lnTo>
                    <a:lnTo>
                      <a:pt x="121" y="428"/>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7" name="Freeform 14"/>
              <p:cNvSpPr>
                <a:spLocks/>
              </p:cNvSpPr>
              <p:nvPr/>
            </p:nvSpPr>
            <p:spPr bwMode="auto">
              <a:xfrm>
                <a:off x="1489" y="1641"/>
                <a:ext cx="59" cy="254"/>
              </a:xfrm>
              <a:custGeom>
                <a:avLst/>
                <a:gdLst>
                  <a:gd name="T0" fmla="*/ 0 w 59"/>
                  <a:gd name="T1" fmla="*/ 253 h 254"/>
                  <a:gd name="T2" fmla="*/ 0 w 59"/>
                  <a:gd name="T3" fmla="*/ 251 h 254"/>
                  <a:gd name="T4" fmla="*/ 2 w 59"/>
                  <a:gd name="T5" fmla="*/ 242 h 254"/>
                  <a:gd name="T6" fmla="*/ 4 w 59"/>
                  <a:gd name="T7" fmla="*/ 232 h 254"/>
                  <a:gd name="T8" fmla="*/ 8 w 59"/>
                  <a:gd name="T9" fmla="*/ 217 h 254"/>
                  <a:gd name="T10" fmla="*/ 12 w 59"/>
                  <a:gd name="T11" fmla="*/ 199 h 254"/>
                  <a:gd name="T12" fmla="*/ 15 w 59"/>
                  <a:gd name="T13" fmla="*/ 180 h 254"/>
                  <a:gd name="T14" fmla="*/ 20 w 59"/>
                  <a:gd name="T15" fmla="*/ 158 h 254"/>
                  <a:gd name="T16" fmla="*/ 24 w 59"/>
                  <a:gd name="T17" fmla="*/ 136 h 254"/>
                  <a:gd name="T18" fmla="*/ 30 w 59"/>
                  <a:gd name="T19" fmla="*/ 114 h 254"/>
                  <a:gd name="T20" fmla="*/ 35 w 59"/>
                  <a:gd name="T21" fmla="*/ 91 h 254"/>
                  <a:gd name="T22" fmla="*/ 40 w 59"/>
                  <a:gd name="T23" fmla="*/ 70 h 254"/>
                  <a:gd name="T24" fmla="*/ 44 w 59"/>
                  <a:gd name="T25" fmla="*/ 50 h 254"/>
                  <a:gd name="T26" fmla="*/ 49 w 59"/>
                  <a:gd name="T27" fmla="*/ 33 h 254"/>
                  <a:gd name="T28" fmla="*/ 53 w 59"/>
                  <a:gd name="T29" fmla="*/ 18 h 254"/>
                  <a:gd name="T30" fmla="*/ 56 w 59"/>
                  <a:gd name="T31" fmla="*/ 7 h 254"/>
                  <a:gd name="T32" fmla="*/ 58 w 59"/>
                  <a:gd name="T33" fmla="*/ 0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54"/>
                  <a:gd name="T53" fmla="*/ 59 w 59"/>
                  <a:gd name="T54" fmla="*/ 254 h 2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54">
                    <a:moveTo>
                      <a:pt x="0" y="253"/>
                    </a:moveTo>
                    <a:lnTo>
                      <a:pt x="0" y="251"/>
                    </a:lnTo>
                    <a:lnTo>
                      <a:pt x="2" y="242"/>
                    </a:lnTo>
                    <a:lnTo>
                      <a:pt x="4" y="232"/>
                    </a:lnTo>
                    <a:lnTo>
                      <a:pt x="8" y="217"/>
                    </a:lnTo>
                    <a:lnTo>
                      <a:pt x="12" y="199"/>
                    </a:lnTo>
                    <a:lnTo>
                      <a:pt x="15" y="180"/>
                    </a:lnTo>
                    <a:lnTo>
                      <a:pt x="20" y="158"/>
                    </a:lnTo>
                    <a:lnTo>
                      <a:pt x="24" y="136"/>
                    </a:lnTo>
                    <a:lnTo>
                      <a:pt x="30" y="114"/>
                    </a:lnTo>
                    <a:lnTo>
                      <a:pt x="35" y="91"/>
                    </a:lnTo>
                    <a:lnTo>
                      <a:pt x="40" y="70"/>
                    </a:lnTo>
                    <a:lnTo>
                      <a:pt x="44" y="50"/>
                    </a:lnTo>
                    <a:lnTo>
                      <a:pt x="49" y="33"/>
                    </a:lnTo>
                    <a:lnTo>
                      <a:pt x="53" y="18"/>
                    </a:lnTo>
                    <a:lnTo>
                      <a:pt x="56" y="7"/>
                    </a:lnTo>
                    <a:lnTo>
                      <a:pt x="58" y="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8" name="Freeform 15"/>
              <p:cNvSpPr>
                <a:spLocks/>
              </p:cNvSpPr>
              <p:nvPr/>
            </p:nvSpPr>
            <p:spPr bwMode="auto">
              <a:xfrm>
                <a:off x="1547" y="1554"/>
                <a:ext cx="98" cy="88"/>
              </a:xfrm>
              <a:custGeom>
                <a:avLst/>
                <a:gdLst>
                  <a:gd name="T0" fmla="*/ 0 w 98"/>
                  <a:gd name="T1" fmla="*/ 87 h 88"/>
                  <a:gd name="T2" fmla="*/ 3 w 98"/>
                  <a:gd name="T3" fmla="*/ 82 h 88"/>
                  <a:gd name="T4" fmla="*/ 7 w 98"/>
                  <a:gd name="T5" fmla="*/ 76 h 88"/>
                  <a:gd name="T6" fmla="*/ 10 w 98"/>
                  <a:gd name="T7" fmla="*/ 70 h 88"/>
                  <a:gd name="T8" fmla="*/ 15 w 98"/>
                  <a:gd name="T9" fmla="*/ 63 h 88"/>
                  <a:gd name="T10" fmla="*/ 20 w 98"/>
                  <a:gd name="T11" fmla="*/ 56 h 88"/>
                  <a:gd name="T12" fmla="*/ 26 w 98"/>
                  <a:gd name="T13" fmla="*/ 49 h 88"/>
                  <a:gd name="T14" fmla="*/ 31 w 98"/>
                  <a:gd name="T15" fmla="*/ 41 h 88"/>
                  <a:gd name="T16" fmla="*/ 39 w 98"/>
                  <a:gd name="T17" fmla="*/ 34 h 88"/>
                  <a:gd name="T18" fmla="*/ 45 w 98"/>
                  <a:gd name="T19" fmla="*/ 28 h 88"/>
                  <a:gd name="T20" fmla="*/ 52 w 98"/>
                  <a:gd name="T21" fmla="*/ 21 h 88"/>
                  <a:gd name="T22" fmla="*/ 60 w 98"/>
                  <a:gd name="T23" fmla="*/ 15 h 88"/>
                  <a:gd name="T24" fmla="*/ 67 w 98"/>
                  <a:gd name="T25" fmla="*/ 11 h 88"/>
                  <a:gd name="T26" fmla="*/ 74 w 98"/>
                  <a:gd name="T27" fmla="*/ 7 h 88"/>
                  <a:gd name="T28" fmla="*/ 82 w 98"/>
                  <a:gd name="T29" fmla="*/ 3 h 88"/>
                  <a:gd name="T30" fmla="*/ 89 w 98"/>
                  <a:gd name="T31" fmla="*/ 1 h 88"/>
                  <a:gd name="T32" fmla="*/ 97 w 9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88"/>
                  <a:gd name="T53" fmla="*/ 98 w 9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88">
                    <a:moveTo>
                      <a:pt x="0" y="87"/>
                    </a:moveTo>
                    <a:lnTo>
                      <a:pt x="3" y="82"/>
                    </a:lnTo>
                    <a:lnTo>
                      <a:pt x="7" y="76"/>
                    </a:lnTo>
                    <a:lnTo>
                      <a:pt x="10" y="70"/>
                    </a:lnTo>
                    <a:lnTo>
                      <a:pt x="15" y="63"/>
                    </a:lnTo>
                    <a:lnTo>
                      <a:pt x="20" y="56"/>
                    </a:lnTo>
                    <a:lnTo>
                      <a:pt x="26" y="49"/>
                    </a:lnTo>
                    <a:lnTo>
                      <a:pt x="31" y="41"/>
                    </a:lnTo>
                    <a:lnTo>
                      <a:pt x="39" y="34"/>
                    </a:lnTo>
                    <a:lnTo>
                      <a:pt x="45" y="28"/>
                    </a:lnTo>
                    <a:lnTo>
                      <a:pt x="52" y="21"/>
                    </a:lnTo>
                    <a:lnTo>
                      <a:pt x="60" y="15"/>
                    </a:lnTo>
                    <a:lnTo>
                      <a:pt x="67" y="11"/>
                    </a:lnTo>
                    <a:lnTo>
                      <a:pt x="74" y="7"/>
                    </a:lnTo>
                    <a:lnTo>
                      <a:pt x="82" y="3"/>
                    </a:lnTo>
                    <a:lnTo>
                      <a:pt x="89" y="1"/>
                    </a:lnTo>
                    <a:lnTo>
                      <a:pt x="97" y="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9" name="Freeform 16"/>
              <p:cNvSpPr>
                <a:spLocks/>
              </p:cNvSpPr>
              <p:nvPr/>
            </p:nvSpPr>
            <p:spPr bwMode="auto">
              <a:xfrm>
                <a:off x="1644" y="1554"/>
                <a:ext cx="118" cy="108"/>
              </a:xfrm>
              <a:custGeom>
                <a:avLst/>
                <a:gdLst>
                  <a:gd name="T0" fmla="*/ 0 w 118"/>
                  <a:gd name="T1" fmla="*/ 0 h 108"/>
                  <a:gd name="T2" fmla="*/ 7 w 118"/>
                  <a:gd name="T3" fmla="*/ 0 h 108"/>
                  <a:gd name="T4" fmla="*/ 13 w 118"/>
                  <a:gd name="T5" fmla="*/ 0 h 108"/>
                  <a:gd name="T6" fmla="*/ 18 w 118"/>
                  <a:gd name="T7" fmla="*/ 1 h 108"/>
                  <a:gd name="T8" fmla="*/ 24 w 118"/>
                  <a:gd name="T9" fmla="*/ 2 h 108"/>
                  <a:gd name="T10" fmla="*/ 29 w 118"/>
                  <a:gd name="T11" fmla="*/ 3 h 108"/>
                  <a:gd name="T12" fmla="*/ 33 w 118"/>
                  <a:gd name="T13" fmla="*/ 7 h 108"/>
                  <a:gd name="T14" fmla="*/ 38 w 118"/>
                  <a:gd name="T15" fmla="*/ 10 h 108"/>
                  <a:gd name="T16" fmla="*/ 44 w 118"/>
                  <a:gd name="T17" fmla="*/ 14 h 108"/>
                  <a:gd name="T18" fmla="*/ 49 w 118"/>
                  <a:gd name="T19" fmla="*/ 19 h 108"/>
                  <a:gd name="T20" fmla="*/ 55 w 118"/>
                  <a:gd name="T21" fmla="*/ 27 h 108"/>
                  <a:gd name="T22" fmla="*/ 63 w 118"/>
                  <a:gd name="T23" fmla="*/ 36 h 108"/>
                  <a:gd name="T24" fmla="*/ 71 w 118"/>
                  <a:gd name="T25" fmla="*/ 45 h 108"/>
                  <a:gd name="T26" fmla="*/ 80 w 118"/>
                  <a:gd name="T27" fmla="*/ 57 h 108"/>
                  <a:gd name="T28" fmla="*/ 91 w 118"/>
                  <a:gd name="T29" fmla="*/ 71 h 108"/>
                  <a:gd name="T30" fmla="*/ 103 w 118"/>
                  <a:gd name="T31" fmla="*/ 88 h 108"/>
                  <a:gd name="T32" fmla="*/ 117 w 118"/>
                  <a:gd name="T33" fmla="*/ 10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08"/>
                  <a:gd name="T53" fmla="*/ 118 w 118"/>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08">
                    <a:moveTo>
                      <a:pt x="0" y="0"/>
                    </a:moveTo>
                    <a:lnTo>
                      <a:pt x="7" y="0"/>
                    </a:lnTo>
                    <a:lnTo>
                      <a:pt x="13" y="0"/>
                    </a:lnTo>
                    <a:lnTo>
                      <a:pt x="18" y="1"/>
                    </a:lnTo>
                    <a:lnTo>
                      <a:pt x="24" y="2"/>
                    </a:lnTo>
                    <a:lnTo>
                      <a:pt x="29" y="3"/>
                    </a:lnTo>
                    <a:lnTo>
                      <a:pt x="33" y="7"/>
                    </a:lnTo>
                    <a:lnTo>
                      <a:pt x="38" y="10"/>
                    </a:lnTo>
                    <a:lnTo>
                      <a:pt x="44" y="14"/>
                    </a:lnTo>
                    <a:lnTo>
                      <a:pt x="49" y="19"/>
                    </a:lnTo>
                    <a:lnTo>
                      <a:pt x="55" y="27"/>
                    </a:lnTo>
                    <a:lnTo>
                      <a:pt x="63" y="36"/>
                    </a:lnTo>
                    <a:lnTo>
                      <a:pt x="71" y="45"/>
                    </a:lnTo>
                    <a:lnTo>
                      <a:pt x="80" y="57"/>
                    </a:lnTo>
                    <a:lnTo>
                      <a:pt x="91" y="71"/>
                    </a:lnTo>
                    <a:lnTo>
                      <a:pt x="103" y="88"/>
                    </a:lnTo>
                    <a:lnTo>
                      <a:pt x="117" y="107"/>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0" name="Freeform 17"/>
              <p:cNvSpPr>
                <a:spLocks/>
              </p:cNvSpPr>
              <p:nvPr/>
            </p:nvSpPr>
            <p:spPr bwMode="auto">
              <a:xfrm>
                <a:off x="1761" y="1661"/>
                <a:ext cx="1365" cy="467"/>
              </a:xfrm>
              <a:custGeom>
                <a:avLst/>
                <a:gdLst>
                  <a:gd name="T0" fmla="*/ 0 w 1365"/>
                  <a:gd name="T1" fmla="*/ 0 h 467"/>
                  <a:gd name="T2" fmla="*/ 65 w 1365"/>
                  <a:gd name="T3" fmla="*/ 16 h 467"/>
                  <a:gd name="T4" fmla="*/ 139 w 1365"/>
                  <a:gd name="T5" fmla="*/ 37 h 467"/>
                  <a:gd name="T6" fmla="*/ 222 w 1365"/>
                  <a:gd name="T7" fmla="*/ 58 h 467"/>
                  <a:gd name="T8" fmla="*/ 311 w 1365"/>
                  <a:gd name="T9" fmla="*/ 82 h 467"/>
                  <a:gd name="T10" fmla="*/ 407 w 1365"/>
                  <a:gd name="T11" fmla="*/ 107 h 467"/>
                  <a:gd name="T12" fmla="*/ 507 w 1365"/>
                  <a:gd name="T13" fmla="*/ 135 h 467"/>
                  <a:gd name="T14" fmla="*/ 609 w 1365"/>
                  <a:gd name="T15" fmla="*/ 164 h 467"/>
                  <a:gd name="T16" fmla="*/ 711 w 1365"/>
                  <a:gd name="T17" fmla="*/ 194 h 467"/>
                  <a:gd name="T18" fmla="*/ 813 w 1365"/>
                  <a:gd name="T19" fmla="*/ 224 h 467"/>
                  <a:gd name="T20" fmla="*/ 912 w 1365"/>
                  <a:gd name="T21" fmla="*/ 257 h 467"/>
                  <a:gd name="T22" fmla="*/ 1008 w 1365"/>
                  <a:gd name="T23" fmla="*/ 291 h 467"/>
                  <a:gd name="T24" fmla="*/ 1096 w 1365"/>
                  <a:gd name="T25" fmla="*/ 324 h 467"/>
                  <a:gd name="T26" fmla="*/ 1178 w 1365"/>
                  <a:gd name="T27" fmla="*/ 359 h 467"/>
                  <a:gd name="T28" fmla="*/ 1251 w 1365"/>
                  <a:gd name="T29" fmla="*/ 395 h 467"/>
                  <a:gd name="T30" fmla="*/ 1314 w 1365"/>
                  <a:gd name="T31" fmla="*/ 430 h 467"/>
                  <a:gd name="T32" fmla="*/ 1364 w 1365"/>
                  <a:gd name="T33" fmla="*/ 466 h 4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5"/>
                  <a:gd name="T52" fmla="*/ 0 h 467"/>
                  <a:gd name="T53" fmla="*/ 1365 w 1365"/>
                  <a:gd name="T54" fmla="*/ 467 h 4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5" h="467">
                    <a:moveTo>
                      <a:pt x="0" y="0"/>
                    </a:moveTo>
                    <a:lnTo>
                      <a:pt x="65" y="16"/>
                    </a:lnTo>
                    <a:lnTo>
                      <a:pt x="139" y="37"/>
                    </a:lnTo>
                    <a:lnTo>
                      <a:pt x="222" y="58"/>
                    </a:lnTo>
                    <a:lnTo>
                      <a:pt x="311" y="82"/>
                    </a:lnTo>
                    <a:lnTo>
                      <a:pt x="407" y="107"/>
                    </a:lnTo>
                    <a:lnTo>
                      <a:pt x="507" y="135"/>
                    </a:lnTo>
                    <a:lnTo>
                      <a:pt x="609" y="164"/>
                    </a:lnTo>
                    <a:lnTo>
                      <a:pt x="711" y="194"/>
                    </a:lnTo>
                    <a:lnTo>
                      <a:pt x="813" y="224"/>
                    </a:lnTo>
                    <a:lnTo>
                      <a:pt x="912" y="257"/>
                    </a:lnTo>
                    <a:lnTo>
                      <a:pt x="1008" y="291"/>
                    </a:lnTo>
                    <a:lnTo>
                      <a:pt x="1096" y="324"/>
                    </a:lnTo>
                    <a:lnTo>
                      <a:pt x="1178" y="359"/>
                    </a:lnTo>
                    <a:lnTo>
                      <a:pt x="1251" y="395"/>
                    </a:lnTo>
                    <a:lnTo>
                      <a:pt x="1314" y="430"/>
                    </a:lnTo>
                    <a:lnTo>
                      <a:pt x="1364" y="466"/>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1" name="Freeform 18"/>
              <p:cNvSpPr>
                <a:spLocks/>
              </p:cNvSpPr>
              <p:nvPr/>
            </p:nvSpPr>
            <p:spPr bwMode="auto">
              <a:xfrm>
                <a:off x="3125" y="2127"/>
                <a:ext cx="509" cy="448"/>
              </a:xfrm>
              <a:custGeom>
                <a:avLst/>
                <a:gdLst>
                  <a:gd name="T0" fmla="*/ 0 w 509"/>
                  <a:gd name="T1" fmla="*/ 0 h 448"/>
                  <a:gd name="T2" fmla="*/ 23 w 509"/>
                  <a:gd name="T3" fmla="*/ 14 h 448"/>
                  <a:gd name="T4" fmla="*/ 49 w 509"/>
                  <a:gd name="T5" fmla="*/ 29 h 448"/>
                  <a:gd name="T6" fmla="*/ 77 w 509"/>
                  <a:gd name="T7" fmla="*/ 46 h 448"/>
                  <a:gd name="T8" fmla="*/ 107 w 509"/>
                  <a:gd name="T9" fmla="*/ 67 h 448"/>
                  <a:gd name="T10" fmla="*/ 138 w 509"/>
                  <a:gd name="T11" fmla="*/ 89 h 448"/>
                  <a:gd name="T12" fmla="*/ 171 w 509"/>
                  <a:gd name="T13" fmla="*/ 114 h 448"/>
                  <a:gd name="T14" fmla="*/ 204 w 509"/>
                  <a:gd name="T15" fmla="*/ 140 h 448"/>
                  <a:gd name="T16" fmla="*/ 239 w 509"/>
                  <a:gd name="T17" fmla="*/ 167 h 448"/>
                  <a:gd name="T18" fmla="*/ 274 w 509"/>
                  <a:gd name="T19" fmla="*/ 198 h 448"/>
                  <a:gd name="T20" fmla="*/ 309 w 509"/>
                  <a:gd name="T21" fmla="*/ 229 h 448"/>
                  <a:gd name="T22" fmla="*/ 344 w 509"/>
                  <a:gd name="T23" fmla="*/ 262 h 448"/>
                  <a:gd name="T24" fmla="*/ 379 w 509"/>
                  <a:gd name="T25" fmla="*/ 296 h 448"/>
                  <a:gd name="T26" fmla="*/ 413 w 509"/>
                  <a:gd name="T27" fmla="*/ 332 h 448"/>
                  <a:gd name="T28" fmla="*/ 445 w 509"/>
                  <a:gd name="T29" fmla="*/ 369 h 448"/>
                  <a:gd name="T30" fmla="*/ 477 w 509"/>
                  <a:gd name="T31" fmla="*/ 407 h 448"/>
                  <a:gd name="T32" fmla="*/ 508 w 509"/>
                  <a:gd name="T33" fmla="*/ 447 h 4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9"/>
                  <a:gd name="T52" fmla="*/ 0 h 448"/>
                  <a:gd name="T53" fmla="*/ 509 w 509"/>
                  <a:gd name="T54" fmla="*/ 448 h 4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9" h="448">
                    <a:moveTo>
                      <a:pt x="0" y="0"/>
                    </a:moveTo>
                    <a:lnTo>
                      <a:pt x="23" y="14"/>
                    </a:lnTo>
                    <a:lnTo>
                      <a:pt x="49" y="29"/>
                    </a:lnTo>
                    <a:lnTo>
                      <a:pt x="77" y="46"/>
                    </a:lnTo>
                    <a:lnTo>
                      <a:pt x="107" y="67"/>
                    </a:lnTo>
                    <a:lnTo>
                      <a:pt x="138" y="89"/>
                    </a:lnTo>
                    <a:lnTo>
                      <a:pt x="171" y="114"/>
                    </a:lnTo>
                    <a:lnTo>
                      <a:pt x="204" y="140"/>
                    </a:lnTo>
                    <a:lnTo>
                      <a:pt x="239" y="167"/>
                    </a:lnTo>
                    <a:lnTo>
                      <a:pt x="274" y="198"/>
                    </a:lnTo>
                    <a:lnTo>
                      <a:pt x="309" y="229"/>
                    </a:lnTo>
                    <a:lnTo>
                      <a:pt x="344" y="262"/>
                    </a:lnTo>
                    <a:lnTo>
                      <a:pt x="379" y="296"/>
                    </a:lnTo>
                    <a:lnTo>
                      <a:pt x="413" y="332"/>
                    </a:lnTo>
                    <a:lnTo>
                      <a:pt x="445" y="369"/>
                    </a:lnTo>
                    <a:lnTo>
                      <a:pt x="477" y="407"/>
                    </a:lnTo>
                    <a:lnTo>
                      <a:pt x="508" y="447"/>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2" name="Freeform 19"/>
              <p:cNvSpPr>
                <a:spLocks/>
              </p:cNvSpPr>
              <p:nvPr/>
            </p:nvSpPr>
            <p:spPr bwMode="auto">
              <a:xfrm>
                <a:off x="3633" y="2574"/>
                <a:ext cx="701" cy="572"/>
              </a:xfrm>
              <a:custGeom>
                <a:avLst/>
                <a:gdLst>
                  <a:gd name="T0" fmla="*/ 0 w 701"/>
                  <a:gd name="T1" fmla="*/ 0 h 572"/>
                  <a:gd name="T2" fmla="*/ 32 w 701"/>
                  <a:gd name="T3" fmla="*/ 37 h 572"/>
                  <a:gd name="T4" fmla="*/ 70 w 701"/>
                  <a:gd name="T5" fmla="*/ 79 h 572"/>
                  <a:gd name="T6" fmla="*/ 112 w 701"/>
                  <a:gd name="T7" fmla="*/ 121 h 572"/>
                  <a:gd name="T8" fmla="*/ 158 w 701"/>
                  <a:gd name="T9" fmla="*/ 166 h 572"/>
                  <a:gd name="T10" fmla="*/ 207 w 701"/>
                  <a:gd name="T11" fmla="*/ 212 h 572"/>
                  <a:gd name="T12" fmla="*/ 259 w 701"/>
                  <a:gd name="T13" fmla="*/ 259 h 572"/>
                  <a:gd name="T14" fmla="*/ 312 w 701"/>
                  <a:gd name="T15" fmla="*/ 305 h 572"/>
                  <a:gd name="T16" fmla="*/ 365 w 701"/>
                  <a:gd name="T17" fmla="*/ 349 h 572"/>
                  <a:gd name="T18" fmla="*/ 417 w 701"/>
                  <a:gd name="T19" fmla="*/ 392 h 572"/>
                  <a:gd name="T20" fmla="*/ 469 w 701"/>
                  <a:gd name="T21" fmla="*/ 432 h 572"/>
                  <a:gd name="T22" fmla="*/ 518 w 701"/>
                  <a:gd name="T23" fmla="*/ 467 h 572"/>
                  <a:gd name="T24" fmla="*/ 564 w 701"/>
                  <a:gd name="T25" fmla="*/ 500 h 572"/>
                  <a:gd name="T26" fmla="*/ 606 w 701"/>
                  <a:gd name="T27" fmla="*/ 528 h 572"/>
                  <a:gd name="T28" fmla="*/ 643 w 701"/>
                  <a:gd name="T29" fmla="*/ 549 h 572"/>
                  <a:gd name="T30" fmla="*/ 675 w 701"/>
                  <a:gd name="T31" fmla="*/ 563 h 572"/>
                  <a:gd name="T32" fmla="*/ 700 w 701"/>
                  <a:gd name="T33" fmla="*/ 571 h 5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1"/>
                  <a:gd name="T52" fmla="*/ 0 h 572"/>
                  <a:gd name="T53" fmla="*/ 701 w 701"/>
                  <a:gd name="T54" fmla="*/ 572 h 5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1" h="572">
                    <a:moveTo>
                      <a:pt x="0" y="0"/>
                    </a:moveTo>
                    <a:lnTo>
                      <a:pt x="32" y="37"/>
                    </a:lnTo>
                    <a:lnTo>
                      <a:pt x="70" y="79"/>
                    </a:lnTo>
                    <a:lnTo>
                      <a:pt x="112" y="121"/>
                    </a:lnTo>
                    <a:lnTo>
                      <a:pt x="158" y="166"/>
                    </a:lnTo>
                    <a:lnTo>
                      <a:pt x="207" y="212"/>
                    </a:lnTo>
                    <a:lnTo>
                      <a:pt x="259" y="259"/>
                    </a:lnTo>
                    <a:lnTo>
                      <a:pt x="312" y="305"/>
                    </a:lnTo>
                    <a:lnTo>
                      <a:pt x="365" y="349"/>
                    </a:lnTo>
                    <a:lnTo>
                      <a:pt x="417" y="392"/>
                    </a:lnTo>
                    <a:lnTo>
                      <a:pt x="469" y="432"/>
                    </a:lnTo>
                    <a:lnTo>
                      <a:pt x="518" y="467"/>
                    </a:lnTo>
                    <a:lnTo>
                      <a:pt x="564" y="500"/>
                    </a:lnTo>
                    <a:lnTo>
                      <a:pt x="606" y="528"/>
                    </a:lnTo>
                    <a:lnTo>
                      <a:pt x="643" y="549"/>
                    </a:lnTo>
                    <a:lnTo>
                      <a:pt x="675" y="563"/>
                    </a:lnTo>
                    <a:lnTo>
                      <a:pt x="700" y="571"/>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3" name="Freeform 20"/>
              <p:cNvSpPr>
                <a:spLocks/>
              </p:cNvSpPr>
              <p:nvPr/>
            </p:nvSpPr>
            <p:spPr bwMode="auto">
              <a:xfrm>
                <a:off x="4333" y="3145"/>
                <a:ext cx="1087" cy="128"/>
              </a:xfrm>
              <a:custGeom>
                <a:avLst/>
                <a:gdLst>
                  <a:gd name="T0" fmla="*/ 0 w 1087"/>
                  <a:gd name="T1" fmla="*/ 0 h 128"/>
                  <a:gd name="T2" fmla="*/ 47 w 1087"/>
                  <a:gd name="T3" fmla="*/ 16 h 128"/>
                  <a:gd name="T4" fmla="*/ 99 w 1087"/>
                  <a:gd name="T5" fmla="*/ 31 h 128"/>
                  <a:gd name="T6" fmla="*/ 155 w 1087"/>
                  <a:gd name="T7" fmla="*/ 44 h 128"/>
                  <a:gd name="T8" fmla="*/ 215 w 1087"/>
                  <a:gd name="T9" fmla="*/ 56 h 128"/>
                  <a:gd name="T10" fmla="*/ 279 w 1087"/>
                  <a:gd name="T11" fmla="*/ 68 h 128"/>
                  <a:gd name="T12" fmla="*/ 346 w 1087"/>
                  <a:gd name="T13" fmla="*/ 79 h 128"/>
                  <a:gd name="T14" fmla="*/ 416 w 1087"/>
                  <a:gd name="T15" fmla="*/ 88 h 128"/>
                  <a:gd name="T16" fmla="*/ 488 w 1087"/>
                  <a:gd name="T17" fmla="*/ 97 h 128"/>
                  <a:gd name="T18" fmla="*/ 561 w 1087"/>
                  <a:gd name="T19" fmla="*/ 104 h 128"/>
                  <a:gd name="T20" fmla="*/ 637 w 1087"/>
                  <a:gd name="T21" fmla="*/ 111 h 128"/>
                  <a:gd name="T22" fmla="*/ 712 w 1087"/>
                  <a:gd name="T23" fmla="*/ 115 h 128"/>
                  <a:gd name="T24" fmla="*/ 789 w 1087"/>
                  <a:gd name="T25" fmla="*/ 120 h 128"/>
                  <a:gd name="T26" fmla="*/ 866 w 1087"/>
                  <a:gd name="T27" fmla="*/ 124 h 128"/>
                  <a:gd name="T28" fmla="*/ 943 w 1087"/>
                  <a:gd name="T29" fmla="*/ 127 h 128"/>
                  <a:gd name="T30" fmla="*/ 1018 w 1087"/>
                  <a:gd name="T31" fmla="*/ 122 h 128"/>
                  <a:gd name="T32" fmla="*/ 1086 w 1087"/>
                  <a:gd name="T33" fmla="*/ 122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7"/>
                  <a:gd name="T52" fmla="*/ 0 h 128"/>
                  <a:gd name="T53" fmla="*/ 1087 w 108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7" h="128">
                    <a:moveTo>
                      <a:pt x="0" y="0"/>
                    </a:moveTo>
                    <a:lnTo>
                      <a:pt x="47" y="16"/>
                    </a:lnTo>
                    <a:lnTo>
                      <a:pt x="99" y="31"/>
                    </a:lnTo>
                    <a:lnTo>
                      <a:pt x="155" y="44"/>
                    </a:lnTo>
                    <a:lnTo>
                      <a:pt x="215" y="56"/>
                    </a:lnTo>
                    <a:lnTo>
                      <a:pt x="279" y="68"/>
                    </a:lnTo>
                    <a:lnTo>
                      <a:pt x="346" y="79"/>
                    </a:lnTo>
                    <a:lnTo>
                      <a:pt x="416" y="88"/>
                    </a:lnTo>
                    <a:lnTo>
                      <a:pt x="488" y="97"/>
                    </a:lnTo>
                    <a:lnTo>
                      <a:pt x="561" y="104"/>
                    </a:lnTo>
                    <a:lnTo>
                      <a:pt x="637" y="111"/>
                    </a:lnTo>
                    <a:lnTo>
                      <a:pt x="712" y="115"/>
                    </a:lnTo>
                    <a:lnTo>
                      <a:pt x="789" y="120"/>
                    </a:lnTo>
                    <a:lnTo>
                      <a:pt x="866" y="124"/>
                    </a:lnTo>
                    <a:lnTo>
                      <a:pt x="943" y="127"/>
                    </a:lnTo>
                    <a:lnTo>
                      <a:pt x="1018" y="122"/>
                    </a:lnTo>
                    <a:lnTo>
                      <a:pt x="1086" y="122"/>
                    </a:lnTo>
                  </a:path>
                </a:pathLst>
              </a:custGeom>
              <a:noFill/>
              <a:ln w="25400" cap="rnd" cmpd="sng">
                <a:solidFill>
                  <a:srgbClr val="FAFD00"/>
                </a:solidFill>
                <a:prstDash val="solid"/>
                <a:round/>
                <a:headEnd type="none" w="med" len="med"/>
                <a:tailEnd type="none" w="med" len="med"/>
              </a:ln>
            </p:spPr>
            <p:txBody>
              <a:bodyPr/>
              <a:lstStyle/>
              <a:p>
                <a:endParaRPr lang="pt-BR"/>
              </a:p>
            </p:txBody>
          </p:sp>
        </p:grpSp>
        <p:sp>
          <p:nvSpPr>
            <p:cNvPr id="12305" name="Rectangle 21"/>
            <p:cNvSpPr>
              <a:spLocks noChangeArrowheads="1"/>
            </p:cNvSpPr>
            <p:nvPr/>
          </p:nvSpPr>
          <p:spPr bwMode="auto">
            <a:xfrm>
              <a:off x="982662" y="1905538"/>
              <a:ext cx="685800" cy="3395663"/>
            </a:xfrm>
            <a:prstGeom prst="rect">
              <a:avLst/>
            </a:prstGeom>
            <a:noFill/>
            <a:ln w="12700">
              <a:noFill/>
              <a:miter lim="800000"/>
              <a:headEnd/>
              <a:tailEnd/>
            </a:ln>
          </p:spPr>
          <p:txBody>
            <a:bodyPr wrap="none" lIns="98425" tIns="49213" rIns="98425" bIns="49213">
              <a:spAutoFit/>
            </a:bodyPr>
            <a:lstStyle/>
            <a:p>
              <a:pPr algn="r" defTabSz="1041400" eaLnBrk="0" hangingPunct="0">
                <a:lnSpc>
                  <a:spcPct val="70000"/>
                </a:lnSpc>
                <a:spcBef>
                  <a:spcPct val="0"/>
                </a:spcBef>
                <a:spcAft>
                  <a:spcPct val="168000"/>
                </a:spcAft>
                <a:buFontTx/>
                <a:buNone/>
              </a:pPr>
              <a:r>
                <a:rPr lang="en-US" altLang="en-US" sz="1700"/>
                <a:t>1000</a:t>
              </a:r>
            </a:p>
            <a:p>
              <a:pPr algn="r" defTabSz="1041400" eaLnBrk="0" hangingPunct="0">
                <a:lnSpc>
                  <a:spcPct val="70000"/>
                </a:lnSpc>
                <a:spcBef>
                  <a:spcPct val="0"/>
                </a:spcBef>
                <a:spcAft>
                  <a:spcPct val="168000"/>
                </a:spcAft>
                <a:buFontTx/>
                <a:buNone/>
              </a:pPr>
              <a:r>
                <a:rPr lang="en-US" altLang="en-US" sz="1700"/>
                <a:t>800</a:t>
              </a:r>
            </a:p>
            <a:p>
              <a:pPr algn="r" defTabSz="1041400" eaLnBrk="0" hangingPunct="0">
                <a:lnSpc>
                  <a:spcPct val="70000"/>
                </a:lnSpc>
                <a:spcBef>
                  <a:spcPct val="0"/>
                </a:spcBef>
                <a:spcAft>
                  <a:spcPct val="168000"/>
                </a:spcAft>
                <a:buFontTx/>
                <a:buNone/>
              </a:pPr>
              <a:r>
                <a:rPr lang="en-US" altLang="en-US" sz="1700"/>
                <a:t>600</a:t>
              </a:r>
            </a:p>
            <a:p>
              <a:pPr algn="r" defTabSz="1041400" eaLnBrk="0" hangingPunct="0">
                <a:lnSpc>
                  <a:spcPct val="70000"/>
                </a:lnSpc>
                <a:spcBef>
                  <a:spcPct val="0"/>
                </a:spcBef>
                <a:spcAft>
                  <a:spcPct val="168000"/>
                </a:spcAft>
                <a:buFontTx/>
                <a:buNone/>
              </a:pPr>
              <a:r>
                <a:rPr lang="en-US" altLang="en-US" sz="1700"/>
                <a:t>400</a:t>
              </a:r>
            </a:p>
            <a:p>
              <a:pPr algn="r" defTabSz="1041400" eaLnBrk="0" hangingPunct="0">
                <a:lnSpc>
                  <a:spcPct val="70000"/>
                </a:lnSpc>
                <a:spcBef>
                  <a:spcPct val="0"/>
                </a:spcBef>
                <a:spcAft>
                  <a:spcPct val="168000"/>
                </a:spcAft>
                <a:buFontTx/>
                <a:buNone/>
              </a:pPr>
              <a:r>
                <a:rPr lang="en-US" altLang="en-US" sz="1700"/>
                <a:t>200</a:t>
              </a:r>
            </a:p>
            <a:p>
              <a:pPr algn="r" defTabSz="1041400" eaLnBrk="0" hangingPunct="0">
                <a:lnSpc>
                  <a:spcPct val="70000"/>
                </a:lnSpc>
                <a:spcBef>
                  <a:spcPct val="0"/>
                </a:spcBef>
                <a:spcAft>
                  <a:spcPct val="168000"/>
                </a:spcAft>
                <a:buFontTx/>
                <a:buNone/>
              </a:pPr>
              <a:r>
                <a:rPr lang="en-US" altLang="en-US" sz="1700"/>
                <a:t>0</a:t>
              </a:r>
            </a:p>
          </p:txBody>
        </p:sp>
        <p:sp>
          <p:nvSpPr>
            <p:cNvPr id="12306" name="Rectangle 23"/>
            <p:cNvSpPr>
              <a:spLocks noChangeArrowheads="1"/>
            </p:cNvSpPr>
            <p:nvPr/>
          </p:nvSpPr>
          <p:spPr bwMode="auto">
            <a:xfrm>
              <a:off x="4943474" y="3185063"/>
              <a:ext cx="3125151" cy="360997"/>
            </a:xfrm>
            <a:prstGeom prst="rect">
              <a:avLst/>
            </a:prstGeom>
            <a:noFill/>
            <a:ln w="12700">
              <a:noFill/>
              <a:miter lim="800000"/>
              <a:headEnd/>
              <a:tailEnd/>
            </a:ln>
          </p:spPr>
          <p:txBody>
            <a:bodyPr wrap="none" lIns="98425" tIns="49213" rIns="98425" bIns="49213">
              <a:spAutoFit/>
            </a:bodyPr>
            <a:lstStyle/>
            <a:p>
              <a:pPr defTabSz="1041400" eaLnBrk="0" hangingPunct="0">
                <a:spcBef>
                  <a:spcPct val="57000"/>
                </a:spcBef>
                <a:buFontTx/>
                <a:buNone/>
              </a:pPr>
              <a:r>
                <a:rPr lang="en-US" altLang="en-US" sz="1700" dirty="0" err="1" smtClean="0"/>
                <a:t>Infeccções</a:t>
              </a:r>
              <a:r>
                <a:rPr lang="en-US" altLang="en-US" sz="1700" dirty="0" smtClean="0"/>
                <a:t> </a:t>
              </a:r>
              <a:r>
                <a:rPr lang="en-US" altLang="en-US" sz="1700" dirty="0" err="1" smtClean="0"/>
                <a:t>oportunistas</a:t>
              </a:r>
              <a:r>
                <a:rPr lang="en-US" altLang="en-US" sz="1700" dirty="0" smtClean="0"/>
                <a:t> </a:t>
              </a:r>
              <a:r>
                <a:rPr lang="en-US" altLang="en-US" sz="1700" dirty="0" err="1" smtClean="0"/>
                <a:t>precoces</a:t>
              </a:r>
              <a:endParaRPr lang="en-US" altLang="en-US" sz="1700" dirty="0"/>
            </a:p>
          </p:txBody>
        </p:sp>
        <p:sp>
          <p:nvSpPr>
            <p:cNvPr id="12307" name="Rectangle 24"/>
            <p:cNvSpPr>
              <a:spLocks noChangeArrowheads="1"/>
            </p:cNvSpPr>
            <p:nvPr/>
          </p:nvSpPr>
          <p:spPr bwMode="auto">
            <a:xfrm>
              <a:off x="5688012" y="3586701"/>
              <a:ext cx="2851678" cy="360997"/>
            </a:xfrm>
            <a:prstGeom prst="rect">
              <a:avLst/>
            </a:prstGeom>
            <a:noFill/>
            <a:ln w="12700">
              <a:noFill/>
              <a:miter lim="800000"/>
              <a:headEnd/>
              <a:tailEnd/>
            </a:ln>
          </p:spPr>
          <p:txBody>
            <a:bodyPr wrap="none" lIns="98425" tIns="49213" rIns="98425" bIns="49213">
              <a:spAutoFit/>
            </a:bodyPr>
            <a:lstStyle/>
            <a:p>
              <a:pPr defTabSz="1041400" eaLnBrk="0" hangingPunct="0">
                <a:spcBef>
                  <a:spcPct val="57000"/>
                </a:spcBef>
                <a:buFontTx/>
                <a:buNone/>
              </a:pPr>
              <a:r>
                <a:rPr lang="en-US" altLang="en-US" sz="1700" dirty="0" err="1" smtClean="0"/>
                <a:t>Infeccções</a:t>
              </a:r>
              <a:r>
                <a:rPr lang="en-US" altLang="en-US" sz="1700" dirty="0" smtClean="0"/>
                <a:t> </a:t>
              </a:r>
              <a:r>
                <a:rPr lang="en-US" altLang="en-US" sz="1700" dirty="0" err="1" smtClean="0"/>
                <a:t>oportunistas</a:t>
              </a:r>
              <a:r>
                <a:rPr lang="en-US" altLang="en-US" sz="1700" dirty="0" smtClean="0"/>
                <a:t> </a:t>
              </a:r>
              <a:r>
                <a:rPr lang="en-US" altLang="en-US" sz="1700" dirty="0" err="1" smtClean="0"/>
                <a:t>tardia</a:t>
              </a:r>
              <a:endParaRPr lang="en-US" altLang="en-US" sz="1700" dirty="0"/>
            </a:p>
          </p:txBody>
        </p:sp>
        <p:sp>
          <p:nvSpPr>
            <p:cNvPr id="12308" name="Line 25"/>
            <p:cNvSpPr>
              <a:spLocks noChangeShapeType="1"/>
            </p:cNvSpPr>
            <p:nvPr/>
          </p:nvSpPr>
          <p:spPr bwMode="auto">
            <a:xfrm flipH="1">
              <a:off x="1624012" y="2038888"/>
              <a:ext cx="46037" cy="0"/>
            </a:xfrm>
            <a:prstGeom prst="line">
              <a:avLst/>
            </a:prstGeom>
            <a:noFill/>
            <a:ln w="12700">
              <a:solidFill>
                <a:schemeClr val="tx1"/>
              </a:solidFill>
              <a:round/>
              <a:headEnd/>
              <a:tailEnd/>
            </a:ln>
          </p:spPr>
          <p:txBody>
            <a:bodyPr/>
            <a:lstStyle/>
            <a:p>
              <a:endParaRPr lang="pt-BR"/>
            </a:p>
          </p:txBody>
        </p:sp>
        <p:sp>
          <p:nvSpPr>
            <p:cNvPr id="12309" name="Line 26"/>
            <p:cNvSpPr>
              <a:spLocks noChangeShapeType="1"/>
            </p:cNvSpPr>
            <p:nvPr/>
          </p:nvSpPr>
          <p:spPr bwMode="auto">
            <a:xfrm flipH="1">
              <a:off x="1624012" y="2643726"/>
              <a:ext cx="46037" cy="0"/>
            </a:xfrm>
            <a:prstGeom prst="line">
              <a:avLst/>
            </a:prstGeom>
            <a:noFill/>
            <a:ln w="12700">
              <a:solidFill>
                <a:schemeClr val="tx1"/>
              </a:solidFill>
              <a:round/>
              <a:headEnd/>
              <a:tailEnd/>
            </a:ln>
          </p:spPr>
          <p:txBody>
            <a:bodyPr/>
            <a:lstStyle/>
            <a:p>
              <a:endParaRPr lang="pt-BR"/>
            </a:p>
          </p:txBody>
        </p:sp>
        <p:sp>
          <p:nvSpPr>
            <p:cNvPr id="12310" name="Line 27"/>
            <p:cNvSpPr>
              <a:spLocks noChangeShapeType="1"/>
            </p:cNvSpPr>
            <p:nvPr/>
          </p:nvSpPr>
          <p:spPr bwMode="auto">
            <a:xfrm flipH="1">
              <a:off x="1624012" y="3267613"/>
              <a:ext cx="46037" cy="0"/>
            </a:xfrm>
            <a:prstGeom prst="line">
              <a:avLst/>
            </a:prstGeom>
            <a:noFill/>
            <a:ln w="12700">
              <a:solidFill>
                <a:schemeClr val="tx1"/>
              </a:solidFill>
              <a:round/>
              <a:headEnd/>
              <a:tailEnd/>
            </a:ln>
          </p:spPr>
          <p:txBody>
            <a:bodyPr/>
            <a:lstStyle/>
            <a:p>
              <a:endParaRPr lang="pt-BR"/>
            </a:p>
          </p:txBody>
        </p:sp>
        <p:sp>
          <p:nvSpPr>
            <p:cNvPr id="12311" name="Line 28"/>
            <p:cNvSpPr>
              <a:spLocks noChangeShapeType="1"/>
            </p:cNvSpPr>
            <p:nvPr/>
          </p:nvSpPr>
          <p:spPr bwMode="auto">
            <a:xfrm flipH="1">
              <a:off x="1624012" y="3896263"/>
              <a:ext cx="46037" cy="0"/>
            </a:xfrm>
            <a:prstGeom prst="line">
              <a:avLst/>
            </a:prstGeom>
            <a:noFill/>
            <a:ln w="12700">
              <a:solidFill>
                <a:schemeClr val="tx1"/>
              </a:solidFill>
              <a:round/>
              <a:headEnd/>
              <a:tailEnd/>
            </a:ln>
          </p:spPr>
          <p:txBody>
            <a:bodyPr/>
            <a:lstStyle/>
            <a:p>
              <a:endParaRPr lang="pt-BR"/>
            </a:p>
          </p:txBody>
        </p:sp>
        <p:sp>
          <p:nvSpPr>
            <p:cNvPr id="12312" name="Line 29"/>
            <p:cNvSpPr>
              <a:spLocks noChangeShapeType="1"/>
            </p:cNvSpPr>
            <p:nvPr/>
          </p:nvSpPr>
          <p:spPr bwMode="auto">
            <a:xfrm flipH="1">
              <a:off x="1624012" y="4502688"/>
              <a:ext cx="46037" cy="0"/>
            </a:xfrm>
            <a:prstGeom prst="line">
              <a:avLst/>
            </a:prstGeom>
            <a:noFill/>
            <a:ln w="12700">
              <a:solidFill>
                <a:schemeClr val="tx1"/>
              </a:solidFill>
              <a:round/>
              <a:headEnd/>
              <a:tailEnd/>
            </a:ln>
          </p:spPr>
          <p:txBody>
            <a:bodyPr/>
            <a:lstStyle/>
            <a:p>
              <a:endParaRPr lang="pt-BR"/>
            </a:p>
          </p:txBody>
        </p:sp>
        <p:sp>
          <p:nvSpPr>
            <p:cNvPr id="12313" name="Line 30"/>
            <p:cNvSpPr>
              <a:spLocks noChangeShapeType="1"/>
            </p:cNvSpPr>
            <p:nvPr/>
          </p:nvSpPr>
          <p:spPr bwMode="auto">
            <a:xfrm flipH="1">
              <a:off x="1624012" y="5120226"/>
              <a:ext cx="46037" cy="0"/>
            </a:xfrm>
            <a:prstGeom prst="line">
              <a:avLst/>
            </a:prstGeom>
            <a:noFill/>
            <a:ln w="12700">
              <a:solidFill>
                <a:srgbClr val="FFFFFF"/>
              </a:solidFill>
              <a:round/>
              <a:headEnd/>
              <a:tailEnd/>
            </a:ln>
          </p:spPr>
          <p:txBody>
            <a:bodyPr/>
            <a:lstStyle/>
            <a:p>
              <a:endParaRPr lang="pt-BR"/>
            </a:p>
          </p:txBody>
        </p:sp>
        <p:sp>
          <p:nvSpPr>
            <p:cNvPr id="12314" name="Line 31"/>
            <p:cNvSpPr>
              <a:spLocks noChangeShapeType="1"/>
            </p:cNvSpPr>
            <p:nvPr/>
          </p:nvSpPr>
          <p:spPr bwMode="auto">
            <a:xfrm flipV="1">
              <a:off x="1676400" y="5121812"/>
              <a:ext cx="0" cy="50801"/>
            </a:xfrm>
            <a:prstGeom prst="line">
              <a:avLst/>
            </a:prstGeom>
            <a:noFill/>
            <a:ln w="12700">
              <a:solidFill>
                <a:schemeClr val="tx1"/>
              </a:solidFill>
              <a:round/>
              <a:headEnd/>
              <a:tailEnd/>
            </a:ln>
          </p:spPr>
          <p:txBody>
            <a:bodyPr/>
            <a:lstStyle/>
            <a:p>
              <a:endParaRPr lang="pt-BR"/>
            </a:p>
          </p:txBody>
        </p:sp>
        <p:sp>
          <p:nvSpPr>
            <p:cNvPr id="12315" name="Line 32"/>
            <p:cNvSpPr>
              <a:spLocks noChangeShapeType="1"/>
            </p:cNvSpPr>
            <p:nvPr/>
          </p:nvSpPr>
          <p:spPr bwMode="auto">
            <a:xfrm flipV="1">
              <a:off x="2047875" y="5120226"/>
              <a:ext cx="0" cy="52388"/>
            </a:xfrm>
            <a:prstGeom prst="line">
              <a:avLst/>
            </a:prstGeom>
            <a:noFill/>
            <a:ln w="12700">
              <a:solidFill>
                <a:schemeClr val="tx1"/>
              </a:solidFill>
              <a:round/>
              <a:headEnd/>
              <a:tailEnd/>
            </a:ln>
          </p:spPr>
          <p:txBody>
            <a:bodyPr/>
            <a:lstStyle/>
            <a:p>
              <a:endParaRPr lang="pt-BR"/>
            </a:p>
          </p:txBody>
        </p:sp>
        <p:sp>
          <p:nvSpPr>
            <p:cNvPr id="12316" name="Line 33"/>
            <p:cNvSpPr>
              <a:spLocks noChangeShapeType="1"/>
            </p:cNvSpPr>
            <p:nvPr/>
          </p:nvSpPr>
          <p:spPr bwMode="auto">
            <a:xfrm flipV="1">
              <a:off x="2473325" y="5120226"/>
              <a:ext cx="0" cy="52388"/>
            </a:xfrm>
            <a:prstGeom prst="line">
              <a:avLst/>
            </a:prstGeom>
            <a:noFill/>
            <a:ln w="12700">
              <a:solidFill>
                <a:schemeClr val="tx1"/>
              </a:solidFill>
              <a:round/>
              <a:headEnd/>
              <a:tailEnd/>
            </a:ln>
          </p:spPr>
          <p:txBody>
            <a:bodyPr/>
            <a:lstStyle/>
            <a:p>
              <a:endParaRPr lang="pt-BR"/>
            </a:p>
          </p:txBody>
        </p:sp>
        <p:sp>
          <p:nvSpPr>
            <p:cNvPr id="12317" name="Line 34"/>
            <p:cNvSpPr>
              <a:spLocks noChangeShapeType="1"/>
            </p:cNvSpPr>
            <p:nvPr/>
          </p:nvSpPr>
          <p:spPr bwMode="auto">
            <a:xfrm flipV="1">
              <a:off x="3309937" y="5120226"/>
              <a:ext cx="0" cy="52388"/>
            </a:xfrm>
            <a:prstGeom prst="line">
              <a:avLst/>
            </a:prstGeom>
            <a:noFill/>
            <a:ln w="12700">
              <a:solidFill>
                <a:schemeClr val="tx1"/>
              </a:solidFill>
              <a:round/>
              <a:headEnd/>
              <a:tailEnd/>
            </a:ln>
          </p:spPr>
          <p:txBody>
            <a:bodyPr/>
            <a:lstStyle/>
            <a:p>
              <a:endParaRPr lang="pt-BR"/>
            </a:p>
          </p:txBody>
        </p:sp>
        <p:sp>
          <p:nvSpPr>
            <p:cNvPr id="12318" name="Line 35"/>
            <p:cNvSpPr>
              <a:spLocks noChangeShapeType="1"/>
            </p:cNvSpPr>
            <p:nvPr/>
          </p:nvSpPr>
          <p:spPr bwMode="auto">
            <a:xfrm flipV="1">
              <a:off x="3711575" y="5120226"/>
              <a:ext cx="0" cy="52388"/>
            </a:xfrm>
            <a:prstGeom prst="line">
              <a:avLst/>
            </a:prstGeom>
            <a:noFill/>
            <a:ln w="12700">
              <a:solidFill>
                <a:schemeClr val="tx1"/>
              </a:solidFill>
              <a:round/>
              <a:headEnd/>
              <a:tailEnd/>
            </a:ln>
          </p:spPr>
          <p:txBody>
            <a:bodyPr/>
            <a:lstStyle/>
            <a:p>
              <a:endParaRPr lang="pt-BR"/>
            </a:p>
          </p:txBody>
        </p:sp>
        <p:sp>
          <p:nvSpPr>
            <p:cNvPr id="12319" name="Line 36"/>
            <p:cNvSpPr>
              <a:spLocks noChangeShapeType="1"/>
            </p:cNvSpPr>
            <p:nvPr/>
          </p:nvSpPr>
          <p:spPr bwMode="auto">
            <a:xfrm flipV="1">
              <a:off x="2890837" y="5120226"/>
              <a:ext cx="0" cy="52388"/>
            </a:xfrm>
            <a:prstGeom prst="line">
              <a:avLst/>
            </a:prstGeom>
            <a:noFill/>
            <a:ln w="12700">
              <a:solidFill>
                <a:schemeClr val="tx1"/>
              </a:solidFill>
              <a:round/>
              <a:headEnd/>
              <a:tailEnd/>
            </a:ln>
          </p:spPr>
          <p:txBody>
            <a:bodyPr/>
            <a:lstStyle/>
            <a:p>
              <a:endParaRPr lang="pt-BR"/>
            </a:p>
          </p:txBody>
        </p:sp>
        <p:sp>
          <p:nvSpPr>
            <p:cNvPr id="12320" name="Line 37"/>
            <p:cNvSpPr>
              <a:spLocks noChangeShapeType="1"/>
            </p:cNvSpPr>
            <p:nvPr/>
          </p:nvSpPr>
          <p:spPr bwMode="auto">
            <a:xfrm flipV="1">
              <a:off x="4119562" y="5120226"/>
              <a:ext cx="0" cy="52388"/>
            </a:xfrm>
            <a:prstGeom prst="line">
              <a:avLst/>
            </a:prstGeom>
            <a:noFill/>
            <a:ln w="12700">
              <a:solidFill>
                <a:schemeClr val="tx1"/>
              </a:solidFill>
              <a:round/>
              <a:headEnd/>
              <a:tailEnd/>
            </a:ln>
          </p:spPr>
          <p:txBody>
            <a:bodyPr/>
            <a:lstStyle/>
            <a:p>
              <a:endParaRPr lang="pt-BR"/>
            </a:p>
          </p:txBody>
        </p:sp>
        <p:sp>
          <p:nvSpPr>
            <p:cNvPr id="12321" name="Line 38"/>
            <p:cNvSpPr>
              <a:spLocks noChangeShapeType="1"/>
            </p:cNvSpPr>
            <p:nvPr/>
          </p:nvSpPr>
          <p:spPr bwMode="auto">
            <a:xfrm flipV="1">
              <a:off x="4545012" y="5120226"/>
              <a:ext cx="0" cy="52388"/>
            </a:xfrm>
            <a:prstGeom prst="line">
              <a:avLst/>
            </a:prstGeom>
            <a:noFill/>
            <a:ln w="12700">
              <a:solidFill>
                <a:schemeClr val="tx1"/>
              </a:solidFill>
              <a:round/>
              <a:headEnd/>
              <a:tailEnd/>
            </a:ln>
          </p:spPr>
          <p:txBody>
            <a:bodyPr/>
            <a:lstStyle/>
            <a:p>
              <a:endParaRPr lang="pt-BR"/>
            </a:p>
          </p:txBody>
        </p:sp>
        <p:sp>
          <p:nvSpPr>
            <p:cNvPr id="12322" name="Line 39"/>
            <p:cNvSpPr>
              <a:spLocks noChangeShapeType="1"/>
            </p:cNvSpPr>
            <p:nvPr/>
          </p:nvSpPr>
          <p:spPr bwMode="auto">
            <a:xfrm flipV="1">
              <a:off x="5381624" y="5120226"/>
              <a:ext cx="0" cy="52388"/>
            </a:xfrm>
            <a:prstGeom prst="line">
              <a:avLst/>
            </a:prstGeom>
            <a:noFill/>
            <a:ln w="12700">
              <a:solidFill>
                <a:schemeClr val="tx1"/>
              </a:solidFill>
              <a:round/>
              <a:headEnd/>
              <a:tailEnd/>
            </a:ln>
          </p:spPr>
          <p:txBody>
            <a:bodyPr/>
            <a:lstStyle/>
            <a:p>
              <a:endParaRPr lang="pt-BR"/>
            </a:p>
          </p:txBody>
        </p:sp>
        <p:sp>
          <p:nvSpPr>
            <p:cNvPr id="12323" name="Line 40"/>
            <p:cNvSpPr>
              <a:spLocks noChangeShapeType="1"/>
            </p:cNvSpPr>
            <p:nvPr/>
          </p:nvSpPr>
          <p:spPr bwMode="auto">
            <a:xfrm flipV="1">
              <a:off x="5784849" y="5120226"/>
              <a:ext cx="0" cy="52388"/>
            </a:xfrm>
            <a:prstGeom prst="line">
              <a:avLst/>
            </a:prstGeom>
            <a:noFill/>
            <a:ln w="12700">
              <a:solidFill>
                <a:schemeClr val="tx1"/>
              </a:solidFill>
              <a:round/>
              <a:headEnd/>
              <a:tailEnd/>
            </a:ln>
          </p:spPr>
          <p:txBody>
            <a:bodyPr/>
            <a:lstStyle/>
            <a:p>
              <a:endParaRPr lang="pt-BR"/>
            </a:p>
          </p:txBody>
        </p:sp>
        <p:sp>
          <p:nvSpPr>
            <p:cNvPr id="12324" name="Line 41"/>
            <p:cNvSpPr>
              <a:spLocks noChangeShapeType="1"/>
            </p:cNvSpPr>
            <p:nvPr/>
          </p:nvSpPr>
          <p:spPr bwMode="auto">
            <a:xfrm flipV="1">
              <a:off x="4964112" y="5120226"/>
              <a:ext cx="0" cy="52388"/>
            </a:xfrm>
            <a:prstGeom prst="line">
              <a:avLst/>
            </a:prstGeom>
            <a:noFill/>
            <a:ln w="12700">
              <a:solidFill>
                <a:schemeClr val="tx1"/>
              </a:solidFill>
              <a:round/>
              <a:headEnd/>
              <a:tailEnd/>
            </a:ln>
          </p:spPr>
          <p:txBody>
            <a:bodyPr/>
            <a:lstStyle/>
            <a:p>
              <a:endParaRPr lang="pt-BR"/>
            </a:p>
          </p:txBody>
        </p:sp>
        <p:sp>
          <p:nvSpPr>
            <p:cNvPr id="12325" name="Line 42"/>
            <p:cNvSpPr>
              <a:spLocks noChangeShapeType="1"/>
            </p:cNvSpPr>
            <p:nvPr/>
          </p:nvSpPr>
          <p:spPr bwMode="auto">
            <a:xfrm flipV="1">
              <a:off x="6200774" y="5120226"/>
              <a:ext cx="0" cy="52388"/>
            </a:xfrm>
            <a:prstGeom prst="line">
              <a:avLst/>
            </a:prstGeom>
            <a:noFill/>
            <a:ln w="12700">
              <a:solidFill>
                <a:schemeClr val="tx1"/>
              </a:solidFill>
              <a:round/>
              <a:headEnd/>
              <a:tailEnd/>
            </a:ln>
          </p:spPr>
          <p:txBody>
            <a:bodyPr/>
            <a:lstStyle/>
            <a:p>
              <a:endParaRPr lang="pt-BR"/>
            </a:p>
          </p:txBody>
        </p:sp>
        <p:sp>
          <p:nvSpPr>
            <p:cNvPr id="12326" name="Line 43"/>
            <p:cNvSpPr>
              <a:spLocks noChangeShapeType="1"/>
            </p:cNvSpPr>
            <p:nvPr/>
          </p:nvSpPr>
          <p:spPr bwMode="auto">
            <a:xfrm flipV="1">
              <a:off x="6610349" y="5120226"/>
              <a:ext cx="0" cy="52388"/>
            </a:xfrm>
            <a:prstGeom prst="line">
              <a:avLst/>
            </a:prstGeom>
            <a:noFill/>
            <a:ln w="12700">
              <a:solidFill>
                <a:schemeClr val="tx1"/>
              </a:solidFill>
              <a:round/>
              <a:headEnd/>
              <a:tailEnd/>
            </a:ln>
          </p:spPr>
          <p:txBody>
            <a:bodyPr/>
            <a:lstStyle/>
            <a:p>
              <a:endParaRPr lang="pt-BR"/>
            </a:p>
          </p:txBody>
        </p:sp>
        <p:sp>
          <p:nvSpPr>
            <p:cNvPr id="12327" name="Line 44"/>
            <p:cNvSpPr>
              <a:spLocks noChangeShapeType="1"/>
            </p:cNvSpPr>
            <p:nvPr/>
          </p:nvSpPr>
          <p:spPr bwMode="auto">
            <a:xfrm flipV="1">
              <a:off x="7034212" y="5151976"/>
              <a:ext cx="0" cy="20638"/>
            </a:xfrm>
            <a:prstGeom prst="line">
              <a:avLst/>
            </a:prstGeom>
            <a:noFill/>
            <a:ln w="12700">
              <a:solidFill>
                <a:srgbClr val="FFFFFF"/>
              </a:solidFill>
              <a:round/>
              <a:headEnd/>
              <a:tailEnd/>
            </a:ln>
          </p:spPr>
          <p:txBody>
            <a:bodyPr/>
            <a:lstStyle/>
            <a:p>
              <a:endParaRPr lang="pt-BR"/>
            </a:p>
          </p:txBody>
        </p:sp>
        <p:sp>
          <p:nvSpPr>
            <p:cNvPr id="12328" name="Line 45"/>
            <p:cNvSpPr>
              <a:spLocks noChangeShapeType="1"/>
            </p:cNvSpPr>
            <p:nvPr/>
          </p:nvSpPr>
          <p:spPr bwMode="auto">
            <a:xfrm flipV="1">
              <a:off x="7453312" y="5120226"/>
              <a:ext cx="0" cy="52388"/>
            </a:xfrm>
            <a:prstGeom prst="line">
              <a:avLst/>
            </a:prstGeom>
            <a:noFill/>
            <a:ln w="12700">
              <a:solidFill>
                <a:schemeClr val="tx1"/>
              </a:solidFill>
              <a:round/>
              <a:headEnd/>
              <a:tailEnd/>
            </a:ln>
          </p:spPr>
          <p:txBody>
            <a:bodyPr/>
            <a:lstStyle/>
            <a:p>
              <a:endParaRPr lang="pt-BR"/>
            </a:p>
          </p:txBody>
        </p:sp>
        <p:sp>
          <p:nvSpPr>
            <p:cNvPr id="12329" name="Rectangle 46"/>
            <p:cNvSpPr>
              <a:spLocks noChangeArrowheads="1"/>
            </p:cNvSpPr>
            <p:nvPr/>
          </p:nvSpPr>
          <p:spPr bwMode="auto">
            <a:xfrm>
              <a:off x="919162" y="3302538"/>
              <a:ext cx="284162" cy="255588"/>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baseline="30000"/>
                <a:t>+</a:t>
              </a:r>
            </a:p>
          </p:txBody>
        </p:sp>
        <p:sp>
          <p:nvSpPr>
            <p:cNvPr id="12330" name="Rectangle 47"/>
            <p:cNvSpPr>
              <a:spLocks noChangeArrowheads="1"/>
            </p:cNvSpPr>
            <p:nvPr/>
          </p:nvSpPr>
          <p:spPr bwMode="auto">
            <a:xfrm>
              <a:off x="18970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a:t>
              </a:r>
            </a:p>
          </p:txBody>
        </p:sp>
        <p:sp>
          <p:nvSpPr>
            <p:cNvPr id="12331" name="Rectangle 48"/>
            <p:cNvSpPr>
              <a:spLocks noChangeArrowheads="1"/>
            </p:cNvSpPr>
            <p:nvPr/>
          </p:nvSpPr>
          <p:spPr bwMode="auto">
            <a:xfrm>
              <a:off x="232092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2</a:t>
              </a:r>
            </a:p>
          </p:txBody>
        </p:sp>
        <p:sp>
          <p:nvSpPr>
            <p:cNvPr id="12332" name="Rectangle 49"/>
            <p:cNvSpPr>
              <a:spLocks noChangeArrowheads="1"/>
            </p:cNvSpPr>
            <p:nvPr/>
          </p:nvSpPr>
          <p:spPr bwMode="auto">
            <a:xfrm>
              <a:off x="274637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3</a:t>
              </a:r>
            </a:p>
          </p:txBody>
        </p:sp>
        <p:sp>
          <p:nvSpPr>
            <p:cNvPr id="12333" name="Rectangle 50"/>
            <p:cNvSpPr>
              <a:spLocks noChangeArrowheads="1"/>
            </p:cNvSpPr>
            <p:nvPr/>
          </p:nvSpPr>
          <p:spPr bwMode="auto">
            <a:xfrm>
              <a:off x="31670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4</a:t>
              </a:r>
            </a:p>
          </p:txBody>
        </p:sp>
        <p:sp>
          <p:nvSpPr>
            <p:cNvPr id="12334" name="Rectangle 51"/>
            <p:cNvSpPr>
              <a:spLocks noChangeArrowheads="1"/>
            </p:cNvSpPr>
            <p:nvPr/>
          </p:nvSpPr>
          <p:spPr bwMode="auto">
            <a:xfrm>
              <a:off x="3557587"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5</a:t>
              </a:r>
            </a:p>
          </p:txBody>
        </p:sp>
        <p:sp>
          <p:nvSpPr>
            <p:cNvPr id="12335" name="Rectangle 52"/>
            <p:cNvSpPr>
              <a:spLocks noChangeArrowheads="1"/>
            </p:cNvSpPr>
            <p:nvPr/>
          </p:nvSpPr>
          <p:spPr bwMode="auto">
            <a:xfrm>
              <a:off x="397192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6</a:t>
              </a:r>
            </a:p>
          </p:txBody>
        </p:sp>
        <p:sp>
          <p:nvSpPr>
            <p:cNvPr id="12336" name="Rectangle 53"/>
            <p:cNvSpPr>
              <a:spLocks noChangeArrowheads="1"/>
            </p:cNvSpPr>
            <p:nvPr/>
          </p:nvSpPr>
          <p:spPr bwMode="auto">
            <a:xfrm>
              <a:off x="4364037"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7</a:t>
              </a:r>
            </a:p>
          </p:txBody>
        </p:sp>
        <p:sp>
          <p:nvSpPr>
            <p:cNvPr id="12337" name="Rectangle 54"/>
            <p:cNvSpPr>
              <a:spLocks noChangeArrowheads="1"/>
            </p:cNvSpPr>
            <p:nvPr/>
          </p:nvSpPr>
          <p:spPr bwMode="auto">
            <a:xfrm>
              <a:off x="48053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8</a:t>
              </a:r>
            </a:p>
          </p:txBody>
        </p:sp>
        <p:sp>
          <p:nvSpPr>
            <p:cNvPr id="12338" name="Rectangle 55"/>
            <p:cNvSpPr>
              <a:spLocks noChangeArrowheads="1"/>
            </p:cNvSpPr>
            <p:nvPr/>
          </p:nvSpPr>
          <p:spPr bwMode="auto">
            <a:xfrm>
              <a:off x="5222874"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9</a:t>
              </a:r>
            </a:p>
          </p:txBody>
        </p:sp>
        <p:sp>
          <p:nvSpPr>
            <p:cNvPr id="12339" name="Rectangle 56"/>
            <p:cNvSpPr>
              <a:spLocks noChangeArrowheads="1"/>
            </p:cNvSpPr>
            <p:nvPr/>
          </p:nvSpPr>
          <p:spPr bwMode="auto">
            <a:xfrm>
              <a:off x="5583237"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10</a:t>
              </a:r>
            </a:p>
          </p:txBody>
        </p:sp>
        <p:sp>
          <p:nvSpPr>
            <p:cNvPr id="12340" name="Rectangle 57"/>
            <p:cNvSpPr>
              <a:spLocks noChangeArrowheads="1"/>
            </p:cNvSpPr>
            <p:nvPr/>
          </p:nvSpPr>
          <p:spPr bwMode="auto">
            <a:xfrm>
              <a:off x="6010274" y="5151976"/>
              <a:ext cx="427037"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11</a:t>
              </a:r>
            </a:p>
          </p:txBody>
        </p:sp>
        <p:sp>
          <p:nvSpPr>
            <p:cNvPr id="12341" name="Rectangle 58"/>
            <p:cNvSpPr>
              <a:spLocks noChangeArrowheads="1"/>
            </p:cNvSpPr>
            <p:nvPr/>
          </p:nvSpPr>
          <p:spPr bwMode="auto">
            <a:xfrm>
              <a:off x="6407149"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12</a:t>
              </a:r>
            </a:p>
          </p:txBody>
        </p:sp>
        <p:sp>
          <p:nvSpPr>
            <p:cNvPr id="12342" name="Rectangle 59"/>
            <p:cNvSpPr>
              <a:spLocks noChangeArrowheads="1"/>
            </p:cNvSpPr>
            <p:nvPr/>
          </p:nvSpPr>
          <p:spPr bwMode="auto">
            <a:xfrm>
              <a:off x="6831012"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13</a:t>
              </a:r>
            </a:p>
          </p:txBody>
        </p:sp>
        <p:sp>
          <p:nvSpPr>
            <p:cNvPr id="12343" name="Rectangle 60"/>
            <p:cNvSpPr>
              <a:spLocks noChangeArrowheads="1"/>
            </p:cNvSpPr>
            <p:nvPr/>
          </p:nvSpPr>
          <p:spPr bwMode="auto">
            <a:xfrm>
              <a:off x="7221537"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14</a:t>
              </a:r>
            </a:p>
          </p:txBody>
        </p:sp>
        <p:sp>
          <p:nvSpPr>
            <p:cNvPr id="12344" name="Rectangle 61"/>
            <p:cNvSpPr>
              <a:spLocks noChangeArrowheads="1"/>
            </p:cNvSpPr>
            <p:nvPr/>
          </p:nvSpPr>
          <p:spPr bwMode="auto">
            <a:xfrm>
              <a:off x="947737" y="3227926"/>
              <a:ext cx="274637" cy="350838"/>
            </a:xfrm>
            <a:prstGeom prst="rect">
              <a:avLst/>
            </a:prstGeom>
            <a:noFill/>
            <a:ln w="12700">
              <a:noFill/>
              <a:miter lim="800000"/>
              <a:headEnd/>
              <a:tailEnd/>
            </a:ln>
          </p:spPr>
          <p:txBody>
            <a:bodyPr wrap="none" anchor="ctr"/>
            <a:lstStyle/>
            <a:p>
              <a:pPr algn="ctr">
                <a:spcBef>
                  <a:spcPct val="0"/>
                </a:spcBef>
                <a:buFontTx/>
                <a:buNone/>
              </a:pPr>
              <a:endParaRPr lang="en-US" altLang="en-US" sz="4000"/>
            </a:p>
          </p:txBody>
        </p:sp>
      </p:grpSp>
      <p:sp>
        <p:nvSpPr>
          <p:cNvPr id="74757" name="AutoShape 62"/>
          <p:cNvSpPr>
            <a:spLocks noChangeArrowheads="1"/>
          </p:cNvSpPr>
          <p:nvPr/>
        </p:nvSpPr>
        <p:spPr bwMode="auto">
          <a:xfrm>
            <a:off x="2411413" y="2133600"/>
            <a:ext cx="2873375" cy="334963"/>
          </a:xfrm>
          <a:prstGeom prst="leftRightArrow">
            <a:avLst>
              <a:gd name="adj1" fmla="val 50000"/>
              <a:gd name="adj2" fmla="val 171564"/>
            </a:avLst>
          </a:prstGeom>
          <a:solidFill>
            <a:schemeClr val="accent1">
              <a:lumMod val="50000"/>
            </a:schemeClr>
          </a:solidFill>
          <a:ln w="28575" algn="ctr">
            <a:noFill/>
            <a:miter lim="800000"/>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4000" smtClean="0">
              <a:solidFill>
                <a:srgbClr val="F9E73D"/>
              </a:solidFill>
              <a:latin typeface="Arial" charset="0"/>
            </a:endParaRPr>
          </a:p>
        </p:txBody>
      </p:sp>
      <p:sp>
        <p:nvSpPr>
          <p:cNvPr id="12295" name="Text Box 63"/>
          <p:cNvSpPr txBox="1">
            <a:spLocks noChangeArrowheads="1"/>
          </p:cNvSpPr>
          <p:nvPr/>
        </p:nvSpPr>
        <p:spPr bwMode="auto">
          <a:xfrm>
            <a:off x="2786063" y="1633538"/>
            <a:ext cx="2102692" cy="461665"/>
          </a:xfrm>
          <a:prstGeom prst="rect">
            <a:avLst/>
          </a:prstGeom>
          <a:noFill/>
          <a:ln w="28575" algn="ctr">
            <a:noFill/>
            <a:miter lim="800000"/>
            <a:headEnd/>
            <a:tailEnd/>
          </a:ln>
        </p:spPr>
        <p:txBody>
          <a:bodyPr wrap="none">
            <a:spAutoFit/>
          </a:bodyPr>
          <a:lstStyle/>
          <a:p>
            <a:pPr algn="ctr">
              <a:spcBef>
                <a:spcPct val="0"/>
              </a:spcBef>
              <a:buFontTx/>
              <a:buNone/>
            </a:pPr>
            <a:r>
              <a:rPr lang="en-US" altLang="en-US" sz="2400" dirty="0" err="1" smtClean="0"/>
              <a:t>Latência</a:t>
            </a:r>
            <a:r>
              <a:rPr lang="en-US" altLang="en-US" sz="2400" dirty="0" smtClean="0"/>
              <a:t> </a:t>
            </a:r>
            <a:r>
              <a:rPr lang="en-US" altLang="en-US" sz="2400" dirty="0" err="1" smtClean="0"/>
              <a:t>Clínica</a:t>
            </a:r>
            <a:endParaRPr lang="en-US" altLang="en-US" sz="2400" dirty="0"/>
          </a:p>
        </p:txBody>
      </p:sp>
      <p:cxnSp>
        <p:nvCxnSpPr>
          <p:cNvPr id="12296" name="Straight Connector 3"/>
          <p:cNvCxnSpPr>
            <a:cxnSpLocks noChangeShapeType="1"/>
          </p:cNvCxnSpPr>
          <p:nvPr/>
        </p:nvCxnSpPr>
        <p:spPr bwMode="auto">
          <a:xfrm>
            <a:off x="1679575" y="2058988"/>
            <a:ext cx="3175" cy="3060700"/>
          </a:xfrm>
          <a:prstGeom prst="line">
            <a:avLst/>
          </a:prstGeom>
          <a:noFill/>
          <a:ln w="12700" algn="ctr">
            <a:solidFill>
              <a:schemeClr val="tx1"/>
            </a:solidFill>
            <a:round/>
            <a:headEnd/>
            <a:tailEnd/>
          </a:ln>
        </p:spPr>
      </p:cxnSp>
      <p:cxnSp>
        <p:nvCxnSpPr>
          <p:cNvPr id="12297" name="Straight Connector 5"/>
          <p:cNvCxnSpPr>
            <a:cxnSpLocks noChangeShapeType="1"/>
            <a:stCxn id="12328" idx="1"/>
          </p:cNvCxnSpPr>
          <p:nvPr/>
        </p:nvCxnSpPr>
        <p:spPr bwMode="auto">
          <a:xfrm flipH="1" flipV="1">
            <a:off x="1657350" y="5114925"/>
            <a:ext cx="5795963" cy="4763"/>
          </a:xfrm>
          <a:prstGeom prst="line">
            <a:avLst/>
          </a:prstGeom>
          <a:noFill/>
          <a:ln w="12700" algn="ctr">
            <a:solidFill>
              <a:schemeClr val="tx1"/>
            </a:solidFill>
            <a:round/>
            <a:headEnd/>
            <a:tailEnd/>
          </a:ln>
        </p:spPr>
      </p:cxn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1633538"/>
            <a:ext cx="8763000" cy="4614862"/>
          </a:xfrm>
          <a:prstGeom prst="rect">
            <a:avLst/>
          </a:prstGeom>
          <a:solidFill>
            <a:srgbClr val="99CCFF"/>
          </a:solidFill>
          <a:ln w="12700" algn="ctr">
            <a:noFill/>
            <a:round/>
            <a:headEnd/>
            <a:tailEnd/>
          </a:ln>
        </p:spPr>
        <p:txBody>
          <a:bodyPr/>
          <a:lstStyle/>
          <a:p>
            <a:pPr marL="342900" indent="-342900"/>
            <a:endParaRPr lang="en-US" altLang="en-US"/>
          </a:p>
        </p:txBody>
      </p:sp>
      <p:sp>
        <p:nvSpPr>
          <p:cNvPr id="12291" name="Rectangle 2"/>
          <p:cNvSpPr>
            <a:spLocks noGrp="1"/>
          </p:cNvSpPr>
          <p:nvPr>
            <p:ph type="title"/>
          </p:nvPr>
        </p:nvSpPr>
        <p:spPr>
          <a:xfrm>
            <a:off x="1331913" y="333375"/>
            <a:ext cx="6840537" cy="936625"/>
          </a:xfrm>
          <a:noFill/>
        </p:spPr>
        <p:txBody>
          <a:bodyPr lIns="90488" tIns="44450" rIns="90488" bIns="44450" anchor="b">
            <a:normAutofit fontScale="90000"/>
          </a:bodyPr>
          <a:lstStyle/>
          <a:p>
            <a:pPr algn="ctr" eaLnBrk="1" hangingPunct="1"/>
            <a:r>
              <a:rPr lang="en-US" altLang="en-US" sz="2800" dirty="0" smtClean="0">
                <a:solidFill>
                  <a:schemeClr val="accent2"/>
                </a:solidFill>
              </a:rPr>
              <a:t>Novo </a:t>
            </a:r>
            <a:r>
              <a:rPr lang="en-US" altLang="en-US" sz="2800" dirty="0" err="1" smtClean="0">
                <a:solidFill>
                  <a:schemeClr val="accent2"/>
                </a:solidFill>
              </a:rPr>
              <a:t>modelo</a:t>
            </a:r>
            <a:r>
              <a:rPr lang="en-US" altLang="en-US" sz="2800" dirty="0" smtClean="0">
                <a:solidFill>
                  <a:schemeClr val="accent2"/>
                </a:solidFill>
              </a:rPr>
              <a:t>: Um </a:t>
            </a:r>
            <a:r>
              <a:rPr lang="en-US" altLang="en-US" sz="2800" dirty="0" err="1" smtClean="0">
                <a:solidFill>
                  <a:schemeClr val="accent2"/>
                </a:solidFill>
              </a:rPr>
              <a:t>aspecto</a:t>
            </a:r>
            <a:r>
              <a:rPr lang="en-US" altLang="en-US" sz="2800" dirty="0" smtClean="0">
                <a:solidFill>
                  <a:schemeClr val="accent2"/>
                </a:solidFill>
              </a:rPr>
              <a:t> </a:t>
            </a:r>
            <a:r>
              <a:rPr lang="en-US" altLang="en-US" sz="2800" dirty="0" err="1" smtClean="0">
                <a:solidFill>
                  <a:schemeClr val="accent2"/>
                </a:solidFill>
              </a:rPr>
              <a:t>mais</a:t>
            </a:r>
            <a:r>
              <a:rPr lang="en-US" altLang="en-US" sz="2800" dirty="0" smtClean="0">
                <a:solidFill>
                  <a:schemeClr val="accent2"/>
                </a:solidFill>
              </a:rPr>
              <a:t> </a:t>
            </a:r>
            <a:r>
              <a:rPr lang="en-US" altLang="en-US" sz="2800" dirty="0" err="1" smtClean="0">
                <a:solidFill>
                  <a:schemeClr val="accent2"/>
                </a:solidFill>
              </a:rPr>
              <a:t>amplo</a:t>
            </a:r>
            <a:r>
              <a:rPr lang="en-US" altLang="en-US" sz="2800" dirty="0" smtClean="0">
                <a:solidFill>
                  <a:schemeClr val="accent2"/>
                </a:solidFill>
              </a:rPr>
              <a:t> de </a:t>
            </a:r>
            <a:r>
              <a:rPr lang="en-US" altLang="en-US" sz="2800" dirty="0" err="1" smtClean="0">
                <a:solidFill>
                  <a:schemeClr val="accent2"/>
                </a:solidFill>
              </a:rPr>
              <a:t>doenças</a:t>
            </a:r>
            <a:endParaRPr lang="en-US" altLang="en-US" sz="2800" dirty="0" smtClean="0">
              <a:solidFill>
                <a:schemeClr val="accent2"/>
              </a:solidFill>
            </a:endParaRPr>
          </a:p>
        </p:txBody>
      </p:sp>
      <p:sp>
        <p:nvSpPr>
          <p:cNvPr id="12292" name="Rectangle 3"/>
          <p:cNvSpPr>
            <a:spLocks noChangeArrowheads="1"/>
          </p:cNvSpPr>
          <p:nvPr/>
        </p:nvSpPr>
        <p:spPr bwMode="auto">
          <a:xfrm>
            <a:off x="2279650" y="1935163"/>
            <a:ext cx="6864350" cy="427037"/>
          </a:xfrm>
          <a:prstGeom prst="rect">
            <a:avLst/>
          </a:prstGeom>
          <a:noFill/>
          <a:ln w="12700">
            <a:noFill/>
            <a:miter lim="800000"/>
            <a:headEnd/>
            <a:tailEnd/>
          </a:ln>
        </p:spPr>
        <p:txBody>
          <a:bodyPr lIns="90488" tIns="44450" rIns="90488" bIns="44450" anchor="b"/>
          <a:lstStyle/>
          <a:p>
            <a:pPr algn="ctr" eaLnBrk="0" hangingPunct="0">
              <a:lnSpc>
                <a:spcPct val="95000"/>
              </a:lnSpc>
              <a:spcBef>
                <a:spcPct val="0"/>
              </a:spcBef>
              <a:buFontTx/>
              <a:buNone/>
            </a:pPr>
            <a:endParaRPr lang="en-US" altLang="en-US" sz="2800">
              <a:solidFill>
                <a:srgbClr val="83CEB9"/>
              </a:solidFill>
            </a:endParaRPr>
          </a:p>
        </p:txBody>
      </p:sp>
      <p:grpSp>
        <p:nvGrpSpPr>
          <p:cNvPr id="2" name="Group 11"/>
          <p:cNvGrpSpPr>
            <a:grpSpLocks/>
          </p:cNvGrpSpPr>
          <p:nvPr/>
        </p:nvGrpSpPr>
        <p:grpSpPr bwMode="auto">
          <a:xfrm>
            <a:off x="482600" y="1905000"/>
            <a:ext cx="8057091" cy="4229100"/>
            <a:chOff x="482600" y="1905538"/>
            <a:chExt cx="8057090" cy="4229101"/>
          </a:xfrm>
        </p:grpSpPr>
        <p:sp>
          <p:nvSpPr>
            <p:cNvPr id="12298" name="Line 5"/>
            <p:cNvSpPr>
              <a:spLocks noChangeShapeType="1"/>
            </p:cNvSpPr>
            <p:nvPr/>
          </p:nvSpPr>
          <p:spPr bwMode="auto">
            <a:xfrm>
              <a:off x="1677987" y="5328188"/>
              <a:ext cx="0" cy="420688"/>
            </a:xfrm>
            <a:prstGeom prst="line">
              <a:avLst/>
            </a:prstGeom>
            <a:noFill/>
            <a:ln w="12700">
              <a:solidFill>
                <a:schemeClr val="tx1"/>
              </a:solidFill>
              <a:round/>
              <a:headEnd type="triangle" w="med" len="med"/>
              <a:tailEnd/>
            </a:ln>
          </p:spPr>
          <p:txBody>
            <a:bodyPr/>
            <a:lstStyle/>
            <a:p>
              <a:endParaRPr lang="pt-BR"/>
            </a:p>
          </p:txBody>
        </p:sp>
        <p:sp>
          <p:nvSpPr>
            <p:cNvPr id="12299" name="Rectangle 6"/>
            <p:cNvSpPr>
              <a:spLocks noChangeArrowheads="1"/>
            </p:cNvSpPr>
            <p:nvPr/>
          </p:nvSpPr>
          <p:spPr bwMode="auto">
            <a:xfrm>
              <a:off x="3943350" y="5799676"/>
              <a:ext cx="1512887"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Time in Years</a:t>
              </a:r>
            </a:p>
          </p:txBody>
        </p:sp>
        <p:sp>
          <p:nvSpPr>
            <p:cNvPr id="12300" name="Rectangle 7"/>
            <p:cNvSpPr>
              <a:spLocks noChangeArrowheads="1"/>
            </p:cNvSpPr>
            <p:nvPr/>
          </p:nvSpPr>
          <p:spPr bwMode="auto">
            <a:xfrm>
              <a:off x="1166812" y="5786976"/>
              <a:ext cx="102552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Infection</a:t>
              </a:r>
            </a:p>
          </p:txBody>
        </p:sp>
        <p:sp>
          <p:nvSpPr>
            <p:cNvPr id="12301" name="Rectangle 8"/>
            <p:cNvSpPr>
              <a:spLocks noChangeArrowheads="1"/>
            </p:cNvSpPr>
            <p:nvPr/>
          </p:nvSpPr>
          <p:spPr bwMode="auto">
            <a:xfrm>
              <a:off x="482600" y="3266026"/>
              <a:ext cx="682625" cy="56991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CD4</a:t>
              </a:r>
              <a:br>
                <a:rPr lang="en-US" altLang="en-US" sz="1700"/>
              </a:br>
              <a:r>
                <a:rPr lang="en-US" altLang="en-US" sz="1700"/>
                <a:t>Cells</a:t>
              </a:r>
            </a:p>
          </p:txBody>
        </p:sp>
        <p:sp>
          <p:nvSpPr>
            <p:cNvPr id="12302" name="Line 9"/>
            <p:cNvSpPr>
              <a:spLocks noChangeShapeType="1"/>
            </p:cNvSpPr>
            <p:nvPr/>
          </p:nvSpPr>
          <p:spPr bwMode="auto">
            <a:xfrm>
              <a:off x="5383212" y="3510501"/>
              <a:ext cx="0" cy="844550"/>
            </a:xfrm>
            <a:prstGeom prst="line">
              <a:avLst/>
            </a:prstGeom>
            <a:noFill/>
            <a:ln w="12700">
              <a:solidFill>
                <a:schemeClr val="tx1"/>
              </a:solidFill>
              <a:round/>
              <a:headEnd/>
              <a:tailEnd type="triangle" w="med" len="med"/>
            </a:ln>
          </p:spPr>
          <p:txBody>
            <a:bodyPr/>
            <a:lstStyle/>
            <a:p>
              <a:endParaRPr lang="pt-BR"/>
            </a:p>
          </p:txBody>
        </p:sp>
        <p:sp>
          <p:nvSpPr>
            <p:cNvPr id="12303" name="Line 10"/>
            <p:cNvSpPr>
              <a:spLocks noChangeShapeType="1"/>
            </p:cNvSpPr>
            <p:nvPr/>
          </p:nvSpPr>
          <p:spPr bwMode="auto">
            <a:xfrm>
              <a:off x="6113462" y="3889913"/>
              <a:ext cx="0" cy="950913"/>
            </a:xfrm>
            <a:prstGeom prst="line">
              <a:avLst/>
            </a:prstGeom>
            <a:noFill/>
            <a:ln w="12700">
              <a:solidFill>
                <a:schemeClr val="tx1"/>
              </a:solidFill>
              <a:round/>
              <a:headEnd/>
              <a:tailEnd type="triangle" w="med" len="med"/>
            </a:ln>
          </p:spPr>
          <p:txBody>
            <a:bodyPr/>
            <a:lstStyle/>
            <a:p>
              <a:endParaRPr lang="pt-BR"/>
            </a:p>
          </p:txBody>
        </p:sp>
        <p:grpSp>
          <p:nvGrpSpPr>
            <p:cNvPr id="3" name="Group 11"/>
            <p:cNvGrpSpPr>
              <a:grpSpLocks/>
            </p:cNvGrpSpPr>
            <p:nvPr/>
          </p:nvGrpSpPr>
          <p:grpSpPr bwMode="auto">
            <a:xfrm>
              <a:off x="1682750" y="2083338"/>
              <a:ext cx="5767387" cy="2963863"/>
              <a:chOff x="1333" y="1406"/>
              <a:chExt cx="4087" cy="1867"/>
            </a:xfrm>
          </p:grpSpPr>
          <p:sp>
            <p:nvSpPr>
              <p:cNvPr id="12345" name="Freeform 12"/>
              <p:cNvSpPr>
                <a:spLocks/>
              </p:cNvSpPr>
              <p:nvPr/>
            </p:nvSpPr>
            <p:spPr bwMode="auto">
              <a:xfrm>
                <a:off x="1333" y="1406"/>
                <a:ext cx="36" cy="61"/>
              </a:xfrm>
              <a:custGeom>
                <a:avLst/>
                <a:gdLst>
                  <a:gd name="T0" fmla="*/ 0 w 36"/>
                  <a:gd name="T1" fmla="*/ 0 h 61"/>
                  <a:gd name="T2" fmla="*/ 0 w 36"/>
                  <a:gd name="T3" fmla="*/ 4 h 61"/>
                  <a:gd name="T4" fmla="*/ 2 w 36"/>
                  <a:gd name="T5" fmla="*/ 8 h 61"/>
                  <a:gd name="T6" fmla="*/ 3 w 36"/>
                  <a:gd name="T7" fmla="*/ 12 h 61"/>
                  <a:gd name="T8" fmla="*/ 5 w 36"/>
                  <a:gd name="T9" fmla="*/ 15 h 61"/>
                  <a:gd name="T10" fmla="*/ 8 w 36"/>
                  <a:gd name="T11" fmla="*/ 19 h 61"/>
                  <a:gd name="T12" fmla="*/ 11 w 36"/>
                  <a:gd name="T13" fmla="*/ 23 h 61"/>
                  <a:gd name="T14" fmla="*/ 14 w 36"/>
                  <a:gd name="T15" fmla="*/ 27 h 61"/>
                  <a:gd name="T16" fmla="*/ 17 w 36"/>
                  <a:gd name="T17" fmla="*/ 30 h 61"/>
                  <a:gd name="T18" fmla="*/ 20 w 36"/>
                  <a:gd name="T19" fmla="*/ 34 h 61"/>
                  <a:gd name="T20" fmla="*/ 24 w 36"/>
                  <a:gd name="T21" fmla="*/ 38 h 61"/>
                  <a:gd name="T22" fmla="*/ 26 w 36"/>
                  <a:gd name="T23" fmla="*/ 41 h 61"/>
                  <a:gd name="T24" fmla="*/ 29 w 36"/>
                  <a:gd name="T25" fmla="*/ 45 h 61"/>
                  <a:gd name="T26" fmla="*/ 31 w 36"/>
                  <a:gd name="T27" fmla="*/ 48 h 61"/>
                  <a:gd name="T28" fmla="*/ 32 w 36"/>
                  <a:gd name="T29" fmla="*/ 53 h 61"/>
                  <a:gd name="T30" fmla="*/ 34 w 36"/>
                  <a:gd name="T31" fmla="*/ 57 h 61"/>
                  <a:gd name="T32" fmla="*/ 35 w 36"/>
                  <a:gd name="T33" fmla="*/ 6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1"/>
                  <a:gd name="T53" fmla="*/ 36 w 3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1">
                    <a:moveTo>
                      <a:pt x="0" y="0"/>
                    </a:moveTo>
                    <a:lnTo>
                      <a:pt x="0" y="4"/>
                    </a:lnTo>
                    <a:lnTo>
                      <a:pt x="2" y="8"/>
                    </a:lnTo>
                    <a:lnTo>
                      <a:pt x="3" y="12"/>
                    </a:lnTo>
                    <a:lnTo>
                      <a:pt x="5" y="15"/>
                    </a:lnTo>
                    <a:lnTo>
                      <a:pt x="8" y="19"/>
                    </a:lnTo>
                    <a:lnTo>
                      <a:pt x="11" y="23"/>
                    </a:lnTo>
                    <a:lnTo>
                      <a:pt x="14" y="27"/>
                    </a:lnTo>
                    <a:lnTo>
                      <a:pt x="17" y="30"/>
                    </a:lnTo>
                    <a:lnTo>
                      <a:pt x="20" y="34"/>
                    </a:lnTo>
                    <a:lnTo>
                      <a:pt x="24" y="38"/>
                    </a:lnTo>
                    <a:lnTo>
                      <a:pt x="26" y="41"/>
                    </a:lnTo>
                    <a:lnTo>
                      <a:pt x="29" y="45"/>
                    </a:lnTo>
                    <a:lnTo>
                      <a:pt x="31" y="48"/>
                    </a:lnTo>
                    <a:lnTo>
                      <a:pt x="32" y="53"/>
                    </a:lnTo>
                    <a:lnTo>
                      <a:pt x="34" y="57"/>
                    </a:lnTo>
                    <a:lnTo>
                      <a:pt x="35" y="6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6" name="Freeform 13"/>
              <p:cNvSpPr>
                <a:spLocks/>
              </p:cNvSpPr>
              <p:nvPr/>
            </p:nvSpPr>
            <p:spPr bwMode="auto">
              <a:xfrm>
                <a:off x="1368" y="1466"/>
                <a:ext cx="122" cy="429"/>
              </a:xfrm>
              <a:custGeom>
                <a:avLst/>
                <a:gdLst>
                  <a:gd name="T0" fmla="*/ 0 w 122"/>
                  <a:gd name="T1" fmla="*/ 0 h 429"/>
                  <a:gd name="T2" fmla="*/ 0 w 122"/>
                  <a:gd name="T3" fmla="*/ 26 h 429"/>
                  <a:gd name="T4" fmla="*/ 1 w 122"/>
                  <a:gd name="T5" fmla="*/ 55 h 429"/>
                  <a:gd name="T6" fmla="*/ 4 w 122"/>
                  <a:gd name="T7" fmla="*/ 86 h 429"/>
                  <a:gd name="T8" fmla="*/ 7 w 122"/>
                  <a:gd name="T9" fmla="*/ 118 h 429"/>
                  <a:gd name="T10" fmla="*/ 12 w 122"/>
                  <a:gd name="T11" fmla="*/ 152 h 429"/>
                  <a:gd name="T12" fmla="*/ 16 w 122"/>
                  <a:gd name="T13" fmla="*/ 187 h 429"/>
                  <a:gd name="T14" fmla="*/ 23 w 122"/>
                  <a:gd name="T15" fmla="*/ 220 h 429"/>
                  <a:gd name="T16" fmla="*/ 31 w 122"/>
                  <a:gd name="T17" fmla="*/ 254 h 429"/>
                  <a:gd name="T18" fmla="*/ 39 w 122"/>
                  <a:gd name="T19" fmla="*/ 287 h 429"/>
                  <a:gd name="T20" fmla="*/ 47 w 122"/>
                  <a:gd name="T21" fmla="*/ 317 h 429"/>
                  <a:gd name="T22" fmla="*/ 58 w 122"/>
                  <a:gd name="T23" fmla="*/ 345 h 429"/>
                  <a:gd name="T24" fmla="*/ 69 w 122"/>
                  <a:gd name="T25" fmla="*/ 370 h 429"/>
                  <a:gd name="T26" fmla="*/ 80 w 122"/>
                  <a:gd name="T27" fmla="*/ 391 h 429"/>
                  <a:gd name="T28" fmla="*/ 93 w 122"/>
                  <a:gd name="T29" fmla="*/ 409 h 429"/>
                  <a:gd name="T30" fmla="*/ 106 w 122"/>
                  <a:gd name="T31" fmla="*/ 421 h 429"/>
                  <a:gd name="T32" fmla="*/ 121 w 122"/>
                  <a:gd name="T33" fmla="*/ 42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29"/>
                  <a:gd name="T53" fmla="*/ 122 w 122"/>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29">
                    <a:moveTo>
                      <a:pt x="0" y="0"/>
                    </a:moveTo>
                    <a:lnTo>
                      <a:pt x="0" y="26"/>
                    </a:lnTo>
                    <a:lnTo>
                      <a:pt x="1" y="55"/>
                    </a:lnTo>
                    <a:lnTo>
                      <a:pt x="4" y="86"/>
                    </a:lnTo>
                    <a:lnTo>
                      <a:pt x="7" y="118"/>
                    </a:lnTo>
                    <a:lnTo>
                      <a:pt x="12" y="152"/>
                    </a:lnTo>
                    <a:lnTo>
                      <a:pt x="16" y="187"/>
                    </a:lnTo>
                    <a:lnTo>
                      <a:pt x="23" y="220"/>
                    </a:lnTo>
                    <a:lnTo>
                      <a:pt x="31" y="254"/>
                    </a:lnTo>
                    <a:lnTo>
                      <a:pt x="39" y="287"/>
                    </a:lnTo>
                    <a:lnTo>
                      <a:pt x="47" y="317"/>
                    </a:lnTo>
                    <a:lnTo>
                      <a:pt x="58" y="345"/>
                    </a:lnTo>
                    <a:lnTo>
                      <a:pt x="69" y="370"/>
                    </a:lnTo>
                    <a:lnTo>
                      <a:pt x="80" y="391"/>
                    </a:lnTo>
                    <a:lnTo>
                      <a:pt x="93" y="409"/>
                    </a:lnTo>
                    <a:lnTo>
                      <a:pt x="106" y="421"/>
                    </a:lnTo>
                    <a:lnTo>
                      <a:pt x="121" y="428"/>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7" name="Freeform 14"/>
              <p:cNvSpPr>
                <a:spLocks/>
              </p:cNvSpPr>
              <p:nvPr/>
            </p:nvSpPr>
            <p:spPr bwMode="auto">
              <a:xfrm>
                <a:off x="1489" y="1641"/>
                <a:ext cx="59" cy="254"/>
              </a:xfrm>
              <a:custGeom>
                <a:avLst/>
                <a:gdLst>
                  <a:gd name="T0" fmla="*/ 0 w 59"/>
                  <a:gd name="T1" fmla="*/ 253 h 254"/>
                  <a:gd name="T2" fmla="*/ 0 w 59"/>
                  <a:gd name="T3" fmla="*/ 251 h 254"/>
                  <a:gd name="T4" fmla="*/ 2 w 59"/>
                  <a:gd name="T5" fmla="*/ 242 h 254"/>
                  <a:gd name="T6" fmla="*/ 4 w 59"/>
                  <a:gd name="T7" fmla="*/ 232 h 254"/>
                  <a:gd name="T8" fmla="*/ 8 w 59"/>
                  <a:gd name="T9" fmla="*/ 217 h 254"/>
                  <a:gd name="T10" fmla="*/ 12 w 59"/>
                  <a:gd name="T11" fmla="*/ 199 h 254"/>
                  <a:gd name="T12" fmla="*/ 15 w 59"/>
                  <a:gd name="T13" fmla="*/ 180 h 254"/>
                  <a:gd name="T14" fmla="*/ 20 w 59"/>
                  <a:gd name="T15" fmla="*/ 158 h 254"/>
                  <a:gd name="T16" fmla="*/ 24 w 59"/>
                  <a:gd name="T17" fmla="*/ 136 h 254"/>
                  <a:gd name="T18" fmla="*/ 30 w 59"/>
                  <a:gd name="T19" fmla="*/ 114 h 254"/>
                  <a:gd name="T20" fmla="*/ 35 w 59"/>
                  <a:gd name="T21" fmla="*/ 91 h 254"/>
                  <a:gd name="T22" fmla="*/ 40 w 59"/>
                  <a:gd name="T23" fmla="*/ 70 h 254"/>
                  <a:gd name="T24" fmla="*/ 44 w 59"/>
                  <a:gd name="T25" fmla="*/ 50 h 254"/>
                  <a:gd name="T26" fmla="*/ 49 w 59"/>
                  <a:gd name="T27" fmla="*/ 33 h 254"/>
                  <a:gd name="T28" fmla="*/ 53 w 59"/>
                  <a:gd name="T29" fmla="*/ 18 h 254"/>
                  <a:gd name="T30" fmla="*/ 56 w 59"/>
                  <a:gd name="T31" fmla="*/ 7 h 254"/>
                  <a:gd name="T32" fmla="*/ 58 w 59"/>
                  <a:gd name="T33" fmla="*/ 0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54"/>
                  <a:gd name="T53" fmla="*/ 59 w 59"/>
                  <a:gd name="T54" fmla="*/ 254 h 2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54">
                    <a:moveTo>
                      <a:pt x="0" y="253"/>
                    </a:moveTo>
                    <a:lnTo>
                      <a:pt x="0" y="251"/>
                    </a:lnTo>
                    <a:lnTo>
                      <a:pt x="2" y="242"/>
                    </a:lnTo>
                    <a:lnTo>
                      <a:pt x="4" y="232"/>
                    </a:lnTo>
                    <a:lnTo>
                      <a:pt x="8" y="217"/>
                    </a:lnTo>
                    <a:lnTo>
                      <a:pt x="12" y="199"/>
                    </a:lnTo>
                    <a:lnTo>
                      <a:pt x="15" y="180"/>
                    </a:lnTo>
                    <a:lnTo>
                      <a:pt x="20" y="158"/>
                    </a:lnTo>
                    <a:lnTo>
                      <a:pt x="24" y="136"/>
                    </a:lnTo>
                    <a:lnTo>
                      <a:pt x="30" y="114"/>
                    </a:lnTo>
                    <a:lnTo>
                      <a:pt x="35" y="91"/>
                    </a:lnTo>
                    <a:lnTo>
                      <a:pt x="40" y="70"/>
                    </a:lnTo>
                    <a:lnTo>
                      <a:pt x="44" y="50"/>
                    </a:lnTo>
                    <a:lnTo>
                      <a:pt x="49" y="33"/>
                    </a:lnTo>
                    <a:lnTo>
                      <a:pt x="53" y="18"/>
                    </a:lnTo>
                    <a:lnTo>
                      <a:pt x="56" y="7"/>
                    </a:lnTo>
                    <a:lnTo>
                      <a:pt x="58" y="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8" name="Freeform 15"/>
              <p:cNvSpPr>
                <a:spLocks/>
              </p:cNvSpPr>
              <p:nvPr/>
            </p:nvSpPr>
            <p:spPr bwMode="auto">
              <a:xfrm>
                <a:off x="1547" y="1554"/>
                <a:ext cx="98" cy="88"/>
              </a:xfrm>
              <a:custGeom>
                <a:avLst/>
                <a:gdLst>
                  <a:gd name="T0" fmla="*/ 0 w 98"/>
                  <a:gd name="T1" fmla="*/ 87 h 88"/>
                  <a:gd name="T2" fmla="*/ 3 w 98"/>
                  <a:gd name="T3" fmla="*/ 82 h 88"/>
                  <a:gd name="T4" fmla="*/ 7 w 98"/>
                  <a:gd name="T5" fmla="*/ 76 h 88"/>
                  <a:gd name="T6" fmla="*/ 10 w 98"/>
                  <a:gd name="T7" fmla="*/ 70 h 88"/>
                  <a:gd name="T8" fmla="*/ 15 w 98"/>
                  <a:gd name="T9" fmla="*/ 63 h 88"/>
                  <a:gd name="T10" fmla="*/ 20 w 98"/>
                  <a:gd name="T11" fmla="*/ 56 h 88"/>
                  <a:gd name="T12" fmla="*/ 26 w 98"/>
                  <a:gd name="T13" fmla="*/ 49 h 88"/>
                  <a:gd name="T14" fmla="*/ 31 w 98"/>
                  <a:gd name="T15" fmla="*/ 41 h 88"/>
                  <a:gd name="T16" fmla="*/ 39 w 98"/>
                  <a:gd name="T17" fmla="*/ 34 h 88"/>
                  <a:gd name="T18" fmla="*/ 45 w 98"/>
                  <a:gd name="T19" fmla="*/ 28 h 88"/>
                  <a:gd name="T20" fmla="*/ 52 w 98"/>
                  <a:gd name="T21" fmla="*/ 21 h 88"/>
                  <a:gd name="T22" fmla="*/ 60 w 98"/>
                  <a:gd name="T23" fmla="*/ 15 h 88"/>
                  <a:gd name="T24" fmla="*/ 67 w 98"/>
                  <a:gd name="T25" fmla="*/ 11 h 88"/>
                  <a:gd name="T26" fmla="*/ 74 w 98"/>
                  <a:gd name="T27" fmla="*/ 7 h 88"/>
                  <a:gd name="T28" fmla="*/ 82 w 98"/>
                  <a:gd name="T29" fmla="*/ 3 h 88"/>
                  <a:gd name="T30" fmla="*/ 89 w 98"/>
                  <a:gd name="T31" fmla="*/ 1 h 88"/>
                  <a:gd name="T32" fmla="*/ 97 w 9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88"/>
                  <a:gd name="T53" fmla="*/ 98 w 9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88">
                    <a:moveTo>
                      <a:pt x="0" y="87"/>
                    </a:moveTo>
                    <a:lnTo>
                      <a:pt x="3" y="82"/>
                    </a:lnTo>
                    <a:lnTo>
                      <a:pt x="7" y="76"/>
                    </a:lnTo>
                    <a:lnTo>
                      <a:pt x="10" y="70"/>
                    </a:lnTo>
                    <a:lnTo>
                      <a:pt x="15" y="63"/>
                    </a:lnTo>
                    <a:lnTo>
                      <a:pt x="20" y="56"/>
                    </a:lnTo>
                    <a:lnTo>
                      <a:pt x="26" y="49"/>
                    </a:lnTo>
                    <a:lnTo>
                      <a:pt x="31" y="41"/>
                    </a:lnTo>
                    <a:lnTo>
                      <a:pt x="39" y="34"/>
                    </a:lnTo>
                    <a:lnTo>
                      <a:pt x="45" y="28"/>
                    </a:lnTo>
                    <a:lnTo>
                      <a:pt x="52" y="21"/>
                    </a:lnTo>
                    <a:lnTo>
                      <a:pt x="60" y="15"/>
                    </a:lnTo>
                    <a:lnTo>
                      <a:pt x="67" y="11"/>
                    </a:lnTo>
                    <a:lnTo>
                      <a:pt x="74" y="7"/>
                    </a:lnTo>
                    <a:lnTo>
                      <a:pt x="82" y="3"/>
                    </a:lnTo>
                    <a:lnTo>
                      <a:pt x="89" y="1"/>
                    </a:lnTo>
                    <a:lnTo>
                      <a:pt x="97" y="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9" name="Freeform 16"/>
              <p:cNvSpPr>
                <a:spLocks/>
              </p:cNvSpPr>
              <p:nvPr/>
            </p:nvSpPr>
            <p:spPr bwMode="auto">
              <a:xfrm>
                <a:off x="1644" y="1554"/>
                <a:ext cx="118" cy="108"/>
              </a:xfrm>
              <a:custGeom>
                <a:avLst/>
                <a:gdLst>
                  <a:gd name="T0" fmla="*/ 0 w 118"/>
                  <a:gd name="T1" fmla="*/ 0 h 108"/>
                  <a:gd name="T2" fmla="*/ 7 w 118"/>
                  <a:gd name="T3" fmla="*/ 0 h 108"/>
                  <a:gd name="T4" fmla="*/ 13 w 118"/>
                  <a:gd name="T5" fmla="*/ 0 h 108"/>
                  <a:gd name="T6" fmla="*/ 18 w 118"/>
                  <a:gd name="T7" fmla="*/ 1 h 108"/>
                  <a:gd name="T8" fmla="*/ 24 w 118"/>
                  <a:gd name="T9" fmla="*/ 2 h 108"/>
                  <a:gd name="T10" fmla="*/ 29 w 118"/>
                  <a:gd name="T11" fmla="*/ 3 h 108"/>
                  <a:gd name="T12" fmla="*/ 33 w 118"/>
                  <a:gd name="T13" fmla="*/ 7 h 108"/>
                  <a:gd name="T14" fmla="*/ 38 w 118"/>
                  <a:gd name="T15" fmla="*/ 10 h 108"/>
                  <a:gd name="T16" fmla="*/ 44 w 118"/>
                  <a:gd name="T17" fmla="*/ 14 h 108"/>
                  <a:gd name="T18" fmla="*/ 49 w 118"/>
                  <a:gd name="T19" fmla="*/ 19 h 108"/>
                  <a:gd name="T20" fmla="*/ 55 w 118"/>
                  <a:gd name="T21" fmla="*/ 27 h 108"/>
                  <a:gd name="T22" fmla="*/ 63 w 118"/>
                  <a:gd name="T23" fmla="*/ 36 h 108"/>
                  <a:gd name="T24" fmla="*/ 71 w 118"/>
                  <a:gd name="T25" fmla="*/ 45 h 108"/>
                  <a:gd name="T26" fmla="*/ 80 w 118"/>
                  <a:gd name="T27" fmla="*/ 57 h 108"/>
                  <a:gd name="T28" fmla="*/ 91 w 118"/>
                  <a:gd name="T29" fmla="*/ 71 h 108"/>
                  <a:gd name="T30" fmla="*/ 103 w 118"/>
                  <a:gd name="T31" fmla="*/ 88 h 108"/>
                  <a:gd name="T32" fmla="*/ 117 w 118"/>
                  <a:gd name="T33" fmla="*/ 10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08"/>
                  <a:gd name="T53" fmla="*/ 118 w 118"/>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08">
                    <a:moveTo>
                      <a:pt x="0" y="0"/>
                    </a:moveTo>
                    <a:lnTo>
                      <a:pt x="7" y="0"/>
                    </a:lnTo>
                    <a:lnTo>
                      <a:pt x="13" y="0"/>
                    </a:lnTo>
                    <a:lnTo>
                      <a:pt x="18" y="1"/>
                    </a:lnTo>
                    <a:lnTo>
                      <a:pt x="24" y="2"/>
                    </a:lnTo>
                    <a:lnTo>
                      <a:pt x="29" y="3"/>
                    </a:lnTo>
                    <a:lnTo>
                      <a:pt x="33" y="7"/>
                    </a:lnTo>
                    <a:lnTo>
                      <a:pt x="38" y="10"/>
                    </a:lnTo>
                    <a:lnTo>
                      <a:pt x="44" y="14"/>
                    </a:lnTo>
                    <a:lnTo>
                      <a:pt x="49" y="19"/>
                    </a:lnTo>
                    <a:lnTo>
                      <a:pt x="55" y="27"/>
                    </a:lnTo>
                    <a:lnTo>
                      <a:pt x="63" y="36"/>
                    </a:lnTo>
                    <a:lnTo>
                      <a:pt x="71" y="45"/>
                    </a:lnTo>
                    <a:lnTo>
                      <a:pt x="80" y="57"/>
                    </a:lnTo>
                    <a:lnTo>
                      <a:pt x="91" y="71"/>
                    </a:lnTo>
                    <a:lnTo>
                      <a:pt x="103" y="88"/>
                    </a:lnTo>
                    <a:lnTo>
                      <a:pt x="117" y="107"/>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0" name="Freeform 17"/>
              <p:cNvSpPr>
                <a:spLocks/>
              </p:cNvSpPr>
              <p:nvPr/>
            </p:nvSpPr>
            <p:spPr bwMode="auto">
              <a:xfrm>
                <a:off x="1761" y="1661"/>
                <a:ext cx="1365" cy="467"/>
              </a:xfrm>
              <a:custGeom>
                <a:avLst/>
                <a:gdLst>
                  <a:gd name="T0" fmla="*/ 0 w 1365"/>
                  <a:gd name="T1" fmla="*/ 0 h 467"/>
                  <a:gd name="T2" fmla="*/ 65 w 1365"/>
                  <a:gd name="T3" fmla="*/ 16 h 467"/>
                  <a:gd name="T4" fmla="*/ 139 w 1365"/>
                  <a:gd name="T5" fmla="*/ 37 h 467"/>
                  <a:gd name="T6" fmla="*/ 222 w 1365"/>
                  <a:gd name="T7" fmla="*/ 58 h 467"/>
                  <a:gd name="T8" fmla="*/ 311 w 1365"/>
                  <a:gd name="T9" fmla="*/ 82 h 467"/>
                  <a:gd name="T10" fmla="*/ 407 w 1365"/>
                  <a:gd name="T11" fmla="*/ 107 h 467"/>
                  <a:gd name="T12" fmla="*/ 507 w 1365"/>
                  <a:gd name="T13" fmla="*/ 135 h 467"/>
                  <a:gd name="T14" fmla="*/ 609 w 1365"/>
                  <a:gd name="T15" fmla="*/ 164 h 467"/>
                  <a:gd name="T16" fmla="*/ 711 w 1365"/>
                  <a:gd name="T17" fmla="*/ 194 h 467"/>
                  <a:gd name="T18" fmla="*/ 813 w 1365"/>
                  <a:gd name="T19" fmla="*/ 224 h 467"/>
                  <a:gd name="T20" fmla="*/ 912 w 1365"/>
                  <a:gd name="T21" fmla="*/ 257 h 467"/>
                  <a:gd name="T22" fmla="*/ 1008 w 1365"/>
                  <a:gd name="T23" fmla="*/ 291 h 467"/>
                  <a:gd name="T24" fmla="*/ 1096 w 1365"/>
                  <a:gd name="T25" fmla="*/ 324 h 467"/>
                  <a:gd name="T26" fmla="*/ 1178 w 1365"/>
                  <a:gd name="T27" fmla="*/ 359 h 467"/>
                  <a:gd name="T28" fmla="*/ 1251 w 1365"/>
                  <a:gd name="T29" fmla="*/ 395 h 467"/>
                  <a:gd name="T30" fmla="*/ 1314 w 1365"/>
                  <a:gd name="T31" fmla="*/ 430 h 467"/>
                  <a:gd name="T32" fmla="*/ 1364 w 1365"/>
                  <a:gd name="T33" fmla="*/ 466 h 4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5"/>
                  <a:gd name="T52" fmla="*/ 0 h 467"/>
                  <a:gd name="T53" fmla="*/ 1365 w 1365"/>
                  <a:gd name="T54" fmla="*/ 467 h 4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5" h="467">
                    <a:moveTo>
                      <a:pt x="0" y="0"/>
                    </a:moveTo>
                    <a:lnTo>
                      <a:pt x="65" y="16"/>
                    </a:lnTo>
                    <a:lnTo>
                      <a:pt x="139" y="37"/>
                    </a:lnTo>
                    <a:lnTo>
                      <a:pt x="222" y="58"/>
                    </a:lnTo>
                    <a:lnTo>
                      <a:pt x="311" y="82"/>
                    </a:lnTo>
                    <a:lnTo>
                      <a:pt x="407" y="107"/>
                    </a:lnTo>
                    <a:lnTo>
                      <a:pt x="507" y="135"/>
                    </a:lnTo>
                    <a:lnTo>
                      <a:pt x="609" y="164"/>
                    </a:lnTo>
                    <a:lnTo>
                      <a:pt x="711" y="194"/>
                    </a:lnTo>
                    <a:lnTo>
                      <a:pt x="813" y="224"/>
                    </a:lnTo>
                    <a:lnTo>
                      <a:pt x="912" y="257"/>
                    </a:lnTo>
                    <a:lnTo>
                      <a:pt x="1008" y="291"/>
                    </a:lnTo>
                    <a:lnTo>
                      <a:pt x="1096" y="324"/>
                    </a:lnTo>
                    <a:lnTo>
                      <a:pt x="1178" y="359"/>
                    </a:lnTo>
                    <a:lnTo>
                      <a:pt x="1251" y="395"/>
                    </a:lnTo>
                    <a:lnTo>
                      <a:pt x="1314" y="430"/>
                    </a:lnTo>
                    <a:lnTo>
                      <a:pt x="1364" y="466"/>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1" name="Freeform 18"/>
              <p:cNvSpPr>
                <a:spLocks/>
              </p:cNvSpPr>
              <p:nvPr/>
            </p:nvSpPr>
            <p:spPr bwMode="auto">
              <a:xfrm>
                <a:off x="3125" y="2127"/>
                <a:ext cx="509" cy="448"/>
              </a:xfrm>
              <a:custGeom>
                <a:avLst/>
                <a:gdLst>
                  <a:gd name="T0" fmla="*/ 0 w 509"/>
                  <a:gd name="T1" fmla="*/ 0 h 448"/>
                  <a:gd name="T2" fmla="*/ 23 w 509"/>
                  <a:gd name="T3" fmla="*/ 14 h 448"/>
                  <a:gd name="T4" fmla="*/ 49 w 509"/>
                  <a:gd name="T5" fmla="*/ 29 h 448"/>
                  <a:gd name="T6" fmla="*/ 77 w 509"/>
                  <a:gd name="T7" fmla="*/ 46 h 448"/>
                  <a:gd name="T8" fmla="*/ 107 w 509"/>
                  <a:gd name="T9" fmla="*/ 67 h 448"/>
                  <a:gd name="T10" fmla="*/ 138 w 509"/>
                  <a:gd name="T11" fmla="*/ 89 h 448"/>
                  <a:gd name="T12" fmla="*/ 171 w 509"/>
                  <a:gd name="T13" fmla="*/ 114 h 448"/>
                  <a:gd name="T14" fmla="*/ 204 w 509"/>
                  <a:gd name="T15" fmla="*/ 140 h 448"/>
                  <a:gd name="T16" fmla="*/ 239 w 509"/>
                  <a:gd name="T17" fmla="*/ 167 h 448"/>
                  <a:gd name="T18" fmla="*/ 274 w 509"/>
                  <a:gd name="T19" fmla="*/ 198 h 448"/>
                  <a:gd name="T20" fmla="*/ 309 w 509"/>
                  <a:gd name="T21" fmla="*/ 229 h 448"/>
                  <a:gd name="T22" fmla="*/ 344 w 509"/>
                  <a:gd name="T23" fmla="*/ 262 h 448"/>
                  <a:gd name="T24" fmla="*/ 379 w 509"/>
                  <a:gd name="T25" fmla="*/ 296 h 448"/>
                  <a:gd name="T26" fmla="*/ 413 w 509"/>
                  <a:gd name="T27" fmla="*/ 332 h 448"/>
                  <a:gd name="T28" fmla="*/ 445 w 509"/>
                  <a:gd name="T29" fmla="*/ 369 h 448"/>
                  <a:gd name="T30" fmla="*/ 477 w 509"/>
                  <a:gd name="T31" fmla="*/ 407 h 448"/>
                  <a:gd name="T32" fmla="*/ 508 w 509"/>
                  <a:gd name="T33" fmla="*/ 447 h 4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9"/>
                  <a:gd name="T52" fmla="*/ 0 h 448"/>
                  <a:gd name="T53" fmla="*/ 509 w 509"/>
                  <a:gd name="T54" fmla="*/ 448 h 4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9" h="448">
                    <a:moveTo>
                      <a:pt x="0" y="0"/>
                    </a:moveTo>
                    <a:lnTo>
                      <a:pt x="23" y="14"/>
                    </a:lnTo>
                    <a:lnTo>
                      <a:pt x="49" y="29"/>
                    </a:lnTo>
                    <a:lnTo>
                      <a:pt x="77" y="46"/>
                    </a:lnTo>
                    <a:lnTo>
                      <a:pt x="107" y="67"/>
                    </a:lnTo>
                    <a:lnTo>
                      <a:pt x="138" y="89"/>
                    </a:lnTo>
                    <a:lnTo>
                      <a:pt x="171" y="114"/>
                    </a:lnTo>
                    <a:lnTo>
                      <a:pt x="204" y="140"/>
                    </a:lnTo>
                    <a:lnTo>
                      <a:pt x="239" y="167"/>
                    </a:lnTo>
                    <a:lnTo>
                      <a:pt x="274" y="198"/>
                    </a:lnTo>
                    <a:lnTo>
                      <a:pt x="309" y="229"/>
                    </a:lnTo>
                    <a:lnTo>
                      <a:pt x="344" y="262"/>
                    </a:lnTo>
                    <a:lnTo>
                      <a:pt x="379" y="296"/>
                    </a:lnTo>
                    <a:lnTo>
                      <a:pt x="413" y="332"/>
                    </a:lnTo>
                    <a:lnTo>
                      <a:pt x="445" y="369"/>
                    </a:lnTo>
                    <a:lnTo>
                      <a:pt x="477" y="407"/>
                    </a:lnTo>
                    <a:lnTo>
                      <a:pt x="508" y="447"/>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2" name="Freeform 19"/>
              <p:cNvSpPr>
                <a:spLocks/>
              </p:cNvSpPr>
              <p:nvPr/>
            </p:nvSpPr>
            <p:spPr bwMode="auto">
              <a:xfrm>
                <a:off x="3633" y="2574"/>
                <a:ext cx="701" cy="572"/>
              </a:xfrm>
              <a:custGeom>
                <a:avLst/>
                <a:gdLst>
                  <a:gd name="T0" fmla="*/ 0 w 701"/>
                  <a:gd name="T1" fmla="*/ 0 h 572"/>
                  <a:gd name="T2" fmla="*/ 32 w 701"/>
                  <a:gd name="T3" fmla="*/ 37 h 572"/>
                  <a:gd name="T4" fmla="*/ 70 w 701"/>
                  <a:gd name="T5" fmla="*/ 79 h 572"/>
                  <a:gd name="T6" fmla="*/ 112 w 701"/>
                  <a:gd name="T7" fmla="*/ 121 h 572"/>
                  <a:gd name="T8" fmla="*/ 158 w 701"/>
                  <a:gd name="T9" fmla="*/ 166 h 572"/>
                  <a:gd name="T10" fmla="*/ 207 w 701"/>
                  <a:gd name="T11" fmla="*/ 212 h 572"/>
                  <a:gd name="T12" fmla="*/ 259 w 701"/>
                  <a:gd name="T13" fmla="*/ 259 h 572"/>
                  <a:gd name="T14" fmla="*/ 312 w 701"/>
                  <a:gd name="T15" fmla="*/ 305 h 572"/>
                  <a:gd name="T16" fmla="*/ 365 w 701"/>
                  <a:gd name="T17" fmla="*/ 349 h 572"/>
                  <a:gd name="T18" fmla="*/ 417 w 701"/>
                  <a:gd name="T19" fmla="*/ 392 h 572"/>
                  <a:gd name="T20" fmla="*/ 469 w 701"/>
                  <a:gd name="T21" fmla="*/ 432 h 572"/>
                  <a:gd name="T22" fmla="*/ 518 w 701"/>
                  <a:gd name="T23" fmla="*/ 467 h 572"/>
                  <a:gd name="T24" fmla="*/ 564 w 701"/>
                  <a:gd name="T25" fmla="*/ 500 h 572"/>
                  <a:gd name="T26" fmla="*/ 606 w 701"/>
                  <a:gd name="T27" fmla="*/ 528 h 572"/>
                  <a:gd name="T28" fmla="*/ 643 w 701"/>
                  <a:gd name="T29" fmla="*/ 549 h 572"/>
                  <a:gd name="T30" fmla="*/ 675 w 701"/>
                  <a:gd name="T31" fmla="*/ 563 h 572"/>
                  <a:gd name="T32" fmla="*/ 700 w 701"/>
                  <a:gd name="T33" fmla="*/ 571 h 5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1"/>
                  <a:gd name="T52" fmla="*/ 0 h 572"/>
                  <a:gd name="T53" fmla="*/ 701 w 701"/>
                  <a:gd name="T54" fmla="*/ 572 h 5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1" h="572">
                    <a:moveTo>
                      <a:pt x="0" y="0"/>
                    </a:moveTo>
                    <a:lnTo>
                      <a:pt x="32" y="37"/>
                    </a:lnTo>
                    <a:lnTo>
                      <a:pt x="70" y="79"/>
                    </a:lnTo>
                    <a:lnTo>
                      <a:pt x="112" y="121"/>
                    </a:lnTo>
                    <a:lnTo>
                      <a:pt x="158" y="166"/>
                    </a:lnTo>
                    <a:lnTo>
                      <a:pt x="207" y="212"/>
                    </a:lnTo>
                    <a:lnTo>
                      <a:pt x="259" y="259"/>
                    </a:lnTo>
                    <a:lnTo>
                      <a:pt x="312" y="305"/>
                    </a:lnTo>
                    <a:lnTo>
                      <a:pt x="365" y="349"/>
                    </a:lnTo>
                    <a:lnTo>
                      <a:pt x="417" y="392"/>
                    </a:lnTo>
                    <a:lnTo>
                      <a:pt x="469" y="432"/>
                    </a:lnTo>
                    <a:lnTo>
                      <a:pt x="518" y="467"/>
                    </a:lnTo>
                    <a:lnTo>
                      <a:pt x="564" y="500"/>
                    </a:lnTo>
                    <a:lnTo>
                      <a:pt x="606" y="528"/>
                    </a:lnTo>
                    <a:lnTo>
                      <a:pt x="643" y="549"/>
                    </a:lnTo>
                    <a:lnTo>
                      <a:pt x="675" y="563"/>
                    </a:lnTo>
                    <a:lnTo>
                      <a:pt x="700" y="571"/>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3" name="Freeform 20"/>
              <p:cNvSpPr>
                <a:spLocks/>
              </p:cNvSpPr>
              <p:nvPr/>
            </p:nvSpPr>
            <p:spPr bwMode="auto">
              <a:xfrm>
                <a:off x="4333" y="3145"/>
                <a:ext cx="1087" cy="128"/>
              </a:xfrm>
              <a:custGeom>
                <a:avLst/>
                <a:gdLst>
                  <a:gd name="T0" fmla="*/ 0 w 1087"/>
                  <a:gd name="T1" fmla="*/ 0 h 128"/>
                  <a:gd name="T2" fmla="*/ 47 w 1087"/>
                  <a:gd name="T3" fmla="*/ 16 h 128"/>
                  <a:gd name="T4" fmla="*/ 99 w 1087"/>
                  <a:gd name="T5" fmla="*/ 31 h 128"/>
                  <a:gd name="T6" fmla="*/ 155 w 1087"/>
                  <a:gd name="T7" fmla="*/ 44 h 128"/>
                  <a:gd name="T8" fmla="*/ 215 w 1087"/>
                  <a:gd name="T9" fmla="*/ 56 h 128"/>
                  <a:gd name="T10" fmla="*/ 279 w 1087"/>
                  <a:gd name="T11" fmla="*/ 68 h 128"/>
                  <a:gd name="T12" fmla="*/ 346 w 1087"/>
                  <a:gd name="T13" fmla="*/ 79 h 128"/>
                  <a:gd name="T14" fmla="*/ 416 w 1087"/>
                  <a:gd name="T15" fmla="*/ 88 h 128"/>
                  <a:gd name="T16" fmla="*/ 488 w 1087"/>
                  <a:gd name="T17" fmla="*/ 97 h 128"/>
                  <a:gd name="T18" fmla="*/ 561 w 1087"/>
                  <a:gd name="T19" fmla="*/ 104 h 128"/>
                  <a:gd name="T20" fmla="*/ 637 w 1087"/>
                  <a:gd name="T21" fmla="*/ 111 h 128"/>
                  <a:gd name="T22" fmla="*/ 712 w 1087"/>
                  <a:gd name="T23" fmla="*/ 115 h 128"/>
                  <a:gd name="T24" fmla="*/ 789 w 1087"/>
                  <a:gd name="T25" fmla="*/ 120 h 128"/>
                  <a:gd name="T26" fmla="*/ 866 w 1087"/>
                  <a:gd name="T27" fmla="*/ 124 h 128"/>
                  <a:gd name="T28" fmla="*/ 943 w 1087"/>
                  <a:gd name="T29" fmla="*/ 127 h 128"/>
                  <a:gd name="T30" fmla="*/ 1018 w 1087"/>
                  <a:gd name="T31" fmla="*/ 122 h 128"/>
                  <a:gd name="T32" fmla="*/ 1086 w 1087"/>
                  <a:gd name="T33" fmla="*/ 122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7"/>
                  <a:gd name="T52" fmla="*/ 0 h 128"/>
                  <a:gd name="T53" fmla="*/ 1087 w 108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7" h="128">
                    <a:moveTo>
                      <a:pt x="0" y="0"/>
                    </a:moveTo>
                    <a:lnTo>
                      <a:pt x="47" y="16"/>
                    </a:lnTo>
                    <a:lnTo>
                      <a:pt x="99" y="31"/>
                    </a:lnTo>
                    <a:lnTo>
                      <a:pt x="155" y="44"/>
                    </a:lnTo>
                    <a:lnTo>
                      <a:pt x="215" y="56"/>
                    </a:lnTo>
                    <a:lnTo>
                      <a:pt x="279" y="68"/>
                    </a:lnTo>
                    <a:lnTo>
                      <a:pt x="346" y="79"/>
                    </a:lnTo>
                    <a:lnTo>
                      <a:pt x="416" y="88"/>
                    </a:lnTo>
                    <a:lnTo>
                      <a:pt x="488" y="97"/>
                    </a:lnTo>
                    <a:lnTo>
                      <a:pt x="561" y="104"/>
                    </a:lnTo>
                    <a:lnTo>
                      <a:pt x="637" y="111"/>
                    </a:lnTo>
                    <a:lnTo>
                      <a:pt x="712" y="115"/>
                    </a:lnTo>
                    <a:lnTo>
                      <a:pt x="789" y="120"/>
                    </a:lnTo>
                    <a:lnTo>
                      <a:pt x="866" y="124"/>
                    </a:lnTo>
                    <a:lnTo>
                      <a:pt x="943" y="127"/>
                    </a:lnTo>
                    <a:lnTo>
                      <a:pt x="1018" y="122"/>
                    </a:lnTo>
                    <a:lnTo>
                      <a:pt x="1086" y="122"/>
                    </a:lnTo>
                  </a:path>
                </a:pathLst>
              </a:custGeom>
              <a:noFill/>
              <a:ln w="25400" cap="rnd" cmpd="sng">
                <a:solidFill>
                  <a:srgbClr val="FAFD00"/>
                </a:solidFill>
                <a:prstDash val="solid"/>
                <a:round/>
                <a:headEnd type="none" w="med" len="med"/>
                <a:tailEnd type="none" w="med" len="med"/>
              </a:ln>
            </p:spPr>
            <p:txBody>
              <a:bodyPr/>
              <a:lstStyle/>
              <a:p>
                <a:endParaRPr lang="pt-BR"/>
              </a:p>
            </p:txBody>
          </p:sp>
        </p:grpSp>
        <p:sp>
          <p:nvSpPr>
            <p:cNvPr id="12305" name="Rectangle 21"/>
            <p:cNvSpPr>
              <a:spLocks noChangeArrowheads="1"/>
            </p:cNvSpPr>
            <p:nvPr/>
          </p:nvSpPr>
          <p:spPr bwMode="auto">
            <a:xfrm>
              <a:off x="982662" y="1905538"/>
              <a:ext cx="685800" cy="3395663"/>
            </a:xfrm>
            <a:prstGeom prst="rect">
              <a:avLst/>
            </a:prstGeom>
            <a:noFill/>
            <a:ln w="12700">
              <a:noFill/>
              <a:miter lim="800000"/>
              <a:headEnd/>
              <a:tailEnd/>
            </a:ln>
          </p:spPr>
          <p:txBody>
            <a:bodyPr wrap="none" lIns="98425" tIns="49213" rIns="98425" bIns="49213">
              <a:spAutoFit/>
            </a:bodyPr>
            <a:lstStyle/>
            <a:p>
              <a:pPr algn="r" defTabSz="1041400" eaLnBrk="0" hangingPunct="0">
                <a:lnSpc>
                  <a:spcPct val="70000"/>
                </a:lnSpc>
                <a:spcBef>
                  <a:spcPct val="0"/>
                </a:spcBef>
                <a:spcAft>
                  <a:spcPct val="168000"/>
                </a:spcAft>
                <a:buFontTx/>
                <a:buNone/>
              </a:pPr>
              <a:r>
                <a:rPr lang="en-US" altLang="en-US" sz="1700"/>
                <a:t>1000</a:t>
              </a:r>
            </a:p>
            <a:p>
              <a:pPr algn="r" defTabSz="1041400" eaLnBrk="0" hangingPunct="0">
                <a:lnSpc>
                  <a:spcPct val="70000"/>
                </a:lnSpc>
                <a:spcBef>
                  <a:spcPct val="0"/>
                </a:spcBef>
                <a:spcAft>
                  <a:spcPct val="168000"/>
                </a:spcAft>
                <a:buFontTx/>
                <a:buNone/>
              </a:pPr>
              <a:r>
                <a:rPr lang="en-US" altLang="en-US" sz="1700"/>
                <a:t>800</a:t>
              </a:r>
            </a:p>
            <a:p>
              <a:pPr algn="r" defTabSz="1041400" eaLnBrk="0" hangingPunct="0">
                <a:lnSpc>
                  <a:spcPct val="70000"/>
                </a:lnSpc>
                <a:spcBef>
                  <a:spcPct val="0"/>
                </a:spcBef>
                <a:spcAft>
                  <a:spcPct val="168000"/>
                </a:spcAft>
                <a:buFontTx/>
                <a:buNone/>
              </a:pPr>
              <a:r>
                <a:rPr lang="en-US" altLang="en-US" sz="1700"/>
                <a:t>600</a:t>
              </a:r>
            </a:p>
            <a:p>
              <a:pPr algn="r" defTabSz="1041400" eaLnBrk="0" hangingPunct="0">
                <a:lnSpc>
                  <a:spcPct val="70000"/>
                </a:lnSpc>
                <a:spcBef>
                  <a:spcPct val="0"/>
                </a:spcBef>
                <a:spcAft>
                  <a:spcPct val="168000"/>
                </a:spcAft>
                <a:buFontTx/>
                <a:buNone/>
              </a:pPr>
              <a:r>
                <a:rPr lang="en-US" altLang="en-US" sz="1700"/>
                <a:t>400</a:t>
              </a:r>
            </a:p>
            <a:p>
              <a:pPr algn="r" defTabSz="1041400" eaLnBrk="0" hangingPunct="0">
                <a:lnSpc>
                  <a:spcPct val="70000"/>
                </a:lnSpc>
                <a:spcBef>
                  <a:spcPct val="0"/>
                </a:spcBef>
                <a:spcAft>
                  <a:spcPct val="168000"/>
                </a:spcAft>
                <a:buFontTx/>
                <a:buNone/>
              </a:pPr>
              <a:r>
                <a:rPr lang="en-US" altLang="en-US" sz="1700"/>
                <a:t>200</a:t>
              </a:r>
            </a:p>
            <a:p>
              <a:pPr algn="r" defTabSz="1041400" eaLnBrk="0" hangingPunct="0">
                <a:lnSpc>
                  <a:spcPct val="70000"/>
                </a:lnSpc>
                <a:spcBef>
                  <a:spcPct val="0"/>
                </a:spcBef>
                <a:spcAft>
                  <a:spcPct val="168000"/>
                </a:spcAft>
                <a:buFontTx/>
                <a:buNone/>
              </a:pPr>
              <a:r>
                <a:rPr lang="en-US" altLang="en-US" sz="1700"/>
                <a:t>0</a:t>
              </a:r>
            </a:p>
          </p:txBody>
        </p:sp>
        <p:sp>
          <p:nvSpPr>
            <p:cNvPr id="12306" name="Rectangle 23"/>
            <p:cNvSpPr>
              <a:spLocks noChangeArrowheads="1"/>
            </p:cNvSpPr>
            <p:nvPr/>
          </p:nvSpPr>
          <p:spPr bwMode="auto">
            <a:xfrm>
              <a:off x="4943474" y="3185063"/>
              <a:ext cx="3125151" cy="360997"/>
            </a:xfrm>
            <a:prstGeom prst="rect">
              <a:avLst/>
            </a:prstGeom>
            <a:noFill/>
            <a:ln w="12700">
              <a:noFill/>
              <a:miter lim="800000"/>
              <a:headEnd/>
              <a:tailEnd/>
            </a:ln>
          </p:spPr>
          <p:txBody>
            <a:bodyPr wrap="none" lIns="98425" tIns="49213" rIns="98425" bIns="49213">
              <a:spAutoFit/>
            </a:bodyPr>
            <a:lstStyle/>
            <a:p>
              <a:pPr defTabSz="1041400" eaLnBrk="0" hangingPunct="0">
                <a:spcBef>
                  <a:spcPct val="57000"/>
                </a:spcBef>
                <a:buFontTx/>
                <a:buNone/>
              </a:pPr>
              <a:r>
                <a:rPr lang="en-US" altLang="en-US" sz="1700" dirty="0" err="1" smtClean="0"/>
                <a:t>Infeccções</a:t>
              </a:r>
              <a:r>
                <a:rPr lang="en-US" altLang="en-US" sz="1700" dirty="0" smtClean="0"/>
                <a:t> </a:t>
              </a:r>
              <a:r>
                <a:rPr lang="en-US" altLang="en-US" sz="1700" dirty="0" err="1" smtClean="0"/>
                <a:t>oportunistas</a:t>
              </a:r>
              <a:r>
                <a:rPr lang="en-US" altLang="en-US" sz="1700" dirty="0" smtClean="0"/>
                <a:t> </a:t>
              </a:r>
              <a:r>
                <a:rPr lang="en-US" altLang="en-US" sz="1700" dirty="0" err="1" smtClean="0"/>
                <a:t>precoces</a:t>
              </a:r>
              <a:endParaRPr lang="en-US" altLang="en-US" sz="1700" dirty="0"/>
            </a:p>
          </p:txBody>
        </p:sp>
        <p:sp>
          <p:nvSpPr>
            <p:cNvPr id="12307" name="Rectangle 24"/>
            <p:cNvSpPr>
              <a:spLocks noChangeArrowheads="1"/>
            </p:cNvSpPr>
            <p:nvPr/>
          </p:nvSpPr>
          <p:spPr bwMode="auto">
            <a:xfrm>
              <a:off x="5688012" y="3586701"/>
              <a:ext cx="2851678" cy="360997"/>
            </a:xfrm>
            <a:prstGeom prst="rect">
              <a:avLst/>
            </a:prstGeom>
            <a:noFill/>
            <a:ln w="12700">
              <a:noFill/>
              <a:miter lim="800000"/>
              <a:headEnd/>
              <a:tailEnd/>
            </a:ln>
          </p:spPr>
          <p:txBody>
            <a:bodyPr wrap="none" lIns="98425" tIns="49213" rIns="98425" bIns="49213">
              <a:spAutoFit/>
            </a:bodyPr>
            <a:lstStyle/>
            <a:p>
              <a:pPr defTabSz="1041400" eaLnBrk="0" hangingPunct="0">
                <a:spcBef>
                  <a:spcPct val="57000"/>
                </a:spcBef>
                <a:buFontTx/>
                <a:buNone/>
              </a:pPr>
              <a:r>
                <a:rPr lang="en-US" altLang="en-US" sz="1700" dirty="0" err="1" smtClean="0"/>
                <a:t>Infeccções</a:t>
              </a:r>
              <a:r>
                <a:rPr lang="en-US" altLang="en-US" sz="1700" dirty="0" smtClean="0"/>
                <a:t> </a:t>
              </a:r>
              <a:r>
                <a:rPr lang="en-US" altLang="en-US" sz="1700" dirty="0" err="1" smtClean="0"/>
                <a:t>oportunistas</a:t>
              </a:r>
              <a:r>
                <a:rPr lang="en-US" altLang="en-US" sz="1700" dirty="0" smtClean="0"/>
                <a:t> </a:t>
              </a:r>
              <a:r>
                <a:rPr lang="en-US" altLang="en-US" sz="1700" dirty="0" err="1" smtClean="0"/>
                <a:t>tardia</a:t>
              </a:r>
              <a:endParaRPr lang="en-US" altLang="en-US" sz="1700" dirty="0"/>
            </a:p>
          </p:txBody>
        </p:sp>
        <p:sp>
          <p:nvSpPr>
            <p:cNvPr id="12308" name="Line 25"/>
            <p:cNvSpPr>
              <a:spLocks noChangeShapeType="1"/>
            </p:cNvSpPr>
            <p:nvPr/>
          </p:nvSpPr>
          <p:spPr bwMode="auto">
            <a:xfrm flipH="1">
              <a:off x="1624012" y="2038888"/>
              <a:ext cx="46037" cy="0"/>
            </a:xfrm>
            <a:prstGeom prst="line">
              <a:avLst/>
            </a:prstGeom>
            <a:noFill/>
            <a:ln w="12700">
              <a:solidFill>
                <a:schemeClr val="tx1"/>
              </a:solidFill>
              <a:round/>
              <a:headEnd/>
              <a:tailEnd/>
            </a:ln>
          </p:spPr>
          <p:txBody>
            <a:bodyPr/>
            <a:lstStyle/>
            <a:p>
              <a:endParaRPr lang="pt-BR"/>
            </a:p>
          </p:txBody>
        </p:sp>
        <p:sp>
          <p:nvSpPr>
            <p:cNvPr id="12309" name="Line 26"/>
            <p:cNvSpPr>
              <a:spLocks noChangeShapeType="1"/>
            </p:cNvSpPr>
            <p:nvPr/>
          </p:nvSpPr>
          <p:spPr bwMode="auto">
            <a:xfrm flipH="1">
              <a:off x="1624012" y="2643726"/>
              <a:ext cx="46037" cy="0"/>
            </a:xfrm>
            <a:prstGeom prst="line">
              <a:avLst/>
            </a:prstGeom>
            <a:noFill/>
            <a:ln w="12700">
              <a:solidFill>
                <a:schemeClr val="tx1"/>
              </a:solidFill>
              <a:round/>
              <a:headEnd/>
              <a:tailEnd/>
            </a:ln>
          </p:spPr>
          <p:txBody>
            <a:bodyPr/>
            <a:lstStyle/>
            <a:p>
              <a:endParaRPr lang="pt-BR"/>
            </a:p>
          </p:txBody>
        </p:sp>
        <p:sp>
          <p:nvSpPr>
            <p:cNvPr id="12310" name="Line 27"/>
            <p:cNvSpPr>
              <a:spLocks noChangeShapeType="1"/>
            </p:cNvSpPr>
            <p:nvPr/>
          </p:nvSpPr>
          <p:spPr bwMode="auto">
            <a:xfrm flipH="1">
              <a:off x="1624012" y="3267613"/>
              <a:ext cx="46037" cy="0"/>
            </a:xfrm>
            <a:prstGeom prst="line">
              <a:avLst/>
            </a:prstGeom>
            <a:noFill/>
            <a:ln w="12700">
              <a:solidFill>
                <a:schemeClr val="tx1"/>
              </a:solidFill>
              <a:round/>
              <a:headEnd/>
              <a:tailEnd/>
            </a:ln>
          </p:spPr>
          <p:txBody>
            <a:bodyPr/>
            <a:lstStyle/>
            <a:p>
              <a:endParaRPr lang="pt-BR"/>
            </a:p>
          </p:txBody>
        </p:sp>
        <p:sp>
          <p:nvSpPr>
            <p:cNvPr id="12311" name="Line 28"/>
            <p:cNvSpPr>
              <a:spLocks noChangeShapeType="1"/>
            </p:cNvSpPr>
            <p:nvPr/>
          </p:nvSpPr>
          <p:spPr bwMode="auto">
            <a:xfrm flipH="1">
              <a:off x="1624012" y="3896263"/>
              <a:ext cx="46037" cy="0"/>
            </a:xfrm>
            <a:prstGeom prst="line">
              <a:avLst/>
            </a:prstGeom>
            <a:noFill/>
            <a:ln w="12700">
              <a:solidFill>
                <a:schemeClr val="tx1"/>
              </a:solidFill>
              <a:round/>
              <a:headEnd/>
              <a:tailEnd/>
            </a:ln>
          </p:spPr>
          <p:txBody>
            <a:bodyPr/>
            <a:lstStyle/>
            <a:p>
              <a:endParaRPr lang="pt-BR"/>
            </a:p>
          </p:txBody>
        </p:sp>
        <p:sp>
          <p:nvSpPr>
            <p:cNvPr id="12312" name="Line 29"/>
            <p:cNvSpPr>
              <a:spLocks noChangeShapeType="1"/>
            </p:cNvSpPr>
            <p:nvPr/>
          </p:nvSpPr>
          <p:spPr bwMode="auto">
            <a:xfrm flipH="1">
              <a:off x="1624012" y="4502688"/>
              <a:ext cx="46037" cy="0"/>
            </a:xfrm>
            <a:prstGeom prst="line">
              <a:avLst/>
            </a:prstGeom>
            <a:noFill/>
            <a:ln w="12700">
              <a:solidFill>
                <a:schemeClr val="tx1"/>
              </a:solidFill>
              <a:round/>
              <a:headEnd/>
              <a:tailEnd/>
            </a:ln>
          </p:spPr>
          <p:txBody>
            <a:bodyPr/>
            <a:lstStyle/>
            <a:p>
              <a:endParaRPr lang="pt-BR"/>
            </a:p>
          </p:txBody>
        </p:sp>
        <p:sp>
          <p:nvSpPr>
            <p:cNvPr id="12313" name="Line 30"/>
            <p:cNvSpPr>
              <a:spLocks noChangeShapeType="1"/>
            </p:cNvSpPr>
            <p:nvPr/>
          </p:nvSpPr>
          <p:spPr bwMode="auto">
            <a:xfrm flipH="1">
              <a:off x="1624012" y="5120226"/>
              <a:ext cx="46037" cy="0"/>
            </a:xfrm>
            <a:prstGeom prst="line">
              <a:avLst/>
            </a:prstGeom>
            <a:noFill/>
            <a:ln w="12700">
              <a:solidFill>
                <a:srgbClr val="FFFFFF"/>
              </a:solidFill>
              <a:round/>
              <a:headEnd/>
              <a:tailEnd/>
            </a:ln>
          </p:spPr>
          <p:txBody>
            <a:bodyPr/>
            <a:lstStyle/>
            <a:p>
              <a:endParaRPr lang="pt-BR"/>
            </a:p>
          </p:txBody>
        </p:sp>
        <p:sp>
          <p:nvSpPr>
            <p:cNvPr id="12314" name="Line 31"/>
            <p:cNvSpPr>
              <a:spLocks noChangeShapeType="1"/>
            </p:cNvSpPr>
            <p:nvPr/>
          </p:nvSpPr>
          <p:spPr bwMode="auto">
            <a:xfrm flipV="1">
              <a:off x="1676400" y="5121812"/>
              <a:ext cx="0" cy="50801"/>
            </a:xfrm>
            <a:prstGeom prst="line">
              <a:avLst/>
            </a:prstGeom>
            <a:noFill/>
            <a:ln w="12700">
              <a:solidFill>
                <a:schemeClr val="tx1"/>
              </a:solidFill>
              <a:round/>
              <a:headEnd/>
              <a:tailEnd/>
            </a:ln>
          </p:spPr>
          <p:txBody>
            <a:bodyPr/>
            <a:lstStyle/>
            <a:p>
              <a:endParaRPr lang="pt-BR"/>
            </a:p>
          </p:txBody>
        </p:sp>
        <p:sp>
          <p:nvSpPr>
            <p:cNvPr id="12315" name="Line 32"/>
            <p:cNvSpPr>
              <a:spLocks noChangeShapeType="1"/>
            </p:cNvSpPr>
            <p:nvPr/>
          </p:nvSpPr>
          <p:spPr bwMode="auto">
            <a:xfrm flipV="1">
              <a:off x="2047875" y="5120226"/>
              <a:ext cx="0" cy="52388"/>
            </a:xfrm>
            <a:prstGeom prst="line">
              <a:avLst/>
            </a:prstGeom>
            <a:noFill/>
            <a:ln w="12700">
              <a:solidFill>
                <a:schemeClr val="tx1"/>
              </a:solidFill>
              <a:round/>
              <a:headEnd/>
              <a:tailEnd/>
            </a:ln>
          </p:spPr>
          <p:txBody>
            <a:bodyPr/>
            <a:lstStyle/>
            <a:p>
              <a:endParaRPr lang="pt-BR"/>
            </a:p>
          </p:txBody>
        </p:sp>
        <p:sp>
          <p:nvSpPr>
            <p:cNvPr id="12316" name="Line 33"/>
            <p:cNvSpPr>
              <a:spLocks noChangeShapeType="1"/>
            </p:cNvSpPr>
            <p:nvPr/>
          </p:nvSpPr>
          <p:spPr bwMode="auto">
            <a:xfrm flipV="1">
              <a:off x="2473325" y="5120226"/>
              <a:ext cx="0" cy="52388"/>
            </a:xfrm>
            <a:prstGeom prst="line">
              <a:avLst/>
            </a:prstGeom>
            <a:noFill/>
            <a:ln w="12700">
              <a:solidFill>
                <a:schemeClr val="tx1"/>
              </a:solidFill>
              <a:round/>
              <a:headEnd/>
              <a:tailEnd/>
            </a:ln>
          </p:spPr>
          <p:txBody>
            <a:bodyPr/>
            <a:lstStyle/>
            <a:p>
              <a:endParaRPr lang="pt-BR"/>
            </a:p>
          </p:txBody>
        </p:sp>
        <p:sp>
          <p:nvSpPr>
            <p:cNvPr id="12317" name="Line 34"/>
            <p:cNvSpPr>
              <a:spLocks noChangeShapeType="1"/>
            </p:cNvSpPr>
            <p:nvPr/>
          </p:nvSpPr>
          <p:spPr bwMode="auto">
            <a:xfrm flipV="1">
              <a:off x="3309937" y="5120226"/>
              <a:ext cx="0" cy="52388"/>
            </a:xfrm>
            <a:prstGeom prst="line">
              <a:avLst/>
            </a:prstGeom>
            <a:noFill/>
            <a:ln w="12700">
              <a:solidFill>
                <a:schemeClr val="tx1"/>
              </a:solidFill>
              <a:round/>
              <a:headEnd/>
              <a:tailEnd/>
            </a:ln>
          </p:spPr>
          <p:txBody>
            <a:bodyPr/>
            <a:lstStyle/>
            <a:p>
              <a:endParaRPr lang="pt-BR"/>
            </a:p>
          </p:txBody>
        </p:sp>
        <p:sp>
          <p:nvSpPr>
            <p:cNvPr id="12318" name="Line 35"/>
            <p:cNvSpPr>
              <a:spLocks noChangeShapeType="1"/>
            </p:cNvSpPr>
            <p:nvPr/>
          </p:nvSpPr>
          <p:spPr bwMode="auto">
            <a:xfrm flipV="1">
              <a:off x="3711575" y="5120226"/>
              <a:ext cx="0" cy="52388"/>
            </a:xfrm>
            <a:prstGeom prst="line">
              <a:avLst/>
            </a:prstGeom>
            <a:noFill/>
            <a:ln w="12700">
              <a:solidFill>
                <a:schemeClr val="tx1"/>
              </a:solidFill>
              <a:round/>
              <a:headEnd/>
              <a:tailEnd/>
            </a:ln>
          </p:spPr>
          <p:txBody>
            <a:bodyPr/>
            <a:lstStyle/>
            <a:p>
              <a:endParaRPr lang="pt-BR"/>
            </a:p>
          </p:txBody>
        </p:sp>
        <p:sp>
          <p:nvSpPr>
            <p:cNvPr id="12319" name="Line 36"/>
            <p:cNvSpPr>
              <a:spLocks noChangeShapeType="1"/>
            </p:cNvSpPr>
            <p:nvPr/>
          </p:nvSpPr>
          <p:spPr bwMode="auto">
            <a:xfrm flipV="1">
              <a:off x="2890837" y="5120226"/>
              <a:ext cx="0" cy="52388"/>
            </a:xfrm>
            <a:prstGeom prst="line">
              <a:avLst/>
            </a:prstGeom>
            <a:noFill/>
            <a:ln w="12700">
              <a:solidFill>
                <a:schemeClr val="tx1"/>
              </a:solidFill>
              <a:round/>
              <a:headEnd/>
              <a:tailEnd/>
            </a:ln>
          </p:spPr>
          <p:txBody>
            <a:bodyPr/>
            <a:lstStyle/>
            <a:p>
              <a:endParaRPr lang="pt-BR"/>
            </a:p>
          </p:txBody>
        </p:sp>
        <p:sp>
          <p:nvSpPr>
            <p:cNvPr id="12320" name="Line 37"/>
            <p:cNvSpPr>
              <a:spLocks noChangeShapeType="1"/>
            </p:cNvSpPr>
            <p:nvPr/>
          </p:nvSpPr>
          <p:spPr bwMode="auto">
            <a:xfrm flipV="1">
              <a:off x="4119562" y="5120226"/>
              <a:ext cx="0" cy="52388"/>
            </a:xfrm>
            <a:prstGeom prst="line">
              <a:avLst/>
            </a:prstGeom>
            <a:noFill/>
            <a:ln w="12700">
              <a:solidFill>
                <a:schemeClr val="tx1"/>
              </a:solidFill>
              <a:round/>
              <a:headEnd/>
              <a:tailEnd/>
            </a:ln>
          </p:spPr>
          <p:txBody>
            <a:bodyPr/>
            <a:lstStyle/>
            <a:p>
              <a:endParaRPr lang="pt-BR"/>
            </a:p>
          </p:txBody>
        </p:sp>
        <p:sp>
          <p:nvSpPr>
            <p:cNvPr id="12321" name="Line 38"/>
            <p:cNvSpPr>
              <a:spLocks noChangeShapeType="1"/>
            </p:cNvSpPr>
            <p:nvPr/>
          </p:nvSpPr>
          <p:spPr bwMode="auto">
            <a:xfrm flipV="1">
              <a:off x="4545012" y="5120226"/>
              <a:ext cx="0" cy="52388"/>
            </a:xfrm>
            <a:prstGeom prst="line">
              <a:avLst/>
            </a:prstGeom>
            <a:noFill/>
            <a:ln w="12700">
              <a:solidFill>
                <a:schemeClr val="tx1"/>
              </a:solidFill>
              <a:round/>
              <a:headEnd/>
              <a:tailEnd/>
            </a:ln>
          </p:spPr>
          <p:txBody>
            <a:bodyPr/>
            <a:lstStyle/>
            <a:p>
              <a:endParaRPr lang="pt-BR"/>
            </a:p>
          </p:txBody>
        </p:sp>
        <p:sp>
          <p:nvSpPr>
            <p:cNvPr id="12322" name="Line 39"/>
            <p:cNvSpPr>
              <a:spLocks noChangeShapeType="1"/>
            </p:cNvSpPr>
            <p:nvPr/>
          </p:nvSpPr>
          <p:spPr bwMode="auto">
            <a:xfrm flipV="1">
              <a:off x="5381624" y="5120226"/>
              <a:ext cx="0" cy="52388"/>
            </a:xfrm>
            <a:prstGeom prst="line">
              <a:avLst/>
            </a:prstGeom>
            <a:noFill/>
            <a:ln w="12700">
              <a:solidFill>
                <a:schemeClr val="tx1"/>
              </a:solidFill>
              <a:round/>
              <a:headEnd/>
              <a:tailEnd/>
            </a:ln>
          </p:spPr>
          <p:txBody>
            <a:bodyPr/>
            <a:lstStyle/>
            <a:p>
              <a:endParaRPr lang="pt-BR"/>
            </a:p>
          </p:txBody>
        </p:sp>
        <p:sp>
          <p:nvSpPr>
            <p:cNvPr id="12323" name="Line 40"/>
            <p:cNvSpPr>
              <a:spLocks noChangeShapeType="1"/>
            </p:cNvSpPr>
            <p:nvPr/>
          </p:nvSpPr>
          <p:spPr bwMode="auto">
            <a:xfrm flipV="1">
              <a:off x="5784849" y="5120226"/>
              <a:ext cx="0" cy="52388"/>
            </a:xfrm>
            <a:prstGeom prst="line">
              <a:avLst/>
            </a:prstGeom>
            <a:noFill/>
            <a:ln w="12700">
              <a:solidFill>
                <a:schemeClr val="tx1"/>
              </a:solidFill>
              <a:round/>
              <a:headEnd/>
              <a:tailEnd/>
            </a:ln>
          </p:spPr>
          <p:txBody>
            <a:bodyPr/>
            <a:lstStyle/>
            <a:p>
              <a:endParaRPr lang="pt-BR"/>
            </a:p>
          </p:txBody>
        </p:sp>
        <p:sp>
          <p:nvSpPr>
            <p:cNvPr id="12324" name="Line 41"/>
            <p:cNvSpPr>
              <a:spLocks noChangeShapeType="1"/>
            </p:cNvSpPr>
            <p:nvPr/>
          </p:nvSpPr>
          <p:spPr bwMode="auto">
            <a:xfrm flipV="1">
              <a:off x="4964112" y="5120226"/>
              <a:ext cx="0" cy="52388"/>
            </a:xfrm>
            <a:prstGeom prst="line">
              <a:avLst/>
            </a:prstGeom>
            <a:noFill/>
            <a:ln w="12700">
              <a:solidFill>
                <a:schemeClr val="tx1"/>
              </a:solidFill>
              <a:round/>
              <a:headEnd/>
              <a:tailEnd/>
            </a:ln>
          </p:spPr>
          <p:txBody>
            <a:bodyPr/>
            <a:lstStyle/>
            <a:p>
              <a:endParaRPr lang="pt-BR"/>
            </a:p>
          </p:txBody>
        </p:sp>
        <p:sp>
          <p:nvSpPr>
            <p:cNvPr id="12325" name="Line 42"/>
            <p:cNvSpPr>
              <a:spLocks noChangeShapeType="1"/>
            </p:cNvSpPr>
            <p:nvPr/>
          </p:nvSpPr>
          <p:spPr bwMode="auto">
            <a:xfrm flipV="1">
              <a:off x="6200774" y="5120226"/>
              <a:ext cx="0" cy="52388"/>
            </a:xfrm>
            <a:prstGeom prst="line">
              <a:avLst/>
            </a:prstGeom>
            <a:noFill/>
            <a:ln w="12700">
              <a:solidFill>
                <a:schemeClr val="tx1"/>
              </a:solidFill>
              <a:round/>
              <a:headEnd/>
              <a:tailEnd/>
            </a:ln>
          </p:spPr>
          <p:txBody>
            <a:bodyPr/>
            <a:lstStyle/>
            <a:p>
              <a:endParaRPr lang="pt-BR"/>
            </a:p>
          </p:txBody>
        </p:sp>
        <p:sp>
          <p:nvSpPr>
            <p:cNvPr id="12326" name="Line 43"/>
            <p:cNvSpPr>
              <a:spLocks noChangeShapeType="1"/>
            </p:cNvSpPr>
            <p:nvPr/>
          </p:nvSpPr>
          <p:spPr bwMode="auto">
            <a:xfrm flipV="1">
              <a:off x="6610349" y="5120226"/>
              <a:ext cx="0" cy="52388"/>
            </a:xfrm>
            <a:prstGeom prst="line">
              <a:avLst/>
            </a:prstGeom>
            <a:noFill/>
            <a:ln w="12700">
              <a:solidFill>
                <a:schemeClr val="tx1"/>
              </a:solidFill>
              <a:round/>
              <a:headEnd/>
              <a:tailEnd/>
            </a:ln>
          </p:spPr>
          <p:txBody>
            <a:bodyPr/>
            <a:lstStyle/>
            <a:p>
              <a:endParaRPr lang="pt-BR"/>
            </a:p>
          </p:txBody>
        </p:sp>
        <p:sp>
          <p:nvSpPr>
            <p:cNvPr id="12327" name="Line 44"/>
            <p:cNvSpPr>
              <a:spLocks noChangeShapeType="1"/>
            </p:cNvSpPr>
            <p:nvPr/>
          </p:nvSpPr>
          <p:spPr bwMode="auto">
            <a:xfrm flipV="1">
              <a:off x="7034212" y="5151976"/>
              <a:ext cx="0" cy="20638"/>
            </a:xfrm>
            <a:prstGeom prst="line">
              <a:avLst/>
            </a:prstGeom>
            <a:noFill/>
            <a:ln w="12700">
              <a:solidFill>
                <a:srgbClr val="FFFFFF"/>
              </a:solidFill>
              <a:round/>
              <a:headEnd/>
              <a:tailEnd/>
            </a:ln>
          </p:spPr>
          <p:txBody>
            <a:bodyPr/>
            <a:lstStyle/>
            <a:p>
              <a:endParaRPr lang="pt-BR"/>
            </a:p>
          </p:txBody>
        </p:sp>
        <p:sp>
          <p:nvSpPr>
            <p:cNvPr id="12328" name="Line 45"/>
            <p:cNvSpPr>
              <a:spLocks noChangeShapeType="1"/>
            </p:cNvSpPr>
            <p:nvPr/>
          </p:nvSpPr>
          <p:spPr bwMode="auto">
            <a:xfrm flipV="1">
              <a:off x="7453312" y="5120226"/>
              <a:ext cx="0" cy="52388"/>
            </a:xfrm>
            <a:prstGeom prst="line">
              <a:avLst/>
            </a:prstGeom>
            <a:noFill/>
            <a:ln w="12700">
              <a:solidFill>
                <a:schemeClr val="tx1"/>
              </a:solidFill>
              <a:round/>
              <a:headEnd/>
              <a:tailEnd/>
            </a:ln>
          </p:spPr>
          <p:txBody>
            <a:bodyPr/>
            <a:lstStyle/>
            <a:p>
              <a:endParaRPr lang="pt-BR"/>
            </a:p>
          </p:txBody>
        </p:sp>
        <p:sp>
          <p:nvSpPr>
            <p:cNvPr id="12329" name="Rectangle 46"/>
            <p:cNvSpPr>
              <a:spLocks noChangeArrowheads="1"/>
            </p:cNvSpPr>
            <p:nvPr/>
          </p:nvSpPr>
          <p:spPr bwMode="auto">
            <a:xfrm>
              <a:off x="919162" y="3302538"/>
              <a:ext cx="284162" cy="255588"/>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baseline="30000"/>
                <a:t>+</a:t>
              </a:r>
            </a:p>
          </p:txBody>
        </p:sp>
        <p:sp>
          <p:nvSpPr>
            <p:cNvPr id="12330" name="Rectangle 47"/>
            <p:cNvSpPr>
              <a:spLocks noChangeArrowheads="1"/>
            </p:cNvSpPr>
            <p:nvPr/>
          </p:nvSpPr>
          <p:spPr bwMode="auto">
            <a:xfrm>
              <a:off x="18970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a:t>
              </a:r>
            </a:p>
          </p:txBody>
        </p:sp>
        <p:sp>
          <p:nvSpPr>
            <p:cNvPr id="12331" name="Rectangle 48"/>
            <p:cNvSpPr>
              <a:spLocks noChangeArrowheads="1"/>
            </p:cNvSpPr>
            <p:nvPr/>
          </p:nvSpPr>
          <p:spPr bwMode="auto">
            <a:xfrm>
              <a:off x="232092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2</a:t>
              </a:r>
            </a:p>
          </p:txBody>
        </p:sp>
        <p:sp>
          <p:nvSpPr>
            <p:cNvPr id="12332" name="Rectangle 49"/>
            <p:cNvSpPr>
              <a:spLocks noChangeArrowheads="1"/>
            </p:cNvSpPr>
            <p:nvPr/>
          </p:nvSpPr>
          <p:spPr bwMode="auto">
            <a:xfrm>
              <a:off x="274637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3</a:t>
              </a:r>
            </a:p>
          </p:txBody>
        </p:sp>
        <p:sp>
          <p:nvSpPr>
            <p:cNvPr id="12333" name="Rectangle 50"/>
            <p:cNvSpPr>
              <a:spLocks noChangeArrowheads="1"/>
            </p:cNvSpPr>
            <p:nvPr/>
          </p:nvSpPr>
          <p:spPr bwMode="auto">
            <a:xfrm>
              <a:off x="31670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4</a:t>
              </a:r>
            </a:p>
          </p:txBody>
        </p:sp>
        <p:sp>
          <p:nvSpPr>
            <p:cNvPr id="12334" name="Rectangle 51"/>
            <p:cNvSpPr>
              <a:spLocks noChangeArrowheads="1"/>
            </p:cNvSpPr>
            <p:nvPr/>
          </p:nvSpPr>
          <p:spPr bwMode="auto">
            <a:xfrm>
              <a:off x="3557587"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5</a:t>
              </a:r>
            </a:p>
          </p:txBody>
        </p:sp>
        <p:sp>
          <p:nvSpPr>
            <p:cNvPr id="12335" name="Rectangle 52"/>
            <p:cNvSpPr>
              <a:spLocks noChangeArrowheads="1"/>
            </p:cNvSpPr>
            <p:nvPr/>
          </p:nvSpPr>
          <p:spPr bwMode="auto">
            <a:xfrm>
              <a:off x="397192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6</a:t>
              </a:r>
            </a:p>
          </p:txBody>
        </p:sp>
        <p:sp>
          <p:nvSpPr>
            <p:cNvPr id="12336" name="Rectangle 53"/>
            <p:cNvSpPr>
              <a:spLocks noChangeArrowheads="1"/>
            </p:cNvSpPr>
            <p:nvPr/>
          </p:nvSpPr>
          <p:spPr bwMode="auto">
            <a:xfrm>
              <a:off x="4364037"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7</a:t>
              </a:r>
            </a:p>
          </p:txBody>
        </p:sp>
        <p:sp>
          <p:nvSpPr>
            <p:cNvPr id="12337" name="Rectangle 54"/>
            <p:cNvSpPr>
              <a:spLocks noChangeArrowheads="1"/>
            </p:cNvSpPr>
            <p:nvPr/>
          </p:nvSpPr>
          <p:spPr bwMode="auto">
            <a:xfrm>
              <a:off x="48053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8</a:t>
              </a:r>
            </a:p>
          </p:txBody>
        </p:sp>
        <p:sp>
          <p:nvSpPr>
            <p:cNvPr id="12338" name="Rectangle 55"/>
            <p:cNvSpPr>
              <a:spLocks noChangeArrowheads="1"/>
            </p:cNvSpPr>
            <p:nvPr/>
          </p:nvSpPr>
          <p:spPr bwMode="auto">
            <a:xfrm>
              <a:off x="5222874"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9</a:t>
              </a:r>
            </a:p>
          </p:txBody>
        </p:sp>
        <p:sp>
          <p:nvSpPr>
            <p:cNvPr id="12339" name="Rectangle 56"/>
            <p:cNvSpPr>
              <a:spLocks noChangeArrowheads="1"/>
            </p:cNvSpPr>
            <p:nvPr/>
          </p:nvSpPr>
          <p:spPr bwMode="auto">
            <a:xfrm>
              <a:off x="5583237"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10</a:t>
              </a:r>
            </a:p>
          </p:txBody>
        </p:sp>
        <p:sp>
          <p:nvSpPr>
            <p:cNvPr id="12340" name="Rectangle 57"/>
            <p:cNvSpPr>
              <a:spLocks noChangeArrowheads="1"/>
            </p:cNvSpPr>
            <p:nvPr/>
          </p:nvSpPr>
          <p:spPr bwMode="auto">
            <a:xfrm>
              <a:off x="6010274" y="5151976"/>
              <a:ext cx="427037"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11</a:t>
              </a:r>
            </a:p>
          </p:txBody>
        </p:sp>
        <p:sp>
          <p:nvSpPr>
            <p:cNvPr id="12341" name="Rectangle 58"/>
            <p:cNvSpPr>
              <a:spLocks noChangeArrowheads="1"/>
            </p:cNvSpPr>
            <p:nvPr/>
          </p:nvSpPr>
          <p:spPr bwMode="auto">
            <a:xfrm>
              <a:off x="6407149"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12</a:t>
              </a:r>
            </a:p>
          </p:txBody>
        </p:sp>
        <p:sp>
          <p:nvSpPr>
            <p:cNvPr id="12342" name="Rectangle 59"/>
            <p:cNvSpPr>
              <a:spLocks noChangeArrowheads="1"/>
            </p:cNvSpPr>
            <p:nvPr/>
          </p:nvSpPr>
          <p:spPr bwMode="auto">
            <a:xfrm>
              <a:off x="6831012"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13</a:t>
              </a:r>
            </a:p>
          </p:txBody>
        </p:sp>
        <p:sp>
          <p:nvSpPr>
            <p:cNvPr id="12343" name="Rectangle 60"/>
            <p:cNvSpPr>
              <a:spLocks noChangeArrowheads="1"/>
            </p:cNvSpPr>
            <p:nvPr/>
          </p:nvSpPr>
          <p:spPr bwMode="auto">
            <a:xfrm>
              <a:off x="7221537"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14</a:t>
              </a:r>
            </a:p>
          </p:txBody>
        </p:sp>
        <p:sp>
          <p:nvSpPr>
            <p:cNvPr id="12344" name="Rectangle 61"/>
            <p:cNvSpPr>
              <a:spLocks noChangeArrowheads="1"/>
            </p:cNvSpPr>
            <p:nvPr/>
          </p:nvSpPr>
          <p:spPr bwMode="auto">
            <a:xfrm>
              <a:off x="947737" y="3227926"/>
              <a:ext cx="274637" cy="350838"/>
            </a:xfrm>
            <a:prstGeom prst="rect">
              <a:avLst/>
            </a:prstGeom>
            <a:noFill/>
            <a:ln w="12700">
              <a:noFill/>
              <a:miter lim="800000"/>
              <a:headEnd/>
              <a:tailEnd/>
            </a:ln>
          </p:spPr>
          <p:txBody>
            <a:bodyPr wrap="none" anchor="ctr"/>
            <a:lstStyle/>
            <a:p>
              <a:pPr algn="ctr">
                <a:spcBef>
                  <a:spcPct val="0"/>
                </a:spcBef>
                <a:buFontTx/>
                <a:buNone/>
              </a:pPr>
              <a:endParaRPr lang="en-US" altLang="en-US" sz="4000"/>
            </a:p>
          </p:txBody>
        </p:sp>
      </p:grpSp>
      <p:sp>
        <p:nvSpPr>
          <p:cNvPr id="74757" name="AutoShape 62"/>
          <p:cNvSpPr>
            <a:spLocks noChangeArrowheads="1"/>
          </p:cNvSpPr>
          <p:nvPr/>
        </p:nvSpPr>
        <p:spPr bwMode="auto">
          <a:xfrm>
            <a:off x="1785918" y="2133600"/>
            <a:ext cx="5357849" cy="334963"/>
          </a:xfrm>
          <a:prstGeom prst="leftRightArrow">
            <a:avLst>
              <a:gd name="adj1" fmla="val 50000"/>
              <a:gd name="adj2" fmla="val 171564"/>
            </a:avLst>
          </a:prstGeom>
          <a:solidFill>
            <a:schemeClr val="accent1">
              <a:lumMod val="50000"/>
            </a:schemeClr>
          </a:solidFill>
          <a:ln w="28575" algn="ctr">
            <a:noFill/>
            <a:miter lim="800000"/>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4000" smtClean="0">
              <a:solidFill>
                <a:srgbClr val="F9E73D"/>
              </a:solidFill>
              <a:latin typeface="Arial" charset="0"/>
            </a:endParaRPr>
          </a:p>
        </p:txBody>
      </p:sp>
      <p:sp>
        <p:nvSpPr>
          <p:cNvPr id="12295" name="Text Box 63"/>
          <p:cNvSpPr txBox="1">
            <a:spLocks noChangeArrowheads="1"/>
          </p:cNvSpPr>
          <p:nvPr/>
        </p:nvSpPr>
        <p:spPr bwMode="auto">
          <a:xfrm>
            <a:off x="2786063" y="1633538"/>
            <a:ext cx="2102692" cy="461665"/>
          </a:xfrm>
          <a:prstGeom prst="rect">
            <a:avLst/>
          </a:prstGeom>
          <a:noFill/>
          <a:ln w="28575" algn="ctr">
            <a:noFill/>
            <a:miter lim="800000"/>
            <a:headEnd/>
            <a:tailEnd/>
          </a:ln>
        </p:spPr>
        <p:txBody>
          <a:bodyPr wrap="none">
            <a:spAutoFit/>
          </a:bodyPr>
          <a:lstStyle/>
          <a:p>
            <a:pPr algn="ctr">
              <a:spcBef>
                <a:spcPct val="0"/>
              </a:spcBef>
              <a:buFontTx/>
              <a:buNone/>
            </a:pPr>
            <a:r>
              <a:rPr lang="en-US" altLang="en-US" sz="2400" dirty="0" err="1" smtClean="0"/>
              <a:t>Latência</a:t>
            </a:r>
            <a:r>
              <a:rPr lang="en-US" altLang="en-US" sz="2400" dirty="0" smtClean="0"/>
              <a:t> </a:t>
            </a:r>
            <a:r>
              <a:rPr lang="en-US" altLang="en-US" sz="2400" dirty="0" err="1" smtClean="0"/>
              <a:t>Clínica</a:t>
            </a:r>
            <a:endParaRPr lang="en-US" altLang="en-US" sz="2400" dirty="0"/>
          </a:p>
        </p:txBody>
      </p:sp>
      <p:cxnSp>
        <p:nvCxnSpPr>
          <p:cNvPr id="12296" name="Straight Connector 3"/>
          <p:cNvCxnSpPr>
            <a:cxnSpLocks noChangeShapeType="1"/>
          </p:cNvCxnSpPr>
          <p:nvPr/>
        </p:nvCxnSpPr>
        <p:spPr bwMode="auto">
          <a:xfrm>
            <a:off x="1679575" y="2058988"/>
            <a:ext cx="3175" cy="3060700"/>
          </a:xfrm>
          <a:prstGeom prst="line">
            <a:avLst/>
          </a:prstGeom>
          <a:noFill/>
          <a:ln w="12700" algn="ctr">
            <a:solidFill>
              <a:schemeClr val="tx1"/>
            </a:solidFill>
            <a:round/>
            <a:headEnd/>
            <a:tailEnd/>
          </a:ln>
        </p:spPr>
      </p:cxnSp>
      <p:cxnSp>
        <p:nvCxnSpPr>
          <p:cNvPr id="12297" name="Straight Connector 5"/>
          <p:cNvCxnSpPr>
            <a:cxnSpLocks noChangeShapeType="1"/>
            <a:stCxn id="12328" idx="1"/>
          </p:cNvCxnSpPr>
          <p:nvPr/>
        </p:nvCxnSpPr>
        <p:spPr bwMode="auto">
          <a:xfrm flipH="1" flipV="1">
            <a:off x="1657350" y="5114925"/>
            <a:ext cx="5795963" cy="4763"/>
          </a:xfrm>
          <a:prstGeom prst="line">
            <a:avLst/>
          </a:prstGeom>
          <a:noFill/>
          <a:ln w="12700" algn="ctr">
            <a:solidFill>
              <a:schemeClr val="tx1"/>
            </a:solidFill>
            <a:round/>
            <a:headEnd/>
            <a:tailEnd/>
          </a:ln>
        </p:spPr>
      </p:cxn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382889" y="5529264"/>
            <a:ext cx="6594123" cy="396875"/>
          </a:xfrm>
          <a:prstGeom prst="rect">
            <a:avLst/>
          </a:prstGeom>
          <a:noFill/>
          <a:ln w="9525">
            <a:noFill/>
            <a:miter lim="800000"/>
            <a:headEnd/>
            <a:tailEnd/>
          </a:ln>
        </p:spPr>
        <p:txBody>
          <a:bodyPr>
            <a:spAutoFit/>
          </a:bodyPr>
          <a:lstStyle/>
          <a:p>
            <a:pPr algn="ctr" defTabSz="457200"/>
            <a:r>
              <a:rPr lang="en-US" altLang="en-US" sz="2000" b="1">
                <a:ea typeface="MS PGothic" pitchFamily="34" charset="-128"/>
                <a:cs typeface="Arial Bold" charset="0"/>
              </a:rPr>
              <a:t>Total: 36.9 million</a:t>
            </a:r>
            <a:r>
              <a:rPr lang="en-US" altLang="en-US" sz="2000">
                <a:ea typeface="MS PGothic" pitchFamily="34" charset="-128"/>
                <a:cs typeface="Arial Bold" charset="0"/>
              </a:rPr>
              <a:t> </a:t>
            </a:r>
            <a:r>
              <a:rPr lang="en-US" altLang="en-US">
                <a:solidFill>
                  <a:srgbClr val="4D4D4D"/>
                </a:solidFill>
                <a:ea typeface="MS PGothic" pitchFamily="34" charset="-128"/>
                <a:cs typeface="Arial Bold" charset="0"/>
              </a:rPr>
              <a:t>[34.3 million – 41.4 million]</a:t>
            </a:r>
            <a:endParaRPr lang="en-US" altLang="en-US" sz="2000">
              <a:solidFill>
                <a:srgbClr val="7F7F7F"/>
              </a:solidFill>
              <a:ea typeface="MS PGothic" pitchFamily="34" charset="-128"/>
              <a:cs typeface="Arial Bold" charset="0"/>
            </a:endParaRPr>
          </a:p>
        </p:txBody>
      </p:sp>
      <p:sp>
        <p:nvSpPr>
          <p:cNvPr id="8195" name="Freeform 3"/>
          <p:cNvSpPr>
            <a:spLocks/>
          </p:cNvSpPr>
          <p:nvPr/>
        </p:nvSpPr>
        <p:spPr bwMode="auto">
          <a:xfrm>
            <a:off x="987778" y="1736725"/>
            <a:ext cx="6969478" cy="3587750"/>
          </a:xfrm>
          <a:custGeom>
            <a:avLst/>
            <a:gdLst>
              <a:gd name="T0" fmla="*/ 2147483647 w 4939"/>
              <a:gd name="T1" fmla="*/ 2147483647 h 2260"/>
              <a:gd name="T2" fmla="*/ 2147483647 w 4939"/>
              <a:gd name="T3" fmla="*/ 2147483647 h 2260"/>
              <a:gd name="T4" fmla="*/ 2147483647 w 4939"/>
              <a:gd name="T5" fmla="*/ 2147483647 h 2260"/>
              <a:gd name="T6" fmla="*/ 2147483647 w 4939"/>
              <a:gd name="T7" fmla="*/ 2147483647 h 2260"/>
              <a:gd name="T8" fmla="*/ 2147483647 w 4939"/>
              <a:gd name="T9" fmla="*/ 2147483647 h 2260"/>
              <a:gd name="T10" fmla="*/ 2147483647 w 4939"/>
              <a:gd name="T11" fmla="*/ 2147483647 h 2260"/>
              <a:gd name="T12" fmla="*/ 2147483647 w 4939"/>
              <a:gd name="T13" fmla="*/ 2147483647 h 2260"/>
              <a:gd name="T14" fmla="*/ 2147483647 w 4939"/>
              <a:gd name="T15" fmla="*/ 2147483647 h 2260"/>
              <a:gd name="T16" fmla="*/ 2147483647 w 4939"/>
              <a:gd name="T17" fmla="*/ 2147483647 h 2260"/>
              <a:gd name="T18" fmla="*/ 2147483647 w 4939"/>
              <a:gd name="T19" fmla="*/ 2147483647 h 2260"/>
              <a:gd name="T20" fmla="*/ 0 w 4939"/>
              <a:gd name="T21" fmla="*/ 2147483647 h 2260"/>
              <a:gd name="T22" fmla="*/ 2147483647 w 4939"/>
              <a:gd name="T23" fmla="*/ 2147483647 h 2260"/>
              <a:gd name="T24" fmla="*/ 2147483647 w 4939"/>
              <a:gd name="T25" fmla="*/ 2147483647 h 2260"/>
              <a:gd name="T26" fmla="*/ 2147483647 w 4939"/>
              <a:gd name="T27" fmla="*/ 2147483647 h 2260"/>
              <a:gd name="T28" fmla="*/ 2147483647 w 4939"/>
              <a:gd name="T29" fmla="*/ 2147483647 h 2260"/>
              <a:gd name="T30" fmla="*/ 2147483647 w 4939"/>
              <a:gd name="T31" fmla="*/ 2147483647 h 2260"/>
              <a:gd name="T32" fmla="*/ 2147483647 w 4939"/>
              <a:gd name="T33" fmla="*/ 2147483647 h 2260"/>
              <a:gd name="T34" fmla="*/ 2147483647 w 4939"/>
              <a:gd name="T35" fmla="*/ 2147483647 h 2260"/>
              <a:gd name="T36" fmla="*/ 2147483647 w 4939"/>
              <a:gd name="T37" fmla="*/ 2147483647 h 2260"/>
              <a:gd name="T38" fmla="*/ 2147483647 w 4939"/>
              <a:gd name="T39" fmla="*/ 2147483647 h 2260"/>
              <a:gd name="T40" fmla="*/ 2147483647 w 4939"/>
              <a:gd name="T41" fmla="*/ 2147483647 h 2260"/>
              <a:gd name="T42" fmla="*/ 2147483647 w 4939"/>
              <a:gd name="T43" fmla="*/ 0 h 2260"/>
              <a:gd name="T44" fmla="*/ 2147483647 w 4939"/>
              <a:gd name="T45" fmla="*/ 2147483647 h 2260"/>
              <a:gd name="T46" fmla="*/ 2147483647 w 4939"/>
              <a:gd name="T47" fmla="*/ 2147483647 h 2260"/>
              <a:gd name="T48" fmla="*/ 2147483647 w 4939"/>
              <a:gd name="T49" fmla="*/ 2147483647 h 2260"/>
              <a:gd name="T50" fmla="*/ 2147483647 w 4939"/>
              <a:gd name="T51" fmla="*/ 2147483647 h 2260"/>
              <a:gd name="T52" fmla="*/ 2147483647 w 4939"/>
              <a:gd name="T53" fmla="*/ 2147483647 h 2260"/>
              <a:gd name="T54" fmla="*/ 2147483647 w 4939"/>
              <a:gd name="T55" fmla="*/ 2147483647 h 2260"/>
              <a:gd name="T56" fmla="*/ 2147483647 w 4939"/>
              <a:gd name="T57" fmla="*/ 2147483647 h 2260"/>
              <a:gd name="T58" fmla="*/ 2147483647 w 4939"/>
              <a:gd name="T59" fmla="*/ 2147483647 h 2260"/>
              <a:gd name="T60" fmla="*/ 2147483647 w 4939"/>
              <a:gd name="T61" fmla="*/ 2147483647 h 2260"/>
              <a:gd name="T62" fmla="*/ 2147483647 w 4939"/>
              <a:gd name="T63" fmla="*/ 2147483647 h 2260"/>
              <a:gd name="T64" fmla="*/ 2147483647 w 4939"/>
              <a:gd name="T65" fmla="*/ 2147483647 h 2260"/>
              <a:gd name="T66" fmla="*/ 2147483647 w 4939"/>
              <a:gd name="T67" fmla="*/ 2147483647 h 2260"/>
              <a:gd name="T68" fmla="*/ 2147483647 w 4939"/>
              <a:gd name="T69" fmla="*/ 2147483647 h 2260"/>
              <a:gd name="T70" fmla="*/ 2147483647 w 4939"/>
              <a:gd name="T71" fmla="*/ 2147483647 h 2260"/>
              <a:gd name="T72" fmla="*/ 2147483647 w 4939"/>
              <a:gd name="T73" fmla="*/ 2147483647 h 2260"/>
              <a:gd name="T74" fmla="*/ 2147483647 w 4939"/>
              <a:gd name="T75" fmla="*/ 2147483647 h 2260"/>
              <a:gd name="T76" fmla="*/ 2147483647 w 4939"/>
              <a:gd name="T77" fmla="*/ 2147483647 h 2260"/>
              <a:gd name="T78" fmla="*/ 2147483647 w 4939"/>
              <a:gd name="T79" fmla="*/ 2147483647 h 2260"/>
              <a:gd name="T80" fmla="*/ 2147483647 w 4939"/>
              <a:gd name="T81" fmla="*/ 2147483647 h 2260"/>
              <a:gd name="T82" fmla="*/ 2147483647 w 4939"/>
              <a:gd name="T83" fmla="*/ 2147483647 h 2260"/>
              <a:gd name="T84" fmla="*/ 2147483647 w 4939"/>
              <a:gd name="T85" fmla="*/ 2147483647 h 2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39"/>
              <a:gd name="T130" fmla="*/ 0 h 2260"/>
              <a:gd name="T131" fmla="*/ 4939 w 4939"/>
              <a:gd name="T132" fmla="*/ 2260 h 2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39" h="2260">
                <a:moveTo>
                  <a:pt x="1441" y="2260"/>
                </a:moveTo>
                <a:lnTo>
                  <a:pt x="1351" y="2237"/>
                </a:lnTo>
                <a:lnTo>
                  <a:pt x="1264" y="2213"/>
                </a:lnTo>
                <a:lnTo>
                  <a:pt x="1181" y="2186"/>
                </a:lnTo>
                <a:lnTo>
                  <a:pt x="1100" y="2160"/>
                </a:lnTo>
                <a:lnTo>
                  <a:pt x="1020" y="2133"/>
                </a:lnTo>
                <a:lnTo>
                  <a:pt x="946" y="2105"/>
                </a:lnTo>
                <a:lnTo>
                  <a:pt x="874" y="2075"/>
                </a:lnTo>
                <a:lnTo>
                  <a:pt x="803" y="2045"/>
                </a:lnTo>
                <a:lnTo>
                  <a:pt x="736" y="2015"/>
                </a:lnTo>
                <a:lnTo>
                  <a:pt x="673" y="1983"/>
                </a:lnTo>
                <a:lnTo>
                  <a:pt x="612" y="1951"/>
                </a:lnTo>
                <a:lnTo>
                  <a:pt x="554" y="1917"/>
                </a:lnTo>
                <a:lnTo>
                  <a:pt x="499" y="1884"/>
                </a:lnTo>
                <a:lnTo>
                  <a:pt x="446" y="1850"/>
                </a:lnTo>
                <a:lnTo>
                  <a:pt x="397" y="1815"/>
                </a:lnTo>
                <a:lnTo>
                  <a:pt x="351" y="1780"/>
                </a:lnTo>
                <a:lnTo>
                  <a:pt x="307" y="1744"/>
                </a:lnTo>
                <a:lnTo>
                  <a:pt x="266" y="1709"/>
                </a:lnTo>
                <a:lnTo>
                  <a:pt x="229" y="1672"/>
                </a:lnTo>
                <a:lnTo>
                  <a:pt x="194" y="1635"/>
                </a:lnTo>
                <a:lnTo>
                  <a:pt x="162" y="1596"/>
                </a:lnTo>
                <a:lnTo>
                  <a:pt x="134" y="1559"/>
                </a:lnTo>
                <a:lnTo>
                  <a:pt x="107" y="1520"/>
                </a:lnTo>
                <a:lnTo>
                  <a:pt x="84" y="1481"/>
                </a:lnTo>
                <a:lnTo>
                  <a:pt x="63" y="1442"/>
                </a:lnTo>
                <a:lnTo>
                  <a:pt x="46" y="1401"/>
                </a:lnTo>
                <a:lnTo>
                  <a:pt x="31" y="1363"/>
                </a:lnTo>
                <a:lnTo>
                  <a:pt x="19" y="1322"/>
                </a:lnTo>
                <a:lnTo>
                  <a:pt x="10" y="1283"/>
                </a:lnTo>
                <a:lnTo>
                  <a:pt x="3" y="1242"/>
                </a:lnTo>
                <a:lnTo>
                  <a:pt x="0" y="1202"/>
                </a:lnTo>
                <a:lnTo>
                  <a:pt x="0" y="1161"/>
                </a:lnTo>
                <a:lnTo>
                  <a:pt x="1" y="1120"/>
                </a:lnTo>
                <a:lnTo>
                  <a:pt x="7" y="1082"/>
                </a:lnTo>
                <a:lnTo>
                  <a:pt x="16" y="1041"/>
                </a:lnTo>
                <a:lnTo>
                  <a:pt x="26" y="1000"/>
                </a:lnTo>
                <a:lnTo>
                  <a:pt x="40" y="960"/>
                </a:lnTo>
                <a:lnTo>
                  <a:pt x="56" y="919"/>
                </a:lnTo>
                <a:lnTo>
                  <a:pt x="76" y="878"/>
                </a:lnTo>
                <a:lnTo>
                  <a:pt x="99" y="839"/>
                </a:lnTo>
                <a:lnTo>
                  <a:pt x="123" y="799"/>
                </a:lnTo>
                <a:lnTo>
                  <a:pt x="152" y="760"/>
                </a:lnTo>
                <a:lnTo>
                  <a:pt x="182" y="719"/>
                </a:lnTo>
                <a:lnTo>
                  <a:pt x="215" y="680"/>
                </a:lnTo>
                <a:lnTo>
                  <a:pt x="252" y="641"/>
                </a:lnTo>
                <a:lnTo>
                  <a:pt x="291" y="603"/>
                </a:lnTo>
                <a:lnTo>
                  <a:pt x="333" y="566"/>
                </a:lnTo>
                <a:lnTo>
                  <a:pt x="378" y="527"/>
                </a:lnTo>
                <a:lnTo>
                  <a:pt x="425" y="490"/>
                </a:lnTo>
                <a:lnTo>
                  <a:pt x="476" y="452"/>
                </a:lnTo>
                <a:lnTo>
                  <a:pt x="529" y="417"/>
                </a:lnTo>
                <a:lnTo>
                  <a:pt x="586" y="380"/>
                </a:lnTo>
                <a:lnTo>
                  <a:pt x="644" y="345"/>
                </a:lnTo>
                <a:lnTo>
                  <a:pt x="706" y="311"/>
                </a:lnTo>
                <a:lnTo>
                  <a:pt x="770" y="276"/>
                </a:lnTo>
                <a:lnTo>
                  <a:pt x="839" y="242"/>
                </a:lnTo>
                <a:lnTo>
                  <a:pt x="907" y="210"/>
                </a:lnTo>
                <a:lnTo>
                  <a:pt x="980" y="177"/>
                </a:lnTo>
                <a:lnTo>
                  <a:pt x="1056" y="147"/>
                </a:lnTo>
                <a:lnTo>
                  <a:pt x="1135" y="115"/>
                </a:lnTo>
                <a:lnTo>
                  <a:pt x="1216" y="85"/>
                </a:lnTo>
                <a:lnTo>
                  <a:pt x="1299" y="57"/>
                </a:lnTo>
                <a:lnTo>
                  <a:pt x="1388" y="28"/>
                </a:lnTo>
                <a:lnTo>
                  <a:pt x="1476" y="0"/>
                </a:lnTo>
                <a:lnTo>
                  <a:pt x="3463" y="0"/>
                </a:lnTo>
                <a:lnTo>
                  <a:pt x="3551" y="28"/>
                </a:lnTo>
                <a:lnTo>
                  <a:pt x="3640" y="57"/>
                </a:lnTo>
                <a:lnTo>
                  <a:pt x="3723" y="85"/>
                </a:lnTo>
                <a:lnTo>
                  <a:pt x="3804" y="115"/>
                </a:lnTo>
                <a:lnTo>
                  <a:pt x="3883" y="147"/>
                </a:lnTo>
                <a:lnTo>
                  <a:pt x="3957" y="177"/>
                </a:lnTo>
                <a:lnTo>
                  <a:pt x="4032" y="210"/>
                </a:lnTo>
                <a:lnTo>
                  <a:pt x="4100" y="242"/>
                </a:lnTo>
                <a:lnTo>
                  <a:pt x="4169" y="276"/>
                </a:lnTo>
                <a:lnTo>
                  <a:pt x="4233" y="311"/>
                </a:lnTo>
                <a:lnTo>
                  <a:pt x="4295" y="345"/>
                </a:lnTo>
                <a:lnTo>
                  <a:pt x="4353" y="380"/>
                </a:lnTo>
                <a:lnTo>
                  <a:pt x="4410" y="417"/>
                </a:lnTo>
                <a:lnTo>
                  <a:pt x="4463" y="452"/>
                </a:lnTo>
                <a:lnTo>
                  <a:pt x="4514" y="490"/>
                </a:lnTo>
                <a:lnTo>
                  <a:pt x="4561" y="527"/>
                </a:lnTo>
                <a:lnTo>
                  <a:pt x="4606" y="566"/>
                </a:lnTo>
                <a:lnTo>
                  <a:pt x="4648" y="603"/>
                </a:lnTo>
                <a:lnTo>
                  <a:pt x="4687" y="641"/>
                </a:lnTo>
                <a:lnTo>
                  <a:pt x="4724" y="680"/>
                </a:lnTo>
                <a:lnTo>
                  <a:pt x="4757" y="719"/>
                </a:lnTo>
                <a:lnTo>
                  <a:pt x="4787" y="760"/>
                </a:lnTo>
                <a:lnTo>
                  <a:pt x="4816" y="799"/>
                </a:lnTo>
                <a:lnTo>
                  <a:pt x="4840" y="839"/>
                </a:lnTo>
                <a:lnTo>
                  <a:pt x="4863" y="878"/>
                </a:lnTo>
                <a:lnTo>
                  <a:pt x="4883" y="919"/>
                </a:lnTo>
                <a:lnTo>
                  <a:pt x="4899" y="960"/>
                </a:lnTo>
                <a:lnTo>
                  <a:pt x="4913" y="1000"/>
                </a:lnTo>
                <a:lnTo>
                  <a:pt x="4923" y="1041"/>
                </a:lnTo>
                <a:lnTo>
                  <a:pt x="4932" y="1082"/>
                </a:lnTo>
                <a:lnTo>
                  <a:pt x="4938" y="1120"/>
                </a:lnTo>
                <a:lnTo>
                  <a:pt x="4939" y="1161"/>
                </a:lnTo>
                <a:lnTo>
                  <a:pt x="4939" y="1202"/>
                </a:lnTo>
                <a:lnTo>
                  <a:pt x="4936" y="1242"/>
                </a:lnTo>
                <a:lnTo>
                  <a:pt x="4929" y="1283"/>
                </a:lnTo>
                <a:lnTo>
                  <a:pt x="4920" y="1322"/>
                </a:lnTo>
                <a:lnTo>
                  <a:pt x="4908" y="1363"/>
                </a:lnTo>
                <a:lnTo>
                  <a:pt x="4893" y="1401"/>
                </a:lnTo>
                <a:lnTo>
                  <a:pt x="4876" y="1442"/>
                </a:lnTo>
                <a:lnTo>
                  <a:pt x="4855" y="1481"/>
                </a:lnTo>
                <a:lnTo>
                  <a:pt x="4832" y="1520"/>
                </a:lnTo>
                <a:lnTo>
                  <a:pt x="4805" y="1559"/>
                </a:lnTo>
                <a:lnTo>
                  <a:pt x="4777" y="1596"/>
                </a:lnTo>
                <a:lnTo>
                  <a:pt x="4745" y="1635"/>
                </a:lnTo>
                <a:lnTo>
                  <a:pt x="4710" y="1672"/>
                </a:lnTo>
                <a:lnTo>
                  <a:pt x="4671" y="1709"/>
                </a:lnTo>
                <a:lnTo>
                  <a:pt x="4630" y="1744"/>
                </a:lnTo>
                <a:lnTo>
                  <a:pt x="4588" y="1780"/>
                </a:lnTo>
                <a:lnTo>
                  <a:pt x="4540" y="1815"/>
                </a:lnTo>
                <a:lnTo>
                  <a:pt x="4493" y="1850"/>
                </a:lnTo>
                <a:lnTo>
                  <a:pt x="4440" y="1884"/>
                </a:lnTo>
                <a:lnTo>
                  <a:pt x="4385" y="1917"/>
                </a:lnTo>
                <a:lnTo>
                  <a:pt x="4327" y="1951"/>
                </a:lnTo>
                <a:lnTo>
                  <a:pt x="4265" y="1983"/>
                </a:lnTo>
                <a:lnTo>
                  <a:pt x="4201" y="2015"/>
                </a:lnTo>
                <a:lnTo>
                  <a:pt x="4136" y="2045"/>
                </a:lnTo>
                <a:lnTo>
                  <a:pt x="4065" y="2075"/>
                </a:lnTo>
                <a:lnTo>
                  <a:pt x="3993" y="2105"/>
                </a:lnTo>
                <a:lnTo>
                  <a:pt x="3917" y="2133"/>
                </a:lnTo>
                <a:lnTo>
                  <a:pt x="3839" y="2160"/>
                </a:lnTo>
                <a:lnTo>
                  <a:pt x="3758" y="2186"/>
                </a:lnTo>
                <a:lnTo>
                  <a:pt x="3673" y="2213"/>
                </a:lnTo>
                <a:lnTo>
                  <a:pt x="3587" y="2237"/>
                </a:lnTo>
                <a:lnTo>
                  <a:pt x="3496" y="2260"/>
                </a:lnTo>
                <a:lnTo>
                  <a:pt x="1441" y="2260"/>
                </a:lnTo>
                <a:close/>
              </a:path>
            </a:pathLst>
          </a:custGeom>
          <a:solidFill>
            <a:srgbClr val="C7EAFB"/>
          </a:solidFill>
          <a:ln w="9525">
            <a:noFill/>
            <a:round/>
            <a:headEnd/>
            <a:tailEnd/>
          </a:ln>
        </p:spPr>
        <p:txBody>
          <a:bodyPr/>
          <a:lstStyle/>
          <a:p>
            <a:endParaRPr lang="pt-BR"/>
          </a:p>
        </p:txBody>
      </p:sp>
      <p:sp>
        <p:nvSpPr>
          <p:cNvPr id="8196" name="Freeform 4"/>
          <p:cNvSpPr>
            <a:spLocks/>
          </p:cNvSpPr>
          <p:nvPr/>
        </p:nvSpPr>
        <p:spPr bwMode="auto">
          <a:xfrm>
            <a:off x="987778" y="1736725"/>
            <a:ext cx="6969478" cy="3587750"/>
          </a:xfrm>
          <a:custGeom>
            <a:avLst/>
            <a:gdLst>
              <a:gd name="T0" fmla="*/ 2147483647 w 4939"/>
              <a:gd name="T1" fmla="*/ 2147483647 h 2260"/>
              <a:gd name="T2" fmla="*/ 2147483647 w 4939"/>
              <a:gd name="T3" fmla="*/ 2147483647 h 2260"/>
              <a:gd name="T4" fmla="*/ 2147483647 w 4939"/>
              <a:gd name="T5" fmla="*/ 2147483647 h 2260"/>
              <a:gd name="T6" fmla="*/ 2147483647 w 4939"/>
              <a:gd name="T7" fmla="*/ 2147483647 h 2260"/>
              <a:gd name="T8" fmla="*/ 2147483647 w 4939"/>
              <a:gd name="T9" fmla="*/ 2147483647 h 2260"/>
              <a:gd name="T10" fmla="*/ 2147483647 w 4939"/>
              <a:gd name="T11" fmla="*/ 2147483647 h 2260"/>
              <a:gd name="T12" fmla="*/ 2147483647 w 4939"/>
              <a:gd name="T13" fmla="*/ 2147483647 h 2260"/>
              <a:gd name="T14" fmla="*/ 2147483647 w 4939"/>
              <a:gd name="T15" fmla="*/ 2147483647 h 2260"/>
              <a:gd name="T16" fmla="*/ 2147483647 w 4939"/>
              <a:gd name="T17" fmla="*/ 2147483647 h 2260"/>
              <a:gd name="T18" fmla="*/ 2147483647 w 4939"/>
              <a:gd name="T19" fmla="*/ 2147483647 h 2260"/>
              <a:gd name="T20" fmla="*/ 0 w 4939"/>
              <a:gd name="T21" fmla="*/ 2147483647 h 2260"/>
              <a:gd name="T22" fmla="*/ 2147483647 w 4939"/>
              <a:gd name="T23" fmla="*/ 2147483647 h 2260"/>
              <a:gd name="T24" fmla="*/ 2147483647 w 4939"/>
              <a:gd name="T25" fmla="*/ 2147483647 h 2260"/>
              <a:gd name="T26" fmla="*/ 2147483647 w 4939"/>
              <a:gd name="T27" fmla="*/ 2147483647 h 2260"/>
              <a:gd name="T28" fmla="*/ 2147483647 w 4939"/>
              <a:gd name="T29" fmla="*/ 2147483647 h 2260"/>
              <a:gd name="T30" fmla="*/ 2147483647 w 4939"/>
              <a:gd name="T31" fmla="*/ 2147483647 h 2260"/>
              <a:gd name="T32" fmla="*/ 2147483647 w 4939"/>
              <a:gd name="T33" fmla="*/ 2147483647 h 2260"/>
              <a:gd name="T34" fmla="*/ 2147483647 w 4939"/>
              <a:gd name="T35" fmla="*/ 2147483647 h 2260"/>
              <a:gd name="T36" fmla="*/ 2147483647 w 4939"/>
              <a:gd name="T37" fmla="*/ 2147483647 h 2260"/>
              <a:gd name="T38" fmla="*/ 2147483647 w 4939"/>
              <a:gd name="T39" fmla="*/ 2147483647 h 2260"/>
              <a:gd name="T40" fmla="*/ 2147483647 w 4939"/>
              <a:gd name="T41" fmla="*/ 2147483647 h 2260"/>
              <a:gd name="T42" fmla="*/ 2147483647 w 4939"/>
              <a:gd name="T43" fmla="*/ 0 h 2260"/>
              <a:gd name="T44" fmla="*/ 2147483647 w 4939"/>
              <a:gd name="T45" fmla="*/ 2147483647 h 2260"/>
              <a:gd name="T46" fmla="*/ 2147483647 w 4939"/>
              <a:gd name="T47" fmla="*/ 2147483647 h 2260"/>
              <a:gd name="T48" fmla="*/ 2147483647 w 4939"/>
              <a:gd name="T49" fmla="*/ 2147483647 h 2260"/>
              <a:gd name="T50" fmla="*/ 2147483647 w 4939"/>
              <a:gd name="T51" fmla="*/ 2147483647 h 2260"/>
              <a:gd name="T52" fmla="*/ 2147483647 w 4939"/>
              <a:gd name="T53" fmla="*/ 2147483647 h 2260"/>
              <a:gd name="T54" fmla="*/ 2147483647 w 4939"/>
              <a:gd name="T55" fmla="*/ 2147483647 h 2260"/>
              <a:gd name="T56" fmla="*/ 2147483647 w 4939"/>
              <a:gd name="T57" fmla="*/ 2147483647 h 2260"/>
              <a:gd name="T58" fmla="*/ 2147483647 w 4939"/>
              <a:gd name="T59" fmla="*/ 2147483647 h 2260"/>
              <a:gd name="T60" fmla="*/ 2147483647 w 4939"/>
              <a:gd name="T61" fmla="*/ 2147483647 h 2260"/>
              <a:gd name="T62" fmla="*/ 2147483647 w 4939"/>
              <a:gd name="T63" fmla="*/ 2147483647 h 2260"/>
              <a:gd name="T64" fmla="*/ 2147483647 w 4939"/>
              <a:gd name="T65" fmla="*/ 2147483647 h 2260"/>
              <a:gd name="T66" fmla="*/ 2147483647 w 4939"/>
              <a:gd name="T67" fmla="*/ 2147483647 h 2260"/>
              <a:gd name="T68" fmla="*/ 2147483647 w 4939"/>
              <a:gd name="T69" fmla="*/ 2147483647 h 2260"/>
              <a:gd name="T70" fmla="*/ 2147483647 w 4939"/>
              <a:gd name="T71" fmla="*/ 2147483647 h 2260"/>
              <a:gd name="T72" fmla="*/ 2147483647 w 4939"/>
              <a:gd name="T73" fmla="*/ 2147483647 h 2260"/>
              <a:gd name="T74" fmla="*/ 2147483647 w 4939"/>
              <a:gd name="T75" fmla="*/ 2147483647 h 2260"/>
              <a:gd name="T76" fmla="*/ 2147483647 w 4939"/>
              <a:gd name="T77" fmla="*/ 2147483647 h 2260"/>
              <a:gd name="T78" fmla="*/ 2147483647 w 4939"/>
              <a:gd name="T79" fmla="*/ 2147483647 h 2260"/>
              <a:gd name="T80" fmla="*/ 2147483647 w 4939"/>
              <a:gd name="T81" fmla="*/ 2147483647 h 2260"/>
              <a:gd name="T82" fmla="*/ 2147483647 w 4939"/>
              <a:gd name="T83" fmla="*/ 2147483647 h 2260"/>
              <a:gd name="T84" fmla="*/ 2147483647 w 4939"/>
              <a:gd name="T85" fmla="*/ 2147483647 h 22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939"/>
              <a:gd name="T130" fmla="*/ 0 h 2260"/>
              <a:gd name="T131" fmla="*/ 4939 w 4939"/>
              <a:gd name="T132" fmla="*/ 2260 h 22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939" h="2260">
                <a:moveTo>
                  <a:pt x="1441" y="2260"/>
                </a:moveTo>
                <a:lnTo>
                  <a:pt x="1351" y="2237"/>
                </a:lnTo>
                <a:lnTo>
                  <a:pt x="1264" y="2213"/>
                </a:lnTo>
                <a:lnTo>
                  <a:pt x="1181" y="2186"/>
                </a:lnTo>
                <a:lnTo>
                  <a:pt x="1100" y="2160"/>
                </a:lnTo>
                <a:lnTo>
                  <a:pt x="1020" y="2133"/>
                </a:lnTo>
                <a:lnTo>
                  <a:pt x="946" y="2105"/>
                </a:lnTo>
                <a:lnTo>
                  <a:pt x="874" y="2075"/>
                </a:lnTo>
                <a:lnTo>
                  <a:pt x="803" y="2045"/>
                </a:lnTo>
                <a:lnTo>
                  <a:pt x="736" y="2015"/>
                </a:lnTo>
                <a:lnTo>
                  <a:pt x="673" y="1983"/>
                </a:lnTo>
                <a:lnTo>
                  <a:pt x="612" y="1951"/>
                </a:lnTo>
                <a:lnTo>
                  <a:pt x="554" y="1917"/>
                </a:lnTo>
                <a:lnTo>
                  <a:pt x="499" y="1884"/>
                </a:lnTo>
                <a:lnTo>
                  <a:pt x="446" y="1850"/>
                </a:lnTo>
                <a:lnTo>
                  <a:pt x="397" y="1815"/>
                </a:lnTo>
                <a:lnTo>
                  <a:pt x="351" y="1780"/>
                </a:lnTo>
                <a:lnTo>
                  <a:pt x="307" y="1744"/>
                </a:lnTo>
                <a:lnTo>
                  <a:pt x="266" y="1709"/>
                </a:lnTo>
                <a:lnTo>
                  <a:pt x="229" y="1672"/>
                </a:lnTo>
                <a:lnTo>
                  <a:pt x="194" y="1635"/>
                </a:lnTo>
                <a:lnTo>
                  <a:pt x="162" y="1596"/>
                </a:lnTo>
                <a:lnTo>
                  <a:pt x="134" y="1559"/>
                </a:lnTo>
                <a:lnTo>
                  <a:pt x="107" y="1520"/>
                </a:lnTo>
                <a:lnTo>
                  <a:pt x="84" y="1481"/>
                </a:lnTo>
                <a:lnTo>
                  <a:pt x="63" y="1442"/>
                </a:lnTo>
                <a:lnTo>
                  <a:pt x="46" y="1401"/>
                </a:lnTo>
                <a:lnTo>
                  <a:pt x="31" y="1363"/>
                </a:lnTo>
                <a:lnTo>
                  <a:pt x="19" y="1322"/>
                </a:lnTo>
                <a:lnTo>
                  <a:pt x="10" y="1283"/>
                </a:lnTo>
                <a:lnTo>
                  <a:pt x="3" y="1242"/>
                </a:lnTo>
                <a:lnTo>
                  <a:pt x="0" y="1202"/>
                </a:lnTo>
                <a:lnTo>
                  <a:pt x="0" y="1161"/>
                </a:lnTo>
                <a:lnTo>
                  <a:pt x="1" y="1120"/>
                </a:lnTo>
                <a:lnTo>
                  <a:pt x="7" y="1082"/>
                </a:lnTo>
                <a:lnTo>
                  <a:pt x="16" y="1041"/>
                </a:lnTo>
                <a:lnTo>
                  <a:pt x="26" y="1000"/>
                </a:lnTo>
                <a:lnTo>
                  <a:pt x="40" y="960"/>
                </a:lnTo>
                <a:lnTo>
                  <a:pt x="56" y="919"/>
                </a:lnTo>
                <a:lnTo>
                  <a:pt x="76" y="878"/>
                </a:lnTo>
                <a:lnTo>
                  <a:pt x="99" y="839"/>
                </a:lnTo>
                <a:lnTo>
                  <a:pt x="123" y="799"/>
                </a:lnTo>
                <a:lnTo>
                  <a:pt x="152" y="760"/>
                </a:lnTo>
                <a:lnTo>
                  <a:pt x="182" y="719"/>
                </a:lnTo>
                <a:lnTo>
                  <a:pt x="215" y="680"/>
                </a:lnTo>
                <a:lnTo>
                  <a:pt x="252" y="641"/>
                </a:lnTo>
                <a:lnTo>
                  <a:pt x="291" y="603"/>
                </a:lnTo>
                <a:lnTo>
                  <a:pt x="333" y="566"/>
                </a:lnTo>
                <a:lnTo>
                  <a:pt x="378" y="527"/>
                </a:lnTo>
                <a:lnTo>
                  <a:pt x="425" y="490"/>
                </a:lnTo>
                <a:lnTo>
                  <a:pt x="476" y="452"/>
                </a:lnTo>
                <a:lnTo>
                  <a:pt x="529" y="417"/>
                </a:lnTo>
                <a:lnTo>
                  <a:pt x="586" y="380"/>
                </a:lnTo>
                <a:lnTo>
                  <a:pt x="644" y="345"/>
                </a:lnTo>
                <a:lnTo>
                  <a:pt x="706" y="311"/>
                </a:lnTo>
                <a:lnTo>
                  <a:pt x="770" y="276"/>
                </a:lnTo>
                <a:lnTo>
                  <a:pt x="839" y="242"/>
                </a:lnTo>
                <a:lnTo>
                  <a:pt x="907" y="210"/>
                </a:lnTo>
                <a:lnTo>
                  <a:pt x="980" y="177"/>
                </a:lnTo>
                <a:lnTo>
                  <a:pt x="1056" y="147"/>
                </a:lnTo>
                <a:lnTo>
                  <a:pt x="1135" y="115"/>
                </a:lnTo>
                <a:lnTo>
                  <a:pt x="1216" y="85"/>
                </a:lnTo>
                <a:lnTo>
                  <a:pt x="1299" y="57"/>
                </a:lnTo>
                <a:lnTo>
                  <a:pt x="1388" y="28"/>
                </a:lnTo>
                <a:lnTo>
                  <a:pt x="1476" y="0"/>
                </a:lnTo>
                <a:lnTo>
                  <a:pt x="3463" y="0"/>
                </a:lnTo>
                <a:lnTo>
                  <a:pt x="3551" y="28"/>
                </a:lnTo>
                <a:lnTo>
                  <a:pt x="3640" y="57"/>
                </a:lnTo>
                <a:lnTo>
                  <a:pt x="3723" y="85"/>
                </a:lnTo>
                <a:lnTo>
                  <a:pt x="3804" y="115"/>
                </a:lnTo>
                <a:lnTo>
                  <a:pt x="3883" y="147"/>
                </a:lnTo>
                <a:lnTo>
                  <a:pt x="3957" y="177"/>
                </a:lnTo>
                <a:lnTo>
                  <a:pt x="4032" y="210"/>
                </a:lnTo>
                <a:lnTo>
                  <a:pt x="4100" y="242"/>
                </a:lnTo>
                <a:lnTo>
                  <a:pt x="4169" y="276"/>
                </a:lnTo>
                <a:lnTo>
                  <a:pt x="4233" y="311"/>
                </a:lnTo>
                <a:lnTo>
                  <a:pt x="4295" y="345"/>
                </a:lnTo>
                <a:lnTo>
                  <a:pt x="4353" y="380"/>
                </a:lnTo>
                <a:lnTo>
                  <a:pt x="4410" y="417"/>
                </a:lnTo>
                <a:lnTo>
                  <a:pt x="4463" y="452"/>
                </a:lnTo>
                <a:lnTo>
                  <a:pt x="4514" y="490"/>
                </a:lnTo>
                <a:lnTo>
                  <a:pt x="4561" y="527"/>
                </a:lnTo>
                <a:lnTo>
                  <a:pt x="4606" y="566"/>
                </a:lnTo>
                <a:lnTo>
                  <a:pt x="4648" y="603"/>
                </a:lnTo>
                <a:lnTo>
                  <a:pt x="4687" y="641"/>
                </a:lnTo>
                <a:lnTo>
                  <a:pt x="4724" y="680"/>
                </a:lnTo>
                <a:lnTo>
                  <a:pt x="4757" y="719"/>
                </a:lnTo>
                <a:lnTo>
                  <a:pt x="4787" y="760"/>
                </a:lnTo>
                <a:lnTo>
                  <a:pt x="4816" y="799"/>
                </a:lnTo>
                <a:lnTo>
                  <a:pt x="4840" y="839"/>
                </a:lnTo>
                <a:lnTo>
                  <a:pt x="4863" y="878"/>
                </a:lnTo>
                <a:lnTo>
                  <a:pt x="4883" y="919"/>
                </a:lnTo>
                <a:lnTo>
                  <a:pt x="4899" y="960"/>
                </a:lnTo>
                <a:lnTo>
                  <a:pt x="4913" y="1000"/>
                </a:lnTo>
                <a:lnTo>
                  <a:pt x="4923" y="1041"/>
                </a:lnTo>
                <a:lnTo>
                  <a:pt x="4932" y="1082"/>
                </a:lnTo>
                <a:lnTo>
                  <a:pt x="4938" y="1120"/>
                </a:lnTo>
                <a:lnTo>
                  <a:pt x="4939" y="1161"/>
                </a:lnTo>
                <a:lnTo>
                  <a:pt x="4939" y="1202"/>
                </a:lnTo>
                <a:lnTo>
                  <a:pt x="4936" y="1242"/>
                </a:lnTo>
                <a:lnTo>
                  <a:pt x="4929" y="1283"/>
                </a:lnTo>
                <a:lnTo>
                  <a:pt x="4920" y="1322"/>
                </a:lnTo>
                <a:lnTo>
                  <a:pt x="4908" y="1363"/>
                </a:lnTo>
                <a:lnTo>
                  <a:pt x="4893" y="1401"/>
                </a:lnTo>
                <a:lnTo>
                  <a:pt x="4876" y="1442"/>
                </a:lnTo>
                <a:lnTo>
                  <a:pt x="4855" y="1481"/>
                </a:lnTo>
                <a:lnTo>
                  <a:pt x="4832" y="1520"/>
                </a:lnTo>
                <a:lnTo>
                  <a:pt x="4805" y="1559"/>
                </a:lnTo>
                <a:lnTo>
                  <a:pt x="4777" y="1596"/>
                </a:lnTo>
                <a:lnTo>
                  <a:pt x="4745" y="1635"/>
                </a:lnTo>
                <a:lnTo>
                  <a:pt x="4710" y="1672"/>
                </a:lnTo>
                <a:lnTo>
                  <a:pt x="4671" y="1709"/>
                </a:lnTo>
                <a:lnTo>
                  <a:pt x="4630" y="1744"/>
                </a:lnTo>
                <a:lnTo>
                  <a:pt x="4588" y="1780"/>
                </a:lnTo>
                <a:lnTo>
                  <a:pt x="4540" y="1815"/>
                </a:lnTo>
                <a:lnTo>
                  <a:pt x="4493" y="1850"/>
                </a:lnTo>
                <a:lnTo>
                  <a:pt x="4440" y="1884"/>
                </a:lnTo>
                <a:lnTo>
                  <a:pt x="4385" y="1917"/>
                </a:lnTo>
                <a:lnTo>
                  <a:pt x="4327" y="1951"/>
                </a:lnTo>
                <a:lnTo>
                  <a:pt x="4265" y="1983"/>
                </a:lnTo>
                <a:lnTo>
                  <a:pt x="4201" y="2015"/>
                </a:lnTo>
                <a:lnTo>
                  <a:pt x="4136" y="2045"/>
                </a:lnTo>
                <a:lnTo>
                  <a:pt x="4065" y="2075"/>
                </a:lnTo>
                <a:lnTo>
                  <a:pt x="3993" y="2105"/>
                </a:lnTo>
                <a:lnTo>
                  <a:pt x="3917" y="2133"/>
                </a:lnTo>
                <a:lnTo>
                  <a:pt x="3839" y="2160"/>
                </a:lnTo>
                <a:lnTo>
                  <a:pt x="3758" y="2186"/>
                </a:lnTo>
                <a:lnTo>
                  <a:pt x="3673" y="2213"/>
                </a:lnTo>
                <a:lnTo>
                  <a:pt x="3587" y="2237"/>
                </a:lnTo>
                <a:lnTo>
                  <a:pt x="3496" y="2260"/>
                </a:lnTo>
                <a:lnTo>
                  <a:pt x="1441" y="2260"/>
                </a:lnTo>
              </a:path>
            </a:pathLst>
          </a:custGeom>
          <a:noFill/>
          <a:ln w="0">
            <a:solidFill>
              <a:srgbClr val="999999"/>
            </a:solidFill>
            <a:round/>
            <a:headEnd/>
            <a:tailEnd/>
          </a:ln>
        </p:spPr>
        <p:txBody>
          <a:bodyPr/>
          <a:lstStyle/>
          <a:p>
            <a:endParaRPr lang="pt-BR"/>
          </a:p>
        </p:txBody>
      </p:sp>
      <p:sp>
        <p:nvSpPr>
          <p:cNvPr id="8197" name="Freeform 5"/>
          <p:cNvSpPr>
            <a:spLocks noEditPoints="1"/>
          </p:cNvSpPr>
          <p:nvPr/>
        </p:nvSpPr>
        <p:spPr bwMode="auto">
          <a:xfrm>
            <a:off x="2532945" y="1871663"/>
            <a:ext cx="4913489" cy="3455987"/>
          </a:xfrm>
          <a:custGeom>
            <a:avLst/>
            <a:gdLst>
              <a:gd name="T0" fmla="*/ 2147483647 w 3482"/>
              <a:gd name="T1" fmla="*/ 2147483647 h 2177"/>
              <a:gd name="T2" fmla="*/ 2147483647 w 3482"/>
              <a:gd name="T3" fmla="*/ 2147483647 h 2177"/>
              <a:gd name="T4" fmla="*/ 2147483647 w 3482"/>
              <a:gd name="T5" fmla="*/ 2147483647 h 2177"/>
              <a:gd name="T6" fmla="*/ 2147483647 w 3482"/>
              <a:gd name="T7" fmla="*/ 2147483647 h 2177"/>
              <a:gd name="T8" fmla="*/ 2147483647 w 3482"/>
              <a:gd name="T9" fmla="*/ 2147483647 h 2177"/>
              <a:gd name="T10" fmla="*/ 2147483647 w 3482"/>
              <a:gd name="T11" fmla="*/ 2147483647 h 2177"/>
              <a:gd name="T12" fmla="*/ 2147483647 w 3482"/>
              <a:gd name="T13" fmla="*/ 2147483647 h 2177"/>
              <a:gd name="T14" fmla="*/ 2147483647 w 3482"/>
              <a:gd name="T15" fmla="*/ 2147483647 h 2177"/>
              <a:gd name="T16" fmla="*/ 2147483647 w 3482"/>
              <a:gd name="T17" fmla="*/ 2147483647 h 2177"/>
              <a:gd name="T18" fmla="*/ 2147483647 w 3482"/>
              <a:gd name="T19" fmla="*/ 2147483647 h 2177"/>
              <a:gd name="T20" fmla="*/ 2147483647 w 3482"/>
              <a:gd name="T21" fmla="*/ 2147483647 h 2177"/>
              <a:gd name="T22" fmla="*/ 2147483647 w 3482"/>
              <a:gd name="T23" fmla="*/ 2147483647 h 2177"/>
              <a:gd name="T24" fmla="*/ 2147483647 w 3482"/>
              <a:gd name="T25" fmla="*/ 2147483647 h 2177"/>
              <a:gd name="T26" fmla="*/ 2147483647 w 3482"/>
              <a:gd name="T27" fmla="*/ 2147483647 h 2177"/>
              <a:gd name="T28" fmla="*/ 2147483647 w 3482"/>
              <a:gd name="T29" fmla="*/ 2147483647 h 2177"/>
              <a:gd name="T30" fmla="*/ 2147483647 w 3482"/>
              <a:gd name="T31" fmla="*/ 2147483647 h 2177"/>
              <a:gd name="T32" fmla="*/ 2147483647 w 3482"/>
              <a:gd name="T33" fmla="*/ 2147483647 h 2177"/>
              <a:gd name="T34" fmla="*/ 2147483647 w 3482"/>
              <a:gd name="T35" fmla="*/ 2147483647 h 2177"/>
              <a:gd name="T36" fmla="*/ 2147483647 w 3482"/>
              <a:gd name="T37" fmla="*/ 2147483647 h 2177"/>
              <a:gd name="T38" fmla="*/ 2147483647 w 3482"/>
              <a:gd name="T39" fmla="*/ 2147483647 h 2177"/>
              <a:gd name="T40" fmla="*/ 2147483647 w 3482"/>
              <a:gd name="T41" fmla="*/ 2147483647 h 2177"/>
              <a:gd name="T42" fmla="*/ 2147483647 w 3482"/>
              <a:gd name="T43" fmla="*/ 2147483647 h 2177"/>
              <a:gd name="T44" fmla="*/ 2147483647 w 3482"/>
              <a:gd name="T45" fmla="*/ 2147483647 h 2177"/>
              <a:gd name="T46" fmla="*/ 2147483647 w 3482"/>
              <a:gd name="T47" fmla="*/ 2147483647 h 2177"/>
              <a:gd name="T48" fmla="*/ 2147483647 w 3482"/>
              <a:gd name="T49" fmla="*/ 2147483647 h 2177"/>
              <a:gd name="T50" fmla="*/ 2147483647 w 3482"/>
              <a:gd name="T51" fmla="*/ 2147483647 h 2177"/>
              <a:gd name="T52" fmla="*/ 2147483647 w 3482"/>
              <a:gd name="T53" fmla="*/ 2147483647 h 2177"/>
              <a:gd name="T54" fmla="*/ 2147483647 w 3482"/>
              <a:gd name="T55" fmla="*/ 2147483647 h 2177"/>
              <a:gd name="T56" fmla="*/ 2147483647 w 3482"/>
              <a:gd name="T57" fmla="*/ 2147483647 h 2177"/>
              <a:gd name="T58" fmla="*/ 2147483647 w 3482"/>
              <a:gd name="T59" fmla="*/ 2147483647 h 2177"/>
              <a:gd name="T60" fmla="*/ 2147483647 w 3482"/>
              <a:gd name="T61" fmla="*/ 2147483647 h 2177"/>
              <a:gd name="T62" fmla="*/ 2147483647 w 3482"/>
              <a:gd name="T63" fmla="*/ 2147483647 h 2177"/>
              <a:gd name="T64" fmla="*/ 2147483647 w 3482"/>
              <a:gd name="T65" fmla="*/ 2147483647 h 2177"/>
              <a:gd name="T66" fmla="*/ 2147483647 w 3482"/>
              <a:gd name="T67" fmla="*/ 2147483647 h 2177"/>
              <a:gd name="T68" fmla="*/ 2147483647 w 3482"/>
              <a:gd name="T69" fmla="*/ 2147483647 h 2177"/>
              <a:gd name="T70" fmla="*/ 2147483647 w 3482"/>
              <a:gd name="T71" fmla="*/ 2147483647 h 2177"/>
              <a:gd name="T72" fmla="*/ 2147483647 w 3482"/>
              <a:gd name="T73" fmla="*/ 2147483647 h 2177"/>
              <a:gd name="T74" fmla="*/ 2147483647 w 3482"/>
              <a:gd name="T75" fmla="*/ 2147483647 h 2177"/>
              <a:gd name="T76" fmla="*/ 2147483647 w 3482"/>
              <a:gd name="T77" fmla="*/ 2147483647 h 2177"/>
              <a:gd name="T78" fmla="*/ 2147483647 w 3482"/>
              <a:gd name="T79" fmla="*/ 2147483647 h 2177"/>
              <a:gd name="T80" fmla="*/ 2147483647 w 3482"/>
              <a:gd name="T81" fmla="*/ 2147483647 h 2177"/>
              <a:gd name="T82" fmla="*/ 2147483647 w 3482"/>
              <a:gd name="T83" fmla="*/ 2147483647 h 2177"/>
              <a:gd name="T84" fmla="*/ 2147483647 w 3482"/>
              <a:gd name="T85" fmla="*/ 2147483647 h 2177"/>
              <a:gd name="T86" fmla="*/ 2147483647 w 3482"/>
              <a:gd name="T87" fmla="*/ 2147483647 h 2177"/>
              <a:gd name="T88" fmla="*/ 2147483647 w 3482"/>
              <a:gd name="T89" fmla="*/ 2147483647 h 2177"/>
              <a:gd name="T90" fmla="*/ 2147483647 w 3482"/>
              <a:gd name="T91" fmla="*/ 2147483647 h 2177"/>
              <a:gd name="T92" fmla="*/ 2147483647 w 3482"/>
              <a:gd name="T93" fmla="*/ 2147483647 h 2177"/>
              <a:gd name="T94" fmla="*/ 2147483647 w 3482"/>
              <a:gd name="T95" fmla="*/ 2147483647 h 2177"/>
              <a:gd name="T96" fmla="*/ 2147483647 w 3482"/>
              <a:gd name="T97" fmla="*/ 2147483647 h 2177"/>
              <a:gd name="T98" fmla="*/ 2147483647 w 3482"/>
              <a:gd name="T99" fmla="*/ 2147483647 h 2177"/>
              <a:gd name="T100" fmla="*/ 2147483647 w 3482"/>
              <a:gd name="T101" fmla="*/ 2147483647 h 2177"/>
              <a:gd name="T102" fmla="*/ 2147483647 w 3482"/>
              <a:gd name="T103" fmla="*/ 2147483647 h 2177"/>
              <a:gd name="T104" fmla="*/ 2147483647 w 3482"/>
              <a:gd name="T105" fmla="*/ 2147483647 h 2177"/>
              <a:gd name="T106" fmla="*/ 2147483647 w 3482"/>
              <a:gd name="T107" fmla="*/ 2147483647 h 2177"/>
              <a:gd name="T108" fmla="*/ 2147483647 w 3482"/>
              <a:gd name="T109" fmla="*/ 2147483647 h 2177"/>
              <a:gd name="T110" fmla="*/ 2147483647 w 3482"/>
              <a:gd name="T111" fmla="*/ 2147483647 h 2177"/>
              <a:gd name="T112" fmla="*/ 2147483647 w 3482"/>
              <a:gd name="T113" fmla="*/ 2147483647 h 2177"/>
              <a:gd name="T114" fmla="*/ 2147483647 w 3482"/>
              <a:gd name="T115" fmla="*/ 2147483647 h 2177"/>
              <a:gd name="T116" fmla="*/ 2147483647 w 3482"/>
              <a:gd name="T117" fmla="*/ 2147483647 h 2177"/>
              <a:gd name="T118" fmla="*/ 2147483647 w 3482"/>
              <a:gd name="T119" fmla="*/ 2147483647 h 2177"/>
              <a:gd name="T120" fmla="*/ 2147483647 w 3482"/>
              <a:gd name="T121" fmla="*/ 2147483647 h 2177"/>
              <a:gd name="T122" fmla="*/ 2147483647 w 3482"/>
              <a:gd name="T123" fmla="*/ 2147483647 h 2177"/>
              <a:gd name="T124" fmla="*/ 2147483647 w 3482"/>
              <a:gd name="T125" fmla="*/ 2147483647 h 21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82"/>
              <a:gd name="T190" fmla="*/ 0 h 2177"/>
              <a:gd name="T191" fmla="*/ 3482 w 3482"/>
              <a:gd name="T192" fmla="*/ 2177 h 21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82" h="2177">
                <a:moveTo>
                  <a:pt x="2645" y="2108"/>
                </a:moveTo>
                <a:lnTo>
                  <a:pt x="2635" y="2106"/>
                </a:lnTo>
                <a:lnTo>
                  <a:pt x="2628" y="2105"/>
                </a:lnTo>
                <a:lnTo>
                  <a:pt x="2622" y="2105"/>
                </a:lnTo>
                <a:lnTo>
                  <a:pt x="2619" y="2106"/>
                </a:lnTo>
                <a:lnTo>
                  <a:pt x="2617" y="2108"/>
                </a:lnTo>
                <a:lnTo>
                  <a:pt x="2612" y="2110"/>
                </a:lnTo>
                <a:lnTo>
                  <a:pt x="2605" y="2112"/>
                </a:lnTo>
                <a:lnTo>
                  <a:pt x="2594" y="2112"/>
                </a:lnTo>
                <a:lnTo>
                  <a:pt x="2590" y="2108"/>
                </a:lnTo>
                <a:lnTo>
                  <a:pt x="2587" y="2101"/>
                </a:lnTo>
                <a:lnTo>
                  <a:pt x="2582" y="2096"/>
                </a:lnTo>
                <a:lnTo>
                  <a:pt x="2578" y="2089"/>
                </a:lnTo>
                <a:lnTo>
                  <a:pt x="2575" y="2082"/>
                </a:lnTo>
                <a:lnTo>
                  <a:pt x="2571" y="2075"/>
                </a:lnTo>
                <a:lnTo>
                  <a:pt x="2569" y="2069"/>
                </a:lnTo>
                <a:lnTo>
                  <a:pt x="2567" y="2066"/>
                </a:lnTo>
                <a:lnTo>
                  <a:pt x="2578" y="2062"/>
                </a:lnTo>
                <a:lnTo>
                  <a:pt x="2587" y="2057"/>
                </a:lnTo>
                <a:lnTo>
                  <a:pt x="2598" y="2052"/>
                </a:lnTo>
                <a:lnTo>
                  <a:pt x="2608" y="2044"/>
                </a:lnTo>
                <a:lnTo>
                  <a:pt x="2617" y="2037"/>
                </a:lnTo>
                <a:lnTo>
                  <a:pt x="2628" y="2029"/>
                </a:lnTo>
                <a:lnTo>
                  <a:pt x="2636" y="2020"/>
                </a:lnTo>
                <a:lnTo>
                  <a:pt x="2647" y="2011"/>
                </a:lnTo>
                <a:lnTo>
                  <a:pt x="2652" y="2011"/>
                </a:lnTo>
                <a:lnTo>
                  <a:pt x="2658" y="2011"/>
                </a:lnTo>
                <a:lnTo>
                  <a:pt x="2663" y="2013"/>
                </a:lnTo>
                <a:lnTo>
                  <a:pt x="2668" y="2014"/>
                </a:lnTo>
                <a:lnTo>
                  <a:pt x="2672" y="2016"/>
                </a:lnTo>
                <a:lnTo>
                  <a:pt x="2677" y="2018"/>
                </a:lnTo>
                <a:lnTo>
                  <a:pt x="2682" y="2018"/>
                </a:lnTo>
                <a:lnTo>
                  <a:pt x="2689" y="2018"/>
                </a:lnTo>
                <a:lnTo>
                  <a:pt x="2700" y="2009"/>
                </a:lnTo>
                <a:lnTo>
                  <a:pt x="2712" y="2000"/>
                </a:lnTo>
                <a:lnTo>
                  <a:pt x="2725" y="1993"/>
                </a:lnTo>
                <a:lnTo>
                  <a:pt x="2737" y="1986"/>
                </a:lnTo>
                <a:lnTo>
                  <a:pt x="2749" y="1979"/>
                </a:lnTo>
                <a:lnTo>
                  <a:pt x="2764" y="1972"/>
                </a:lnTo>
                <a:lnTo>
                  <a:pt x="2774" y="1963"/>
                </a:lnTo>
                <a:lnTo>
                  <a:pt x="2785" y="1954"/>
                </a:lnTo>
                <a:lnTo>
                  <a:pt x="2788" y="1954"/>
                </a:lnTo>
                <a:lnTo>
                  <a:pt x="2794" y="1956"/>
                </a:lnTo>
                <a:lnTo>
                  <a:pt x="2797" y="1960"/>
                </a:lnTo>
                <a:lnTo>
                  <a:pt x="2802" y="1963"/>
                </a:lnTo>
                <a:lnTo>
                  <a:pt x="2808" y="1967"/>
                </a:lnTo>
                <a:lnTo>
                  <a:pt x="2811" y="1970"/>
                </a:lnTo>
                <a:lnTo>
                  <a:pt x="2817" y="1972"/>
                </a:lnTo>
                <a:lnTo>
                  <a:pt x="2820" y="1972"/>
                </a:lnTo>
                <a:lnTo>
                  <a:pt x="2824" y="1965"/>
                </a:lnTo>
                <a:lnTo>
                  <a:pt x="2825" y="1960"/>
                </a:lnTo>
                <a:lnTo>
                  <a:pt x="2825" y="1954"/>
                </a:lnTo>
                <a:lnTo>
                  <a:pt x="2825" y="1949"/>
                </a:lnTo>
                <a:lnTo>
                  <a:pt x="2824" y="1944"/>
                </a:lnTo>
                <a:lnTo>
                  <a:pt x="2822" y="1938"/>
                </a:lnTo>
                <a:lnTo>
                  <a:pt x="2817" y="1933"/>
                </a:lnTo>
                <a:lnTo>
                  <a:pt x="2811" y="1926"/>
                </a:lnTo>
                <a:lnTo>
                  <a:pt x="2758" y="1926"/>
                </a:lnTo>
                <a:lnTo>
                  <a:pt x="2741" y="1907"/>
                </a:lnTo>
                <a:lnTo>
                  <a:pt x="2739" y="1908"/>
                </a:lnTo>
                <a:lnTo>
                  <a:pt x="2735" y="1908"/>
                </a:lnTo>
                <a:lnTo>
                  <a:pt x="2732" y="1910"/>
                </a:lnTo>
                <a:lnTo>
                  <a:pt x="2728" y="1912"/>
                </a:lnTo>
                <a:lnTo>
                  <a:pt x="2725" y="1914"/>
                </a:lnTo>
                <a:lnTo>
                  <a:pt x="2721" y="1915"/>
                </a:lnTo>
                <a:lnTo>
                  <a:pt x="2719" y="1915"/>
                </a:lnTo>
                <a:lnTo>
                  <a:pt x="2716" y="1917"/>
                </a:lnTo>
                <a:lnTo>
                  <a:pt x="2698" y="1898"/>
                </a:lnTo>
                <a:lnTo>
                  <a:pt x="2686" y="1898"/>
                </a:lnTo>
                <a:lnTo>
                  <a:pt x="2672" y="1898"/>
                </a:lnTo>
                <a:lnTo>
                  <a:pt x="2659" y="1898"/>
                </a:lnTo>
                <a:lnTo>
                  <a:pt x="2647" y="1894"/>
                </a:lnTo>
                <a:lnTo>
                  <a:pt x="2635" y="1891"/>
                </a:lnTo>
                <a:lnTo>
                  <a:pt x="2624" y="1887"/>
                </a:lnTo>
                <a:lnTo>
                  <a:pt x="2613" y="1880"/>
                </a:lnTo>
                <a:lnTo>
                  <a:pt x="2603" y="1870"/>
                </a:lnTo>
                <a:lnTo>
                  <a:pt x="2585" y="1875"/>
                </a:lnTo>
                <a:lnTo>
                  <a:pt x="2566" y="1878"/>
                </a:lnTo>
                <a:lnTo>
                  <a:pt x="2543" y="1880"/>
                </a:lnTo>
                <a:lnTo>
                  <a:pt x="2520" y="1880"/>
                </a:lnTo>
                <a:lnTo>
                  <a:pt x="2497" y="1880"/>
                </a:lnTo>
                <a:lnTo>
                  <a:pt x="2476" y="1880"/>
                </a:lnTo>
                <a:lnTo>
                  <a:pt x="2456" y="1884"/>
                </a:lnTo>
                <a:lnTo>
                  <a:pt x="2439" y="1889"/>
                </a:lnTo>
                <a:lnTo>
                  <a:pt x="2433" y="1889"/>
                </a:lnTo>
                <a:lnTo>
                  <a:pt x="2428" y="1885"/>
                </a:lnTo>
                <a:lnTo>
                  <a:pt x="2421" y="1884"/>
                </a:lnTo>
                <a:lnTo>
                  <a:pt x="2414" y="1880"/>
                </a:lnTo>
                <a:lnTo>
                  <a:pt x="2407" y="1877"/>
                </a:lnTo>
                <a:lnTo>
                  <a:pt x="2400" y="1873"/>
                </a:lnTo>
                <a:lnTo>
                  <a:pt x="2393" y="1871"/>
                </a:lnTo>
                <a:lnTo>
                  <a:pt x="2386" y="1870"/>
                </a:lnTo>
                <a:lnTo>
                  <a:pt x="2368" y="1889"/>
                </a:lnTo>
                <a:lnTo>
                  <a:pt x="2318" y="1889"/>
                </a:lnTo>
                <a:lnTo>
                  <a:pt x="2265" y="1887"/>
                </a:lnTo>
                <a:lnTo>
                  <a:pt x="2213" y="1887"/>
                </a:lnTo>
                <a:lnTo>
                  <a:pt x="2160" y="1887"/>
                </a:lnTo>
                <a:lnTo>
                  <a:pt x="2133" y="1889"/>
                </a:lnTo>
                <a:lnTo>
                  <a:pt x="2107" y="1892"/>
                </a:lnTo>
                <a:lnTo>
                  <a:pt x="2082" y="1896"/>
                </a:lnTo>
                <a:lnTo>
                  <a:pt x="2055" y="1901"/>
                </a:lnTo>
                <a:lnTo>
                  <a:pt x="2031" y="1907"/>
                </a:lnTo>
                <a:lnTo>
                  <a:pt x="2006" y="1915"/>
                </a:lnTo>
                <a:lnTo>
                  <a:pt x="1981" y="1924"/>
                </a:lnTo>
                <a:lnTo>
                  <a:pt x="1958" y="1935"/>
                </a:lnTo>
                <a:lnTo>
                  <a:pt x="1956" y="1926"/>
                </a:lnTo>
                <a:lnTo>
                  <a:pt x="1953" y="1921"/>
                </a:lnTo>
                <a:lnTo>
                  <a:pt x="1951" y="1919"/>
                </a:lnTo>
                <a:lnTo>
                  <a:pt x="1949" y="1917"/>
                </a:lnTo>
                <a:lnTo>
                  <a:pt x="1946" y="1915"/>
                </a:lnTo>
                <a:lnTo>
                  <a:pt x="1942" y="1912"/>
                </a:lnTo>
                <a:lnTo>
                  <a:pt x="1939" y="1907"/>
                </a:lnTo>
                <a:lnTo>
                  <a:pt x="1932" y="1898"/>
                </a:lnTo>
                <a:lnTo>
                  <a:pt x="1921" y="1898"/>
                </a:lnTo>
                <a:lnTo>
                  <a:pt x="1911" y="1898"/>
                </a:lnTo>
                <a:lnTo>
                  <a:pt x="1898" y="1900"/>
                </a:lnTo>
                <a:lnTo>
                  <a:pt x="1886" y="1900"/>
                </a:lnTo>
                <a:lnTo>
                  <a:pt x="1873" y="1901"/>
                </a:lnTo>
                <a:lnTo>
                  <a:pt x="1863" y="1901"/>
                </a:lnTo>
                <a:lnTo>
                  <a:pt x="1854" y="1905"/>
                </a:lnTo>
                <a:lnTo>
                  <a:pt x="1845" y="1907"/>
                </a:lnTo>
                <a:lnTo>
                  <a:pt x="1845" y="1903"/>
                </a:lnTo>
                <a:lnTo>
                  <a:pt x="1843" y="1901"/>
                </a:lnTo>
                <a:lnTo>
                  <a:pt x="1843" y="1898"/>
                </a:lnTo>
                <a:lnTo>
                  <a:pt x="1842" y="1894"/>
                </a:lnTo>
                <a:lnTo>
                  <a:pt x="1840" y="1891"/>
                </a:lnTo>
                <a:lnTo>
                  <a:pt x="1838" y="1887"/>
                </a:lnTo>
                <a:lnTo>
                  <a:pt x="1836" y="1884"/>
                </a:lnTo>
                <a:lnTo>
                  <a:pt x="1836" y="1880"/>
                </a:lnTo>
                <a:lnTo>
                  <a:pt x="1785" y="1880"/>
                </a:lnTo>
                <a:lnTo>
                  <a:pt x="1767" y="1898"/>
                </a:lnTo>
                <a:lnTo>
                  <a:pt x="1741" y="1900"/>
                </a:lnTo>
                <a:lnTo>
                  <a:pt x="1713" y="1900"/>
                </a:lnTo>
                <a:lnTo>
                  <a:pt x="1684" y="1903"/>
                </a:lnTo>
                <a:lnTo>
                  <a:pt x="1654" y="1907"/>
                </a:lnTo>
                <a:lnTo>
                  <a:pt x="1626" y="1912"/>
                </a:lnTo>
                <a:lnTo>
                  <a:pt x="1600" y="1917"/>
                </a:lnTo>
                <a:lnTo>
                  <a:pt x="1573" y="1926"/>
                </a:lnTo>
                <a:lnTo>
                  <a:pt x="1548" y="1935"/>
                </a:lnTo>
                <a:lnTo>
                  <a:pt x="1540" y="1931"/>
                </a:lnTo>
                <a:lnTo>
                  <a:pt x="1527" y="1926"/>
                </a:lnTo>
                <a:lnTo>
                  <a:pt x="1515" y="1924"/>
                </a:lnTo>
                <a:lnTo>
                  <a:pt x="1503" y="1923"/>
                </a:lnTo>
                <a:lnTo>
                  <a:pt x="1476" y="1921"/>
                </a:lnTo>
                <a:lnTo>
                  <a:pt x="1448" y="1921"/>
                </a:lnTo>
                <a:lnTo>
                  <a:pt x="1420" y="1921"/>
                </a:lnTo>
                <a:lnTo>
                  <a:pt x="1391" y="1924"/>
                </a:lnTo>
                <a:lnTo>
                  <a:pt x="1365" y="1926"/>
                </a:lnTo>
                <a:lnTo>
                  <a:pt x="1340" y="1926"/>
                </a:lnTo>
                <a:lnTo>
                  <a:pt x="1322" y="1945"/>
                </a:lnTo>
                <a:lnTo>
                  <a:pt x="1308" y="1938"/>
                </a:lnTo>
                <a:lnTo>
                  <a:pt x="1294" y="1935"/>
                </a:lnTo>
                <a:lnTo>
                  <a:pt x="1280" y="1935"/>
                </a:lnTo>
                <a:lnTo>
                  <a:pt x="1266" y="1935"/>
                </a:lnTo>
                <a:lnTo>
                  <a:pt x="1252" y="1937"/>
                </a:lnTo>
                <a:lnTo>
                  <a:pt x="1238" y="1940"/>
                </a:lnTo>
                <a:lnTo>
                  <a:pt x="1225" y="1944"/>
                </a:lnTo>
                <a:lnTo>
                  <a:pt x="1211" y="1949"/>
                </a:lnTo>
                <a:lnTo>
                  <a:pt x="1185" y="1960"/>
                </a:lnTo>
                <a:lnTo>
                  <a:pt x="1158" y="1970"/>
                </a:lnTo>
                <a:lnTo>
                  <a:pt x="1144" y="1976"/>
                </a:lnTo>
                <a:lnTo>
                  <a:pt x="1132" y="1979"/>
                </a:lnTo>
                <a:lnTo>
                  <a:pt x="1118" y="1981"/>
                </a:lnTo>
                <a:lnTo>
                  <a:pt x="1105" y="1983"/>
                </a:lnTo>
                <a:lnTo>
                  <a:pt x="1088" y="1997"/>
                </a:lnTo>
                <a:lnTo>
                  <a:pt x="1070" y="2009"/>
                </a:lnTo>
                <a:lnTo>
                  <a:pt x="1050" y="2020"/>
                </a:lnTo>
                <a:lnTo>
                  <a:pt x="1031" y="2029"/>
                </a:lnTo>
                <a:lnTo>
                  <a:pt x="1012" y="2037"/>
                </a:lnTo>
                <a:lnTo>
                  <a:pt x="992" y="2046"/>
                </a:lnTo>
                <a:lnTo>
                  <a:pt x="974" y="2059"/>
                </a:lnTo>
                <a:lnTo>
                  <a:pt x="957" y="2075"/>
                </a:lnTo>
                <a:lnTo>
                  <a:pt x="941" y="2067"/>
                </a:lnTo>
                <a:lnTo>
                  <a:pt x="921" y="2060"/>
                </a:lnTo>
                <a:lnTo>
                  <a:pt x="902" y="2055"/>
                </a:lnTo>
                <a:lnTo>
                  <a:pt x="883" y="2050"/>
                </a:lnTo>
                <a:lnTo>
                  <a:pt x="861" y="2044"/>
                </a:lnTo>
                <a:lnTo>
                  <a:pt x="840" y="2041"/>
                </a:lnTo>
                <a:lnTo>
                  <a:pt x="821" y="2039"/>
                </a:lnTo>
                <a:lnTo>
                  <a:pt x="801" y="2037"/>
                </a:lnTo>
                <a:lnTo>
                  <a:pt x="784" y="2018"/>
                </a:lnTo>
                <a:lnTo>
                  <a:pt x="784" y="2016"/>
                </a:lnTo>
                <a:lnTo>
                  <a:pt x="784" y="2013"/>
                </a:lnTo>
                <a:lnTo>
                  <a:pt x="786" y="2009"/>
                </a:lnTo>
                <a:lnTo>
                  <a:pt x="787" y="2006"/>
                </a:lnTo>
                <a:lnTo>
                  <a:pt x="789" y="2002"/>
                </a:lnTo>
                <a:lnTo>
                  <a:pt x="791" y="1999"/>
                </a:lnTo>
                <a:lnTo>
                  <a:pt x="791" y="1995"/>
                </a:lnTo>
                <a:lnTo>
                  <a:pt x="791" y="1991"/>
                </a:lnTo>
                <a:lnTo>
                  <a:pt x="786" y="1984"/>
                </a:lnTo>
                <a:lnTo>
                  <a:pt x="778" y="1976"/>
                </a:lnTo>
                <a:lnTo>
                  <a:pt x="771" y="1968"/>
                </a:lnTo>
                <a:lnTo>
                  <a:pt x="764" y="1961"/>
                </a:lnTo>
                <a:lnTo>
                  <a:pt x="757" y="1954"/>
                </a:lnTo>
                <a:lnTo>
                  <a:pt x="748" y="1949"/>
                </a:lnTo>
                <a:lnTo>
                  <a:pt x="740" y="1945"/>
                </a:lnTo>
                <a:lnTo>
                  <a:pt x="731" y="1945"/>
                </a:lnTo>
                <a:lnTo>
                  <a:pt x="729" y="1937"/>
                </a:lnTo>
                <a:lnTo>
                  <a:pt x="727" y="1930"/>
                </a:lnTo>
                <a:lnTo>
                  <a:pt x="722" y="1921"/>
                </a:lnTo>
                <a:lnTo>
                  <a:pt x="717" y="1914"/>
                </a:lnTo>
                <a:lnTo>
                  <a:pt x="711" y="1907"/>
                </a:lnTo>
                <a:lnTo>
                  <a:pt x="704" y="1900"/>
                </a:lnTo>
                <a:lnTo>
                  <a:pt x="699" y="1894"/>
                </a:lnTo>
                <a:lnTo>
                  <a:pt x="695" y="1889"/>
                </a:lnTo>
                <a:lnTo>
                  <a:pt x="699" y="1885"/>
                </a:lnTo>
                <a:lnTo>
                  <a:pt x="703" y="1880"/>
                </a:lnTo>
                <a:lnTo>
                  <a:pt x="706" y="1875"/>
                </a:lnTo>
                <a:lnTo>
                  <a:pt x="710" y="1870"/>
                </a:lnTo>
                <a:lnTo>
                  <a:pt x="713" y="1864"/>
                </a:lnTo>
                <a:lnTo>
                  <a:pt x="715" y="1861"/>
                </a:lnTo>
                <a:lnTo>
                  <a:pt x="718" y="1855"/>
                </a:lnTo>
                <a:lnTo>
                  <a:pt x="722" y="1852"/>
                </a:lnTo>
                <a:lnTo>
                  <a:pt x="725" y="1852"/>
                </a:lnTo>
                <a:lnTo>
                  <a:pt x="729" y="1854"/>
                </a:lnTo>
                <a:lnTo>
                  <a:pt x="733" y="1854"/>
                </a:lnTo>
                <a:lnTo>
                  <a:pt x="734" y="1855"/>
                </a:lnTo>
                <a:lnTo>
                  <a:pt x="738" y="1857"/>
                </a:lnTo>
                <a:lnTo>
                  <a:pt x="741" y="1859"/>
                </a:lnTo>
                <a:lnTo>
                  <a:pt x="745" y="1861"/>
                </a:lnTo>
                <a:lnTo>
                  <a:pt x="748" y="1861"/>
                </a:lnTo>
                <a:lnTo>
                  <a:pt x="731" y="1841"/>
                </a:lnTo>
                <a:lnTo>
                  <a:pt x="713" y="1841"/>
                </a:lnTo>
                <a:lnTo>
                  <a:pt x="710" y="1845"/>
                </a:lnTo>
                <a:lnTo>
                  <a:pt x="703" y="1850"/>
                </a:lnTo>
                <a:lnTo>
                  <a:pt x="695" y="1857"/>
                </a:lnTo>
                <a:lnTo>
                  <a:pt x="687" y="1866"/>
                </a:lnTo>
                <a:lnTo>
                  <a:pt x="680" y="1877"/>
                </a:lnTo>
                <a:lnTo>
                  <a:pt x="672" y="1885"/>
                </a:lnTo>
                <a:lnTo>
                  <a:pt x="665" y="1894"/>
                </a:lnTo>
                <a:lnTo>
                  <a:pt x="662" y="1898"/>
                </a:lnTo>
                <a:lnTo>
                  <a:pt x="667" y="1905"/>
                </a:lnTo>
                <a:lnTo>
                  <a:pt x="671" y="1912"/>
                </a:lnTo>
                <a:lnTo>
                  <a:pt x="674" y="1919"/>
                </a:lnTo>
                <a:lnTo>
                  <a:pt x="678" y="1926"/>
                </a:lnTo>
                <a:lnTo>
                  <a:pt x="681" y="1933"/>
                </a:lnTo>
                <a:lnTo>
                  <a:pt x="685" y="1940"/>
                </a:lnTo>
                <a:lnTo>
                  <a:pt x="690" y="1947"/>
                </a:lnTo>
                <a:lnTo>
                  <a:pt x="695" y="1954"/>
                </a:lnTo>
                <a:lnTo>
                  <a:pt x="685" y="1963"/>
                </a:lnTo>
                <a:lnTo>
                  <a:pt x="674" y="1970"/>
                </a:lnTo>
                <a:lnTo>
                  <a:pt x="660" y="1976"/>
                </a:lnTo>
                <a:lnTo>
                  <a:pt x="646" y="1979"/>
                </a:lnTo>
                <a:lnTo>
                  <a:pt x="632" y="1981"/>
                </a:lnTo>
                <a:lnTo>
                  <a:pt x="618" y="1981"/>
                </a:lnTo>
                <a:lnTo>
                  <a:pt x="605" y="1983"/>
                </a:lnTo>
                <a:lnTo>
                  <a:pt x="591" y="1983"/>
                </a:lnTo>
                <a:lnTo>
                  <a:pt x="574" y="1963"/>
                </a:lnTo>
                <a:lnTo>
                  <a:pt x="567" y="1963"/>
                </a:lnTo>
                <a:lnTo>
                  <a:pt x="558" y="1965"/>
                </a:lnTo>
                <a:lnTo>
                  <a:pt x="547" y="1967"/>
                </a:lnTo>
                <a:lnTo>
                  <a:pt x="535" y="1968"/>
                </a:lnTo>
                <a:lnTo>
                  <a:pt x="524" y="1972"/>
                </a:lnTo>
                <a:lnTo>
                  <a:pt x="514" y="1976"/>
                </a:lnTo>
                <a:lnTo>
                  <a:pt x="503" y="1979"/>
                </a:lnTo>
                <a:lnTo>
                  <a:pt x="496" y="1983"/>
                </a:lnTo>
                <a:lnTo>
                  <a:pt x="478" y="1963"/>
                </a:lnTo>
                <a:lnTo>
                  <a:pt x="475" y="1963"/>
                </a:lnTo>
                <a:lnTo>
                  <a:pt x="469" y="1965"/>
                </a:lnTo>
                <a:lnTo>
                  <a:pt x="466" y="1967"/>
                </a:lnTo>
                <a:lnTo>
                  <a:pt x="461" y="1968"/>
                </a:lnTo>
                <a:lnTo>
                  <a:pt x="455" y="1970"/>
                </a:lnTo>
                <a:lnTo>
                  <a:pt x="452" y="1970"/>
                </a:lnTo>
                <a:lnTo>
                  <a:pt x="446" y="1972"/>
                </a:lnTo>
                <a:lnTo>
                  <a:pt x="443" y="1972"/>
                </a:lnTo>
                <a:lnTo>
                  <a:pt x="439" y="1968"/>
                </a:lnTo>
                <a:lnTo>
                  <a:pt x="436" y="1965"/>
                </a:lnTo>
                <a:lnTo>
                  <a:pt x="431" y="1960"/>
                </a:lnTo>
                <a:lnTo>
                  <a:pt x="425" y="1956"/>
                </a:lnTo>
                <a:lnTo>
                  <a:pt x="418" y="1953"/>
                </a:lnTo>
                <a:lnTo>
                  <a:pt x="413" y="1951"/>
                </a:lnTo>
                <a:lnTo>
                  <a:pt x="406" y="1951"/>
                </a:lnTo>
                <a:lnTo>
                  <a:pt x="401" y="1954"/>
                </a:lnTo>
                <a:lnTo>
                  <a:pt x="452" y="2011"/>
                </a:lnTo>
                <a:lnTo>
                  <a:pt x="441" y="2011"/>
                </a:lnTo>
                <a:lnTo>
                  <a:pt x="431" y="2011"/>
                </a:lnTo>
                <a:lnTo>
                  <a:pt x="420" y="2007"/>
                </a:lnTo>
                <a:lnTo>
                  <a:pt x="409" y="2002"/>
                </a:lnTo>
                <a:lnTo>
                  <a:pt x="397" y="1997"/>
                </a:lnTo>
                <a:lnTo>
                  <a:pt x="386" y="1991"/>
                </a:lnTo>
                <a:lnTo>
                  <a:pt x="376" y="1986"/>
                </a:lnTo>
                <a:lnTo>
                  <a:pt x="365" y="1983"/>
                </a:lnTo>
                <a:lnTo>
                  <a:pt x="355" y="1984"/>
                </a:lnTo>
                <a:lnTo>
                  <a:pt x="344" y="1986"/>
                </a:lnTo>
                <a:lnTo>
                  <a:pt x="333" y="1984"/>
                </a:lnTo>
                <a:lnTo>
                  <a:pt x="325" y="1983"/>
                </a:lnTo>
                <a:lnTo>
                  <a:pt x="316" y="1979"/>
                </a:lnTo>
                <a:lnTo>
                  <a:pt x="310" y="1976"/>
                </a:lnTo>
                <a:lnTo>
                  <a:pt x="305" y="1970"/>
                </a:lnTo>
                <a:lnTo>
                  <a:pt x="303" y="1963"/>
                </a:lnTo>
                <a:lnTo>
                  <a:pt x="298" y="1963"/>
                </a:lnTo>
                <a:lnTo>
                  <a:pt x="286" y="1965"/>
                </a:lnTo>
                <a:lnTo>
                  <a:pt x="272" y="1965"/>
                </a:lnTo>
                <a:lnTo>
                  <a:pt x="256" y="1967"/>
                </a:lnTo>
                <a:lnTo>
                  <a:pt x="238" y="1967"/>
                </a:lnTo>
                <a:lnTo>
                  <a:pt x="222" y="1967"/>
                </a:lnTo>
                <a:lnTo>
                  <a:pt x="208" y="1965"/>
                </a:lnTo>
                <a:lnTo>
                  <a:pt x="199" y="1963"/>
                </a:lnTo>
                <a:lnTo>
                  <a:pt x="199" y="1967"/>
                </a:lnTo>
                <a:lnTo>
                  <a:pt x="201" y="1972"/>
                </a:lnTo>
                <a:lnTo>
                  <a:pt x="203" y="1977"/>
                </a:lnTo>
                <a:lnTo>
                  <a:pt x="204" y="1981"/>
                </a:lnTo>
                <a:lnTo>
                  <a:pt x="206" y="1986"/>
                </a:lnTo>
                <a:lnTo>
                  <a:pt x="206" y="1991"/>
                </a:lnTo>
                <a:lnTo>
                  <a:pt x="208" y="1997"/>
                </a:lnTo>
                <a:lnTo>
                  <a:pt x="208" y="2000"/>
                </a:lnTo>
                <a:lnTo>
                  <a:pt x="197" y="2000"/>
                </a:lnTo>
                <a:lnTo>
                  <a:pt x="187" y="2000"/>
                </a:lnTo>
                <a:lnTo>
                  <a:pt x="176" y="1999"/>
                </a:lnTo>
                <a:lnTo>
                  <a:pt x="166" y="1999"/>
                </a:lnTo>
                <a:lnTo>
                  <a:pt x="155" y="1999"/>
                </a:lnTo>
                <a:lnTo>
                  <a:pt x="146" y="1997"/>
                </a:lnTo>
                <a:lnTo>
                  <a:pt x="137" y="1993"/>
                </a:lnTo>
                <a:lnTo>
                  <a:pt x="130" y="1991"/>
                </a:lnTo>
                <a:lnTo>
                  <a:pt x="123" y="1993"/>
                </a:lnTo>
                <a:lnTo>
                  <a:pt x="114" y="1997"/>
                </a:lnTo>
                <a:lnTo>
                  <a:pt x="107" y="1999"/>
                </a:lnTo>
                <a:lnTo>
                  <a:pt x="99" y="1999"/>
                </a:lnTo>
                <a:lnTo>
                  <a:pt x="91" y="1999"/>
                </a:lnTo>
                <a:lnTo>
                  <a:pt x="83" y="2000"/>
                </a:lnTo>
                <a:lnTo>
                  <a:pt x="76" y="2000"/>
                </a:lnTo>
                <a:lnTo>
                  <a:pt x="68" y="2000"/>
                </a:lnTo>
                <a:lnTo>
                  <a:pt x="68" y="2007"/>
                </a:lnTo>
                <a:lnTo>
                  <a:pt x="67" y="2013"/>
                </a:lnTo>
                <a:lnTo>
                  <a:pt x="65" y="2018"/>
                </a:lnTo>
                <a:lnTo>
                  <a:pt x="63" y="2021"/>
                </a:lnTo>
                <a:lnTo>
                  <a:pt x="61" y="2027"/>
                </a:lnTo>
                <a:lnTo>
                  <a:pt x="58" y="2030"/>
                </a:lnTo>
                <a:lnTo>
                  <a:pt x="54" y="2034"/>
                </a:lnTo>
                <a:lnTo>
                  <a:pt x="51" y="2037"/>
                </a:lnTo>
                <a:lnTo>
                  <a:pt x="44" y="2034"/>
                </a:lnTo>
                <a:lnTo>
                  <a:pt x="38" y="2032"/>
                </a:lnTo>
                <a:lnTo>
                  <a:pt x="31" y="2030"/>
                </a:lnTo>
                <a:lnTo>
                  <a:pt x="24" y="2030"/>
                </a:lnTo>
                <a:lnTo>
                  <a:pt x="19" y="2030"/>
                </a:lnTo>
                <a:lnTo>
                  <a:pt x="12" y="2032"/>
                </a:lnTo>
                <a:lnTo>
                  <a:pt x="5" y="2034"/>
                </a:lnTo>
                <a:lnTo>
                  <a:pt x="0" y="2037"/>
                </a:lnTo>
                <a:lnTo>
                  <a:pt x="5" y="2041"/>
                </a:lnTo>
                <a:lnTo>
                  <a:pt x="10" y="2041"/>
                </a:lnTo>
                <a:lnTo>
                  <a:pt x="15" y="2041"/>
                </a:lnTo>
                <a:lnTo>
                  <a:pt x="23" y="2041"/>
                </a:lnTo>
                <a:lnTo>
                  <a:pt x="28" y="2041"/>
                </a:lnTo>
                <a:lnTo>
                  <a:pt x="35" y="2039"/>
                </a:lnTo>
                <a:lnTo>
                  <a:pt x="42" y="2037"/>
                </a:lnTo>
                <a:lnTo>
                  <a:pt x="51" y="2037"/>
                </a:lnTo>
                <a:lnTo>
                  <a:pt x="63" y="2046"/>
                </a:lnTo>
                <a:lnTo>
                  <a:pt x="77" y="2053"/>
                </a:lnTo>
                <a:lnTo>
                  <a:pt x="91" y="2059"/>
                </a:lnTo>
                <a:lnTo>
                  <a:pt x="109" y="2062"/>
                </a:lnTo>
                <a:lnTo>
                  <a:pt x="125" y="2067"/>
                </a:lnTo>
                <a:lnTo>
                  <a:pt x="141" y="2073"/>
                </a:lnTo>
                <a:lnTo>
                  <a:pt x="155" y="2078"/>
                </a:lnTo>
                <a:lnTo>
                  <a:pt x="167" y="2087"/>
                </a:lnTo>
                <a:lnTo>
                  <a:pt x="174" y="2087"/>
                </a:lnTo>
                <a:lnTo>
                  <a:pt x="182" y="2089"/>
                </a:lnTo>
                <a:lnTo>
                  <a:pt x="189" y="2092"/>
                </a:lnTo>
                <a:lnTo>
                  <a:pt x="197" y="2097"/>
                </a:lnTo>
                <a:lnTo>
                  <a:pt x="204" y="2103"/>
                </a:lnTo>
                <a:lnTo>
                  <a:pt x="213" y="2108"/>
                </a:lnTo>
                <a:lnTo>
                  <a:pt x="220" y="2113"/>
                </a:lnTo>
                <a:lnTo>
                  <a:pt x="227" y="2113"/>
                </a:lnTo>
                <a:lnTo>
                  <a:pt x="234" y="2120"/>
                </a:lnTo>
                <a:lnTo>
                  <a:pt x="238" y="2122"/>
                </a:lnTo>
                <a:lnTo>
                  <a:pt x="243" y="2124"/>
                </a:lnTo>
                <a:lnTo>
                  <a:pt x="250" y="2126"/>
                </a:lnTo>
                <a:lnTo>
                  <a:pt x="256" y="2129"/>
                </a:lnTo>
                <a:lnTo>
                  <a:pt x="263" y="2133"/>
                </a:lnTo>
                <a:lnTo>
                  <a:pt x="268" y="2136"/>
                </a:lnTo>
                <a:lnTo>
                  <a:pt x="273" y="2138"/>
                </a:lnTo>
                <a:lnTo>
                  <a:pt x="277" y="2138"/>
                </a:lnTo>
                <a:lnTo>
                  <a:pt x="272" y="2142"/>
                </a:lnTo>
                <a:lnTo>
                  <a:pt x="266" y="2143"/>
                </a:lnTo>
                <a:lnTo>
                  <a:pt x="261" y="2145"/>
                </a:lnTo>
                <a:lnTo>
                  <a:pt x="256" y="2145"/>
                </a:lnTo>
                <a:lnTo>
                  <a:pt x="250" y="2143"/>
                </a:lnTo>
                <a:lnTo>
                  <a:pt x="245" y="2140"/>
                </a:lnTo>
                <a:lnTo>
                  <a:pt x="240" y="2136"/>
                </a:lnTo>
                <a:lnTo>
                  <a:pt x="234" y="2129"/>
                </a:lnTo>
                <a:lnTo>
                  <a:pt x="227" y="2129"/>
                </a:lnTo>
                <a:lnTo>
                  <a:pt x="224" y="2128"/>
                </a:lnTo>
                <a:lnTo>
                  <a:pt x="219" y="2126"/>
                </a:lnTo>
                <a:lnTo>
                  <a:pt x="215" y="2122"/>
                </a:lnTo>
                <a:lnTo>
                  <a:pt x="212" y="2120"/>
                </a:lnTo>
                <a:lnTo>
                  <a:pt x="208" y="2119"/>
                </a:lnTo>
                <a:lnTo>
                  <a:pt x="203" y="2117"/>
                </a:lnTo>
                <a:lnTo>
                  <a:pt x="197" y="2117"/>
                </a:lnTo>
                <a:lnTo>
                  <a:pt x="192" y="2113"/>
                </a:lnTo>
                <a:lnTo>
                  <a:pt x="187" y="2112"/>
                </a:lnTo>
                <a:lnTo>
                  <a:pt x="180" y="2112"/>
                </a:lnTo>
                <a:lnTo>
                  <a:pt x="173" y="2110"/>
                </a:lnTo>
                <a:lnTo>
                  <a:pt x="164" y="2110"/>
                </a:lnTo>
                <a:lnTo>
                  <a:pt x="157" y="2112"/>
                </a:lnTo>
                <a:lnTo>
                  <a:pt x="151" y="2112"/>
                </a:lnTo>
                <a:lnTo>
                  <a:pt x="148" y="2112"/>
                </a:lnTo>
                <a:lnTo>
                  <a:pt x="144" y="2110"/>
                </a:lnTo>
                <a:lnTo>
                  <a:pt x="141" y="2108"/>
                </a:lnTo>
                <a:lnTo>
                  <a:pt x="136" y="2106"/>
                </a:lnTo>
                <a:lnTo>
                  <a:pt x="132" y="2103"/>
                </a:lnTo>
                <a:lnTo>
                  <a:pt x="127" y="2099"/>
                </a:lnTo>
                <a:lnTo>
                  <a:pt x="121" y="2097"/>
                </a:lnTo>
                <a:lnTo>
                  <a:pt x="116" y="2096"/>
                </a:lnTo>
                <a:lnTo>
                  <a:pt x="109" y="2094"/>
                </a:lnTo>
                <a:lnTo>
                  <a:pt x="107" y="2108"/>
                </a:lnTo>
                <a:lnTo>
                  <a:pt x="143" y="2119"/>
                </a:lnTo>
                <a:lnTo>
                  <a:pt x="176" y="2129"/>
                </a:lnTo>
                <a:lnTo>
                  <a:pt x="208" y="2138"/>
                </a:lnTo>
                <a:lnTo>
                  <a:pt x="238" y="2145"/>
                </a:lnTo>
                <a:lnTo>
                  <a:pt x="266" y="2154"/>
                </a:lnTo>
                <a:lnTo>
                  <a:pt x="295" y="2161"/>
                </a:lnTo>
                <a:lnTo>
                  <a:pt x="321" y="2168"/>
                </a:lnTo>
                <a:lnTo>
                  <a:pt x="348" y="2175"/>
                </a:lnTo>
                <a:lnTo>
                  <a:pt x="2405" y="2177"/>
                </a:lnTo>
                <a:lnTo>
                  <a:pt x="2442" y="2166"/>
                </a:lnTo>
                <a:lnTo>
                  <a:pt x="2474" y="2158"/>
                </a:lnTo>
                <a:lnTo>
                  <a:pt x="2504" y="2149"/>
                </a:lnTo>
                <a:lnTo>
                  <a:pt x="2532" y="2142"/>
                </a:lnTo>
                <a:lnTo>
                  <a:pt x="2559" y="2135"/>
                </a:lnTo>
                <a:lnTo>
                  <a:pt x="2585" y="2126"/>
                </a:lnTo>
                <a:lnTo>
                  <a:pt x="2613" y="2119"/>
                </a:lnTo>
                <a:lnTo>
                  <a:pt x="2645" y="2108"/>
                </a:lnTo>
                <a:close/>
                <a:moveTo>
                  <a:pt x="1958" y="921"/>
                </a:moveTo>
                <a:lnTo>
                  <a:pt x="1956" y="936"/>
                </a:lnTo>
                <a:lnTo>
                  <a:pt x="1951" y="954"/>
                </a:lnTo>
                <a:lnTo>
                  <a:pt x="1944" y="972"/>
                </a:lnTo>
                <a:lnTo>
                  <a:pt x="1935" y="989"/>
                </a:lnTo>
                <a:lnTo>
                  <a:pt x="1923" y="1007"/>
                </a:lnTo>
                <a:lnTo>
                  <a:pt x="1911" y="1019"/>
                </a:lnTo>
                <a:lnTo>
                  <a:pt x="1903" y="1025"/>
                </a:lnTo>
                <a:lnTo>
                  <a:pt x="1896" y="1028"/>
                </a:lnTo>
                <a:lnTo>
                  <a:pt x="1888" y="1032"/>
                </a:lnTo>
                <a:lnTo>
                  <a:pt x="1880" y="1032"/>
                </a:lnTo>
                <a:lnTo>
                  <a:pt x="1879" y="1039"/>
                </a:lnTo>
                <a:lnTo>
                  <a:pt x="1877" y="1046"/>
                </a:lnTo>
                <a:lnTo>
                  <a:pt x="1873" y="1053"/>
                </a:lnTo>
                <a:lnTo>
                  <a:pt x="1870" y="1060"/>
                </a:lnTo>
                <a:lnTo>
                  <a:pt x="1859" y="1073"/>
                </a:lnTo>
                <a:lnTo>
                  <a:pt x="1847" y="1085"/>
                </a:lnTo>
                <a:lnTo>
                  <a:pt x="1835" y="1097"/>
                </a:lnTo>
                <a:lnTo>
                  <a:pt x="1820" y="1108"/>
                </a:lnTo>
                <a:lnTo>
                  <a:pt x="1810" y="1117"/>
                </a:lnTo>
                <a:lnTo>
                  <a:pt x="1801" y="1126"/>
                </a:lnTo>
                <a:lnTo>
                  <a:pt x="1801" y="1163"/>
                </a:lnTo>
                <a:lnTo>
                  <a:pt x="1819" y="1180"/>
                </a:lnTo>
                <a:lnTo>
                  <a:pt x="1819" y="1191"/>
                </a:lnTo>
                <a:lnTo>
                  <a:pt x="1817" y="1198"/>
                </a:lnTo>
                <a:lnTo>
                  <a:pt x="1817" y="1205"/>
                </a:lnTo>
                <a:lnTo>
                  <a:pt x="1815" y="1212"/>
                </a:lnTo>
                <a:lnTo>
                  <a:pt x="1815" y="1217"/>
                </a:lnTo>
                <a:lnTo>
                  <a:pt x="1815" y="1224"/>
                </a:lnTo>
                <a:lnTo>
                  <a:pt x="1817" y="1230"/>
                </a:lnTo>
                <a:lnTo>
                  <a:pt x="1819" y="1237"/>
                </a:lnTo>
                <a:lnTo>
                  <a:pt x="1815" y="1240"/>
                </a:lnTo>
                <a:lnTo>
                  <a:pt x="1813" y="1246"/>
                </a:lnTo>
                <a:lnTo>
                  <a:pt x="1812" y="1249"/>
                </a:lnTo>
                <a:lnTo>
                  <a:pt x="1810" y="1255"/>
                </a:lnTo>
                <a:lnTo>
                  <a:pt x="1808" y="1260"/>
                </a:lnTo>
                <a:lnTo>
                  <a:pt x="1806" y="1265"/>
                </a:lnTo>
                <a:lnTo>
                  <a:pt x="1805" y="1270"/>
                </a:lnTo>
                <a:lnTo>
                  <a:pt x="1801" y="1274"/>
                </a:lnTo>
                <a:lnTo>
                  <a:pt x="1792" y="1283"/>
                </a:lnTo>
                <a:lnTo>
                  <a:pt x="1776" y="1283"/>
                </a:lnTo>
                <a:lnTo>
                  <a:pt x="1767" y="1292"/>
                </a:lnTo>
                <a:lnTo>
                  <a:pt x="1764" y="1297"/>
                </a:lnTo>
                <a:lnTo>
                  <a:pt x="1762" y="1302"/>
                </a:lnTo>
                <a:lnTo>
                  <a:pt x="1762" y="1308"/>
                </a:lnTo>
                <a:lnTo>
                  <a:pt x="1760" y="1313"/>
                </a:lnTo>
                <a:lnTo>
                  <a:pt x="1759" y="1318"/>
                </a:lnTo>
                <a:lnTo>
                  <a:pt x="1755" y="1322"/>
                </a:lnTo>
                <a:lnTo>
                  <a:pt x="1748" y="1322"/>
                </a:lnTo>
                <a:lnTo>
                  <a:pt x="1741" y="1320"/>
                </a:lnTo>
                <a:lnTo>
                  <a:pt x="1741" y="1327"/>
                </a:lnTo>
                <a:lnTo>
                  <a:pt x="1741" y="1332"/>
                </a:lnTo>
                <a:lnTo>
                  <a:pt x="1743" y="1338"/>
                </a:lnTo>
                <a:lnTo>
                  <a:pt x="1744" y="1343"/>
                </a:lnTo>
                <a:lnTo>
                  <a:pt x="1746" y="1348"/>
                </a:lnTo>
                <a:lnTo>
                  <a:pt x="1748" y="1355"/>
                </a:lnTo>
                <a:lnTo>
                  <a:pt x="1748" y="1361"/>
                </a:lnTo>
                <a:lnTo>
                  <a:pt x="1750" y="1368"/>
                </a:lnTo>
                <a:lnTo>
                  <a:pt x="1746" y="1371"/>
                </a:lnTo>
                <a:lnTo>
                  <a:pt x="1743" y="1373"/>
                </a:lnTo>
                <a:lnTo>
                  <a:pt x="1739" y="1376"/>
                </a:lnTo>
                <a:lnTo>
                  <a:pt x="1734" y="1380"/>
                </a:lnTo>
                <a:lnTo>
                  <a:pt x="1730" y="1382"/>
                </a:lnTo>
                <a:lnTo>
                  <a:pt x="1725" y="1384"/>
                </a:lnTo>
                <a:lnTo>
                  <a:pt x="1720" y="1385"/>
                </a:lnTo>
                <a:lnTo>
                  <a:pt x="1714" y="1385"/>
                </a:lnTo>
                <a:lnTo>
                  <a:pt x="1714" y="1389"/>
                </a:lnTo>
                <a:lnTo>
                  <a:pt x="1713" y="1394"/>
                </a:lnTo>
                <a:lnTo>
                  <a:pt x="1713" y="1398"/>
                </a:lnTo>
                <a:lnTo>
                  <a:pt x="1711" y="1401"/>
                </a:lnTo>
                <a:lnTo>
                  <a:pt x="1711" y="1405"/>
                </a:lnTo>
                <a:lnTo>
                  <a:pt x="1711" y="1407"/>
                </a:lnTo>
                <a:lnTo>
                  <a:pt x="1713" y="1407"/>
                </a:lnTo>
                <a:lnTo>
                  <a:pt x="1714" y="1405"/>
                </a:lnTo>
                <a:lnTo>
                  <a:pt x="1714" y="1422"/>
                </a:lnTo>
                <a:lnTo>
                  <a:pt x="1707" y="1429"/>
                </a:lnTo>
                <a:lnTo>
                  <a:pt x="1697" y="1435"/>
                </a:lnTo>
                <a:lnTo>
                  <a:pt x="1688" y="1442"/>
                </a:lnTo>
                <a:lnTo>
                  <a:pt x="1677" y="1449"/>
                </a:lnTo>
                <a:lnTo>
                  <a:pt x="1669" y="1456"/>
                </a:lnTo>
                <a:lnTo>
                  <a:pt x="1660" y="1465"/>
                </a:lnTo>
                <a:lnTo>
                  <a:pt x="1658" y="1470"/>
                </a:lnTo>
                <a:lnTo>
                  <a:pt x="1656" y="1475"/>
                </a:lnTo>
                <a:lnTo>
                  <a:pt x="1654" y="1481"/>
                </a:lnTo>
                <a:lnTo>
                  <a:pt x="1653" y="1488"/>
                </a:lnTo>
                <a:lnTo>
                  <a:pt x="1635" y="1491"/>
                </a:lnTo>
                <a:lnTo>
                  <a:pt x="1617" y="1495"/>
                </a:lnTo>
                <a:lnTo>
                  <a:pt x="1600" y="1498"/>
                </a:lnTo>
                <a:lnTo>
                  <a:pt x="1584" y="1500"/>
                </a:lnTo>
                <a:lnTo>
                  <a:pt x="1568" y="1502"/>
                </a:lnTo>
                <a:lnTo>
                  <a:pt x="1550" y="1504"/>
                </a:lnTo>
                <a:lnTo>
                  <a:pt x="1533" y="1505"/>
                </a:lnTo>
                <a:lnTo>
                  <a:pt x="1513" y="1505"/>
                </a:lnTo>
                <a:lnTo>
                  <a:pt x="1504" y="1495"/>
                </a:lnTo>
                <a:lnTo>
                  <a:pt x="1497" y="1482"/>
                </a:lnTo>
                <a:lnTo>
                  <a:pt x="1490" y="1468"/>
                </a:lnTo>
                <a:lnTo>
                  <a:pt x="1483" y="1454"/>
                </a:lnTo>
                <a:lnTo>
                  <a:pt x="1478" y="1442"/>
                </a:lnTo>
                <a:lnTo>
                  <a:pt x="1471" y="1428"/>
                </a:lnTo>
                <a:lnTo>
                  <a:pt x="1462" y="1415"/>
                </a:lnTo>
                <a:lnTo>
                  <a:pt x="1453" y="1405"/>
                </a:lnTo>
                <a:lnTo>
                  <a:pt x="1453" y="1401"/>
                </a:lnTo>
                <a:lnTo>
                  <a:pt x="1455" y="1398"/>
                </a:lnTo>
                <a:lnTo>
                  <a:pt x="1455" y="1394"/>
                </a:lnTo>
                <a:lnTo>
                  <a:pt x="1457" y="1391"/>
                </a:lnTo>
                <a:lnTo>
                  <a:pt x="1458" y="1387"/>
                </a:lnTo>
                <a:lnTo>
                  <a:pt x="1460" y="1384"/>
                </a:lnTo>
                <a:lnTo>
                  <a:pt x="1462" y="1380"/>
                </a:lnTo>
                <a:lnTo>
                  <a:pt x="1462" y="1376"/>
                </a:lnTo>
                <a:lnTo>
                  <a:pt x="1458" y="1368"/>
                </a:lnTo>
                <a:lnTo>
                  <a:pt x="1457" y="1361"/>
                </a:lnTo>
                <a:lnTo>
                  <a:pt x="1455" y="1352"/>
                </a:lnTo>
                <a:lnTo>
                  <a:pt x="1453" y="1343"/>
                </a:lnTo>
                <a:lnTo>
                  <a:pt x="1453" y="1334"/>
                </a:lnTo>
                <a:lnTo>
                  <a:pt x="1453" y="1325"/>
                </a:lnTo>
                <a:lnTo>
                  <a:pt x="1453" y="1318"/>
                </a:lnTo>
                <a:lnTo>
                  <a:pt x="1453" y="1311"/>
                </a:lnTo>
                <a:lnTo>
                  <a:pt x="1448" y="1308"/>
                </a:lnTo>
                <a:lnTo>
                  <a:pt x="1442" y="1304"/>
                </a:lnTo>
                <a:lnTo>
                  <a:pt x="1439" y="1300"/>
                </a:lnTo>
                <a:lnTo>
                  <a:pt x="1437" y="1295"/>
                </a:lnTo>
                <a:lnTo>
                  <a:pt x="1434" y="1292"/>
                </a:lnTo>
                <a:lnTo>
                  <a:pt x="1432" y="1286"/>
                </a:lnTo>
                <a:lnTo>
                  <a:pt x="1430" y="1281"/>
                </a:lnTo>
                <a:lnTo>
                  <a:pt x="1427" y="1274"/>
                </a:lnTo>
                <a:lnTo>
                  <a:pt x="1428" y="1269"/>
                </a:lnTo>
                <a:lnTo>
                  <a:pt x="1430" y="1263"/>
                </a:lnTo>
                <a:lnTo>
                  <a:pt x="1434" y="1258"/>
                </a:lnTo>
                <a:lnTo>
                  <a:pt x="1437" y="1251"/>
                </a:lnTo>
                <a:lnTo>
                  <a:pt x="1441" y="1244"/>
                </a:lnTo>
                <a:lnTo>
                  <a:pt x="1446" y="1237"/>
                </a:lnTo>
                <a:lnTo>
                  <a:pt x="1450" y="1232"/>
                </a:lnTo>
                <a:lnTo>
                  <a:pt x="1453" y="1228"/>
                </a:lnTo>
                <a:lnTo>
                  <a:pt x="1453" y="1171"/>
                </a:lnTo>
                <a:lnTo>
                  <a:pt x="1427" y="1143"/>
                </a:lnTo>
                <a:lnTo>
                  <a:pt x="1427" y="1106"/>
                </a:lnTo>
                <a:lnTo>
                  <a:pt x="1420" y="1095"/>
                </a:lnTo>
                <a:lnTo>
                  <a:pt x="1412" y="1085"/>
                </a:lnTo>
                <a:lnTo>
                  <a:pt x="1411" y="1074"/>
                </a:lnTo>
                <a:lnTo>
                  <a:pt x="1409" y="1064"/>
                </a:lnTo>
                <a:lnTo>
                  <a:pt x="1407" y="1051"/>
                </a:lnTo>
                <a:lnTo>
                  <a:pt x="1409" y="1039"/>
                </a:lnTo>
                <a:lnTo>
                  <a:pt x="1409" y="1027"/>
                </a:lnTo>
                <a:lnTo>
                  <a:pt x="1409" y="1014"/>
                </a:lnTo>
                <a:lnTo>
                  <a:pt x="1398" y="1004"/>
                </a:lnTo>
                <a:lnTo>
                  <a:pt x="1386" y="997"/>
                </a:lnTo>
                <a:lnTo>
                  <a:pt x="1372" y="991"/>
                </a:lnTo>
                <a:lnTo>
                  <a:pt x="1356" y="989"/>
                </a:lnTo>
                <a:lnTo>
                  <a:pt x="1340" y="986"/>
                </a:lnTo>
                <a:lnTo>
                  <a:pt x="1326" y="986"/>
                </a:lnTo>
                <a:lnTo>
                  <a:pt x="1310" y="986"/>
                </a:lnTo>
                <a:lnTo>
                  <a:pt x="1296" y="986"/>
                </a:lnTo>
                <a:lnTo>
                  <a:pt x="1278" y="1004"/>
                </a:lnTo>
                <a:lnTo>
                  <a:pt x="1269" y="1004"/>
                </a:lnTo>
                <a:lnTo>
                  <a:pt x="1257" y="1002"/>
                </a:lnTo>
                <a:lnTo>
                  <a:pt x="1246" y="998"/>
                </a:lnTo>
                <a:lnTo>
                  <a:pt x="1236" y="995"/>
                </a:lnTo>
                <a:lnTo>
                  <a:pt x="1223" y="991"/>
                </a:lnTo>
                <a:lnTo>
                  <a:pt x="1213" y="988"/>
                </a:lnTo>
                <a:lnTo>
                  <a:pt x="1202" y="986"/>
                </a:lnTo>
                <a:lnTo>
                  <a:pt x="1192" y="986"/>
                </a:lnTo>
                <a:lnTo>
                  <a:pt x="1174" y="1004"/>
                </a:lnTo>
                <a:lnTo>
                  <a:pt x="1158" y="995"/>
                </a:lnTo>
                <a:lnTo>
                  <a:pt x="1142" y="984"/>
                </a:lnTo>
                <a:lnTo>
                  <a:pt x="1126" y="970"/>
                </a:lnTo>
                <a:lnTo>
                  <a:pt x="1110" y="956"/>
                </a:lnTo>
                <a:lnTo>
                  <a:pt x="1095" y="940"/>
                </a:lnTo>
                <a:lnTo>
                  <a:pt x="1080" y="924"/>
                </a:lnTo>
                <a:lnTo>
                  <a:pt x="1066" y="908"/>
                </a:lnTo>
                <a:lnTo>
                  <a:pt x="1052" y="894"/>
                </a:lnTo>
                <a:lnTo>
                  <a:pt x="1056" y="887"/>
                </a:lnTo>
                <a:lnTo>
                  <a:pt x="1057" y="882"/>
                </a:lnTo>
                <a:lnTo>
                  <a:pt x="1057" y="878"/>
                </a:lnTo>
                <a:lnTo>
                  <a:pt x="1059" y="875"/>
                </a:lnTo>
                <a:lnTo>
                  <a:pt x="1057" y="871"/>
                </a:lnTo>
                <a:lnTo>
                  <a:pt x="1057" y="868"/>
                </a:lnTo>
                <a:lnTo>
                  <a:pt x="1056" y="862"/>
                </a:lnTo>
                <a:lnTo>
                  <a:pt x="1052" y="857"/>
                </a:lnTo>
                <a:lnTo>
                  <a:pt x="1056" y="848"/>
                </a:lnTo>
                <a:lnTo>
                  <a:pt x="1057" y="841"/>
                </a:lnTo>
                <a:lnTo>
                  <a:pt x="1059" y="832"/>
                </a:lnTo>
                <a:lnTo>
                  <a:pt x="1059" y="823"/>
                </a:lnTo>
                <a:lnTo>
                  <a:pt x="1061" y="814"/>
                </a:lnTo>
                <a:lnTo>
                  <a:pt x="1061" y="806"/>
                </a:lnTo>
                <a:lnTo>
                  <a:pt x="1061" y="799"/>
                </a:lnTo>
                <a:lnTo>
                  <a:pt x="1061" y="792"/>
                </a:lnTo>
                <a:lnTo>
                  <a:pt x="1043" y="774"/>
                </a:lnTo>
                <a:lnTo>
                  <a:pt x="1201" y="604"/>
                </a:lnTo>
                <a:lnTo>
                  <a:pt x="1204" y="606"/>
                </a:lnTo>
                <a:lnTo>
                  <a:pt x="1211" y="606"/>
                </a:lnTo>
                <a:lnTo>
                  <a:pt x="1216" y="606"/>
                </a:lnTo>
                <a:lnTo>
                  <a:pt x="1223" y="608"/>
                </a:lnTo>
                <a:lnTo>
                  <a:pt x="1229" y="606"/>
                </a:lnTo>
                <a:lnTo>
                  <a:pt x="1231" y="604"/>
                </a:lnTo>
                <a:lnTo>
                  <a:pt x="1231" y="601"/>
                </a:lnTo>
                <a:lnTo>
                  <a:pt x="1227" y="595"/>
                </a:lnTo>
                <a:lnTo>
                  <a:pt x="1232" y="595"/>
                </a:lnTo>
                <a:lnTo>
                  <a:pt x="1243" y="595"/>
                </a:lnTo>
                <a:lnTo>
                  <a:pt x="1255" y="595"/>
                </a:lnTo>
                <a:lnTo>
                  <a:pt x="1271" y="594"/>
                </a:lnTo>
                <a:lnTo>
                  <a:pt x="1287" y="594"/>
                </a:lnTo>
                <a:lnTo>
                  <a:pt x="1301" y="592"/>
                </a:lnTo>
                <a:lnTo>
                  <a:pt x="1314" y="590"/>
                </a:lnTo>
                <a:lnTo>
                  <a:pt x="1322" y="587"/>
                </a:lnTo>
                <a:lnTo>
                  <a:pt x="1333" y="588"/>
                </a:lnTo>
                <a:lnTo>
                  <a:pt x="1344" y="590"/>
                </a:lnTo>
                <a:lnTo>
                  <a:pt x="1354" y="590"/>
                </a:lnTo>
                <a:lnTo>
                  <a:pt x="1365" y="590"/>
                </a:lnTo>
                <a:lnTo>
                  <a:pt x="1377" y="588"/>
                </a:lnTo>
                <a:lnTo>
                  <a:pt x="1388" y="588"/>
                </a:lnTo>
                <a:lnTo>
                  <a:pt x="1398" y="587"/>
                </a:lnTo>
                <a:lnTo>
                  <a:pt x="1409" y="587"/>
                </a:lnTo>
                <a:lnTo>
                  <a:pt x="1416" y="599"/>
                </a:lnTo>
                <a:lnTo>
                  <a:pt x="1425" y="610"/>
                </a:lnTo>
                <a:lnTo>
                  <a:pt x="1432" y="618"/>
                </a:lnTo>
                <a:lnTo>
                  <a:pt x="1441" y="627"/>
                </a:lnTo>
                <a:lnTo>
                  <a:pt x="1450" y="634"/>
                </a:lnTo>
                <a:lnTo>
                  <a:pt x="1460" y="643"/>
                </a:lnTo>
                <a:lnTo>
                  <a:pt x="1469" y="650"/>
                </a:lnTo>
                <a:lnTo>
                  <a:pt x="1480" y="661"/>
                </a:lnTo>
                <a:lnTo>
                  <a:pt x="1513" y="661"/>
                </a:lnTo>
                <a:lnTo>
                  <a:pt x="1515" y="657"/>
                </a:lnTo>
                <a:lnTo>
                  <a:pt x="1515" y="654"/>
                </a:lnTo>
                <a:lnTo>
                  <a:pt x="1517" y="650"/>
                </a:lnTo>
                <a:lnTo>
                  <a:pt x="1518" y="647"/>
                </a:lnTo>
                <a:lnTo>
                  <a:pt x="1520" y="643"/>
                </a:lnTo>
                <a:lnTo>
                  <a:pt x="1522" y="640"/>
                </a:lnTo>
                <a:lnTo>
                  <a:pt x="1522" y="636"/>
                </a:lnTo>
                <a:lnTo>
                  <a:pt x="1522" y="632"/>
                </a:lnTo>
                <a:lnTo>
                  <a:pt x="1538" y="634"/>
                </a:lnTo>
                <a:lnTo>
                  <a:pt x="1554" y="638"/>
                </a:lnTo>
                <a:lnTo>
                  <a:pt x="1570" y="641"/>
                </a:lnTo>
                <a:lnTo>
                  <a:pt x="1586" y="645"/>
                </a:lnTo>
                <a:lnTo>
                  <a:pt x="1601" y="650"/>
                </a:lnTo>
                <a:lnTo>
                  <a:pt x="1617" y="652"/>
                </a:lnTo>
                <a:lnTo>
                  <a:pt x="1635" y="654"/>
                </a:lnTo>
                <a:lnTo>
                  <a:pt x="1653" y="652"/>
                </a:lnTo>
                <a:lnTo>
                  <a:pt x="1658" y="652"/>
                </a:lnTo>
                <a:lnTo>
                  <a:pt x="1661" y="654"/>
                </a:lnTo>
                <a:lnTo>
                  <a:pt x="1665" y="655"/>
                </a:lnTo>
                <a:lnTo>
                  <a:pt x="1670" y="655"/>
                </a:lnTo>
                <a:lnTo>
                  <a:pt x="1674" y="657"/>
                </a:lnTo>
                <a:lnTo>
                  <a:pt x="1676" y="659"/>
                </a:lnTo>
                <a:lnTo>
                  <a:pt x="1679" y="661"/>
                </a:lnTo>
                <a:lnTo>
                  <a:pt x="1688" y="670"/>
                </a:lnTo>
                <a:lnTo>
                  <a:pt x="1732" y="754"/>
                </a:lnTo>
                <a:lnTo>
                  <a:pt x="1750" y="754"/>
                </a:lnTo>
                <a:lnTo>
                  <a:pt x="1752" y="760"/>
                </a:lnTo>
                <a:lnTo>
                  <a:pt x="1753" y="767"/>
                </a:lnTo>
                <a:lnTo>
                  <a:pt x="1755" y="776"/>
                </a:lnTo>
                <a:lnTo>
                  <a:pt x="1757" y="786"/>
                </a:lnTo>
                <a:lnTo>
                  <a:pt x="1757" y="797"/>
                </a:lnTo>
                <a:lnTo>
                  <a:pt x="1757" y="806"/>
                </a:lnTo>
                <a:lnTo>
                  <a:pt x="1759" y="814"/>
                </a:lnTo>
                <a:lnTo>
                  <a:pt x="1759" y="820"/>
                </a:lnTo>
                <a:lnTo>
                  <a:pt x="1767" y="830"/>
                </a:lnTo>
                <a:lnTo>
                  <a:pt x="1782" y="846"/>
                </a:lnTo>
                <a:lnTo>
                  <a:pt x="1799" y="864"/>
                </a:lnTo>
                <a:lnTo>
                  <a:pt x="1819" y="885"/>
                </a:lnTo>
                <a:lnTo>
                  <a:pt x="1838" y="903"/>
                </a:lnTo>
                <a:lnTo>
                  <a:pt x="1856" y="919"/>
                </a:lnTo>
                <a:lnTo>
                  <a:pt x="1863" y="924"/>
                </a:lnTo>
                <a:lnTo>
                  <a:pt x="1870" y="929"/>
                </a:lnTo>
                <a:lnTo>
                  <a:pt x="1875" y="931"/>
                </a:lnTo>
                <a:lnTo>
                  <a:pt x="1880" y="929"/>
                </a:lnTo>
                <a:lnTo>
                  <a:pt x="1882" y="931"/>
                </a:lnTo>
                <a:lnTo>
                  <a:pt x="1888" y="931"/>
                </a:lnTo>
                <a:lnTo>
                  <a:pt x="1895" y="933"/>
                </a:lnTo>
                <a:lnTo>
                  <a:pt x="1903" y="935"/>
                </a:lnTo>
                <a:lnTo>
                  <a:pt x="1914" y="936"/>
                </a:lnTo>
                <a:lnTo>
                  <a:pt x="1925" y="938"/>
                </a:lnTo>
                <a:lnTo>
                  <a:pt x="1933" y="938"/>
                </a:lnTo>
                <a:lnTo>
                  <a:pt x="1941" y="938"/>
                </a:lnTo>
                <a:lnTo>
                  <a:pt x="1958" y="921"/>
                </a:lnTo>
                <a:lnTo>
                  <a:pt x="1960" y="924"/>
                </a:lnTo>
                <a:lnTo>
                  <a:pt x="1962" y="928"/>
                </a:lnTo>
                <a:lnTo>
                  <a:pt x="1963" y="929"/>
                </a:lnTo>
                <a:lnTo>
                  <a:pt x="1963" y="931"/>
                </a:lnTo>
                <a:lnTo>
                  <a:pt x="1962" y="929"/>
                </a:lnTo>
                <a:lnTo>
                  <a:pt x="1960" y="926"/>
                </a:lnTo>
                <a:lnTo>
                  <a:pt x="1958" y="921"/>
                </a:lnTo>
                <a:close/>
                <a:moveTo>
                  <a:pt x="1888" y="1368"/>
                </a:moveTo>
                <a:lnTo>
                  <a:pt x="1845" y="1368"/>
                </a:lnTo>
                <a:lnTo>
                  <a:pt x="1828" y="1348"/>
                </a:lnTo>
                <a:lnTo>
                  <a:pt x="1845" y="1331"/>
                </a:lnTo>
                <a:lnTo>
                  <a:pt x="1840" y="1327"/>
                </a:lnTo>
                <a:lnTo>
                  <a:pt x="1836" y="1323"/>
                </a:lnTo>
                <a:lnTo>
                  <a:pt x="1835" y="1320"/>
                </a:lnTo>
                <a:lnTo>
                  <a:pt x="1836" y="1315"/>
                </a:lnTo>
                <a:lnTo>
                  <a:pt x="1838" y="1311"/>
                </a:lnTo>
                <a:lnTo>
                  <a:pt x="1842" y="1306"/>
                </a:lnTo>
                <a:lnTo>
                  <a:pt x="1847" y="1300"/>
                </a:lnTo>
                <a:lnTo>
                  <a:pt x="1854" y="1293"/>
                </a:lnTo>
                <a:lnTo>
                  <a:pt x="1852" y="1290"/>
                </a:lnTo>
                <a:lnTo>
                  <a:pt x="1852" y="1286"/>
                </a:lnTo>
                <a:lnTo>
                  <a:pt x="1850" y="1283"/>
                </a:lnTo>
                <a:lnTo>
                  <a:pt x="1849" y="1279"/>
                </a:lnTo>
                <a:lnTo>
                  <a:pt x="1847" y="1276"/>
                </a:lnTo>
                <a:lnTo>
                  <a:pt x="1845" y="1272"/>
                </a:lnTo>
                <a:lnTo>
                  <a:pt x="1845" y="1269"/>
                </a:lnTo>
                <a:lnTo>
                  <a:pt x="1845" y="1265"/>
                </a:lnTo>
                <a:lnTo>
                  <a:pt x="1863" y="1246"/>
                </a:lnTo>
                <a:lnTo>
                  <a:pt x="1896" y="1246"/>
                </a:lnTo>
                <a:lnTo>
                  <a:pt x="1902" y="1239"/>
                </a:lnTo>
                <a:lnTo>
                  <a:pt x="1907" y="1232"/>
                </a:lnTo>
                <a:lnTo>
                  <a:pt x="1911" y="1226"/>
                </a:lnTo>
                <a:lnTo>
                  <a:pt x="1914" y="1219"/>
                </a:lnTo>
                <a:lnTo>
                  <a:pt x="1918" y="1212"/>
                </a:lnTo>
                <a:lnTo>
                  <a:pt x="1921" y="1205"/>
                </a:lnTo>
                <a:lnTo>
                  <a:pt x="1925" y="1198"/>
                </a:lnTo>
                <a:lnTo>
                  <a:pt x="1932" y="1191"/>
                </a:lnTo>
                <a:lnTo>
                  <a:pt x="1932" y="1198"/>
                </a:lnTo>
                <a:lnTo>
                  <a:pt x="1933" y="1207"/>
                </a:lnTo>
                <a:lnTo>
                  <a:pt x="1937" y="1214"/>
                </a:lnTo>
                <a:lnTo>
                  <a:pt x="1941" y="1223"/>
                </a:lnTo>
                <a:lnTo>
                  <a:pt x="1942" y="1230"/>
                </a:lnTo>
                <a:lnTo>
                  <a:pt x="1946" y="1237"/>
                </a:lnTo>
                <a:lnTo>
                  <a:pt x="1948" y="1242"/>
                </a:lnTo>
                <a:lnTo>
                  <a:pt x="1948" y="1246"/>
                </a:lnTo>
                <a:lnTo>
                  <a:pt x="1944" y="1247"/>
                </a:lnTo>
                <a:lnTo>
                  <a:pt x="1942" y="1249"/>
                </a:lnTo>
                <a:lnTo>
                  <a:pt x="1937" y="1255"/>
                </a:lnTo>
                <a:lnTo>
                  <a:pt x="1933" y="1260"/>
                </a:lnTo>
                <a:lnTo>
                  <a:pt x="1926" y="1274"/>
                </a:lnTo>
                <a:lnTo>
                  <a:pt x="1919" y="1292"/>
                </a:lnTo>
                <a:lnTo>
                  <a:pt x="1912" y="1311"/>
                </a:lnTo>
                <a:lnTo>
                  <a:pt x="1905" y="1329"/>
                </a:lnTo>
                <a:lnTo>
                  <a:pt x="1900" y="1345"/>
                </a:lnTo>
                <a:lnTo>
                  <a:pt x="1896" y="1359"/>
                </a:lnTo>
                <a:lnTo>
                  <a:pt x="1893" y="1359"/>
                </a:lnTo>
                <a:lnTo>
                  <a:pt x="1889" y="1359"/>
                </a:lnTo>
                <a:lnTo>
                  <a:pt x="1888" y="1359"/>
                </a:lnTo>
                <a:lnTo>
                  <a:pt x="1886" y="1359"/>
                </a:lnTo>
                <a:lnTo>
                  <a:pt x="1884" y="1361"/>
                </a:lnTo>
                <a:lnTo>
                  <a:pt x="1884" y="1362"/>
                </a:lnTo>
                <a:lnTo>
                  <a:pt x="1886" y="1364"/>
                </a:lnTo>
                <a:lnTo>
                  <a:pt x="1888" y="1368"/>
                </a:lnTo>
                <a:close/>
                <a:moveTo>
                  <a:pt x="2855" y="373"/>
                </a:moveTo>
                <a:lnTo>
                  <a:pt x="2855" y="385"/>
                </a:lnTo>
                <a:lnTo>
                  <a:pt x="2857" y="394"/>
                </a:lnTo>
                <a:lnTo>
                  <a:pt x="2861" y="403"/>
                </a:lnTo>
                <a:lnTo>
                  <a:pt x="2862" y="410"/>
                </a:lnTo>
                <a:lnTo>
                  <a:pt x="2866" y="417"/>
                </a:lnTo>
                <a:lnTo>
                  <a:pt x="2869" y="424"/>
                </a:lnTo>
                <a:lnTo>
                  <a:pt x="2871" y="433"/>
                </a:lnTo>
                <a:lnTo>
                  <a:pt x="2871" y="445"/>
                </a:lnTo>
                <a:lnTo>
                  <a:pt x="2875" y="447"/>
                </a:lnTo>
                <a:lnTo>
                  <a:pt x="2878" y="447"/>
                </a:lnTo>
                <a:lnTo>
                  <a:pt x="2882" y="449"/>
                </a:lnTo>
                <a:lnTo>
                  <a:pt x="2885" y="450"/>
                </a:lnTo>
                <a:lnTo>
                  <a:pt x="2887" y="452"/>
                </a:lnTo>
                <a:lnTo>
                  <a:pt x="2891" y="454"/>
                </a:lnTo>
                <a:lnTo>
                  <a:pt x="2894" y="456"/>
                </a:lnTo>
                <a:lnTo>
                  <a:pt x="2898" y="456"/>
                </a:lnTo>
                <a:lnTo>
                  <a:pt x="2900" y="463"/>
                </a:lnTo>
                <a:lnTo>
                  <a:pt x="2901" y="470"/>
                </a:lnTo>
                <a:lnTo>
                  <a:pt x="2905" y="475"/>
                </a:lnTo>
                <a:lnTo>
                  <a:pt x="2908" y="481"/>
                </a:lnTo>
                <a:lnTo>
                  <a:pt x="2914" y="486"/>
                </a:lnTo>
                <a:lnTo>
                  <a:pt x="2919" y="489"/>
                </a:lnTo>
                <a:lnTo>
                  <a:pt x="2926" y="493"/>
                </a:lnTo>
                <a:lnTo>
                  <a:pt x="2933" y="493"/>
                </a:lnTo>
                <a:lnTo>
                  <a:pt x="2926" y="486"/>
                </a:lnTo>
                <a:lnTo>
                  <a:pt x="2921" y="479"/>
                </a:lnTo>
                <a:lnTo>
                  <a:pt x="2917" y="472"/>
                </a:lnTo>
                <a:lnTo>
                  <a:pt x="2914" y="465"/>
                </a:lnTo>
                <a:lnTo>
                  <a:pt x="2912" y="458"/>
                </a:lnTo>
                <a:lnTo>
                  <a:pt x="2912" y="450"/>
                </a:lnTo>
                <a:lnTo>
                  <a:pt x="2912" y="443"/>
                </a:lnTo>
                <a:lnTo>
                  <a:pt x="2915" y="436"/>
                </a:lnTo>
                <a:lnTo>
                  <a:pt x="2905" y="433"/>
                </a:lnTo>
                <a:lnTo>
                  <a:pt x="2896" y="427"/>
                </a:lnTo>
                <a:lnTo>
                  <a:pt x="2887" y="420"/>
                </a:lnTo>
                <a:lnTo>
                  <a:pt x="2878" y="412"/>
                </a:lnTo>
                <a:lnTo>
                  <a:pt x="2869" y="403"/>
                </a:lnTo>
                <a:lnTo>
                  <a:pt x="2864" y="392"/>
                </a:lnTo>
                <a:lnTo>
                  <a:pt x="2859" y="382"/>
                </a:lnTo>
                <a:lnTo>
                  <a:pt x="2855" y="373"/>
                </a:lnTo>
                <a:close/>
                <a:moveTo>
                  <a:pt x="2960" y="521"/>
                </a:moveTo>
                <a:lnTo>
                  <a:pt x="2963" y="519"/>
                </a:lnTo>
                <a:lnTo>
                  <a:pt x="2967" y="519"/>
                </a:lnTo>
                <a:lnTo>
                  <a:pt x="2972" y="518"/>
                </a:lnTo>
                <a:lnTo>
                  <a:pt x="2975" y="516"/>
                </a:lnTo>
                <a:lnTo>
                  <a:pt x="2981" y="514"/>
                </a:lnTo>
                <a:lnTo>
                  <a:pt x="2986" y="512"/>
                </a:lnTo>
                <a:lnTo>
                  <a:pt x="2990" y="512"/>
                </a:lnTo>
                <a:lnTo>
                  <a:pt x="2993" y="511"/>
                </a:lnTo>
                <a:lnTo>
                  <a:pt x="2990" y="511"/>
                </a:lnTo>
                <a:lnTo>
                  <a:pt x="2984" y="509"/>
                </a:lnTo>
                <a:lnTo>
                  <a:pt x="2979" y="505"/>
                </a:lnTo>
                <a:lnTo>
                  <a:pt x="2972" y="502"/>
                </a:lnTo>
                <a:lnTo>
                  <a:pt x="2965" y="496"/>
                </a:lnTo>
                <a:lnTo>
                  <a:pt x="2960" y="491"/>
                </a:lnTo>
                <a:lnTo>
                  <a:pt x="2954" y="488"/>
                </a:lnTo>
                <a:lnTo>
                  <a:pt x="2951" y="484"/>
                </a:lnTo>
                <a:lnTo>
                  <a:pt x="2933" y="502"/>
                </a:lnTo>
                <a:lnTo>
                  <a:pt x="2933" y="507"/>
                </a:lnTo>
                <a:lnTo>
                  <a:pt x="2935" y="512"/>
                </a:lnTo>
                <a:lnTo>
                  <a:pt x="2937" y="518"/>
                </a:lnTo>
                <a:lnTo>
                  <a:pt x="2938" y="525"/>
                </a:lnTo>
                <a:lnTo>
                  <a:pt x="2940" y="532"/>
                </a:lnTo>
                <a:lnTo>
                  <a:pt x="2940" y="539"/>
                </a:lnTo>
                <a:lnTo>
                  <a:pt x="2942" y="544"/>
                </a:lnTo>
                <a:lnTo>
                  <a:pt x="2942" y="548"/>
                </a:lnTo>
                <a:lnTo>
                  <a:pt x="2960" y="548"/>
                </a:lnTo>
                <a:lnTo>
                  <a:pt x="2960" y="604"/>
                </a:lnTo>
                <a:lnTo>
                  <a:pt x="2956" y="604"/>
                </a:lnTo>
                <a:lnTo>
                  <a:pt x="2951" y="606"/>
                </a:lnTo>
                <a:lnTo>
                  <a:pt x="2947" y="606"/>
                </a:lnTo>
                <a:lnTo>
                  <a:pt x="2944" y="608"/>
                </a:lnTo>
                <a:lnTo>
                  <a:pt x="2940" y="610"/>
                </a:lnTo>
                <a:lnTo>
                  <a:pt x="2937" y="611"/>
                </a:lnTo>
                <a:lnTo>
                  <a:pt x="2935" y="613"/>
                </a:lnTo>
                <a:lnTo>
                  <a:pt x="2933" y="613"/>
                </a:lnTo>
                <a:lnTo>
                  <a:pt x="2933" y="631"/>
                </a:lnTo>
                <a:lnTo>
                  <a:pt x="2930" y="632"/>
                </a:lnTo>
                <a:lnTo>
                  <a:pt x="2926" y="632"/>
                </a:lnTo>
                <a:lnTo>
                  <a:pt x="2921" y="634"/>
                </a:lnTo>
                <a:lnTo>
                  <a:pt x="2915" y="638"/>
                </a:lnTo>
                <a:lnTo>
                  <a:pt x="2912" y="640"/>
                </a:lnTo>
                <a:lnTo>
                  <a:pt x="2907" y="643"/>
                </a:lnTo>
                <a:lnTo>
                  <a:pt x="2903" y="647"/>
                </a:lnTo>
                <a:lnTo>
                  <a:pt x="2900" y="650"/>
                </a:lnTo>
                <a:lnTo>
                  <a:pt x="2926" y="678"/>
                </a:lnTo>
                <a:lnTo>
                  <a:pt x="2926" y="650"/>
                </a:lnTo>
                <a:lnTo>
                  <a:pt x="2933" y="647"/>
                </a:lnTo>
                <a:lnTo>
                  <a:pt x="2942" y="643"/>
                </a:lnTo>
                <a:lnTo>
                  <a:pt x="2952" y="640"/>
                </a:lnTo>
                <a:lnTo>
                  <a:pt x="2965" y="638"/>
                </a:lnTo>
                <a:lnTo>
                  <a:pt x="2977" y="634"/>
                </a:lnTo>
                <a:lnTo>
                  <a:pt x="2990" y="632"/>
                </a:lnTo>
                <a:lnTo>
                  <a:pt x="3000" y="632"/>
                </a:lnTo>
                <a:lnTo>
                  <a:pt x="3011" y="631"/>
                </a:lnTo>
                <a:lnTo>
                  <a:pt x="3011" y="625"/>
                </a:lnTo>
                <a:lnTo>
                  <a:pt x="3009" y="618"/>
                </a:lnTo>
                <a:lnTo>
                  <a:pt x="3005" y="611"/>
                </a:lnTo>
                <a:lnTo>
                  <a:pt x="3002" y="604"/>
                </a:lnTo>
                <a:lnTo>
                  <a:pt x="2997" y="599"/>
                </a:lnTo>
                <a:lnTo>
                  <a:pt x="2993" y="594"/>
                </a:lnTo>
                <a:lnTo>
                  <a:pt x="2988" y="588"/>
                </a:lnTo>
                <a:lnTo>
                  <a:pt x="2984" y="585"/>
                </a:lnTo>
                <a:lnTo>
                  <a:pt x="3002" y="567"/>
                </a:lnTo>
                <a:lnTo>
                  <a:pt x="2960" y="521"/>
                </a:lnTo>
                <a:close/>
                <a:moveTo>
                  <a:pt x="1278" y="325"/>
                </a:moveTo>
                <a:lnTo>
                  <a:pt x="1275" y="327"/>
                </a:lnTo>
                <a:lnTo>
                  <a:pt x="1271" y="327"/>
                </a:lnTo>
                <a:lnTo>
                  <a:pt x="1266" y="329"/>
                </a:lnTo>
                <a:lnTo>
                  <a:pt x="1261" y="330"/>
                </a:lnTo>
                <a:lnTo>
                  <a:pt x="1257" y="332"/>
                </a:lnTo>
                <a:lnTo>
                  <a:pt x="1252" y="334"/>
                </a:lnTo>
                <a:lnTo>
                  <a:pt x="1248" y="334"/>
                </a:lnTo>
                <a:lnTo>
                  <a:pt x="1245" y="334"/>
                </a:lnTo>
                <a:lnTo>
                  <a:pt x="1245" y="341"/>
                </a:lnTo>
                <a:lnTo>
                  <a:pt x="1246" y="348"/>
                </a:lnTo>
                <a:lnTo>
                  <a:pt x="1250" y="355"/>
                </a:lnTo>
                <a:lnTo>
                  <a:pt x="1254" y="362"/>
                </a:lnTo>
                <a:lnTo>
                  <a:pt x="1259" y="367"/>
                </a:lnTo>
                <a:lnTo>
                  <a:pt x="1262" y="373"/>
                </a:lnTo>
                <a:lnTo>
                  <a:pt x="1266" y="376"/>
                </a:lnTo>
                <a:lnTo>
                  <a:pt x="1269" y="380"/>
                </a:lnTo>
                <a:lnTo>
                  <a:pt x="1245" y="410"/>
                </a:lnTo>
                <a:lnTo>
                  <a:pt x="1246" y="415"/>
                </a:lnTo>
                <a:lnTo>
                  <a:pt x="1248" y="419"/>
                </a:lnTo>
                <a:lnTo>
                  <a:pt x="1248" y="420"/>
                </a:lnTo>
                <a:lnTo>
                  <a:pt x="1248" y="422"/>
                </a:lnTo>
                <a:lnTo>
                  <a:pt x="1248" y="424"/>
                </a:lnTo>
                <a:lnTo>
                  <a:pt x="1248" y="427"/>
                </a:lnTo>
                <a:lnTo>
                  <a:pt x="1250" y="431"/>
                </a:lnTo>
                <a:lnTo>
                  <a:pt x="1254" y="436"/>
                </a:lnTo>
                <a:lnTo>
                  <a:pt x="1261" y="429"/>
                </a:lnTo>
                <a:lnTo>
                  <a:pt x="1268" y="424"/>
                </a:lnTo>
                <a:lnTo>
                  <a:pt x="1278" y="419"/>
                </a:lnTo>
                <a:lnTo>
                  <a:pt x="1289" y="415"/>
                </a:lnTo>
                <a:lnTo>
                  <a:pt x="1299" y="410"/>
                </a:lnTo>
                <a:lnTo>
                  <a:pt x="1310" y="406"/>
                </a:lnTo>
                <a:lnTo>
                  <a:pt x="1321" y="403"/>
                </a:lnTo>
                <a:lnTo>
                  <a:pt x="1331" y="399"/>
                </a:lnTo>
                <a:lnTo>
                  <a:pt x="1324" y="396"/>
                </a:lnTo>
                <a:lnTo>
                  <a:pt x="1317" y="392"/>
                </a:lnTo>
                <a:lnTo>
                  <a:pt x="1310" y="389"/>
                </a:lnTo>
                <a:lnTo>
                  <a:pt x="1305" y="385"/>
                </a:lnTo>
                <a:lnTo>
                  <a:pt x="1298" y="380"/>
                </a:lnTo>
                <a:lnTo>
                  <a:pt x="1291" y="374"/>
                </a:lnTo>
                <a:lnTo>
                  <a:pt x="1285" y="369"/>
                </a:lnTo>
                <a:lnTo>
                  <a:pt x="1278" y="362"/>
                </a:lnTo>
                <a:lnTo>
                  <a:pt x="1278" y="353"/>
                </a:lnTo>
                <a:lnTo>
                  <a:pt x="1280" y="346"/>
                </a:lnTo>
                <a:lnTo>
                  <a:pt x="1280" y="341"/>
                </a:lnTo>
                <a:lnTo>
                  <a:pt x="1282" y="337"/>
                </a:lnTo>
                <a:lnTo>
                  <a:pt x="1282" y="334"/>
                </a:lnTo>
                <a:lnTo>
                  <a:pt x="1282" y="330"/>
                </a:lnTo>
                <a:lnTo>
                  <a:pt x="1280" y="329"/>
                </a:lnTo>
                <a:lnTo>
                  <a:pt x="1278" y="325"/>
                </a:lnTo>
                <a:close/>
                <a:moveTo>
                  <a:pt x="1227" y="362"/>
                </a:moveTo>
                <a:lnTo>
                  <a:pt x="1225" y="366"/>
                </a:lnTo>
                <a:lnTo>
                  <a:pt x="1225" y="371"/>
                </a:lnTo>
                <a:lnTo>
                  <a:pt x="1223" y="376"/>
                </a:lnTo>
                <a:lnTo>
                  <a:pt x="1222" y="380"/>
                </a:lnTo>
                <a:lnTo>
                  <a:pt x="1222" y="385"/>
                </a:lnTo>
                <a:lnTo>
                  <a:pt x="1220" y="390"/>
                </a:lnTo>
                <a:lnTo>
                  <a:pt x="1218" y="396"/>
                </a:lnTo>
                <a:lnTo>
                  <a:pt x="1218" y="399"/>
                </a:lnTo>
                <a:lnTo>
                  <a:pt x="1213" y="399"/>
                </a:lnTo>
                <a:lnTo>
                  <a:pt x="1206" y="401"/>
                </a:lnTo>
                <a:lnTo>
                  <a:pt x="1202" y="403"/>
                </a:lnTo>
                <a:lnTo>
                  <a:pt x="1197" y="405"/>
                </a:lnTo>
                <a:lnTo>
                  <a:pt x="1193" y="408"/>
                </a:lnTo>
                <a:lnTo>
                  <a:pt x="1190" y="412"/>
                </a:lnTo>
                <a:lnTo>
                  <a:pt x="1186" y="415"/>
                </a:lnTo>
                <a:lnTo>
                  <a:pt x="1183" y="417"/>
                </a:lnTo>
                <a:lnTo>
                  <a:pt x="1183" y="412"/>
                </a:lnTo>
                <a:lnTo>
                  <a:pt x="1185" y="406"/>
                </a:lnTo>
                <a:lnTo>
                  <a:pt x="1185" y="403"/>
                </a:lnTo>
                <a:lnTo>
                  <a:pt x="1186" y="399"/>
                </a:lnTo>
                <a:lnTo>
                  <a:pt x="1186" y="396"/>
                </a:lnTo>
                <a:lnTo>
                  <a:pt x="1186" y="392"/>
                </a:lnTo>
                <a:lnTo>
                  <a:pt x="1186" y="387"/>
                </a:lnTo>
                <a:lnTo>
                  <a:pt x="1183" y="380"/>
                </a:lnTo>
                <a:lnTo>
                  <a:pt x="1186" y="380"/>
                </a:lnTo>
                <a:lnTo>
                  <a:pt x="1192" y="378"/>
                </a:lnTo>
                <a:lnTo>
                  <a:pt x="1197" y="374"/>
                </a:lnTo>
                <a:lnTo>
                  <a:pt x="1202" y="371"/>
                </a:lnTo>
                <a:lnTo>
                  <a:pt x="1208" y="369"/>
                </a:lnTo>
                <a:lnTo>
                  <a:pt x="1213" y="366"/>
                </a:lnTo>
                <a:lnTo>
                  <a:pt x="1220" y="364"/>
                </a:lnTo>
                <a:lnTo>
                  <a:pt x="1227" y="362"/>
                </a:lnTo>
                <a:close/>
                <a:moveTo>
                  <a:pt x="2567" y="986"/>
                </a:moveTo>
                <a:lnTo>
                  <a:pt x="2576" y="989"/>
                </a:lnTo>
                <a:lnTo>
                  <a:pt x="2582" y="993"/>
                </a:lnTo>
                <a:lnTo>
                  <a:pt x="2587" y="997"/>
                </a:lnTo>
                <a:lnTo>
                  <a:pt x="2592" y="1000"/>
                </a:lnTo>
                <a:lnTo>
                  <a:pt x="2596" y="1005"/>
                </a:lnTo>
                <a:lnTo>
                  <a:pt x="2599" y="1011"/>
                </a:lnTo>
                <a:lnTo>
                  <a:pt x="2605" y="1016"/>
                </a:lnTo>
                <a:lnTo>
                  <a:pt x="2610" y="1023"/>
                </a:lnTo>
                <a:lnTo>
                  <a:pt x="2620" y="1023"/>
                </a:lnTo>
                <a:lnTo>
                  <a:pt x="2629" y="1027"/>
                </a:lnTo>
                <a:lnTo>
                  <a:pt x="2636" y="1030"/>
                </a:lnTo>
                <a:lnTo>
                  <a:pt x="2643" y="1035"/>
                </a:lnTo>
                <a:lnTo>
                  <a:pt x="2658" y="1048"/>
                </a:lnTo>
                <a:lnTo>
                  <a:pt x="2668" y="1064"/>
                </a:lnTo>
                <a:lnTo>
                  <a:pt x="2679" y="1081"/>
                </a:lnTo>
                <a:lnTo>
                  <a:pt x="2688" y="1097"/>
                </a:lnTo>
                <a:lnTo>
                  <a:pt x="2696" y="1113"/>
                </a:lnTo>
                <a:lnTo>
                  <a:pt x="2705" y="1126"/>
                </a:lnTo>
                <a:lnTo>
                  <a:pt x="2702" y="1126"/>
                </a:lnTo>
                <a:lnTo>
                  <a:pt x="2698" y="1127"/>
                </a:lnTo>
                <a:lnTo>
                  <a:pt x="2693" y="1127"/>
                </a:lnTo>
                <a:lnTo>
                  <a:pt x="2689" y="1129"/>
                </a:lnTo>
                <a:lnTo>
                  <a:pt x="2684" y="1131"/>
                </a:lnTo>
                <a:lnTo>
                  <a:pt x="2679" y="1133"/>
                </a:lnTo>
                <a:lnTo>
                  <a:pt x="2675" y="1134"/>
                </a:lnTo>
                <a:lnTo>
                  <a:pt x="2670" y="1134"/>
                </a:lnTo>
                <a:lnTo>
                  <a:pt x="2658" y="1120"/>
                </a:lnTo>
                <a:lnTo>
                  <a:pt x="2643" y="1103"/>
                </a:lnTo>
                <a:lnTo>
                  <a:pt x="2629" y="1083"/>
                </a:lnTo>
                <a:lnTo>
                  <a:pt x="2615" y="1064"/>
                </a:lnTo>
                <a:lnTo>
                  <a:pt x="2603" y="1044"/>
                </a:lnTo>
                <a:lnTo>
                  <a:pt x="2589" y="1023"/>
                </a:lnTo>
                <a:lnTo>
                  <a:pt x="2578" y="1004"/>
                </a:lnTo>
                <a:lnTo>
                  <a:pt x="2567" y="986"/>
                </a:lnTo>
                <a:close/>
                <a:moveTo>
                  <a:pt x="2698" y="1143"/>
                </a:moveTo>
                <a:lnTo>
                  <a:pt x="2714" y="1140"/>
                </a:lnTo>
                <a:lnTo>
                  <a:pt x="2730" y="1138"/>
                </a:lnTo>
                <a:lnTo>
                  <a:pt x="2744" y="1138"/>
                </a:lnTo>
                <a:lnTo>
                  <a:pt x="2758" y="1141"/>
                </a:lnTo>
                <a:lnTo>
                  <a:pt x="2774" y="1145"/>
                </a:lnTo>
                <a:lnTo>
                  <a:pt x="2788" y="1148"/>
                </a:lnTo>
                <a:lnTo>
                  <a:pt x="2804" y="1152"/>
                </a:lnTo>
                <a:lnTo>
                  <a:pt x="2820" y="1152"/>
                </a:lnTo>
                <a:lnTo>
                  <a:pt x="2808" y="1156"/>
                </a:lnTo>
                <a:lnTo>
                  <a:pt x="2794" y="1156"/>
                </a:lnTo>
                <a:lnTo>
                  <a:pt x="2778" y="1156"/>
                </a:lnTo>
                <a:lnTo>
                  <a:pt x="2762" y="1156"/>
                </a:lnTo>
                <a:lnTo>
                  <a:pt x="2744" y="1152"/>
                </a:lnTo>
                <a:lnTo>
                  <a:pt x="2728" y="1150"/>
                </a:lnTo>
                <a:lnTo>
                  <a:pt x="2712" y="1147"/>
                </a:lnTo>
                <a:lnTo>
                  <a:pt x="2698" y="1143"/>
                </a:lnTo>
                <a:close/>
                <a:moveTo>
                  <a:pt x="2855" y="1097"/>
                </a:moveTo>
                <a:lnTo>
                  <a:pt x="2850" y="1097"/>
                </a:lnTo>
                <a:lnTo>
                  <a:pt x="2847" y="1099"/>
                </a:lnTo>
                <a:lnTo>
                  <a:pt x="2841" y="1101"/>
                </a:lnTo>
                <a:lnTo>
                  <a:pt x="2838" y="1103"/>
                </a:lnTo>
                <a:lnTo>
                  <a:pt x="2832" y="1103"/>
                </a:lnTo>
                <a:lnTo>
                  <a:pt x="2827" y="1104"/>
                </a:lnTo>
                <a:lnTo>
                  <a:pt x="2824" y="1106"/>
                </a:lnTo>
                <a:lnTo>
                  <a:pt x="2820" y="1106"/>
                </a:lnTo>
                <a:lnTo>
                  <a:pt x="2813" y="1103"/>
                </a:lnTo>
                <a:lnTo>
                  <a:pt x="2806" y="1099"/>
                </a:lnTo>
                <a:lnTo>
                  <a:pt x="2797" y="1097"/>
                </a:lnTo>
                <a:lnTo>
                  <a:pt x="2790" y="1095"/>
                </a:lnTo>
                <a:lnTo>
                  <a:pt x="2781" y="1094"/>
                </a:lnTo>
                <a:lnTo>
                  <a:pt x="2774" y="1094"/>
                </a:lnTo>
                <a:lnTo>
                  <a:pt x="2765" y="1095"/>
                </a:lnTo>
                <a:lnTo>
                  <a:pt x="2758" y="1097"/>
                </a:lnTo>
                <a:lnTo>
                  <a:pt x="2756" y="1092"/>
                </a:lnTo>
                <a:lnTo>
                  <a:pt x="2755" y="1087"/>
                </a:lnTo>
                <a:lnTo>
                  <a:pt x="2753" y="1083"/>
                </a:lnTo>
                <a:lnTo>
                  <a:pt x="2753" y="1080"/>
                </a:lnTo>
                <a:lnTo>
                  <a:pt x="2753" y="1076"/>
                </a:lnTo>
                <a:lnTo>
                  <a:pt x="2755" y="1073"/>
                </a:lnTo>
                <a:lnTo>
                  <a:pt x="2756" y="1067"/>
                </a:lnTo>
                <a:lnTo>
                  <a:pt x="2758" y="1060"/>
                </a:lnTo>
                <a:lnTo>
                  <a:pt x="2741" y="1042"/>
                </a:lnTo>
                <a:lnTo>
                  <a:pt x="2749" y="1039"/>
                </a:lnTo>
                <a:lnTo>
                  <a:pt x="2758" y="1034"/>
                </a:lnTo>
                <a:lnTo>
                  <a:pt x="2767" y="1030"/>
                </a:lnTo>
                <a:lnTo>
                  <a:pt x="2776" y="1025"/>
                </a:lnTo>
                <a:lnTo>
                  <a:pt x="2786" y="1021"/>
                </a:lnTo>
                <a:lnTo>
                  <a:pt x="2795" y="1018"/>
                </a:lnTo>
                <a:lnTo>
                  <a:pt x="2804" y="1014"/>
                </a:lnTo>
                <a:lnTo>
                  <a:pt x="2811" y="1014"/>
                </a:lnTo>
                <a:lnTo>
                  <a:pt x="2811" y="1011"/>
                </a:lnTo>
                <a:lnTo>
                  <a:pt x="2811" y="1007"/>
                </a:lnTo>
                <a:lnTo>
                  <a:pt x="2813" y="1004"/>
                </a:lnTo>
                <a:lnTo>
                  <a:pt x="2813" y="1002"/>
                </a:lnTo>
                <a:lnTo>
                  <a:pt x="2815" y="998"/>
                </a:lnTo>
                <a:lnTo>
                  <a:pt x="2818" y="997"/>
                </a:lnTo>
                <a:lnTo>
                  <a:pt x="2824" y="997"/>
                </a:lnTo>
                <a:lnTo>
                  <a:pt x="2829" y="995"/>
                </a:lnTo>
                <a:lnTo>
                  <a:pt x="2832" y="988"/>
                </a:lnTo>
                <a:lnTo>
                  <a:pt x="2839" y="979"/>
                </a:lnTo>
                <a:lnTo>
                  <a:pt x="2847" y="968"/>
                </a:lnTo>
                <a:lnTo>
                  <a:pt x="2854" y="958"/>
                </a:lnTo>
                <a:lnTo>
                  <a:pt x="2861" y="947"/>
                </a:lnTo>
                <a:lnTo>
                  <a:pt x="2866" y="938"/>
                </a:lnTo>
                <a:lnTo>
                  <a:pt x="2869" y="929"/>
                </a:lnTo>
                <a:lnTo>
                  <a:pt x="2871" y="921"/>
                </a:lnTo>
                <a:lnTo>
                  <a:pt x="2871" y="926"/>
                </a:lnTo>
                <a:lnTo>
                  <a:pt x="2869" y="933"/>
                </a:lnTo>
                <a:lnTo>
                  <a:pt x="2866" y="940"/>
                </a:lnTo>
                <a:lnTo>
                  <a:pt x="2862" y="949"/>
                </a:lnTo>
                <a:lnTo>
                  <a:pt x="2861" y="958"/>
                </a:lnTo>
                <a:lnTo>
                  <a:pt x="2857" y="965"/>
                </a:lnTo>
                <a:lnTo>
                  <a:pt x="2855" y="972"/>
                </a:lnTo>
                <a:lnTo>
                  <a:pt x="2855" y="977"/>
                </a:lnTo>
                <a:lnTo>
                  <a:pt x="2871" y="977"/>
                </a:lnTo>
                <a:lnTo>
                  <a:pt x="2873" y="981"/>
                </a:lnTo>
                <a:lnTo>
                  <a:pt x="2873" y="986"/>
                </a:lnTo>
                <a:lnTo>
                  <a:pt x="2869" y="993"/>
                </a:lnTo>
                <a:lnTo>
                  <a:pt x="2866" y="998"/>
                </a:lnTo>
                <a:lnTo>
                  <a:pt x="2862" y="1005"/>
                </a:lnTo>
                <a:lnTo>
                  <a:pt x="2859" y="1009"/>
                </a:lnTo>
                <a:lnTo>
                  <a:pt x="2855" y="1012"/>
                </a:lnTo>
                <a:lnTo>
                  <a:pt x="2855" y="1014"/>
                </a:lnTo>
                <a:lnTo>
                  <a:pt x="2880" y="1042"/>
                </a:lnTo>
                <a:lnTo>
                  <a:pt x="2855" y="1071"/>
                </a:lnTo>
                <a:lnTo>
                  <a:pt x="2855" y="1076"/>
                </a:lnTo>
                <a:lnTo>
                  <a:pt x="2855" y="1081"/>
                </a:lnTo>
                <a:lnTo>
                  <a:pt x="2857" y="1085"/>
                </a:lnTo>
                <a:lnTo>
                  <a:pt x="2857" y="1087"/>
                </a:lnTo>
                <a:lnTo>
                  <a:pt x="2859" y="1090"/>
                </a:lnTo>
                <a:lnTo>
                  <a:pt x="2857" y="1092"/>
                </a:lnTo>
                <a:lnTo>
                  <a:pt x="2857" y="1094"/>
                </a:lnTo>
                <a:lnTo>
                  <a:pt x="2855" y="1097"/>
                </a:lnTo>
                <a:close/>
                <a:moveTo>
                  <a:pt x="2864" y="781"/>
                </a:moveTo>
                <a:lnTo>
                  <a:pt x="2864" y="784"/>
                </a:lnTo>
                <a:lnTo>
                  <a:pt x="2864" y="790"/>
                </a:lnTo>
                <a:lnTo>
                  <a:pt x="2866" y="795"/>
                </a:lnTo>
                <a:lnTo>
                  <a:pt x="2868" y="800"/>
                </a:lnTo>
                <a:lnTo>
                  <a:pt x="2869" y="806"/>
                </a:lnTo>
                <a:lnTo>
                  <a:pt x="2871" y="809"/>
                </a:lnTo>
                <a:lnTo>
                  <a:pt x="2871" y="814"/>
                </a:lnTo>
                <a:lnTo>
                  <a:pt x="2873" y="818"/>
                </a:lnTo>
                <a:lnTo>
                  <a:pt x="2855" y="837"/>
                </a:lnTo>
                <a:lnTo>
                  <a:pt x="2855" y="855"/>
                </a:lnTo>
                <a:lnTo>
                  <a:pt x="2855" y="859"/>
                </a:lnTo>
                <a:lnTo>
                  <a:pt x="2859" y="864"/>
                </a:lnTo>
                <a:lnTo>
                  <a:pt x="2862" y="868"/>
                </a:lnTo>
                <a:lnTo>
                  <a:pt x="2868" y="873"/>
                </a:lnTo>
                <a:lnTo>
                  <a:pt x="2880" y="882"/>
                </a:lnTo>
                <a:lnTo>
                  <a:pt x="2894" y="890"/>
                </a:lnTo>
                <a:lnTo>
                  <a:pt x="2910" y="899"/>
                </a:lnTo>
                <a:lnTo>
                  <a:pt x="2924" y="905"/>
                </a:lnTo>
                <a:lnTo>
                  <a:pt x="2935" y="910"/>
                </a:lnTo>
                <a:lnTo>
                  <a:pt x="2942" y="912"/>
                </a:lnTo>
                <a:lnTo>
                  <a:pt x="2938" y="905"/>
                </a:lnTo>
                <a:lnTo>
                  <a:pt x="2931" y="890"/>
                </a:lnTo>
                <a:lnTo>
                  <a:pt x="2921" y="873"/>
                </a:lnTo>
                <a:lnTo>
                  <a:pt x="2908" y="853"/>
                </a:lnTo>
                <a:lnTo>
                  <a:pt x="2896" y="832"/>
                </a:lnTo>
                <a:lnTo>
                  <a:pt x="2882" y="813"/>
                </a:lnTo>
                <a:lnTo>
                  <a:pt x="2871" y="795"/>
                </a:lnTo>
                <a:lnTo>
                  <a:pt x="2864" y="781"/>
                </a:lnTo>
                <a:close/>
                <a:moveTo>
                  <a:pt x="2915" y="1060"/>
                </a:moveTo>
                <a:lnTo>
                  <a:pt x="2912" y="1062"/>
                </a:lnTo>
                <a:lnTo>
                  <a:pt x="2908" y="1065"/>
                </a:lnTo>
                <a:lnTo>
                  <a:pt x="2903" y="1069"/>
                </a:lnTo>
                <a:lnTo>
                  <a:pt x="2898" y="1074"/>
                </a:lnTo>
                <a:lnTo>
                  <a:pt x="2894" y="1080"/>
                </a:lnTo>
                <a:lnTo>
                  <a:pt x="2889" y="1083"/>
                </a:lnTo>
                <a:lnTo>
                  <a:pt x="2885" y="1087"/>
                </a:lnTo>
                <a:lnTo>
                  <a:pt x="2882" y="1088"/>
                </a:lnTo>
                <a:lnTo>
                  <a:pt x="2882" y="1095"/>
                </a:lnTo>
                <a:lnTo>
                  <a:pt x="2882" y="1104"/>
                </a:lnTo>
                <a:lnTo>
                  <a:pt x="2884" y="1115"/>
                </a:lnTo>
                <a:lnTo>
                  <a:pt x="2885" y="1124"/>
                </a:lnTo>
                <a:lnTo>
                  <a:pt x="2887" y="1134"/>
                </a:lnTo>
                <a:lnTo>
                  <a:pt x="2889" y="1141"/>
                </a:lnTo>
                <a:lnTo>
                  <a:pt x="2889" y="1148"/>
                </a:lnTo>
                <a:lnTo>
                  <a:pt x="2891" y="1154"/>
                </a:lnTo>
                <a:lnTo>
                  <a:pt x="2891" y="1150"/>
                </a:lnTo>
                <a:lnTo>
                  <a:pt x="2892" y="1145"/>
                </a:lnTo>
                <a:lnTo>
                  <a:pt x="2896" y="1140"/>
                </a:lnTo>
                <a:lnTo>
                  <a:pt x="2900" y="1136"/>
                </a:lnTo>
                <a:lnTo>
                  <a:pt x="2901" y="1131"/>
                </a:lnTo>
                <a:lnTo>
                  <a:pt x="2905" y="1127"/>
                </a:lnTo>
                <a:lnTo>
                  <a:pt x="2907" y="1126"/>
                </a:lnTo>
                <a:lnTo>
                  <a:pt x="2908" y="1126"/>
                </a:lnTo>
                <a:lnTo>
                  <a:pt x="2910" y="1126"/>
                </a:lnTo>
                <a:lnTo>
                  <a:pt x="2914" y="1126"/>
                </a:lnTo>
                <a:lnTo>
                  <a:pt x="2917" y="1124"/>
                </a:lnTo>
                <a:lnTo>
                  <a:pt x="2921" y="1124"/>
                </a:lnTo>
                <a:lnTo>
                  <a:pt x="2922" y="1122"/>
                </a:lnTo>
                <a:lnTo>
                  <a:pt x="2926" y="1120"/>
                </a:lnTo>
                <a:lnTo>
                  <a:pt x="2930" y="1118"/>
                </a:lnTo>
                <a:lnTo>
                  <a:pt x="2933" y="1115"/>
                </a:lnTo>
                <a:lnTo>
                  <a:pt x="2915" y="1097"/>
                </a:lnTo>
                <a:lnTo>
                  <a:pt x="2915" y="1090"/>
                </a:lnTo>
                <a:lnTo>
                  <a:pt x="2917" y="1083"/>
                </a:lnTo>
                <a:lnTo>
                  <a:pt x="2921" y="1078"/>
                </a:lnTo>
                <a:lnTo>
                  <a:pt x="2922" y="1073"/>
                </a:lnTo>
                <a:lnTo>
                  <a:pt x="2922" y="1067"/>
                </a:lnTo>
                <a:lnTo>
                  <a:pt x="2922" y="1064"/>
                </a:lnTo>
                <a:lnTo>
                  <a:pt x="2921" y="1062"/>
                </a:lnTo>
                <a:lnTo>
                  <a:pt x="2915" y="1060"/>
                </a:lnTo>
                <a:close/>
                <a:moveTo>
                  <a:pt x="3081" y="1097"/>
                </a:moveTo>
                <a:lnTo>
                  <a:pt x="3071" y="1101"/>
                </a:lnTo>
                <a:lnTo>
                  <a:pt x="3066" y="1101"/>
                </a:lnTo>
                <a:lnTo>
                  <a:pt x="3062" y="1101"/>
                </a:lnTo>
                <a:lnTo>
                  <a:pt x="3062" y="1099"/>
                </a:lnTo>
                <a:lnTo>
                  <a:pt x="3064" y="1097"/>
                </a:lnTo>
                <a:lnTo>
                  <a:pt x="3066" y="1095"/>
                </a:lnTo>
                <a:lnTo>
                  <a:pt x="3069" y="1092"/>
                </a:lnTo>
                <a:lnTo>
                  <a:pt x="3073" y="1088"/>
                </a:lnTo>
                <a:lnTo>
                  <a:pt x="3069" y="1085"/>
                </a:lnTo>
                <a:lnTo>
                  <a:pt x="3067" y="1081"/>
                </a:lnTo>
                <a:lnTo>
                  <a:pt x="3064" y="1078"/>
                </a:lnTo>
                <a:lnTo>
                  <a:pt x="3058" y="1076"/>
                </a:lnTo>
                <a:lnTo>
                  <a:pt x="3055" y="1074"/>
                </a:lnTo>
                <a:lnTo>
                  <a:pt x="3050" y="1073"/>
                </a:lnTo>
                <a:lnTo>
                  <a:pt x="3044" y="1071"/>
                </a:lnTo>
                <a:lnTo>
                  <a:pt x="3039" y="1071"/>
                </a:lnTo>
                <a:lnTo>
                  <a:pt x="3057" y="1051"/>
                </a:lnTo>
                <a:lnTo>
                  <a:pt x="3060" y="1051"/>
                </a:lnTo>
                <a:lnTo>
                  <a:pt x="3062" y="1053"/>
                </a:lnTo>
                <a:lnTo>
                  <a:pt x="3066" y="1055"/>
                </a:lnTo>
                <a:lnTo>
                  <a:pt x="3069" y="1057"/>
                </a:lnTo>
                <a:lnTo>
                  <a:pt x="3073" y="1058"/>
                </a:lnTo>
                <a:lnTo>
                  <a:pt x="3076" y="1058"/>
                </a:lnTo>
                <a:lnTo>
                  <a:pt x="3078" y="1060"/>
                </a:lnTo>
                <a:lnTo>
                  <a:pt x="3081" y="1060"/>
                </a:lnTo>
                <a:lnTo>
                  <a:pt x="3081" y="1064"/>
                </a:lnTo>
                <a:lnTo>
                  <a:pt x="3083" y="1067"/>
                </a:lnTo>
                <a:lnTo>
                  <a:pt x="3085" y="1071"/>
                </a:lnTo>
                <a:lnTo>
                  <a:pt x="3085" y="1074"/>
                </a:lnTo>
                <a:lnTo>
                  <a:pt x="3087" y="1078"/>
                </a:lnTo>
                <a:lnTo>
                  <a:pt x="3088" y="1081"/>
                </a:lnTo>
                <a:lnTo>
                  <a:pt x="3090" y="1085"/>
                </a:lnTo>
                <a:lnTo>
                  <a:pt x="3090" y="1088"/>
                </a:lnTo>
                <a:lnTo>
                  <a:pt x="3096" y="1088"/>
                </a:lnTo>
                <a:lnTo>
                  <a:pt x="3101" y="1087"/>
                </a:lnTo>
                <a:lnTo>
                  <a:pt x="3106" y="1085"/>
                </a:lnTo>
                <a:lnTo>
                  <a:pt x="3111" y="1083"/>
                </a:lnTo>
                <a:lnTo>
                  <a:pt x="3115" y="1080"/>
                </a:lnTo>
                <a:lnTo>
                  <a:pt x="3119" y="1076"/>
                </a:lnTo>
                <a:lnTo>
                  <a:pt x="3122" y="1074"/>
                </a:lnTo>
                <a:lnTo>
                  <a:pt x="3126" y="1071"/>
                </a:lnTo>
                <a:lnTo>
                  <a:pt x="3136" y="1071"/>
                </a:lnTo>
                <a:lnTo>
                  <a:pt x="3150" y="1074"/>
                </a:lnTo>
                <a:lnTo>
                  <a:pt x="3166" y="1078"/>
                </a:lnTo>
                <a:lnTo>
                  <a:pt x="3182" y="1083"/>
                </a:lnTo>
                <a:lnTo>
                  <a:pt x="3198" y="1092"/>
                </a:lnTo>
                <a:lnTo>
                  <a:pt x="3209" y="1101"/>
                </a:lnTo>
                <a:lnTo>
                  <a:pt x="3214" y="1106"/>
                </a:lnTo>
                <a:lnTo>
                  <a:pt x="3217" y="1111"/>
                </a:lnTo>
                <a:lnTo>
                  <a:pt x="3219" y="1118"/>
                </a:lnTo>
                <a:lnTo>
                  <a:pt x="3221" y="1126"/>
                </a:lnTo>
                <a:lnTo>
                  <a:pt x="3233" y="1129"/>
                </a:lnTo>
                <a:lnTo>
                  <a:pt x="3246" y="1134"/>
                </a:lnTo>
                <a:lnTo>
                  <a:pt x="3258" y="1143"/>
                </a:lnTo>
                <a:lnTo>
                  <a:pt x="3269" y="1152"/>
                </a:lnTo>
                <a:lnTo>
                  <a:pt x="3277" y="1164"/>
                </a:lnTo>
                <a:lnTo>
                  <a:pt x="3285" y="1177"/>
                </a:lnTo>
                <a:lnTo>
                  <a:pt x="3288" y="1191"/>
                </a:lnTo>
                <a:lnTo>
                  <a:pt x="3290" y="1209"/>
                </a:lnTo>
                <a:lnTo>
                  <a:pt x="3281" y="1203"/>
                </a:lnTo>
                <a:lnTo>
                  <a:pt x="3270" y="1198"/>
                </a:lnTo>
                <a:lnTo>
                  <a:pt x="3262" y="1191"/>
                </a:lnTo>
                <a:lnTo>
                  <a:pt x="3253" y="1184"/>
                </a:lnTo>
                <a:lnTo>
                  <a:pt x="3244" y="1177"/>
                </a:lnTo>
                <a:lnTo>
                  <a:pt x="3235" y="1168"/>
                </a:lnTo>
                <a:lnTo>
                  <a:pt x="3228" y="1159"/>
                </a:lnTo>
                <a:lnTo>
                  <a:pt x="3221" y="1152"/>
                </a:lnTo>
                <a:lnTo>
                  <a:pt x="3217" y="1154"/>
                </a:lnTo>
                <a:lnTo>
                  <a:pt x="3212" y="1156"/>
                </a:lnTo>
                <a:lnTo>
                  <a:pt x="3209" y="1159"/>
                </a:lnTo>
                <a:lnTo>
                  <a:pt x="3205" y="1163"/>
                </a:lnTo>
                <a:lnTo>
                  <a:pt x="3202" y="1166"/>
                </a:lnTo>
                <a:lnTo>
                  <a:pt x="3198" y="1168"/>
                </a:lnTo>
                <a:lnTo>
                  <a:pt x="3196" y="1170"/>
                </a:lnTo>
                <a:lnTo>
                  <a:pt x="3194" y="1171"/>
                </a:lnTo>
                <a:lnTo>
                  <a:pt x="3189" y="1171"/>
                </a:lnTo>
                <a:lnTo>
                  <a:pt x="3184" y="1170"/>
                </a:lnTo>
                <a:lnTo>
                  <a:pt x="3179" y="1168"/>
                </a:lnTo>
                <a:lnTo>
                  <a:pt x="3173" y="1166"/>
                </a:lnTo>
                <a:lnTo>
                  <a:pt x="3168" y="1164"/>
                </a:lnTo>
                <a:lnTo>
                  <a:pt x="3163" y="1163"/>
                </a:lnTo>
                <a:lnTo>
                  <a:pt x="3157" y="1163"/>
                </a:lnTo>
                <a:lnTo>
                  <a:pt x="3150" y="1163"/>
                </a:lnTo>
                <a:lnTo>
                  <a:pt x="3150" y="1159"/>
                </a:lnTo>
                <a:lnTo>
                  <a:pt x="3149" y="1156"/>
                </a:lnTo>
                <a:lnTo>
                  <a:pt x="3147" y="1152"/>
                </a:lnTo>
                <a:lnTo>
                  <a:pt x="3145" y="1148"/>
                </a:lnTo>
                <a:lnTo>
                  <a:pt x="3143" y="1147"/>
                </a:lnTo>
                <a:lnTo>
                  <a:pt x="3140" y="1145"/>
                </a:lnTo>
                <a:lnTo>
                  <a:pt x="3136" y="1145"/>
                </a:lnTo>
                <a:lnTo>
                  <a:pt x="3134" y="1143"/>
                </a:lnTo>
                <a:lnTo>
                  <a:pt x="3134" y="1140"/>
                </a:lnTo>
                <a:lnTo>
                  <a:pt x="3134" y="1136"/>
                </a:lnTo>
                <a:lnTo>
                  <a:pt x="3133" y="1133"/>
                </a:lnTo>
                <a:lnTo>
                  <a:pt x="3133" y="1129"/>
                </a:lnTo>
                <a:lnTo>
                  <a:pt x="3133" y="1126"/>
                </a:lnTo>
                <a:lnTo>
                  <a:pt x="3131" y="1122"/>
                </a:lnTo>
                <a:lnTo>
                  <a:pt x="3127" y="1118"/>
                </a:lnTo>
                <a:lnTo>
                  <a:pt x="3126" y="1115"/>
                </a:lnTo>
                <a:lnTo>
                  <a:pt x="3090" y="1115"/>
                </a:lnTo>
                <a:lnTo>
                  <a:pt x="3090" y="1106"/>
                </a:lnTo>
                <a:lnTo>
                  <a:pt x="3088" y="1101"/>
                </a:lnTo>
                <a:lnTo>
                  <a:pt x="3087" y="1097"/>
                </a:lnTo>
                <a:lnTo>
                  <a:pt x="3085" y="1095"/>
                </a:lnTo>
                <a:lnTo>
                  <a:pt x="3083" y="1097"/>
                </a:lnTo>
                <a:lnTo>
                  <a:pt x="3081" y="1097"/>
                </a:lnTo>
                <a:close/>
                <a:moveTo>
                  <a:pt x="3186" y="1191"/>
                </a:moveTo>
                <a:lnTo>
                  <a:pt x="3182" y="1200"/>
                </a:lnTo>
                <a:lnTo>
                  <a:pt x="3179" y="1207"/>
                </a:lnTo>
                <a:lnTo>
                  <a:pt x="3175" y="1212"/>
                </a:lnTo>
                <a:lnTo>
                  <a:pt x="3170" y="1217"/>
                </a:lnTo>
                <a:lnTo>
                  <a:pt x="3168" y="1221"/>
                </a:lnTo>
                <a:lnTo>
                  <a:pt x="3166" y="1224"/>
                </a:lnTo>
                <a:lnTo>
                  <a:pt x="3166" y="1230"/>
                </a:lnTo>
                <a:lnTo>
                  <a:pt x="3168" y="1237"/>
                </a:lnTo>
                <a:lnTo>
                  <a:pt x="3164" y="1240"/>
                </a:lnTo>
                <a:lnTo>
                  <a:pt x="3161" y="1244"/>
                </a:lnTo>
                <a:lnTo>
                  <a:pt x="3156" y="1249"/>
                </a:lnTo>
                <a:lnTo>
                  <a:pt x="3152" y="1256"/>
                </a:lnTo>
                <a:lnTo>
                  <a:pt x="3149" y="1262"/>
                </a:lnTo>
                <a:lnTo>
                  <a:pt x="3145" y="1269"/>
                </a:lnTo>
                <a:lnTo>
                  <a:pt x="3143" y="1276"/>
                </a:lnTo>
                <a:lnTo>
                  <a:pt x="3141" y="1283"/>
                </a:lnTo>
                <a:lnTo>
                  <a:pt x="3108" y="1283"/>
                </a:lnTo>
                <a:lnTo>
                  <a:pt x="3103" y="1279"/>
                </a:lnTo>
                <a:lnTo>
                  <a:pt x="3097" y="1274"/>
                </a:lnTo>
                <a:lnTo>
                  <a:pt x="3092" y="1269"/>
                </a:lnTo>
                <a:lnTo>
                  <a:pt x="3085" y="1263"/>
                </a:lnTo>
                <a:lnTo>
                  <a:pt x="3080" y="1258"/>
                </a:lnTo>
                <a:lnTo>
                  <a:pt x="3073" y="1255"/>
                </a:lnTo>
                <a:lnTo>
                  <a:pt x="3067" y="1249"/>
                </a:lnTo>
                <a:lnTo>
                  <a:pt x="3064" y="1246"/>
                </a:lnTo>
                <a:lnTo>
                  <a:pt x="3081" y="1246"/>
                </a:lnTo>
                <a:lnTo>
                  <a:pt x="3080" y="1239"/>
                </a:lnTo>
                <a:lnTo>
                  <a:pt x="3080" y="1233"/>
                </a:lnTo>
                <a:lnTo>
                  <a:pt x="3081" y="1228"/>
                </a:lnTo>
                <a:lnTo>
                  <a:pt x="3083" y="1223"/>
                </a:lnTo>
                <a:lnTo>
                  <a:pt x="3087" y="1219"/>
                </a:lnTo>
                <a:lnTo>
                  <a:pt x="3090" y="1216"/>
                </a:lnTo>
                <a:lnTo>
                  <a:pt x="3096" y="1212"/>
                </a:lnTo>
                <a:lnTo>
                  <a:pt x="3099" y="1209"/>
                </a:lnTo>
                <a:lnTo>
                  <a:pt x="3094" y="1207"/>
                </a:lnTo>
                <a:lnTo>
                  <a:pt x="3090" y="1205"/>
                </a:lnTo>
                <a:lnTo>
                  <a:pt x="3083" y="1202"/>
                </a:lnTo>
                <a:lnTo>
                  <a:pt x="3076" y="1198"/>
                </a:lnTo>
                <a:lnTo>
                  <a:pt x="3071" y="1194"/>
                </a:lnTo>
                <a:lnTo>
                  <a:pt x="3064" y="1189"/>
                </a:lnTo>
                <a:lnTo>
                  <a:pt x="3058" y="1184"/>
                </a:lnTo>
                <a:lnTo>
                  <a:pt x="3055" y="1180"/>
                </a:lnTo>
                <a:lnTo>
                  <a:pt x="3050" y="1186"/>
                </a:lnTo>
                <a:lnTo>
                  <a:pt x="3043" y="1194"/>
                </a:lnTo>
                <a:lnTo>
                  <a:pt x="3037" y="1205"/>
                </a:lnTo>
                <a:lnTo>
                  <a:pt x="3032" y="1216"/>
                </a:lnTo>
                <a:lnTo>
                  <a:pt x="3027" y="1228"/>
                </a:lnTo>
                <a:lnTo>
                  <a:pt x="3020" y="1237"/>
                </a:lnTo>
                <a:lnTo>
                  <a:pt x="3016" y="1240"/>
                </a:lnTo>
                <a:lnTo>
                  <a:pt x="3013" y="1242"/>
                </a:lnTo>
                <a:lnTo>
                  <a:pt x="3007" y="1244"/>
                </a:lnTo>
                <a:lnTo>
                  <a:pt x="3004" y="1246"/>
                </a:lnTo>
                <a:lnTo>
                  <a:pt x="2986" y="1246"/>
                </a:lnTo>
                <a:lnTo>
                  <a:pt x="2968" y="1228"/>
                </a:lnTo>
                <a:lnTo>
                  <a:pt x="2951" y="1228"/>
                </a:lnTo>
                <a:lnTo>
                  <a:pt x="2947" y="1230"/>
                </a:lnTo>
                <a:lnTo>
                  <a:pt x="2942" y="1235"/>
                </a:lnTo>
                <a:lnTo>
                  <a:pt x="2935" y="1242"/>
                </a:lnTo>
                <a:lnTo>
                  <a:pt x="2930" y="1251"/>
                </a:lnTo>
                <a:lnTo>
                  <a:pt x="2922" y="1258"/>
                </a:lnTo>
                <a:lnTo>
                  <a:pt x="2917" y="1267"/>
                </a:lnTo>
                <a:lnTo>
                  <a:pt x="2912" y="1272"/>
                </a:lnTo>
                <a:lnTo>
                  <a:pt x="2908" y="1274"/>
                </a:lnTo>
                <a:lnTo>
                  <a:pt x="2900" y="1263"/>
                </a:lnTo>
                <a:lnTo>
                  <a:pt x="2894" y="1265"/>
                </a:lnTo>
                <a:lnTo>
                  <a:pt x="2889" y="1270"/>
                </a:lnTo>
                <a:lnTo>
                  <a:pt x="2884" y="1276"/>
                </a:lnTo>
                <a:lnTo>
                  <a:pt x="2878" y="1283"/>
                </a:lnTo>
                <a:lnTo>
                  <a:pt x="2873" y="1290"/>
                </a:lnTo>
                <a:lnTo>
                  <a:pt x="2868" y="1295"/>
                </a:lnTo>
                <a:lnTo>
                  <a:pt x="2864" y="1299"/>
                </a:lnTo>
                <a:lnTo>
                  <a:pt x="2864" y="1300"/>
                </a:lnTo>
                <a:lnTo>
                  <a:pt x="2861" y="1300"/>
                </a:lnTo>
                <a:lnTo>
                  <a:pt x="2857" y="1300"/>
                </a:lnTo>
                <a:lnTo>
                  <a:pt x="2854" y="1299"/>
                </a:lnTo>
                <a:lnTo>
                  <a:pt x="2850" y="1297"/>
                </a:lnTo>
                <a:lnTo>
                  <a:pt x="2847" y="1295"/>
                </a:lnTo>
                <a:lnTo>
                  <a:pt x="2845" y="1293"/>
                </a:lnTo>
                <a:lnTo>
                  <a:pt x="2841" y="1293"/>
                </a:lnTo>
                <a:lnTo>
                  <a:pt x="2838" y="1292"/>
                </a:lnTo>
                <a:lnTo>
                  <a:pt x="2785" y="1339"/>
                </a:lnTo>
                <a:lnTo>
                  <a:pt x="2781" y="1338"/>
                </a:lnTo>
                <a:lnTo>
                  <a:pt x="2778" y="1338"/>
                </a:lnTo>
                <a:lnTo>
                  <a:pt x="2772" y="1336"/>
                </a:lnTo>
                <a:lnTo>
                  <a:pt x="2767" y="1334"/>
                </a:lnTo>
                <a:lnTo>
                  <a:pt x="2764" y="1332"/>
                </a:lnTo>
                <a:lnTo>
                  <a:pt x="2758" y="1331"/>
                </a:lnTo>
                <a:lnTo>
                  <a:pt x="2755" y="1331"/>
                </a:lnTo>
                <a:lnTo>
                  <a:pt x="2749" y="1329"/>
                </a:lnTo>
                <a:lnTo>
                  <a:pt x="2748" y="1332"/>
                </a:lnTo>
                <a:lnTo>
                  <a:pt x="2744" y="1334"/>
                </a:lnTo>
                <a:lnTo>
                  <a:pt x="2741" y="1336"/>
                </a:lnTo>
                <a:lnTo>
                  <a:pt x="2737" y="1338"/>
                </a:lnTo>
                <a:lnTo>
                  <a:pt x="2734" y="1338"/>
                </a:lnTo>
                <a:lnTo>
                  <a:pt x="2730" y="1339"/>
                </a:lnTo>
                <a:lnTo>
                  <a:pt x="2728" y="1339"/>
                </a:lnTo>
                <a:lnTo>
                  <a:pt x="2725" y="1339"/>
                </a:lnTo>
                <a:lnTo>
                  <a:pt x="2725" y="1346"/>
                </a:lnTo>
                <a:lnTo>
                  <a:pt x="2726" y="1353"/>
                </a:lnTo>
                <a:lnTo>
                  <a:pt x="2726" y="1359"/>
                </a:lnTo>
                <a:lnTo>
                  <a:pt x="2728" y="1366"/>
                </a:lnTo>
                <a:lnTo>
                  <a:pt x="2730" y="1371"/>
                </a:lnTo>
                <a:lnTo>
                  <a:pt x="2732" y="1376"/>
                </a:lnTo>
                <a:lnTo>
                  <a:pt x="2732" y="1382"/>
                </a:lnTo>
                <a:lnTo>
                  <a:pt x="2732" y="1385"/>
                </a:lnTo>
                <a:lnTo>
                  <a:pt x="2716" y="1405"/>
                </a:lnTo>
                <a:lnTo>
                  <a:pt x="2716" y="1410"/>
                </a:lnTo>
                <a:lnTo>
                  <a:pt x="2718" y="1417"/>
                </a:lnTo>
                <a:lnTo>
                  <a:pt x="2718" y="1424"/>
                </a:lnTo>
                <a:lnTo>
                  <a:pt x="2719" y="1431"/>
                </a:lnTo>
                <a:lnTo>
                  <a:pt x="2721" y="1437"/>
                </a:lnTo>
                <a:lnTo>
                  <a:pt x="2723" y="1442"/>
                </a:lnTo>
                <a:lnTo>
                  <a:pt x="2725" y="1447"/>
                </a:lnTo>
                <a:lnTo>
                  <a:pt x="2725" y="1451"/>
                </a:lnTo>
                <a:lnTo>
                  <a:pt x="2721" y="1458"/>
                </a:lnTo>
                <a:lnTo>
                  <a:pt x="2718" y="1467"/>
                </a:lnTo>
                <a:lnTo>
                  <a:pt x="2716" y="1474"/>
                </a:lnTo>
                <a:lnTo>
                  <a:pt x="2712" y="1482"/>
                </a:lnTo>
                <a:lnTo>
                  <a:pt x="2711" y="1491"/>
                </a:lnTo>
                <a:lnTo>
                  <a:pt x="2709" y="1500"/>
                </a:lnTo>
                <a:lnTo>
                  <a:pt x="2707" y="1509"/>
                </a:lnTo>
                <a:lnTo>
                  <a:pt x="2707" y="1516"/>
                </a:lnTo>
                <a:lnTo>
                  <a:pt x="2728" y="1514"/>
                </a:lnTo>
                <a:lnTo>
                  <a:pt x="2755" y="1513"/>
                </a:lnTo>
                <a:lnTo>
                  <a:pt x="2781" y="1507"/>
                </a:lnTo>
                <a:lnTo>
                  <a:pt x="2809" y="1502"/>
                </a:lnTo>
                <a:lnTo>
                  <a:pt x="2836" y="1493"/>
                </a:lnTo>
                <a:lnTo>
                  <a:pt x="2861" y="1484"/>
                </a:lnTo>
                <a:lnTo>
                  <a:pt x="2873" y="1479"/>
                </a:lnTo>
                <a:lnTo>
                  <a:pt x="2882" y="1472"/>
                </a:lnTo>
                <a:lnTo>
                  <a:pt x="2891" y="1467"/>
                </a:lnTo>
                <a:lnTo>
                  <a:pt x="2900" y="1460"/>
                </a:lnTo>
                <a:lnTo>
                  <a:pt x="2933" y="1460"/>
                </a:lnTo>
                <a:lnTo>
                  <a:pt x="2951" y="1477"/>
                </a:lnTo>
                <a:lnTo>
                  <a:pt x="2947" y="1481"/>
                </a:lnTo>
                <a:lnTo>
                  <a:pt x="2944" y="1484"/>
                </a:lnTo>
                <a:lnTo>
                  <a:pt x="2942" y="1490"/>
                </a:lnTo>
                <a:lnTo>
                  <a:pt x="2938" y="1493"/>
                </a:lnTo>
                <a:lnTo>
                  <a:pt x="2937" y="1498"/>
                </a:lnTo>
                <a:lnTo>
                  <a:pt x="2935" y="1504"/>
                </a:lnTo>
                <a:lnTo>
                  <a:pt x="2933" y="1509"/>
                </a:lnTo>
                <a:lnTo>
                  <a:pt x="2933" y="1516"/>
                </a:lnTo>
                <a:lnTo>
                  <a:pt x="2942" y="1511"/>
                </a:lnTo>
                <a:lnTo>
                  <a:pt x="2952" y="1504"/>
                </a:lnTo>
                <a:lnTo>
                  <a:pt x="2967" y="1497"/>
                </a:lnTo>
                <a:lnTo>
                  <a:pt x="2981" y="1490"/>
                </a:lnTo>
                <a:lnTo>
                  <a:pt x="2997" y="1484"/>
                </a:lnTo>
                <a:lnTo>
                  <a:pt x="3009" y="1479"/>
                </a:lnTo>
                <a:lnTo>
                  <a:pt x="3021" y="1477"/>
                </a:lnTo>
                <a:lnTo>
                  <a:pt x="3028" y="1477"/>
                </a:lnTo>
                <a:lnTo>
                  <a:pt x="3023" y="1482"/>
                </a:lnTo>
                <a:lnTo>
                  <a:pt x="3016" y="1488"/>
                </a:lnTo>
                <a:lnTo>
                  <a:pt x="3007" y="1493"/>
                </a:lnTo>
                <a:lnTo>
                  <a:pt x="3000" y="1500"/>
                </a:lnTo>
                <a:lnTo>
                  <a:pt x="2993" y="1505"/>
                </a:lnTo>
                <a:lnTo>
                  <a:pt x="2991" y="1511"/>
                </a:lnTo>
                <a:lnTo>
                  <a:pt x="2991" y="1513"/>
                </a:lnTo>
                <a:lnTo>
                  <a:pt x="2993" y="1514"/>
                </a:lnTo>
                <a:lnTo>
                  <a:pt x="2998" y="1516"/>
                </a:lnTo>
                <a:lnTo>
                  <a:pt x="3004" y="1516"/>
                </a:lnTo>
                <a:lnTo>
                  <a:pt x="2997" y="1516"/>
                </a:lnTo>
                <a:lnTo>
                  <a:pt x="2993" y="1520"/>
                </a:lnTo>
                <a:lnTo>
                  <a:pt x="2990" y="1525"/>
                </a:lnTo>
                <a:lnTo>
                  <a:pt x="2990" y="1532"/>
                </a:lnTo>
                <a:lnTo>
                  <a:pt x="2988" y="1539"/>
                </a:lnTo>
                <a:lnTo>
                  <a:pt x="2990" y="1546"/>
                </a:lnTo>
                <a:lnTo>
                  <a:pt x="2991" y="1555"/>
                </a:lnTo>
                <a:lnTo>
                  <a:pt x="2995" y="1562"/>
                </a:lnTo>
                <a:lnTo>
                  <a:pt x="3055" y="1534"/>
                </a:lnTo>
                <a:lnTo>
                  <a:pt x="3081" y="1562"/>
                </a:lnTo>
                <a:lnTo>
                  <a:pt x="3254" y="1385"/>
                </a:lnTo>
                <a:lnTo>
                  <a:pt x="3254" y="1375"/>
                </a:lnTo>
                <a:lnTo>
                  <a:pt x="3253" y="1366"/>
                </a:lnTo>
                <a:lnTo>
                  <a:pt x="3251" y="1359"/>
                </a:lnTo>
                <a:lnTo>
                  <a:pt x="3247" y="1352"/>
                </a:lnTo>
                <a:lnTo>
                  <a:pt x="3244" y="1346"/>
                </a:lnTo>
                <a:lnTo>
                  <a:pt x="3240" y="1343"/>
                </a:lnTo>
                <a:lnTo>
                  <a:pt x="3235" y="1339"/>
                </a:lnTo>
                <a:lnTo>
                  <a:pt x="3228" y="1339"/>
                </a:lnTo>
                <a:lnTo>
                  <a:pt x="3228" y="1300"/>
                </a:lnTo>
                <a:lnTo>
                  <a:pt x="3226" y="1300"/>
                </a:lnTo>
                <a:lnTo>
                  <a:pt x="3223" y="1300"/>
                </a:lnTo>
                <a:lnTo>
                  <a:pt x="3219" y="1299"/>
                </a:lnTo>
                <a:lnTo>
                  <a:pt x="3216" y="1297"/>
                </a:lnTo>
                <a:lnTo>
                  <a:pt x="3212" y="1295"/>
                </a:lnTo>
                <a:lnTo>
                  <a:pt x="3209" y="1293"/>
                </a:lnTo>
                <a:lnTo>
                  <a:pt x="3205" y="1293"/>
                </a:lnTo>
                <a:lnTo>
                  <a:pt x="3202" y="1292"/>
                </a:lnTo>
                <a:lnTo>
                  <a:pt x="3203" y="1288"/>
                </a:lnTo>
                <a:lnTo>
                  <a:pt x="3203" y="1285"/>
                </a:lnTo>
                <a:lnTo>
                  <a:pt x="3205" y="1281"/>
                </a:lnTo>
                <a:lnTo>
                  <a:pt x="3207" y="1278"/>
                </a:lnTo>
                <a:lnTo>
                  <a:pt x="3209" y="1274"/>
                </a:lnTo>
                <a:lnTo>
                  <a:pt x="3210" y="1270"/>
                </a:lnTo>
                <a:lnTo>
                  <a:pt x="3210" y="1267"/>
                </a:lnTo>
                <a:lnTo>
                  <a:pt x="3210" y="1263"/>
                </a:lnTo>
                <a:lnTo>
                  <a:pt x="3210" y="1246"/>
                </a:lnTo>
                <a:lnTo>
                  <a:pt x="3209" y="1246"/>
                </a:lnTo>
                <a:lnTo>
                  <a:pt x="3205" y="1244"/>
                </a:lnTo>
                <a:lnTo>
                  <a:pt x="3202" y="1242"/>
                </a:lnTo>
                <a:lnTo>
                  <a:pt x="3198" y="1240"/>
                </a:lnTo>
                <a:lnTo>
                  <a:pt x="3194" y="1239"/>
                </a:lnTo>
                <a:lnTo>
                  <a:pt x="3193" y="1239"/>
                </a:lnTo>
                <a:lnTo>
                  <a:pt x="3189" y="1237"/>
                </a:lnTo>
                <a:lnTo>
                  <a:pt x="3186" y="1237"/>
                </a:lnTo>
                <a:lnTo>
                  <a:pt x="3186" y="1230"/>
                </a:lnTo>
                <a:lnTo>
                  <a:pt x="3187" y="1224"/>
                </a:lnTo>
                <a:lnTo>
                  <a:pt x="3187" y="1219"/>
                </a:lnTo>
                <a:lnTo>
                  <a:pt x="3189" y="1214"/>
                </a:lnTo>
                <a:lnTo>
                  <a:pt x="3189" y="1209"/>
                </a:lnTo>
                <a:lnTo>
                  <a:pt x="3189" y="1203"/>
                </a:lnTo>
                <a:lnTo>
                  <a:pt x="3187" y="1196"/>
                </a:lnTo>
                <a:lnTo>
                  <a:pt x="3186" y="1191"/>
                </a:lnTo>
                <a:close/>
                <a:moveTo>
                  <a:pt x="3203" y="1636"/>
                </a:moveTo>
                <a:lnTo>
                  <a:pt x="3246" y="1636"/>
                </a:lnTo>
                <a:lnTo>
                  <a:pt x="3263" y="1619"/>
                </a:lnTo>
                <a:lnTo>
                  <a:pt x="3279" y="1617"/>
                </a:lnTo>
                <a:lnTo>
                  <a:pt x="3293" y="1613"/>
                </a:lnTo>
                <a:lnTo>
                  <a:pt x="3306" y="1608"/>
                </a:lnTo>
                <a:lnTo>
                  <a:pt x="3318" y="1601"/>
                </a:lnTo>
                <a:lnTo>
                  <a:pt x="3329" y="1592"/>
                </a:lnTo>
                <a:lnTo>
                  <a:pt x="3339" y="1583"/>
                </a:lnTo>
                <a:lnTo>
                  <a:pt x="3350" y="1573"/>
                </a:lnTo>
                <a:lnTo>
                  <a:pt x="3359" y="1562"/>
                </a:lnTo>
                <a:lnTo>
                  <a:pt x="3341" y="1544"/>
                </a:lnTo>
                <a:lnTo>
                  <a:pt x="3307" y="1581"/>
                </a:lnTo>
                <a:lnTo>
                  <a:pt x="3272" y="1581"/>
                </a:lnTo>
                <a:lnTo>
                  <a:pt x="3265" y="1589"/>
                </a:lnTo>
                <a:lnTo>
                  <a:pt x="3256" y="1596"/>
                </a:lnTo>
                <a:lnTo>
                  <a:pt x="3247" y="1603"/>
                </a:lnTo>
                <a:lnTo>
                  <a:pt x="3237" y="1610"/>
                </a:lnTo>
                <a:lnTo>
                  <a:pt x="3228" y="1617"/>
                </a:lnTo>
                <a:lnTo>
                  <a:pt x="3219" y="1624"/>
                </a:lnTo>
                <a:lnTo>
                  <a:pt x="3210" y="1629"/>
                </a:lnTo>
                <a:lnTo>
                  <a:pt x="3203" y="1636"/>
                </a:lnTo>
                <a:close/>
                <a:moveTo>
                  <a:pt x="3376" y="1581"/>
                </a:moveTo>
                <a:lnTo>
                  <a:pt x="3383" y="1576"/>
                </a:lnTo>
                <a:lnTo>
                  <a:pt x="3390" y="1571"/>
                </a:lnTo>
                <a:lnTo>
                  <a:pt x="3399" y="1564"/>
                </a:lnTo>
                <a:lnTo>
                  <a:pt x="3406" y="1558"/>
                </a:lnTo>
                <a:lnTo>
                  <a:pt x="3413" y="1551"/>
                </a:lnTo>
                <a:lnTo>
                  <a:pt x="3421" y="1544"/>
                </a:lnTo>
                <a:lnTo>
                  <a:pt x="3426" y="1539"/>
                </a:lnTo>
                <a:lnTo>
                  <a:pt x="3429" y="1534"/>
                </a:lnTo>
                <a:lnTo>
                  <a:pt x="3433" y="1536"/>
                </a:lnTo>
                <a:lnTo>
                  <a:pt x="3436" y="1536"/>
                </a:lnTo>
                <a:lnTo>
                  <a:pt x="3440" y="1537"/>
                </a:lnTo>
                <a:lnTo>
                  <a:pt x="3442" y="1539"/>
                </a:lnTo>
                <a:lnTo>
                  <a:pt x="3445" y="1541"/>
                </a:lnTo>
                <a:lnTo>
                  <a:pt x="3449" y="1543"/>
                </a:lnTo>
                <a:lnTo>
                  <a:pt x="3452" y="1544"/>
                </a:lnTo>
                <a:lnTo>
                  <a:pt x="3456" y="1544"/>
                </a:lnTo>
                <a:lnTo>
                  <a:pt x="3459" y="1541"/>
                </a:lnTo>
                <a:lnTo>
                  <a:pt x="3463" y="1539"/>
                </a:lnTo>
                <a:lnTo>
                  <a:pt x="3465" y="1537"/>
                </a:lnTo>
                <a:lnTo>
                  <a:pt x="3468" y="1536"/>
                </a:lnTo>
                <a:lnTo>
                  <a:pt x="3472" y="1536"/>
                </a:lnTo>
                <a:lnTo>
                  <a:pt x="3475" y="1536"/>
                </a:lnTo>
                <a:lnTo>
                  <a:pt x="3479" y="1534"/>
                </a:lnTo>
                <a:lnTo>
                  <a:pt x="3482" y="1534"/>
                </a:lnTo>
                <a:lnTo>
                  <a:pt x="3472" y="1525"/>
                </a:lnTo>
                <a:lnTo>
                  <a:pt x="3465" y="1518"/>
                </a:lnTo>
                <a:lnTo>
                  <a:pt x="3456" y="1513"/>
                </a:lnTo>
                <a:lnTo>
                  <a:pt x="3449" y="1507"/>
                </a:lnTo>
                <a:lnTo>
                  <a:pt x="3443" y="1502"/>
                </a:lnTo>
                <a:lnTo>
                  <a:pt x="3438" y="1495"/>
                </a:lnTo>
                <a:lnTo>
                  <a:pt x="3433" y="1488"/>
                </a:lnTo>
                <a:lnTo>
                  <a:pt x="3429" y="1479"/>
                </a:lnTo>
                <a:lnTo>
                  <a:pt x="3428" y="1490"/>
                </a:lnTo>
                <a:lnTo>
                  <a:pt x="3424" y="1498"/>
                </a:lnTo>
                <a:lnTo>
                  <a:pt x="3417" y="1505"/>
                </a:lnTo>
                <a:lnTo>
                  <a:pt x="3410" y="1514"/>
                </a:lnTo>
                <a:lnTo>
                  <a:pt x="3401" y="1520"/>
                </a:lnTo>
                <a:lnTo>
                  <a:pt x="3392" y="1525"/>
                </a:lnTo>
                <a:lnTo>
                  <a:pt x="3385" y="1530"/>
                </a:lnTo>
                <a:lnTo>
                  <a:pt x="3376" y="1534"/>
                </a:lnTo>
                <a:lnTo>
                  <a:pt x="3376" y="1581"/>
                </a:lnTo>
                <a:close/>
                <a:moveTo>
                  <a:pt x="851" y="297"/>
                </a:moveTo>
                <a:lnTo>
                  <a:pt x="847" y="297"/>
                </a:lnTo>
                <a:lnTo>
                  <a:pt x="842" y="295"/>
                </a:lnTo>
                <a:lnTo>
                  <a:pt x="837" y="291"/>
                </a:lnTo>
                <a:lnTo>
                  <a:pt x="830" y="288"/>
                </a:lnTo>
                <a:lnTo>
                  <a:pt x="824" y="284"/>
                </a:lnTo>
                <a:lnTo>
                  <a:pt x="817" y="283"/>
                </a:lnTo>
                <a:lnTo>
                  <a:pt x="812" y="281"/>
                </a:lnTo>
                <a:lnTo>
                  <a:pt x="808" y="279"/>
                </a:lnTo>
                <a:lnTo>
                  <a:pt x="808" y="272"/>
                </a:lnTo>
                <a:lnTo>
                  <a:pt x="807" y="267"/>
                </a:lnTo>
                <a:lnTo>
                  <a:pt x="805" y="261"/>
                </a:lnTo>
                <a:lnTo>
                  <a:pt x="805" y="256"/>
                </a:lnTo>
                <a:lnTo>
                  <a:pt x="803" y="251"/>
                </a:lnTo>
                <a:lnTo>
                  <a:pt x="801" y="245"/>
                </a:lnTo>
                <a:lnTo>
                  <a:pt x="800" y="240"/>
                </a:lnTo>
                <a:lnTo>
                  <a:pt x="800" y="233"/>
                </a:lnTo>
                <a:lnTo>
                  <a:pt x="803" y="228"/>
                </a:lnTo>
                <a:lnTo>
                  <a:pt x="808" y="222"/>
                </a:lnTo>
                <a:lnTo>
                  <a:pt x="812" y="217"/>
                </a:lnTo>
                <a:lnTo>
                  <a:pt x="817" y="210"/>
                </a:lnTo>
                <a:lnTo>
                  <a:pt x="823" y="203"/>
                </a:lnTo>
                <a:lnTo>
                  <a:pt x="826" y="196"/>
                </a:lnTo>
                <a:lnTo>
                  <a:pt x="831" y="191"/>
                </a:lnTo>
                <a:lnTo>
                  <a:pt x="835" y="185"/>
                </a:lnTo>
                <a:lnTo>
                  <a:pt x="817" y="168"/>
                </a:lnTo>
                <a:lnTo>
                  <a:pt x="817" y="164"/>
                </a:lnTo>
                <a:lnTo>
                  <a:pt x="819" y="161"/>
                </a:lnTo>
                <a:lnTo>
                  <a:pt x="821" y="157"/>
                </a:lnTo>
                <a:lnTo>
                  <a:pt x="823" y="154"/>
                </a:lnTo>
                <a:lnTo>
                  <a:pt x="823" y="150"/>
                </a:lnTo>
                <a:lnTo>
                  <a:pt x="824" y="147"/>
                </a:lnTo>
                <a:lnTo>
                  <a:pt x="826" y="143"/>
                </a:lnTo>
                <a:lnTo>
                  <a:pt x="826" y="139"/>
                </a:lnTo>
                <a:lnTo>
                  <a:pt x="782" y="93"/>
                </a:lnTo>
                <a:lnTo>
                  <a:pt x="777" y="93"/>
                </a:lnTo>
                <a:lnTo>
                  <a:pt x="770" y="92"/>
                </a:lnTo>
                <a:lnTo>
                  <a:pt x="763" y="90"/>
                </a:lnTo>
                <a:lnTo>
                  <a:pt x="757" y="88"/>
                </a:lnTo>
                <a:lnTo>
                  <a:pt x="752" y="86"/>
                </a:lnTo>
                <a:lnTo>
                  <a:pt x="747" y="85"/>
                </a:lnTo>
                <a:lnTo>
                  <a:pt x="741" y="85"/>
                </a:lnTo>
                <a:lnTo>
                  <a:pt x="738" y="83"/>
                </a:lnTo>
                <a:lnTo>
                  <a:pt x="748" y="74"/>
                </a:lnTo>
                <a:lnTo>
                  <a:pt x="761" y="65"/>
                </a:lnTo>
                <a:lnTo>
                  <a:pt x="773" y="58"/>
                </a:lnTo>
                <a:lnTo>
                  <a:pt x="787" y="51"/>
                </a:lnTo>
                <a:lnTo>
                  <a:pt x="800" y="44"/>
                </a:lnTo>
                <a:lnTo>
                  <a:pt x="812" y="37"/>
                </a:lnTo>
                <a:lnTo>
                  <a:pt x="824" y="28"/>
                </a:lnTo>
                <a:lnTo>
                  <a:pt x="835" y="17"/>
                </a:lnTo>
                <a:lnTo>
                  <a:pt x="838" y="19"/>
                </a:lnTo>
                <a:lnTo>
                  <a:pt x="840" y="19"/>
                </a:lnTo>
                <a:lnTo>
                  <a:pt x="844" y="21"/>
                </a:lnTo>
                <a:lnTo>
                  <a:pt x="847" y="23"/>
                </a:lnTo>
                <a:lnTo>
                  <a:pt x="851" y="25"/>
                </a:lnTo>
                <a:lnTo>
                  <a:pt x="854" y="26"/>
                </a:lnTo>
                <a:lnTo>
                  <a:pt x="856" y="28"/>
                </a:lnTo>
                <a:lnTo>
                  <a:pt x="860" y="28"/>
                </a:lnTo>
                <a:lnTo>
                  <a:pt x="886" y="0"/>
                </a:lnTo>
                <a:lnTo>
                  <a:pt x="904" y="17"/>
                </a:lnTo>
                <a:lnTo>
                  <a:pt x="909" y="17"/>
                </a:lnTo>
                <a:lnTo>
                  <a:pt x="916" y="17"/>
                </a:lnTo>
                <a:lnTo>
                  <a:pt x="923" y="16"/>
                </a:lnTo>
                <a:lnTo>
                  <a:pt x="929" y="14"/>
                </a:lnTo>
                <a:lnTo>
                  <a:pt x="934" y="12"/>
                </a:lnTo>
                <a:lnTo>
                  <a:pt x="939" y="10"/>
                </a:lnTo>
                <a:lnTo>
                  <a:pt x="943" y="9"/>
                </a:lnTo>
                <a:lnTo>
                  <a:pt x="946" y="9"/>
                </a:lnTo>
                <a:lnTo>
                  <a:pt x="946" y="37"/>
                </a:lnTo>
                <a:lnTo>
                  <a:pt x="957" y="37"/>
                </a:lnTo>
                <a:lnTo>
                  <a:pt x="964" y="37"/>
                </a:lnTo>
                <a:lnTo>
                  <a:pt x="969" y="37"/>
                </a:lnTo>
                <a:lnTo>
                  <a:pt x="974" y="35"/>
                </a:lnTo>
                <a:lnTo>
                  <a:pt x="978" y="33"/>
                </a:lnTo>
                <a:lnTo>
                  <a:pt x="980" y="30"/>
                </a:lnTo>
                <a:lnTo>
                  <a:pt x="982" y="25"/>
                </a:lnTo>
                <a:lnTo>
                  <a:pt x="982" y="17"/>
                </a:lnTo>
                <a:lnTo>
                  <a:pt x="985" y="19"/>
                </a:lnTo>
                <a:lnTo>
                  <a:pt x="989" y="19"/>
                </a:lnTo>
                <a:lnTo>
                  <a:pt x="992" y="21"/>
                </a:lnTo>
                <a:lnTo>
                  <a:pt x="994" y="23"/>
                </a:lnTo>
                <a:lnTo>
                  <a:pt x="997" y="25"/>
                </a:lnTo>
                <a:lnTo>
                  <a:pt x="1001" y="26"/>
                </a:lnTo>
                <a:lnTo>
                  <a:pt x="1005" y="28"/>
                </a:lnTo>
                <a:lnTo>
                  <a:pt x="1008" y="28"/>
                </a:lnTo>
                <a:lnTo>
                  <a:pt x="1015" y="21"/>
                </a:lnTo>
                <a:lnTo>
                  <a:pt x="1024" y="16"/>
                </a:lnTo>
                <a:lnTo>
                  <a:pt x="1033" y="10"/>
                </a:lnTo>
                <a:lnTo>
                  <a:pt x="1043" y="9"/>
                </a:lnTo>
                <a:lnTo>
                  <a:pt x="1052" y="7"/>
                </a:lnTo>
                <a:lnTo>
                  <a:pt x="1063" y="5"/>
                </a:lnTo>
                <a:lnTo>
                  <a:pt x="1070" y="7"/>
                </a:lnTo>
                <a:lnTo>
                  <a:pt x="1079" y="9"/>
                </a:lnTo>
                <a:lnTo>
                  <a:pt x="1086" y="7"/>
                </a:lnTo>
                <a:lnTo>
                  <a:pt x="1095" y="3"/>
                </a:lnTo>
                <a:lnTo>
                  <a:pt x="1105" y="2"/>
                </a:lnTo>
                <a:lnTo>
                  <a:pt x="1118" y="2"/>
                </a:lnTo>
                <a:lnTo>
                  <a:pt x="1128" y="2"/>
                </a:lnTo>
                <a:lnTo>
                  <a:pt x="1139" y="0"/>
                </a:lnTo>
                <a:lnTo>
                  <a:pt x="1148" y="0"/>
                </a:lnTo>
                <a:lnTo>
                  <a:pt x="1156" y="0"/>
                </a:lnTo>
                <a:lnTo>
                  <a:pt x="1174" y="17"/>
                </a:lnTo>
                <a:lnTo>
                  <a:pt x="1121" y="17"/>
                </a:lnTo>
                <a:lnTo>
                  <a:pt x="1121" y="37"/>
                </a:lnTo>
                <a:lnTo>
                  <a:pt x="1126" y="39"/>
                </a:lnTo>
                <a:lnTo>
                  <a:pt x="1137" y="40"/>
                </a:lnTo>
                <a:lnTo>
                  <a:pt x="1148" y="39"/>
                </a:lnTo>
                <a:lnTo>
                  <a:pt x="1162" y="37"/>
                </a:lnTo>
                <a:lnTo>
                  <a:pt x="1176" y="33"/>
                </a:lnTo>
                <a:lnTo>
                  <a:pt x="1188" y="30"/>
                </a:lnTo>
                <a:lnTo>
                  <a:pt x="1201" y="28"/>
                </a:lnTo>
                <a:lnTo>
                  <a:pt x="1208" y="28"/>
                </a:lnTo>
                <a:lnTo>
                  <a:pt x="1197" y="33"/>
                </a:lnTo>
                <a:lnTo>
                  <a:pt x="1186" y="40"/>
                </a:lnTo>
                <a:lnTo>
                  <a:pt x="1176" y="51"/>
                </a:lnTo>
                <a:lnTo>
                  <a:pt x="1165" y="63"/>
                </a:lnTo>
                <a:lnTo>
                  <a:pt x="1158" y="78"/>
                </a:lnTo>
                <a:lnTo>
                  <a:pt x="1153" y="92"/>
                </a:lnTo>
                <a:lnTo>
                  <a:pt x="1153" y="99"/>
                </a:lnTo>
                <a:lnTo>
                  <a:pt x="1153" y="106"/>
                </a:lnTo>
                <a:lnTo>
                  <a:pt x="1153" y="113"/>
                </a:lnTo>
                <a:lnTo>
                  <a:pt x="1156" y="120"/>
                </a:lnTo>
                <a:lnTo>
                  <a:pt x="1139" y="139"/>
                </a:lnTo>
                <a:lnTo>
                  <a:pt x="1135" y="139"/>
                </a:lnTo>
                <a:lnTo>
                  <a:pt x="1132" y="138"/>
                </a:lnTo>
                <a:lnTo>
                  <a:pt x="1128" y="136"/>
                </a:lnTo>
                <a:lnTo>
                  <a:pt x="1126" y="134"/>
                </a:lnTo>
                <a:lnTo>
                  <a:pt x="1123" y="132"/>
                </a:lnTo>
                <a:lnTo>
                  <a:pt x="1119" y="131"/>
                </a:lnTo>
                <a:lnTo>
                  <a:pt x="1116" y="131"/>
                </a:lnTo>
                <a:lnTo>
                  <a:pt x="1112" y="131"/>
                </a:lnTo>
                <a:lnTo>
                  <a:pt x="1112" y="168"/>
                </a:lnTo>
                <a:lnTo>
                  <a:pt x="1103" y="168"/>
                </a:lnTo>
                <a:lnTo>
                  <a:pt x="1096" y="166"/>
                </a:lnTo>
                <a:lnTo>
                  <a:pt x="1089" y="166"/>
                </a:lnTo>
                <a:lnTo>
                  <a:pt x="1084" y="164"/>
                </a:lnTo>
                <a:lnTo>
                  <a:pt x="1077" y="164"/>
                </a:lnTo>
                <a:lnTo>
                  <a:pt x="1072" y="164"/>
                </a:lnTo>
                <a:lnTo>
                  <a:pt x="1066" y="164"/>
                </a:lnTo>
                <a:lnTo>
                  <a:pt x="1061" y="168"/>
                </a:lnTo>
                <a:lnTo>
                  <a:pt x="1061" y="171"/>
                </a:lnTo>
                <a:lnTo>
                  <a:pt x="1063" y="175"/>
                </a:lnTo>
                <a:lnTo>
                  <a:pt x="1066" y="177"/>
                </a:lnTo>
                <a:lnTo>
                  <a:pt x="1070" y="180"/>
                </a:lnTo>
                <a:lnTo>
                  <a:pt x="1075" y="182"/>
                </a:lnTo>
                <a:lnTo>
                  <a:pt x="1079" y="184"/>
                </a:lnTo>
                <a:lnTo>
                  <a:pt x="1082" y="185"/>
                </a:lnTo>
                <a:lnTo>
                  <a:pt x="1088" y="185"/>
                </a:lnTo>
                <a:lnTo>
                  <a:pt x="1079" y="192"/>
                </a:lnTo>
                <a:lnTo>
                  <a:pt x="1056" y="205"/>
                </a:lnTo>
                <a:lnTo>
                  <a:pt x="1024" y="219"/>
                </a:lnTo>
                <a:lnTo>
                  <a:pt x="987" y="237"/>
                </a:lnTo>
                <a:lnTo>
                  <a:pt x="950" y="253"/>
                </a:lnTo>
                <a:lnTo>
                  <a:pt x="914" y="267"/>
                </a:lnTo>
                <a:lnTo>
                  <a:pt x="884" y="276"/>
                </a:lnTo>
                <a:lnTo>
                  <a:pt x="869" y="279"/>
                </a:lnTo>
                <a:lnTo>
                  <a:pt x="869" y="283"/>
                </a:lnTo>
                <a:lnTo>
                  <a:pt x="867" y="286"/>
                </a:lnTo>
                <a:lnTo>
                  <a:pt x="865" y="290"/>
                </a:lnTo>
                <a:lnTo>
                  <a:pt x="863" y="291"/>
                </a:lnTo>
                <a:lnTo>
                  <a:pt x="861" y="293"/>
                </a:lnTo>
                <a:lnTo>
                  <a:pt x="858" y="295"/>
                </a:lnTo>
                <a:lnTo>
                  <a:pt x="854" y="297"/>
                </a:lnTo>
                <a:lnTo>
                  <a:pt x="851" y="297"/>
                </a:lnTo>
                <a:close/>
                <a:moveTo>
                  <a:pt x="1165" y="242"/>
                </a:moveTo>
                <a:lnTo>
                  <a:pt x="1155" y="238"/>
                </a:lnTo>
                <a:lnTo>
                  <a:pt x="1144" y="237"/>
                </a:lnTo>
                <a:lnTo>
                  <a:pt x="1132" y="235"/>
                </a:lnTo>
                <a:lnTo>
                  <a:pt x="1118" y="235"/>
                </a:lnTo>
                <a:lnTo>
                  <a:pt x="1105" y="235"/>
                </a:lnTo>
                <a:lnTo>
                  <a:pt x="1093" y="237"/>
                </a:lnTo>
                <a:lnTo>
                  <a:pt x="1080" y="238"/>
                </a:lnTo>
                <a:lnTo>
                  <a:pt x="1070" y="242"/>
                </a:lnTo>
                <a:lnTo>
                  <a:pt x="1088" y="260"/>
                </a:lnTo>
                <a:lnTo>
                  <a:pt x="1098" y="260"/>
                </a:lnTo>
                <a:lnTo>
                  <a:pt x="1109" y="260"/>
                </a:lnTo>
                <a:lnTo>
                  <a:pt x="1119" y="258"/>
                </a:lnTo>
                <a:lnTo>
                  <a:pt x="1130" y="258"/>
                </a:lnTo>
                <a:lnTo>
                  <a:pt x="1140" y="256"/>
                </a:lnTo>
                <a:lnTo>
                  <a:pt x="1149" y="253"/>
                </a:lnTo>
                <a:lnTo>
                  <a:pt x="1158" y="247"/>
                </a:lnTo>
                <a:lnTo>
                  <a:pt x="1165" y="242"/>
                </a:lnTo>
                <a:close/>
                <a:moveTo>
                  <a:pt x="1983" y="475"/>
                </a:moveTo>
                <a:lnTo>
                  <a:pt x="1976" y="479"/>
                </a:lnTo>
                <a:lnTo>
                  <a:pt x="1969" y="481"/>
                </a:lnTo>
                <a:lnTo>
                  <a:pt x="1963" y="484"/>
                </a:lnTo>
                <a:lnTo>
                  <a:pt x="1962" y="488"/>
                </a:lnTo>
                <a:lnTo>
                  <a:pt x="1960" y="493"/>
                </a:lnTo>
                <a:lnTo>
                  <a:pt x="1958" y="500"/>
                </a:lnTo>
                <a:lnTo>
                  <a:pt x="1958" y="509"/>
                </a:lnTo>
                <a:lnTo>
                  <a:pt x="1958" y="521"/>
                </a:lnTo>
                <a:lnTo>
                  <a:pt x="1969" y="519"/>
                </a:lnTo>
                <a:lnTo>
                  <a:pt x="1976" y="518"/>
                </a:lnTo>
                <a:lnTo>
                  <a:pt x="1981" y="512"/>
                </a:lnTo>
                <a:lnTo>
                  <a:pt x="1983" y="505"/>
                </a:lnTo>
                <a:lnTo>
                  <a:pt x="1985" y="498"/>
                </a:lnTo>
                <a:lnTo>
                  <a:pt x="1985" y="491"/>
                </a:lnTo>
                <a:lnTo>
                  <a:pt x="1983" y="482"/>
                </a:lnTo>
                <a:lnTo>
                  <a:pt x="1983" y="475"/>
                </a:lnTo>
                <a:close/>
                <a:moveTo>
                  <a:pt x="1879" y="495"/>
                </a:moveTo>
                <a:lnTo>
                  <a:pt x="1882" y="493"/>
                </a:lnTo>
                <a:lnTo>
                  <a:pt x="1886" y="493"/>
                </a:lnTo>
                <a:lnTo>
                  <a:pt x="1888" y="491"/>
                </a:lnTo>
                <a:lnTo>
                  <a:pt x="1891" y="488"/>
                </a:lnTo>
                <a:lnTo>
                  <a:pt x="1893" y="486"/>
                </a:lnTo>
                <a:lnTo>
                  <a:pt x="1895" y="482"/>
                </a:lnTo>
                <a:lnTo>
                  <a:pt x="1896" y="479"/>
                </a:lnTo>
                <a:lnTo>
                  <a:pt x="1896" y="475"/>
                </a:lnTo>
                <a:lnTo>
                  <a:pt x="1886" y="475"/>
                </a:lnTo>
                <a:lnTo>
                  <a:pt x="1875" y="475"/>
                </a:lnTo>
                <a:lnTo>
                  <a:pt x="1863" y="477"/>
                </a:lnTo>
                <a:lnTo>
                  <a:pt x="1852" y="481"/>
                </a:lnTo>
                <a:lnTo>
                  <a:pt x="1842" y="484"/>
                </a:lnTo>
                <a:lnTo>
                  <a:pt x="1835" y="491"/>
                </a:lnTo>
                <a:lnTo>
                  <a:pt x="1831" y="495"/>
                </a:lnTo>
                <a:lnTo>
                  <a:pt x="1829" y="500"/>
                </a:lnTo>
                <a:lnTo>
                  <a:pt x="1828" y="505"/>
                </a:lnTo>
                <a:lnTo>
                  <a:pt x="1828" y="512"/>
                </a:lnTo>
                <a:lnTo>
                  <a:pt x="1833" y="512"/>
                </a:lnTo>
                <a:lnTo>
                  <a:pt x="1840" y="516"/>
                </a:lnTo>
                <a:lnTo>
                  <a:pt x="1847" y="518"/>
                </a:lnTo>
                <a:lnTo>
                  <a:pt x="1852" y="523"/>
                </a:lnTo>
                <a:lnTo>
                  <a:pt x="1858" y="526"/>
                </a:lnTo>
                <a:lnTo>
                  <a:pt x="1863" y="532"/>
                </a:lnTo>
                <a:lnTo>
                  <a:pt x="1866" y="537"/>
                </a:lnTo>
                <a:lnTo>
                  <a:pt x="1870" y="541"/>
                </a:lnTo>
                <a:lnTo>
                  <a:pt x="1870" y="595"/>
                </a:lnTo>
                <a:lnTo>
                  <a:pt x="1877" y="597"/>
                </a:lnTo>
                <a:lnTo>
                  <a:pt x="1884" y="599"/>
                </a:lnTo>
                <a:lnTo>
                  <a:pt x="1889" y="602"/>
                </a:lnTo>
                <a:lnTo>
                  <a:pt x="1895" y="606"/>
                </a:lnTo>
                <a:lnTo>
                  <a:pt x="1900" y="611"/>
                </a:lnTo>
                <a:lnTo>
                  <a:pt x="1905" y="615"/>
                </a:lnTo>
                <a:lnTo>
                  <a:pt x="1911" y="620"/>
                </a:lnTo>
                <a:lnTo>
                  <a:pt x="1914" y="624"/>
                </a:lnTo>
                <a:lnTo>
                  <a:pt x="1941" y="595"/>
                </a:lnTo>
                <a:lnTo>
                  <a:pt x="1923" y="578"/>
                </a:lnTo>
                <a:lnTo>
                  <a:pt x="1923" y="574"/>
                </a:lnTo>
                <a:lnTo>
                  <a:pt x="1925" y="571"/>
                </a:lnTo>
                <a:lnTo>
                  <a:pt x="1925" y="567"/>
                </a:lnTo>
                <a:lnTo>
                  <a:pt x="1926" y="564"/>
                </a:lnTo>
                <a:lnTo>
                  <a:pt x="1928" y="560"/>
                </a:lnTo>
                <a:lnTo>
                  <a:pt x="1930" y="556"/>
                </a:lnTo>
                <a:lnTo>
                  <a:pt x="1932" y="553"/>
                </a:lnTo>
                <a:lnTo>
                  <a:pt x="1932" y="549"/>
                </a:lnTo>
                <a:lnTo>
                  <a:pt x="1926" y="546"/>
                </a:lnTo>
                <a:lnTo>
                  <a:pt x="1921" y="541"/>
                </a:lnTo>
                <a:lnTo>
                  <a:pt x="1916" y="535"/>
                </a:lnTo>
                <a:lnTo>
                  <a:pt x="1909" y="530"/>
                </a:lnTo>
                <a:lnTo>
                  <a:pt x="1903" y="526"/>
                </a:lnTo>
                <a:lnTo>
                  <a:pt x="1896" y="521"/>
                </a:lnTo>
                <a:lnTo>
                  <a:pt x="1891" y="516"/>
                </a:lnTo>
                <a:lnTo>
                  <a:pt x="1888" y="512"/>
                </a:lnTo>
                <a:lnTo>
                  <a:pt x="1888" y="509"/>
                </a:lnTo>
                <a:lnTo>
                  <a:pt x="1889" y="505"/>
                </a:lnTo>
                <a:lnTo>
                  <a:pt x="1889" y="502"/>
                </a:lnTo>
                <a:lnTo>
                  <a:pt x="1889" y="500"/>
                </a:lnTo>
                <a:lnTo>
                  <a:pt x="1889" y="496"/>
                </a:lnTo>
                <a:lnTo>
                  <a:pt x="1888" y="495"/>
                </a:lnTo>
                <a:lnTo>
                  <a:pt x="1884" y="495"/>
                </a:lnTo>
                <a:lnTo>
                  <a:pt x="1879" y="495"/>
                </a:lnTo>
                <a:close/>
                <a:moveTo>
                  <a:pt x="1997" y="723"/>
                </a:moveTo>
                <a:lnTo>
                  <a:pt x="1997" y="726"/>
                </a:lnTo>
                <a:lnTo>
                  <a:pt x="1997" y="728"/>
                </a:lnTo>
                <a:lnTo>
                  <a:pt x="1999" y="730"/>
                </a:lnTo>
                <a:lnTo>
                  <a:pt x="2001" y="731"/>
                </a:lnTo>
                <a:lnTo>
                  <a:pt x="2002" y="731"/>
                </a:lnTo>
                <a:lnTo>
                  <a:pt x="2004" y="733"/>
                </a:lnTo>
                <a:lnTo>
                  <a:pt x="2004" y="735"/>
                </a:lnTo>
                <a:lnTo>
                  <a:pt x="2006" y="739"/>
                </a:lnTo>
                <a:lnTo>
                  <a:pt x="2008" y="739"/>
                </a:lnTo>
                <a:lnTo>
                  <a:pt x="2011" y="740"/>
                </a:lnTo>
                <a:lnTo>
                  <a:pt x="2013" y="740"/>
                </a:lnTo>
                <a:lnTo>
                  <a:pt x="2016" y="742"/>
                </a:lnTo>
                <a:lnTo>
                  <a:pt x="2018" y="742"/>
                </a:lnTo>
                <a:lnTo>
                  <a:pt x="2022" y="744"/>
                </a:lnTo>
                <a:lnTo>
                  <a:pt x="2024" y="744"/>
                </a:lnTo>
                <a:lnTo>
                  <a:pt x="2027" y="744"/>
                </a:lnTo>
                <a:lnTo>
                  <a:pt x="2061" y="744"/>
                </a:lnTo>
                <a:lnTo>
                  <a:pt x="2052" y="753"/>
                </a:lnTo>
                <a:lnTo>
                  <a:pt x="2045" y="760"/>
                </a:lnTo>
                <a:lnTo>
                  <a:pt x="2038" y="769"/>
                </a:lnTo>
                <a:lnTo>
                  <a:pt x="2031" y="779"/>
                </a:lnTo>
                <a:lnTo>
                  <a:pt x="2025" y="788"/>
                </a:lnTo>
                <a:lnTo>
                  <a:pt x="2018" y="799"/>
                </a:lnTo>
                <a:lnTo>
                  <a:pt x="2009" y="809"/>
                </a:lnTo>
                <a:lnTo>
                  <a:pt x="2001" y="820"/>
                </a:lnTo>
                <a:lnTo>
                  <a:pt x="1965" y="820"/>
                </a:lnTo>
                <a:lnTo>
                  <a:pt x="1965" y="823"/>
                </a:lnTo>
                <a:lnTo>
                  <a:pt x="1965" y="827"/>
                </a:lnTo>
                <a:lnTo>
                  <a:pt x="1963" y="830"/>
                </a:lnTo>
                <a:lnTo>
                  <a:pt x="1962" y="834"/>
                </a:lnTo>
                <a:lnTo>
                  <a:pt x="1960" y="837"/>
                </a:lnTo>
                <a:lnTo>
                  <a:pt x="1958" y="841"/>
                </a:lnTo>
                <a:lnTo>
                  <a:pt x="1958" y="843"/>
                </a:lnTo>
                <a:lnTo>
                  <a:pt x="1958" y="846"/>
                </a:lnTo>
                <a:lnTo>
                  <a:pt x="1948" y="848"/>
                </a:lnTo>
                <a:lnTo>
                  <a:pt x="1937" y="852"/>
                </a:lnTo>
                <a:lnTo>
                  <a:pt x="1925" y="857"/>
                </a:lnTo>
                <a:lnTo>
                  <a:pt x="1914" y="862"/>
                </a:lnTo>
                <a:lnTo>
                  <a:pt x="1902" y="869"/>
                </a:lnTo>
                <a:lnTo>
                  <a:pt x="1891" y="875"/>
                </a:lnTo>
                <a:lnTo>
                  <a:pt x="1880" y="880"/>
                </a:lnTo>
                <a:lnTo>
                  <a:pt x="1870" y="885"/>
                </a:lnTo>
                <a:lnTo>
                  <a:pt x="1866" y="880"/>
                </a:lnTo>
                <a:lnTo>
                  <a:pt x="1861" y="876"/>
                </a:lnTo>
                <a:lnTo>
                  <a:pt x="1854" y="871"/>
                </a:lnTo>
                <a:lnTo>
                  <a:pt x="1849" y="868"/>
                </a:lnTo>
                <a:lnTo>
                  <a:pt x="1842" y="862"/>
                </a:lnTo>
                <a:lnTo>
                  <a:pt x="1836" y="859"/>
                </a:lnTo>
                <a:lnTo>
                  <a:pt x="1831" y="857"/>
                </a:lnTo>
                <a:lnTo>
                  <a:pt x="1828" y="857"/>
                </a:lnTo>
                <a:lnTo>
                  <a:pt x="1828" y="820"/>
                </a:lnTo>
                <a:lnTo>
                  <a:pt x="1824" y="816"/>
                </a:lnTo>
                <a:lnTo>
                  <a:pt x="1819" y="811"/>
                </a:lnTo>
                <a:lnTo>
                  <a:pt x="1815" y="806"/>
                </a:lnTo>
                <a:lnTo>
                  <a:pt x="1810" y="799"/>
                </a:lnTo>
                <a:lnTo>
                  <a:pt x="1806" y="793"/>
                </a:lnTo>
                <a:lnTo>
                  <a:pt x="1803" y="786"/>
                </a:lnTo>
                <a:lnTo>
                  <a:pt x="1801" y="779"/>
                </a:lnTo>
                <a:lnTo>
                  <a:pt x="1801" y="774"/>
                </a:lnTo>
                <a:lnTo>
                  <a:pt x="1796" y="774"/>
                </a:lnTo>
                <a:lnTo>
                  <a:pt x="1792" y="774"/>
                </a:lnTo>
                <a:lnTo>
                  <a:pt x="1789" y="772"/>
                </a:lnTo>
                <a:lnTo>
                  <a:pt x="1785" y="770"/>
                </a:lnTo>
                <a:lnTo>
                  <a:pt x="1780" y="765"/>
                </a:lnTo>
                <a:lnTo>
                  <a:pt x="1775" y="756"/>
                </a:lnTo>
                <a:lnTo>
                  <a:pt x="1769" y="747"/>
                </a:lnTo>
                <a:lnTo>
                  <a:pt x="1764" y="739"/>
                </a:lnTo>
                <a:lnTo>
                  <a:pt x="1757" y="731"/>
                </a:lnTo>
                <a:lnTo>
                  <a:pt x="1748" y="726"/>
                </a:lnTo>
                <a:lnTo>
                  <a:pt x="1716" y="726"/>
                </a:lnTo>
                <a:lnTo>
                  <a:pt x="1709" y="712"/>
                </a:lnTo>
                <a:lnTo>
                  <a:pt x="1702" y="700"/>
                </a:lnTo>
                <a:lnTo>
                  <a:pt x="1697" y="689"/>
                </a:lnTo>
                <a:lnTo>
                  <a:pt x="1692" y="678"/>
                </a:lnTo>
                <a:lnTo>
                  <a:pt x="1686" y="670"/>
                </a:lnTo>
                <a:lnTo>
                  <a:pt x="1681" y="663"/>
                </a:lnTo>
                <a:lnTo>
                  <a:pt x="1672" y="657"/>
                </a:lnTo>
                <a:lnTo>
                  <a:pt x="1663" y="654"/>
                </a:lnTo>
                <a:lnTo>
                  <a:pt x="1669" y="654"/>
                </a:lnTo>
                <a:lnTo>
                  <a:pt x="1674" y="650"/>
                </a:lnTo>
                <a:lnTo>
                  <a:pt x="1679" y="647"/>
                </a:lnTo>
                <a:lnTo>
                  <a:pt x="1683" y="643"/>
                </a:lnTo>
                <a:lnTo>
                  <a:pt x="1686" y="638"/>
                </a:lnTo>
                <a:lnTo>
                  <a:pt x="1690" y="632"/>
                </a:lnTo>
                <a:lnTo>
                  <a:pt x="1693" y="627"/>
                </a:lnTo>
                <a:lnTo>
                  <a:pt x="1697" y="624"/>
                </a:lnTo>
                <a:lnTo>
                  <a:pt x="1695" y="620"/>
                </a:lnTo>
                <a:lnTo>
                  <a:pt x="1695" y="617"/>
                </a:lnTo>
                <a:lnTo>
                  <a:pt x="1693" y="613"/>
                </a:lnTo>
                <a:lnTo>
                  <a:pt x="1692" y="610"/>
                </a:lnTo>
                <a:lnTo>
                  <a:pt x="1690" y="606"/>
                </a:lnTo>
                <a:lnTo>
                  <a:pt x="1688" y="602"/>
                </a:lnTo>
                <a:lnTo>
                  <a:pt x="1688" y="599"/>
                </a:lnTo>
                <a:lnTo>
                  <a:pt x="1688" y="595"/>
                </a:lnTo>
                <a:lnTo>
                  <a:pt x="1714" y="567"/>
                </a:lnTo>
                <a:lnTo>
                  <a:pt x="1707" y="567"/>
                </a:lnTo>
                <a:lnTo>
                  <a:pt x="1700" y="567"/>
                </a:lnTo>
                <a:lnTo>
                  <a:pt x="1695" y="565"/>
                </a:lnTo>
                <a:lnTo>
                  <a:pt x="1688" y="564"/>
                </a:lnTo>
                <a:lnTo>
                  <a:pt x="1683" y="562"/>
                </a:lnTo>
                <a:lnTo>
                  <a:pt x="1677" y="560"/>
                </a:lnTo>
                <a:lnTo>
                  <a:pt x="1674" y="560"/>
                </a:lnTo>
                <a:lnTo>
                  <a:pt x="1670" y="560"/>
                </a:lnTo>
                <a:lnTo>
                  <a:pt x="1653" y="560"/>
                </a:lnTo>
                <a:lnTo>
                  <a:pt x="1626" y="587"/>
                </a:lnTo>
                <a:lnTo>
                  <a:pt x="1624" y="585"/>
                </a:lnTo>
                <a:lnTo>
                  <a:pt x="1621" y="583"/>
                </a:lnTo>
                <a:lnTo>
                  <a:pt x="1616" y="578"/>
                </a:lnTo>
                <a:lnTo>
                  <a:pt x="1609" y="572"/>
                </a:lnTo>
                <a:lnTo>
                  <a:pt x="1603" y="565"/>
                </a:lnTo>
                <a:lnTo>
                  <a:pt x="1598" y="560"/>
                </a:lnTo>
                <a:lnTo>
                  <a:pt x="1593" y="553"/>
                </a:lnTo>
                <a:lnTo>
                  <a:pt x="1591" y="549"/>
                </a:lnTo>
                <a:lnTo>
                  <a:pt x="1591" y="532"/>
                </a:lnTo>
                <a:lnTo>
                  <a:pt x="1617" y="519"/>
                </a:lnTo>
                <a:lnTo>
                  <a:pt x="1639" y="511"/>
                </a:lnTo>
                <a:lnTo>
                  <a:pt x="1660" y="505"/>
                </a:lnTo>
                <a:lnTo>
                  <a:pt x="1677" y="503"/>
                </a:lnTo>
                <a:lnTo>
                  <a:pt x="1693" y="502"/>
                </a:lnTo>
                <a:lnTo>
                  <a:pt x="1707" y="502"/>
                </a:lnTo>
                <a:lnTo>
                  <a:pt x="1720" y="502"/>
                </a:lnTo>
                <a:lnTo>
                  <a:pt x="1732" y="502"/>
                </a:lnTo>
                <a:lnTo>
                  <a:pt x="1729" y="505"/>
                </a:lnTo>
                <a:lnTo>
                  <a:pt x="1730" y="509"/>
                </a:lnTo>
                <a:lnTo>
                  <a:pt x="1732" y="512"/>
                </a:lnTo>
                <a:lnTo>
                  <a:pt x="1737" y="516"/>
                </a:lnTo>
                <a:lnTo>
                  <a:pt x="1743" y="521"/>
                </a:lnTo>
                <a:lnTo>
                  <a:pt x="1748" y="525"/>
                </a:lnTo>
                <a:lnTo>
                  <a:pt x="1753" y="528"/>
                </a:lnTo>
                <a:lnTo>
                  <a:pt x="1757" y="532"/>
                </a:lnTo>
                <a:lnTo>
                  <a:pt x="1757" y="528"/>
                </a:lnTo>
                <a:lnTo>
                  <a:pt x="1759" y="525"/>
                </a:lnTo>
                <a:lnTo>
                  <a:pt x="1760" y="521"/>
                </a:lnTo>
                <a:lnTo>
                  <a:pt x="1762" y="516"/>
                </a:lnTo>
                <a:lnTo>
                  <a:pt x="1764" y="512"/>
                </a:lnTo>
                <a:lnTo>
                  <a:pt x="1764" y="509"/>
                </a:lnTo>
                <a:lnTo>
                  <a:pt x="1766" y="505"/>
                </a:lnTo>
                <a:lnTo>
                  <a:pt x="1766" y="502"/>
                </a:lnTo>
                <a:lnTo>
                  <a:pt x="1759" y="498"/>
                </a:lnTo>
                <a:lnTo>
                  <a:pt x="1748" y="489"/>
                </a:lnTo>
                <a:lnTo>
                  <a:pt x="1736" y="479"/>
                </a:lnTo>
                <a:lnTo>
                  <a:pt x="1723" y="466"/>
                </a:lnTo>
                <a:lnTo>
                  <a:pt x="1711" y="454"/>
                </a:lnTo>
                <a:lnTo>
                  <a:pt x="1700" y="449"/>
                </a:lnTo>
                <a:lnTo>
                  <a:pt x="1697" y="447"/>
                </a:lnTo>
                <a:lnTo>
                  <a:pt x="1693" y="447"/>
                </a:lnTo>
                <a:lnTo>
                  <a:pt x="1690" y="450"/>
                </a:lnTo>
                <a:lnTo>
                  <a:pt x="1688" y="456"/>
                </a:lnTo>
                <a:lnTo>
                  <a:pt x="1697" y="466"/>
                </a:lnTo>
                <a:lnTo>
                  <a:pt x="1693" y="468"/>
                </a:lnTo>
                <a:lnTo>
                  <a:pt x="1692" y="470"/>
                </a:lnTo>
                <a:lnTo>
                  <a:pt x="1688" y="472"/>
                </a:lnTo>
                <a:lnTo>
                  <a:pt x="1684" y="472"/>
                </a:lnTo>
                <a:lnTo>
                  <a:pt x="1676" y="472"/>
                </a:lnTo>
                <a:lnTo>
                  <a:pt x="1665" y="468"/>
                </a:lnTo>
                <a:lnTo>
                  <a:pt x="1656" y="465"/>
                </a:lnTo>
                <a:lnTo>
                  <a:pt x="1647" y="461"/>
                </a:lnTo>
                <a:lnTo>
                  <a:pt x="1640" y="458"/>
                </a:lnTo>
                <a:lnTo>
                  <a:pt x="1635" y="456"/>
                </a:lnTo>
                <a:lnTo>
                  <a:pt x="1635" y="463"/>
                </a:lnTo>
                <a:lnTo>
                  <a:pt x="1633" y="468"/>
                </a:lnTo>
                <a:lnTo>
                  <a:pt x="1631" y="472"/>
                </a:lnTo>
                <a:lnTo>
                  <a:pt x="1628" y="473"/>
                </a:lnTo>
                <a:lnTo>
                  <a:pt x="1624" y="477"/>
                </a:lnTo>
                <a:lnTo>
                  <a:pt x="1621" y="479"/>
                </a:lnTo>
                <a:lnTo>
                  <a:pt x="1616" y="481"/>
                </a:lnTo>
                <a:lnTo>
                  <a:pt x="1609" y="484"/>
                </a:lnTo>
                <a:lnTo>
                  <a:pt x="1609" y="489"/>
                </a:lnTo>
                <a:lnTo>
                  <a:pt x="1609" y="493"/>
                </a:lnTo>
                <a:lnTo>
                  <a:pt x="1610" y="496"/>
                </a:lnTo>
                <a:lnTo>
                  <a:pt x="1610" y="498"/>
                </a:lnTo>
                <a:lnTo>
                  <a:pt x="1612" y="500"/>
                </a:lnTo>
                <a:lnTo>
                  <a:pt x="1612" y="502"/>
                </a:lnTo>
                <a:lnTo>
                  <a:pt x="1612" y="505"/>
                </a:lnTo>
                <a:lnTo>
                  <a:pt x="1612" y="511"/>
                </a:lnTo>
                <a:lnTo>
                  <a:pt x="1614" y="512"/>
                </a:lnTo>
                <a:lnTo>
                  <a:pt x="1614" y="514"/>
                </a:lnTo>
                <a:lnTo>
                  <a:pt x="1614" y="516"/>
                </a:lnTo>
                <a:lnTo>
                  <a:pt x="1610" y="518"/>
                </a:lnTo>
                <a:lnTo>
                  <a:pt x="1607" y="519"/>
                </a:lnTo>
                <a:lnTo>
                  <a:pt x="1603" y="519"/>
                </a:lnTo>
                <a:lnTo>
                  <a:pt x="1600" y="519"/>
                </a:lnTo>
                <a:lnTo>
                  <a:pt x="1596" y="516"/>
                </a:lnTo>
                <a:lnTo>
                  <a:pt x="1591" y="519"/>
                </a:lnTo>
                <a:lnTo>
                  <a:pt x="1589" y="521"/>
                </a:lnTo>
                <a:lnTo>
                  <a:pt x="1587" y="523"/>
                </a:lnTo>
                <a:lnTo>
                  <a:pt x="1586" y="521"/>
                </a:lnTo>
                <a:lnTo>
                  <a:pt x="1582" y="521"/>
                </a:lnTo>
                <a:lnTo>
                  <a:pt x="1573" y="521"/>
                </a:lnTo>
                <a:lnTo>
                  <a:pt x="1557" y="541"/>
                </a:lnTo>
                <a:lnTo>
                  <a:pt x="1557" y="544"/>
                </a:lnTo>
                <a:lnTo>
                  <a:pt x="1559" y="549"/>
                </a:lnTo>
                <a:lnTo>
                  <a:pt x="1559" y="553"/>
                </a:lnTo>
                <a:lnTo>
                  <a:pt x="1561" y="560"/>
                </a:lnTo>
                <a:lnTo>
                  <a:pt x="1563" y="565"/>
                </a:lnTo>
                <a:lnTo>
                  <a:pt x="1564" y="572"/>
                </a:lnTo>
                <a:lnTo>
                  <a:pt x="1564" y="579"/>
                </a:lnTo>
                <a:lnTo>
                  <a:pt x="1564" y="587"/>
                </a:lnTo>
                <a:lnTo>
                  <a:pt x="1559" y="585"/>
                </a:lnTo>
                <a:lnTo>
                  <a:pt x="1554" y="581"/>
                </a:lnTo>
                <a:lnTo>
                  <a:pt x="1548" y="574"/>
                </a:lnTo>
                <a:lnTo>
                  <a:pt x="1543" y="567"/>
                </a:lnTo>
                <a:lnTo>
                  <a:pt x="1536" y="558"/>
                </a:lnTo>
                <a:lnTo>
                  <a:pt x="1531" y="551"/>
                </a:lnTo>
                <a:lnTo>
                  <a:pt x="1522" y="544"/>
                </a:lnTo>
                <a:lnTo>
                  <a:pt x="1513" y="541"/>
                </a:lnTo>
                <a:lnTo>
                  <a:pt x="1513" y="535"/>
                </a:lnTo>
                <a:lnTo>
                  <a:pt x="1513" y="530"/>
                </a:lnTo>
                <a:lnTo>
                  <a:pt x="1511" y="525"/>
                </a:lnTo>
                <a:lnTo>
                  <a:pt x="1506" y="518"/>
                </a:lnTo>
                <a:lnTo>
                  <a:pt x="1497" y="507"/>
                </a:lnTo>
                <a:lnTo>
                  <a:pt x="1483" y="498"/>
                </a:lnTo>
                <a:lnTo>
                  <a:pt x="1469" y="491"/>
                </a:lnTo>
                <a:lnTo>
                  <a:pt x="1455" y="486"/>
                </a:lnTo>
                <a:lnTo>
                  <a:pt x="1450" y="484"/>
                </a:lnTo>
                <a:lnTo>
                  <a:pt x="1444" y="482"/>
                </a:lnTo>
                <a:lnTo>
                  <a:pt x="1439" y="484"/>
                </a:lnTo>
                <a:lnTo>
                  <a:pt x="1435" y="484"/>
                </a:lnTo>
                <a:lnTo>
                  <a:pt x="1439" y="488"/>
                </a:lnTo>
                <a:lnTo>
                  <a:pt x="1442" y="493"/>
                </a:lnTo>
                <a:lnTo>
                  <a:pt x="1446" y="496"/>
                </a:lnTo>
                <a:lnTo>
                  <a:pt x="1450" y="500"/>
                </a:lnTo>
                <a:lnTo>
                  <a:pt x="1453" y="503"/>
                </a:lnTo>
                <a:lnTo>
                  <a:pt x="1458" y="505"/>
                </a:lnTo>
                <a:lnTo>
                  <a:pt x="1464" y="505"/>
                </a:lnTo>
                <a:lnTo>
                  <a:pt x="1469" y="502"/>
                </a:lnTo>
                <a:lnTo>
                  <a:pt x="1471" y="509"/>
                </a:lnTo>
                <a:lnTo>
                  <a:pt x="1471" y="516"/>
                </a:lnTo>
                <a:lnTo>
                  <a:pt x="1473" y="521"/>
                </a:lnTo>
                <a:lnTo>
                  <a:pt x="1474" y="525"/>
                </a:lnTo>
                <a:lnTo>
                  <a:pt x="1478" y="530"/>
                </a:lnTo>
                <a:lnTo>
                  <a:pt x="1481" y="534"/>
                </a:lnTo>
                <a:lnTo>
                  <a:pt x="1485" y="537"/>
                </a:lnTo>
                <a:lnTo>
                  <a:pt x="1487" y="541"/>
                </a:lnTo>
                <a:lnTo>
                  <a:pt x="1487" y="544"/>
                </a:lnTo>
                <a:lnTo>
                  <a:pt x="1487" y="548"/>
                </a:lnTo>
                <a:lnTo>
                  <a:pt x="1485" y="551"/>
                </a:lnTo>
                <a:lnTo>
                  <a:pt x="1483" y="555"/>
                </a:lnTo>
                <a:lnTo>
                  <a:pt x="1481" y="558"/>
                </a:lnTo>
                <a:lnTo>
                  <a:pt x="1480" y="562"/>
                </a:lnTo>
                <a:lnTo>
                  <a:pt x="1480" y="565"/>
                </a:lnTo>
                <a:lnTo>
                  <a:pt x="1478" y="567"/>
                </a:lnTo>
                <a:lnTo>
                  <a:pt x="1478" y="565"/>
                </a:lnTo>
                <a:lnTo>
                  <a:pt x="1478" y="562"/>
                </a:lnTo>
                <a:lnTo>
                  <a:pt x="1476" y="558"/>
                </a:lnTo>
                <a:lnTo>
                  <a:pt x="1474" y="555"/>
                </a:lnTo>
                <a:lnTo>
                  <a:pt x="1473" y="551"/>
                </a:lnTo>
                <a:lnTo>
                  <a:pt x="1471" y="548"/>
                </a:lnTo>
                <a:lnTo>
                  <a:pt x="1471" y="544"/>
                </a:lnTo>
                <a:lnTo>
                  <a:pt x="1469" y="541"/>
                </a:lnTo>
                <a:lnTo>
                  <a:pt x="1464" y="539"/>
                </a:lnTo>
                <a:lnTo>
                  <a:pt x="1457" y="537"/>
                </a:lnTo>
                <a:lnTo>
                  <a:pt x="1451" y="534"/>
                </a:lnTo>
                <a:lnTo>
                  <a:pt x="1446" y="528"/>
                </a:lnTo>
                <a:lnTo>
                  <a:pt x="1441" y="523"/>
                </a:lnTo>
                <a:lnTo>
                  <a:pt x="1437" y="516"/>
                </a:lnTo>
                <a:lnTo>
                  <a:pt x="1435" y="509"/>
                </a:lnTo>
                <a:lnTo>
                  <a:pt x="1435" y="502"/>
                </a:lnTo>
                <a:lnTo>
                  <a:pt x="1428" y="502"/>
                </a:lnTo>
                <a:lnTo>
                  <a:pt x="1423" y="502"/>
                </a:lnTo>
                <a:lnTo>
                  <a:pt x="1418" y="500"/>
                </a:lnTo>
                <a:lnTo>
                  <a:pt x="1414" y="496"/>
                </a:lnTo>
                <a:lnTo>
                  <a:pt x="1411" y="495"/>
                </a:lnTo>
                <a:lnTo>
                  <a:pt x="1407" y="491"/>
                </a:lnTo>
                <a:lnTo>
                  <a:pt x="1404" y="488"/>
                </a:lnTo>
                <a:lnTo>
                  <a:pt x="1400" y="484"/>
                </a:lnTo>
                <a:lnTo>
                  <a:pt x="1397" y="486"/>
                </a:lnTo>
                <a:lnTo>
                  <a:pt x="1393" y="486"/>
                </a:lnTo>
                <a:lnTo>
                  <a:pt x="1390" y="488"/>
                </a:lnTo>
                <a:lnTo>
                  <a:pt x="1388" y="489"/>
                </a:lnTo>
                <a:lnTo>
                  <a:pt x="1384" y="491"/>
                </a:lnTo>
                <a:lnTo>
                  <a:pt x="1381" y="493"/>
                </a:lnTo>
                <a:lnTo>
                  <a:pt x="1377" y="493"/>
                </a:lnTo>
                <a:lnTo>
                  <a:pt x="1375" y="495"/>
                </a:lnTo>
                <a:lnTo>
                  <a:pt x="1367" y="484"/>
                </a:lnTo>
                <a:lnTo>
                  <a:pt x="1356" y="486"/>
                </a:lnTo>
                <a:lnTo>
                  <a:pt x="1347" y="491"/>
                </a:lnTo>
                <a:lnTo>
                  <a:pt x="1337" y="500"/>
                </a:lnTo>
                <a:lnTo>
                  <a:pt x="1326" y="507"/>
                </a:lnTo>
                <a:lnTo>
                  <a:pt x="1317" y="516"/>
                </a:lnTo>
                <a:lnTo>
                  <a:pt x="1307" y="523"/>
                </a:lnTo>
                <a:lnTo>
                  <a:pt x="1298" y="528"/>
                </a:lnTo>
                <a:lnTo>
                  <a:pt x="1287" y="532"/>
                </a:lnTo>
                <a:lnTo>
                  <a:pt x="1287" y="567"/>
                </a:lnTo>
                <a:lnTo>
                  <a:pt x="1275" y="569"/>
                </a:lnTo>
                <a:lnTo>
                  <a:pt x="1261" y="569"/>
                </a:lnTo>
                <a:lnTo>
                  <a:pt x="1245" y="571"/>
                </a:lnTo>
                <a:lnTo>
                  <a:pt x="1231" y="572"/>
                </a:lnTo>
                <a:lnTo>
                  <a:pt x="1216" y="574"/>
                </a:lnTo>
                <a:lnTo>
                  <a:pt x="1202" y="576"/>
                </a:lnTo>
                <a:lnTo>
                  <a:pt x="1188" y="578"/>
                </a:lnTo>
                <a:lnTo>
                  <a:pt x="1174" y="578"/>
                </a:lnTo>
                <a:lnTo>
                  <a:pt x="1174" y="572"/>
                </a:lnTo>
                <a:lnTo>
                  <a:pt x="1174" y="567"/>
                </a:lnTo>
                <a:lnTo>
                  <a:pt x="1174" y="562"/>
                </a:lnTo>
                <a:lnTo>
                  <a:pt x="1176" y="556"/>
                </a:lnTo>
                <a:lnTo>
                  <a:pt x="1176" y="551"/>
                </a:lnTo>
                <a:lnTo>
                  <a:pt x="1178" y="548"/>
                </a:lnTo>
                <a:lnTo>
                  <a:pt x="1179" y="548"/>
                </a:lnTo>
                <a:lnTo>
                  <a:pt x="1183" y="549"/>
                </a:lnTo>
                <a:lnTo>
                  <a:pt x="1179" y="542"/>
                </a:lnTo>
                <a:lnTo>
                  <a:pt x="1178" y="539"/>
                </a:lnTo>
                <a:lnTo>
                  <a:pt x="1178" y="534"/>
                </a:lnTo>
                <a:lnTo>
                  <a:pt x="1176" y="530"/>
                </a:lnTo>
                <a:lnTo>
                  <a:pt x="1178" y="526"/>
                </a:lnTo>
                <a:lnTo>
                  <a:pt x="1178" y="523"/>
                </a:lnTo>
                <a:lnTo>
                  <a:pt x="1179" y="518"/>
                </a:lnTo>
                <a:lnTo>
                  <a:pt x="1183" y="512"/>
                </a:lnTo>
                <a:lnTo>
                  <a:pt x="1183" y="509"/>
                </a:lnTo>
                <a:lnTo>
                  <a:pt x="1181" y="505"/>
                </a:lnTo>
                <a:lnTo>
                  <a:pt x="1179" y="502"/>
                </a:lnTo>
                <a:lnTo>
                  <a:pt x="1179" y="498"/>
                </a:lnTo>
                <a:lnTo>
                  <a:pt x="1178" y="495"/>
                </a:lnTo>
                <a:lnTo>
                  <a:pt x="1176" y="491"/>
                </a:lnTo>
                <a:lnTo>
                  <a:pt x="1174" y="488"/>
                </a:lnTo>
                <a:lnTo>
                  <a:pt x="1174" y="484"/>
                </a:lnTo>
                <a:lnTo>
                  <a:pt x="1185" y="486"/>
                </a:lnTo>
                <a:lnTo>
                  <a:pt x="1197" y="488"/>
                </a:lnTo>
                <a:lnTo>
                  <a:pt x="1209" y="489"/>
                </a:lnTo>
                <a:lnTo>
                  <a:pt x="1222" y="493"/>
                </a:lnTo>
                <a:lnTo>
                  <a:pt x="1236" y="495"/>
                </a:lnTo>
                <a:lnTo>
                  <a:pt x="1248" y="496"/>
                </a:lnTo>
                <a:lnTo>
                  <a:pt x="1259" y="496"/>
                </a:lnTo>
                <a:lnTo>
                  <a:pt x="1269" y="495"/>
                </a:lnTo>
                <a:lnTo>
                  <a:pt x="1268" y="488"/>
                </a:lnTo>
                <a:lnTo>
                  <a:pt x="1266" y="481"/>
                </a:lnTo>
                <a:lnTo>
                  <a:pt x="1266" y="475"/>
                </a:lnTo>
                <a:lnTo>
                  <a:pt x="1266" y="470"/>
                </a:lnTo>
                <a:lnTo>
                  <a:pt x="1268" y="463"/>
                </a:lnTo>
                <a:lnTo>
                  <a:pt x="1269" y="456"/>
                </a:lnTo>
                <a:lnTo>
                  <a:pt x="1269" y="447"/>
                </a:lnTo>
                <a:lnTo>
                  <a:pt x="1269" y="438"/>
                </a:lnTo>
                <a:lnTo>
                  <a:pt x="1266" y="438"/>
                </a:lnTo>
                <a:lnTo>
                  <a:pt x="1264" y="436"/>
                </a:lnTo>
                <a:lnTo>
                  <a:pt x="1261" y="435"/>
                </a:lnTo>
                <a:lnTo>
                  <a:pt x="1257" y="433"/>
                </a:lnTo>
                <a:lnTo>
                  <a:pt x="1254" y="431"/>
                </a:lnTo>
                <a:lnTo>
                  <a:pt x="1250" y="431"/>
                </a:lnTo>
                <a:lnTo>
                  <a:pt x="1248" y="429"/>
                </a:lnTo>
                <a:lnTo>
                  <a:pt x="1245" y="429"/>
                </a:lnTo>
                <a:lnTo>
                  <a:pt x="1252" y="427"/>
                </a:lnTo>
                <a:lnTo>
                  <a:pt x="1259" y="427"/>
                </a:lnTo>
                <a:lnTo>
                  <a:pt x="1266" y="426"/>
                </a:lnTo>
                <a:lnTo>
                  <a:pt x="1275" y="424"/>
                </a:lnTo>
                <a:lnTo>
                  <a:pt x="1282" y="422"/>
                </a:lnTo>
                <a:lnTo>
                  <a:pt x="1291" y="420"/>
                </a:lnTo>
                <a:lnTo>
                  <a:pt x="1298" y="420"/>
                </a:lnTo>
                <a:lnTo>
                  <a:pt x="1305" y="419"/>
                </a:lnTo>
                <a:lnTo>
                  <a:pt x="1349" y="373"/>
                </a:lnTo>
                <a:lnTo>
                  <a:pt x="1352" y="373"/>
                </a:lnTo>
                <a:lnTo>
                  <a:pt x="1356" y="373"/>
                </a:lnTo>
                <a:lnTo>
                  <a:pt x="1361" y="373"/>
                </a:lnTo>
                <a:lnTo>
                  <a:pt x="1367" y="371"/>
                </a:lnTo>
                <a:lnTo>
                  <a:pt x="1374" y="371"/>
                </a:lnTo>
                <a:lnTo>
                  <a:pt x="1379" y="369"/>
                </a:lnTo>
                <a:lnTo>
                  <a:pt x="1384" y="367"/>
                </a:lnTo>
                <a:lnTo>
                  <a:pt x="1391" y="364"/>
                </a:lnTo>
                <a:lnTo>
                  <a:pt x="1386" y="357"/>
                </a:lnTo>
                <a:lnTo>
                  <a:pt x="1382" y="351"/>
                </a:lnTo>
                <a:lnTo>
                  <a:pt x="1381" y="346"/>
                </a:lnTo>
                <a:lnTo>
                  <a:pt x="1381" y="341"/>
                </a:lnTo>
                <a:lnTo>
                  <a:pt x="1382" y="337"/>
                </a:lnTo>
                <a:lnTo>
                  <a:pt x="1386" y="334"/>
                </a:lnTo>
                <a:lnTo>
                  <a:pt x="1391" y="330"/>
                </a:lnTo>
                <a:lnTo>
                  <a:pt x="1400" y="327"/>
                </a:lnTo>
                <a:lnTo>
                  <a:pt x="1400" y="332"/>
                </a:lnTo>
                <a:lnTo>
                  <a:pt x="1402" y="339"/>
                </a:lnTo>
                <a:lnTo>
                  <a:pt x="1404" y="344"/>
                </a:lnTo>
                <a:lnTo>
                  <a:pt x="1405" y="348"/>
                </a:lnTo>
                <a:lnTo>
                  <a:pt x="1407" y="353"/>
                </a:lnTo>
                <a:lnTo>
                  <a:pt x="1411" y="357"/>
                </a:lnTo>
                <a:lnTo>
                  <a:pt x="1414" y="360"/>
                </a:lnTo>
                <a:lnTo>
                  <a:pt x="1418" y="364"/>
                </a:lnTo>
                <a:lnTo>
                  <a:pt x="1423" y="360"/>
                </a:lnTo>
                <a:lnTo>
                  <a:pt x="1427" y="359"/>
                </a:lnTo>
                <a:lnTo>
                  <a:pt x="1428" y="359"/>
                </a:lnTo>
                <a:lnTo>
                  <a:pt x="1430" y="359"/>
                </a:lnTo>
                <a:lnTo>
                  <a:pt x="1432" y="359"/>
                </a:lnTo>
                <a:lnTo>
                  <a:pt x="1435" y="359"/>
                </a:lnTo>
                <a:lnTo>
                  <a:pt x="1439" y="357"/>
                </a:lnTo>
                <a:lnTo>
                  <a:pt x="1444" y="353"/>
                </a:lnTo>
                <a:lnTo>
                  <a:pt x="1444" y="355"/>
                </a:lnTo>
                <a:lnTo>
                  <a:pt x="1446" y="357"/>
                </a:lnTo>
                <a:lnTo>
                  <a:pt x="1450" y="360"/>
                </a:lnTo>
                <a:lnTo>
                  <a:pt x="1453" y="364"/>
                </a:lnTo>
                <a:lnTo>
                  <a:pt x="1458" y="367"/>
                </a:lnTo>
                <a:lnTo>
                  <a:pt x="1462" y="369"/>
                </a:lnTo>
                <a:lnTo>
                  <a:pt x="1465" y="373"/>
                </a:lnTo>
                <a:lnTo>
                  <a:pt x="1469" y="373"/>
                </a:lnTo>
                <a:lnTo>
                  <a:pt x="1480" y="367"/>
                </a:lnTo>
                <a:lnTo>
                  <a:pt x="1490" y="362"/>
                </a:lnTo>
                <a:lnTo>
                  <a:pt x="1501" y="353"/>
                </a:lnTo>
                <a:lnTo>
                  <a:pt x="1513" y="344"/>
                </a:lnTo>
                <a:lnTo>
                  <a:pt x="1524" y="336"/>
                </a:lnTo>
                <a:lnTo>
                  <a:pt x="1536" y="329"/>
                </a:lnTo>
                <a:lnTo>
                  <a:pt x="1547" y="321"/>
                </a:lnTo>
                <a:lnTo>
                  <a:pt x="1557" y="318"/>
                </a:lnTo>
                <a:lnTo>
                  <a:pt x="1556" y="311"/>
                </a:lnTo>
                <a:lnTo>
                  <a:pt x="1556" y="304"/>
                </a:lnTo>
                <a:lnTo>
                  <a:pt x="1559" y="300"/>
                </a:lnTo>
                <a:lnTo>
                  <a:pt x="1564" y="295"/>
                </a:lnTo>
                <a:lnTo>
                  <a:pt x="1571" y="291"/>
                </a:lnTo>
                <a:lnTo>
                  <a:pt x="1577" y="286"/>
                </a:lnTo>
                <a:lnTo>
                  <a:pt x="1586" y="284"/>
                </a:lnTo>
                <a:lnTo>
                  <a:pt x="1591" y="281"/>
                </a:lnTo>
                <a:lnTo>
                  <a:pt x="1582" y="281"/>
                </a:lnTo>
                <a:lnTo>
                  <a:pt x="1571" y="281"/>
                </a:lnTo>
                <a:lnTo>
                  <a:pt x="1559" y="279"/>
                </a:lnTo>
                <a:lnTo>
                  <a:pt x="1548" y="279"/>
                </a:lnTo>
                <a:lnTo>
                  <a:pt x="1538" y="277"/>
                </a:lnTo>
                <a:lnTo>
                  <a:pt x="1529" y="276"/>
                </a:lnTo>
                <a:lnTo>
                  <a:pt x="1520" y="274"/>
                </a:lnTo>
                <a:lnTo>
                  <a:pt x="1513" y="270"/>
                </a:lnTo>
                <a:lnTo>
                  <a:pt x="1548" y="233"/>
                </a:lnTo>
                <a:lnTo>
                  <a:pt x="1545" y="233"/>
                </a:lnTo>
                <a:lnTo>
                  <a:pt x="1541" y="231"/>
                </a:lnTo>
                <a:lnTo>
                  <a:pt x="1538" y="230"/>
                </a:lnTo>
                <a:lnTo>
                  <a:pt x="1534" y="228"/>
                </a:lnTo>
                <a:lnTo>
                  <a:pt x="1533" y="226"/>
                </a:lnTo>
                <a:lnTo>
                  <a:pt x="1529" y="224"/>
                </a:lnTo>
                <a:lnTo>
                  <a:pt x="1526" y="224"/>
                </a:lnTo>
                <a:lnTo>
                  <a:pt x="1522" y="224"/>
                </a:lnTo>
                <a:lnTo>
                  <a:pt x="1469" y="281"/>
                </a:lnTo>
                <a:lnTo>
                  <a:pt x="1469" y="284"/>
                </a:lnTo>
                <a:lnTo>
                  <a:pt x="1469" y="288"/>
                </a:lnTo>
                <a:lnTo>
                  <a:pt x="1469" y="293"/>
                </a:lnTo>
                <a:lnTo>
                  <a:pt x="1469" y="298"/>
                </a:lnTo>
                <a:lnTo>
                  <a:pt x="1467" y="304"/>
                </a:lnTo>
                <a:lnTo>
                  <a:pt x="1465" y="309"/>
                </a:lnTo>
                <a:lnTo>
                  <a:pt x="1464" y="313"/>
                </a:lnTo>
                <a:lnTo>
                  <a:pt x="1460" y="318"/>
                </a:lnTo>
                <a:lnTo>
                  <a:pt x="1462" y="316"/>
                </a:lnTo>
                <a:lnTo>
                  <a:pt x="1464" y="316"/>
                </a:lnTo>
                <a:lnTo>
                  <a:pt x="1462" y="320"/>
                </a:lnTo>
                <a:lnTo>
                  <a:pt x="1460" y="325"/>
                </a:lnTo>
                <a:lnTo>
                  <a:pt x="1457" y="332"/>
                </a:lnTo>
                <a:lnTo>
                  <a:pt x="1451" y="339"/>
                </a:lnTo>
                <a:lnTo>
                  <a:pt x="1444" y="346"/>
                </a:lnTo>
                <a:lnTo>
                  <a:pt x="1435" y="351"/>
                </a:lnTo>
                <a:lnTo>
                  <a:pt x="1427" y="353"/>
                </a:lnTo>
                <a:lnTo>
                  <a:pt x="1428" y="344"/>
                </a:lnTo>
                <a:lnTo>
                  <a:pt x="1430" y="337"/>
                </a:lnTo>
                <a:lnTo>
                  <a:pt x="1428" y="332"/>
                </a:lnTo>
                <a:lnTo>
                  <a:pt x="1427" y="327"/>
                </a:lnTo>
                <a:lnTo>
                  <a:pt x="1425" y="323"/>
                </a:lnTo>
                <a:lnTo>
                  <a:pt x="1420" y="320"/>
                </a:lnTo>
                <a:lnTo>
                  <a:pt x="1414" y="314"/>
                </a:lnTo>
                <a:lnTo>
                  <a:pt x="1409" y="307"/>
                </a:lnTo>
                <a:lnTo>
                  <a:pt x="1409" y="302"/>
                </a:lnTo>
                <a:lnTo>
                  <a:pt x="1411" y="297"/>
                </a:lnTo>
                <a:lnTo>
                  <a:pt x="1411" y="293"/>
                </a:lnTo>
                <a:lnTo>
                  <a:pt x="1412" y="290"/>
                </a:lnTo>
                <a:lnTo>
                  <a:pt x="1412" y="284"/>
                </a:lnTo>
                <a:lnTo>
                  <a:pt x="1412" y="281"/>
                </a:lnTo>
                <a:lnTo>
                  <a:pt x="1411" y="276"/>
                </a:lnTo>
                <a:lnTo>
                  <a:pt x="1409" y="270"/>
                </a:lnTo>
                <a:lnTo>
                  <a:pt x="1405" y="277"/>
                </a:lnTo>
                <a:lnTo>
                  <a:pt x="1402" y="284"/>
                </a:lnTo>
                <a:lnTo>
                  <a:pt x="1398" y="290"/>
                </a:lnTo>
                <a:lnTo>
                  <a:pt x="1393" y="297"/>
                </a:lnTo>
                <a:lnTo>
                  <a:pt x="1388" y="300"/>
                </a:lnTo>
                <a:lnTo>
                  <a:pt x="1382" y="304"/>
                </a:lnTo>
                <a:lnTo>
                  <a:pt x="1375" y="307"/>
                </a:lnTo>
                <a:lnTo>
                  <a:pt x="1367" y="307"/>
                </a:lnTo>
                <a:lnTo>
                  <a:pt x="1365" y="304"/>
                </a:lnTo>
                <a:lnTo>
                  <a:pt x="1363" y="298"/>
                </a:lnTo>
                <a:lnTo>
                  <a:pt x="1361" y="295"/>
                </a:lnTo>
                <a:lnTo>
                  <a:pt x="1358" y="290"/>
                </a:lnTo>
                <a:lnTo>
                  <a:pt x="1354" y="284"/>
                </a:lnTo>
                <a:lnTo>
                  <a:pt x="1351" y="279"/>
                </a:lnTo>
                <a:lnTo>
                  <a:pt x="1349" y="274"/>
                </a:lnTo>
                <a:lnTo>
                  <a:pt x="1349" y="270"/>
                </a:lnTo>
                <a:lnTo>
                  <a:pt x="1354" y="261"/>
                </a:lnTo>
                <a:lnTo>
                  <a:pt x="1361" y="256"/>
                </a:lnTo>
                <a:lnTo>
                  <a:pt x="1368" y="251"/>
                </a:lnTo>
                <a:lnTo>
                  <a:pt x="1374" y="249"/>
                </a:lnTo>
                <a:lnTo>
                  <a:pt x="1381" y="247"/>
                </a:lnTo>
                <a:lnTo>
                  <a:pt x="1388" y="247"/>
                </a:lnTo>
                <a:lnTo>
                  <a:pt x="1393" y="245"/>
                </a:lnTo>
                <a:lnTo>
                  <a:pt x="1400" y="242"/>
                </a:lnTo>
                <a:lnTo>
                  <a:pt x="1409" y="233"/>
                </a:lnTo>
                <a:lnTo>
                  <a:pt x="1416" y="221"/>
                </a:lnTo>
                <a:lnTo>
                  <a:pt x="1425" y="208"/>
                </a:lnTo>
                <a:lnTo>
                  <a:pt x="1434" y="198"/>
                </a:lnTo>
                <a:lnTo>
                  <a:pt x="1444" y="187"/>
                </a:lnTo>
                <a:lnTo>
                  <a:pt x="1455" y="178"/>
                </a:lnTo>
                <a:lnTo>
                  <a:pt x="1465" y="169"/>
                </a:lnTo>
                <a:lnTo>
                  <a:pt x="1478" y="159"/>
                </a:lnTo>
                <a:lnTo>
                  <a:pt x="1487" y="150"/>
                </a:lnTo>
                <a:lnTo>
                  <a:pt x="1573" y="150"/>
                </a:lnTo>
                <a:lnTo>
                  <a:pt x="1591" y="168"/>
                </a:lnTo>
                <a:lnTo>
                  <a:pt x="1626" y="168"/>
                </a:lnTo>
                <a:lnTo>
                  <a:pt x="1633" y="175"/>
                </a:lnTo>
                <a:lnTo>
                  <a:pt x="1640" y="180"/>
                </a:lnTo>
                <a:lnTo>
                  <a:pt x="1646" y="185"/>
                </a:lnTo>
                <a:lnTo>
                  <a:pt x="1653" y="187"/>
                </a:lnTo>
                <a:lnTo>
                  <a:pt x="1660" y="191"/>
                </a:lnTo>
                <a:lnTo>
                  <a:pt x="1665" y="191"/>
                </a:lnTo>
                <a:lnTo>
                  <a:pt x="1672" y="189"/>
                </a:lnTo>
                <a:lnTo>
                  <a:pt x="1679" y="187"/>
                </a:lnTo>
                <a:lnTo>
                  <a:pt x="1697" y="205"/>
                </a:lnTo>
                <a:lnTo>
                  <a:pt x="1679" y="224"/>
                </a:lnTo>
                <a:lnTo>
                  <a:pt x="1644" y="224"/>
                </a:lnTo>
                <a:lnTo>
                  <a:pt x="1626" y="205"/>
                </a:lnTo>
                <a:lnTo>
                  <a:pt x="1617" y="215"/>
                </a:lnTo>
                <a:lnTo>
                  <a:pt x="1653" y="253"/>
                </a:lnTo>
                <a:lnTo>
                  <a:pt x="1670" y="253"/>
                </a:lnTo>
                <a:lnTo>
                  <a:pt x="1674" y="251"/>
                </a:lnTo>
                <a:lnTo>
                  <a:pt x="1681" y="245"/>
                </a:lnTo>
                <a:lnTo>
                  <a:pt x="1688" y="240"/>
                </a:lnTo>
                <a:lnTo>
                  <a:pt x="1695" y="233"/>
                </a:lnTo>
                <a:lnTo>
                  <a:pt x="1702" y="226"/>
                </a:lnTo>
                <a:lnTo>
                  <a:pt x="1707" y="221"/>
                </a:lnTo>
                <a:lnTo>
                  <a:pt x="1713" y="217"/>
                </a:lnTo>
                <a:lnTo>
                  <a:pt x="1714" y="215"/>
                </a:lnTo>
                <a:lnTo>
                  <a:pt x="1732" y="215"/>
                </a:lnTo>
                <a:lnTo>
                  <a:pt x="1757" y="187"/>
                </a:lnTo>
                <a:lnTo>
                  <a:pt x="1775" y="205"/>
                </a:lnTo>
                <a:lnTo>
                  <a:pt x="1801" y="177"/>
                </a:lnTo>
                <a:lnTo>
                  <a:pt x="1819" y="196"/>
                </a:lnTo>
                <a:lnTo>
                  <a:pt x="1824" y="192"/>
                </a:lnTo>
                <a:lnTo>
                  <a:pt x="1831" y="191"/>
                </a:lnTo>
                <a:lnTo>
                  <a:pt x="1838" y="189"/>
                </a:lnTo>
                <a:lnTo>
                  <a:pt x="1843" y="187"/>
                </a:lnTo>
                <a:lnTo>
                  <a:pt x="1850" y="185"/>
                </a:lnTo>
                <a:lnTo>
                  <a:pt x="1858" y="184"/>
                </a:lnTo>
                <a:lnTo>
                  <a:pt x="1863" y="180"/>
                </a:lnTo>
                <a:lnTo>
                  <a:pt x="1870" y="177"/>
                </a:lnTo>
                <a:lnTo>
                  <a:pt x="1845" y="150"/>
                </a:lnTo>
                <a:lnTo>
                  <a:pt x="1854" y="154"/>
                </a:lnTo>
                <a:lnTo>
                  <a:pt x="1865" y="157"/>
                </a:lnTo>
                <a:lnTo>
                  <a:pt x="1873" y="161"/>
                </a:lnTo>
                <a:lnTo>
                  <a:pt x="1884" y="162"/>
                </a:lnTo>
                <a:lnTo>
                  <a:pt x="1895" y="166"/>
                </a:lnTo>
                <a:lnTo>
                  <a:pt x="1907" y="168"/>
                </a:lnTo>
                <a:lnTo>
                  <a:pt x="1919" y="168"/>
                </a:lnTo>
                <a:lnTo>
                  <a:pt x="1932" y="168"/>
                </a:lnTo>
                <a:lnTo>
                  <a:pt x="1932" y="164"/>
                </a:lnTo>
                <a:lnTo>
                  <a:pt x="1933" y="161"/>
                </a:lnTo>
                <a:lnTo>
                  <a:pt x="1933" y="157"/>
                </a:lnTo>
                <a:lnTo>
                  <a:pt x="1935" y="154"/>
                </a:lnTo>
                <a:lnTo>
                  <a:pt x="1937" y="150"/>
                </a:lnTo>
                <a:lnTo>
                  <a:pt x="1939" y="147"/>
                </a:lnTo>
                <a:lnTo>
                  <a:pt x="1941" y="143"/>
                </a:lnTo>
                <a:lnTo>
                  <a:pt x="1941" y="139"/>
                </a:lnTo>
                <a:lnTo>
                  <a:pt x="1983" y="187"/>
                </a:lnTo>
                <a:lnTo>
                  <a:pt x="1983" y="191"/>
                </a:lnTo>
                <a:lnTo>
                  <a:pt x="1983" y="194"/>
                </a:lnTo>
                <a:lnTo>
                  <a:pt x="1981" y="198"/>
                </a:lnTo>
                <a:lnTo>
                  <a:pt x="1979" y="201"/>
                </a:lnTo>
                <a:lnTo>
                  <a:pt x="1978" y="205"/>
                </a:lnTo>
                <a:lnTo>
                  <a:pt x="1976" y="208"/>
                </a:lnTo>
                <a:lnTo>
                  <a:pt x="1976" y="212"/>
                </a:lnTo>
                <a:lnTo>
                  <a:pt x="1974" y="215"/>
                </a:lnTo>
                <a:lnTo>
                  <a:pt x="2009" y="215"/>
                </a:lnTo>
                <a:lnTo>
                  <a:pt x="2009" y="177"/>
                </a:lnTo>
                <a:lnTo>
                  <a:pt x="2016" y="184"/>
                </a:lnTo>
                <a:lnTo>
                  <a:pt x="2024" y="189"/>
                </a:lnTo>
                <a:lnTo>
                  <a:pt x="2032" y="192"/>
                </a:lnTo>
                <a:lnTo>
                  <a:pt x="2039" y="194"/>
                </a:lnTo>
                <a:lnTo>
                  <a:pt x="2048" y="198"/>
                </a:lnTo>
                <a:lnTo>
                  <a:pt x="2057" y="200"/>
                </a:lnTo>
                <a:lnTo>
                  <a:pt x="2064" y="203"/>
                </a:lnTo>
                <a:lnTo>
                  <a:pt x="2071" y="205"/>
                </a:lnTo>
                <a:lnTo>
                  <a:pt x="2071" y="201"/>
                </a:lnTo>
                <a:lnTo>
                  <a:pt x="2069" y="198"/>
                </a:lnTo>
                <a:lnTo>
                  <a:pt x="2068" y="194"/>
                </a:lnTo>
                <a:lnTo>
                  <a:pt x="2066" y="191"/>
                </a:lnTo>
                <a:lnTo>
                  <a:pt x="2064" y="187"/>
                </a:lnTo>
                <a:lnTo>
                  <a:pt x="2062" y="184"/>
                </a:lnTo>
                <a:lnTo>
                  <a:pt x="2062" y="180"/>
                </a:lnTo>
                <a:lnTo>
                  <a:pt x="2061" y="177"/>
                </a:lnTo>
                <a:lnTo>
                  <a:pt x="2045" y="177"/>
                </a:lnTo>
                <a:lnTo>
                  <a:pt x="2036" y="187"/>
                </a:lnTo>
                <a:lnTo>
                  <a:pt x="2018" y="187"/>
                </a:lnTo>
                <a:lnTo>
                  <a:pt x="1992" y="159"/>
                </a:lnTo>
                <a:lnTo>
                  <a:pt x="2002" y="157"/>
                </a:lnTo>
                <a:lnTo>
                  <a:pt x="2011" y="155"/>
                </a:lnTo>
                <a:lnTo>
                  <a:pt x="2022" y="155"/>
                </a:lnTo>
                <a:lnTo>
                  <a:pt x="2031" y="154"/>
                </a:lnTo>
                <a:lnTo>
                  <a:pt x="2041" y="154"/>
                </a:lnTo>
                <a:lnTo>
                  <a:pt x="2052" y="154"/>
                </a:lnTo>
                <a:lnTo>
                  <a:pt x="2061" y="152"/>
                </a:lnTo>
                <a:lnTo>
                  <a:pt x="2071" y="150"/>
                </a:lnTo>
                <a:lnTo>
                  <a:pt x="2068" y="150"/>
                </a:lnTo>
                <a:lnTo>
                  <a:pt x="2064" y="148"/>
                </a:lnTo>
                <a:lnTo>
                  <a:pt x="2061" y="147"/>
                </a:lnTo>
                <a:lnTo>
                  <a:pt x="2057" y="145"/>
                </a:lnTo>
                <a:lnTo>
                  <a:pt x="2054" y="143"/>
                </a:lnTo>
                <a:lnTo>
                  <a:pt x="2052" y="141"/>
                </a:lnTo>
                <a:lnTo>
                  <a:pt x="2048" y="141"/>
                </a:lnTo>
                <a:lnTo>
                  <a:pt x="2045" y="139"/>
                </a:lnTo>
                <a:lnTo>
                  <a:pt x="2048" y="136"/>
                </a:lnTo>
                <a:lnTo>
                  <a:pt x="2052" y="131"/>
                </a:lnTo>
                <a:lnTo>
                  <a:pt x="2057" y="124"/>
                </a:lnTo>
                <a:lnTo>
                  <a:pt x="2061" y="116"/>
                </a:lnTo>
                <a:lnTo>
                  <a:pt x="2064" y="109"/>
                </a:lnTo>
                <a:lnTo>
                  <a:pt x="2068" y="104"/>
                </a:lnTo>
                <a:lnTo>
                  <a:pt x="2069" y="99"/>
                </a:lnTo>
                <a:lnTo>
                  <a:pt x="2071" y="93"/>
                </a:lnTo>
                <a:lnTo>
                  <a:pt x="2078" y="93"/>
                </a:lnTo>
                <a:lnTo>
                  <a:pt x="2085" y="93"/>
                </a:lnTo>
                <a:lnTo>
                  <a:pt x="2092" y="95"/>
                </a:lnTo>
                <a:lnTo>
                  <a:pt x="2101" y="95"/>
                </a:lnTo>
                <a:lnTo>
                  <a:pt x="2108" y="97"/>
                </a:lnTo>
                <a:lnTo>
                  <a:pt x="2117" y="97"/>
                </a:lnTo>
                <a:lnTo>
                  <a:pt x="2124" y="101"/>
                </a:lnTo>
                <a:lnTo>
                  <a:pt x="2131" y="104"/>
                </a:lnTo>
                <a:lnTo>
                  <a:pt x="2135" y="102"/>
                </a:lnTo>
                <a:lnTo>
                  <a:pt x="2138" y="102"/>
                </a:lnTo>
                <a:lnTo>
                  <a:pt x="2142" y="101"/>
                </a:lnTo>
                <a:lnTo>
                  <a:pt x="2144" y="99"/>
                </a:lnTo>
                <a:lnTo>
                  <a:pt x="2147" y="97"/>
                </a:lnTo>
                <a:lnTo>
                  <a:pt x="2151" y="95"/>
                </a:lnTo>
                <a:lnTo>
                  <a:pt x="2154" y="93"/>
                </a:lnTo>
                <a:lnTo>
                  <a:pt x="2158" y="93"/>
                </a:lnTo>
                <a:lnTo>
                  <a:pt x="2158" y="90"/>
                </a:lnTo>
                <a:lnTo>
                  <a:pt x="2158" y="86"/>
                </a:lnTo>
                <a:lnTo>
                  <a:pt x="2158" y="83"/>
                </a:lnTo>
                <a:lnTo>
                  <a:pt x="2160" y="79"/>
                </a:lnTo>
                <a:lnTo>
                  <a:pt x="2160" y="76"/>
                </a:lnTo>
                <a:lnTo>
                  <a:pt x="2161" y="72"/>
                </a:lnTo>
                <a:lnTo>
                  <a:pt x="2163" y="69"/>
                </a:lnTo>
                <a:lnTo>
                  <a:pt x="2167" y="65"/>
                </a:lnTo>
                <a:lnTo>
                  <a:pt x="2211" y="93"/>
                </a:lnTo>
                <a:lnTo>
                  <a:pt x="2202" y="85"/>
                </a:lnTo>
                <a:lnTo>
                  <a:pt x="2220" y="85"/>
                </a:lnTo>
                <a:lnTo>
                  <a:pt x="2202" y="85"/>
                </a:lnTo>
                <a:lnTo>
                  <a:pt x="2209" y="85"/>
                </a:lnTo>
                <a:lnTo>
                  <a:pt x="2218" y="85"/>
                </a:lnTo>
                <a:lnTo>
                  <a:pt x="2228" y="85"/>
                </a:lnTo>
                <a:lnTo>
                  <a:pt x="2241" y="83"/>
                </a:lnTo>
                <a:lnTo>
                  <a:pt x="2251" y="83"/>
                </a:lnTo>
                <a:lnTo>
                  <a:pt x="2262" y="81"/>
                </a:lnTo>
                <a:lnTo>
                  <a:pt x="2273" y="78"/>
                </a:lnTo>
                <a:lnTo>
                  <a:pt x="2280" y="76"/>
                </a:lnTo>
                <a:lnTo>
                  <a:pt x="2280" y="79"/>
                </a:lnTo>
                <a:lnTo>
                  <a:pt x="2278" y="83"/>
                </a:lnTo>
                <a:lnTo>
                  <a:pt x="2276" y="86"/>
                </a:lnTo>
                <a:lnTo>
                  <a:pt x="2276" y="90"/>
                </a:lnTo>
                <a:lnTo>
                  <a:pt x="2274" y="93"/>
                </a:lnTo>
                <a:lnTo>
                  <a:pt x="2273" y="97"/>
                </a:lnTo>
                <a:lnTo>
                  <a:pt x="2271" y="101"/>
                </a:lnTo>
                <a:lnTo>
                  <a:pt x="2271" y="104"/>
                </a:lnTo>
                <a:lnTo>
                  <a:pt x="2288" y="122"/>
                </a:lnTo>
                <a:lnTo>
                  <a:pt x="2281" y="125"/>
                </a:lnTo>
                <a:lnTo>
                  <a:pt x="2274" y="131"/>
                </a:lnTo>
                <a:lnTo>
                  <a:pt x="2265" y="136"/>
                </a:lnTo>
                <a:lnTo>
                  <a:pt x="2258" y="141"/>
                </a:lnTo>
                <a:lnTo>
                  <a:pt x="2250" y="148"/>
                </a:lnTo>
                <a:lnTo>
                  <a:pt x="2243" y="155"/>
                </a:lnTo>
                <a:lnTo>
                  <a:pt x="2234" y="162"/>
                </a:lnTo>
                <a:lnTo>
                  <a:pt x="2228" y="168"/>
                </a:lnTo>
                <a:lnTo>
                  <a:pt x="2235" y="161"/>
                </a:lnTo>
                <a:lnTo>
                  <a:pt x="2246" y="154"/>
                </a:lnTo>
                <a:lnTo>
                  <a:pt x="2257" y="150"/>
                </a:lnTo>
                <a:lnTo>
                  <a:pt x="2269" y="147"/>
                </a:lnTo>
                <a:lnTo>
                  <a:pt x="2281" y="143"/>
                </a:lnTo>
                <a:lnTo>
                  <a:pt x="2294" y="141"/>
                </a:lnTo>
                <a:lnTo>
                  <a:pt x="2308" y="141"/>
                </a:lnTo>
                <a:lnTo>
                  <a:pt x="2320" y="141"/>
                </a:lnTo>
                <a:lnTo>
                  <a:pt x="2348" y="143"/>
                </a:lnTo>
                <a:lnTo>
                  <a:pt x="2377" y="147"/>
                </a:lnTo>
                <a:lnTo>
                  <a:pt x="2403" y="148"/>
                </a:lnTo>
                <a:lnTo>
                  <a:pt x="2428" y="150"/>
                </a:lnTo>
                <a:lnTo>
                  <a:pt x="2454" y="177"/>
                </a:lnTo>
                <a:lnTo>
                  <a:pt x="2470" y="171"/>
                </a:lnTo>
                <a:lnTo>
                  <a:pt x="2486" y="168"/>
                </a:lnTo>
                <a:lnTo>
                  <a:pt x="2506" y="168"/>
                </a:lnTo>
                <a:lnTo>
                  <a:pt x="2527" y="169"/>
                </a:lnTo>
                <a:lnTo>
                  <a:pt x="2569" y="175"/>
                </a:lnTo>
                <a:lnTo>
                  <a:pt x="2615" y="185"/>
                </a:lnTo>
                <a:lnTo>
                  <a:pt x="2663" y="198"/>
                </a:lnTo>
                <a:lnTo>
                  <a:pt x="2707" y="208"/>
                </a:lnTo>
                <a:lnTo>
                  <a:pt x="2728" y="212"/>
                </a:lnTo>
                <a:lnTo>
                  <a:pt x="2749" y="214"/>
                </a:lnTo>
                <a:lnTo>
                  <a:pt x="2767" y="215"/>
                </a:lnTo>
                <a:lnTo>
                  <a:pt x="2785" y="215"/>
                </a:lnTo>
                <a:lnTo>
                  <a:pt x="2792" y="215"/>
                </a:lnTo>
                <a:lnTo>
                  <a:pt x="2797" y="214"/>
                </a:lnTo>
                <a:lnTo>
                  <a:pt x="2804" y="212"/>
                </a:lnTo>
                <a:lnTo>
                  <a:pt x="2811" y="212"/>
                </a:lnTo>
                <a:lnTo>
                  <a:pt x="2817" y="210"/>
                </a:lnTo>
                <a:lnTo>
                  <a:pt x="2824" y="210"/>
                </a:lnTo>
                <a:lnTo>
                  <a:pt x="2831" y="212"/>
                </a:lnTo>
                <a:lnTo>
                  <a:pt x="2838" y="215"/>
                </a:lnTo>
                <a:lnTo>
                  <a:pt x="2839" y="215"/>
                </a:lnTo>
                <a:lnTo>
                  <a:pt x="2843" y="214"/>
                </a:lnTo>
                <a:lnTo>
                  <a:pt x="2847" y="212"/>
                </a:lnTo>
                <a:lnTo>
                  <a:pt x="2850" y="210"/>
                </a:lnTo>
                <a:lnTo>
                  <a:pt x="2854" y="208"/>
                </a:lnTo>
                <a:lnTo>
                  <a:pt x="2857" y="207"/>
                </a:lnTo>
                <a:lnTo>
                  <a:pt x="2859" y="207"/>
                </a:lnTo>
                <a:lnTo>
                  <a:pt x="2862" y="205"/>
                </a:lnTo>
                <a:lnTo>
                  <a:pt x="2880" y="224"/>
                </a:lnTo>
                <a:lnTo>
                  <a:pt x="2889" y="222"/>
                </a:lnTo>
                <a:lnTo>
                  <a:pt x="2898" y="222"/>
                </a:lnTo>
                <a:lnTo>
                  <a:pt x="2903" y="221"/>
                </a:lnTo>
                <a:lnTo>
                  <a:pt x="2910" y="221"/>
                </a:lnTo>
                <a:lnTo>
                  <a:pt x="2915" y="219"/>
                </a:lnTo>
                <a:lnTo>
                  <a:pt x="2921" y="221"/>
                </a:lnTo>
                <a:lnTo>
                  <a:pt x="2926" y="221"/>
                </a:lnTo>
                <a:lnTo>
                  <a:pt x="2933" y="224"/>
                </a:lnTo>
                <a:lnTo>
                  <a:pt x="2951" y="205"/>
                </a:lnTo>
                <a:lnTo>
                  <a:pt x="2933" y="205"/>
                </a:lnTo>
                <a:lnTo>
                  <a:pt x="2945" y="207"/>
                </a:lnTo>
                <a:lnTo>
                  <a:pt x="2960" y="208"/>
                </a:lnTo>
                <a:lnTo>
                  <a:pt x="2972" y="212"/>
                </a:lnTo>
                <a:lnTo>
                  <a:pt x="2984" y="214"/>
                </a:lnTo>
                <a:lnTo>
                  <a:pt x="2998" y="217"/>
                </a:lnTo>
                <a:lnTo>
                  <a:pt x="3011" y="221"/>
                </a:lnTo>
                <a:lnTo>
                  <a:pt x="3025" y="222"/>
                </a:lnTo>
                <a:lnTo>
                  <a:pt x="3037" y="224"/>
                </a:lnTo>
                <a:lnTo>
                  <a:pt x="3055" y="242"/>
                </a:lnTo>
                <a:lnTo>
                  <a:pt x="3062" y="242"/>
                </a:lnTo>
                <a:lnTo>
                  <a:pt x="3069" y="242"/>
                </a:lnTo>
                <a:lnTo>
                  <a:pt x="3076" y="244"/>
                </a:lnTo>
                <a:lnTo>
                  <a:pt x="3085" y="244"/>
                </a:lnTo>
                <a:lnTo>
                  <a:pt x="3094" y="245"/>
                </a:lnTo>
                <a:lnTo>
                  <a:pt x="3101" y="247"/>
                </a:lnTo>
                <a:lnTo>
                  <a:pt x="3108" y="249"/>
                </a:lnTo>
                <a:lnTo>
                  <a:pt x="3115" y="253"/>
                </a:lnTo>
                <a:lnTo>
                  <a:pt x="3113" y="258"/>
                </a:lnTo>
                <a:lnTo>
                  <a:pt x="3111" y="261"/>
                </a:lnTo>
                <a:lnTo>
                  <a:pt x="3111" y="263"/>
                </a:lnTo>
                <a:lnTo>
                  <a:pt x="3111" y="265"/>
                </a:lnTo>
                <a:lnTo>
                  <a:pt x="3111" y="268"/>
                </a:lnTo>
                <a:lnTo>
                  <a:pt x="3110" y="270"/>
                </a:lnTo>
                <a:lnTo>
                  <a:pt x="3110" y="274"/>
                </a:lnTo>
                <a:lnTo>
                  <a:pt x="3106" y="281"/>
                </a:lnTo>
                <a:lnTo>
                  <a:pt x="3088" y="261"/>
                </a:lnTo>
                <a:lnTo>
                  <a:pt x="3037" y="261"/>
                </a:lnTo>
                <a:lnTo>
                  <a:pt x="3037" y="258"/>
                </a:lnTo>
                <a:lnTo>
                  <a:pt x="3036" y="253"/>
                </a:lnTo>
                <a:lnTo>
                  <a:pt x="3032" y="249"/>
                </a:lnTo>
                <a:lnTo>
                  <a:pt x="3028" y="244"/>
                </a:lnTo>
                <a:lnTo>
                  <a:pt x="3025" y="240"/>
                </a:lnTo>
                <a:lnTo>
                  <a:pt x="3023" y="237"/>
                </a:lnTo>
                <a:lnTo>
                  <a:pt x="3021" y="233"/>
                </a:lnTo>
                <a:lnTo>
                  <a:pt x="3020" y="233"/>
                </a:lnTo>
                <a:lnTo>
                  <a:pt x="3020" y="237"/>
                </a:lnTo>
                <a:lnTo>
                  <a:pt x="3020" y="240"/>
                </a:lnTo>
                <a:lnTo>
                  <a:pt x="3020" y="245"/>
                </a:lnTo>
                <a:lnTo>
                  <a:pt x="3021" y="249"/>
                </a:lnTo>
                <a:lnTo>
                  <a:pt x="3028" y="260"/>
                </a:lnTo>
                <a:lnTo>
                  <a:pt x="3037" y="268"/>
                </a:lnTo>
                <a:lnTo>
                  <a:pt x="3048" y="276"/>
                </a:lnTo>
                <a:lnTo>
                  <a:pt x="3058" y="283"/>
                </a:lnTo>
                <a:lnTo>
                  <a:pt x="3071" y="288"/>
                </a:lnTo>
                <a:lnTo>
                  <a:pt x="3081" y="290"/>
                </a:lnTo>
                <a:lnTo>
                  <a:pt x="3080" y="293"/>
                </a:lnTo>
                <a:lnTo>
                  <a:pt x="3078" y="297"/>
                </a:lnTo>
                <a:lnTo>
                  <a:pt x="3076" y="302"/>
                </a:lnTo>
                <a:lnTo>
                  <a:pt x="3073" y="307"/>
                </a:lnTo>
                <a:lnTo>
                  <a:pt x="3069" y="311"/>
                </a:lnTo>
                <a:lnTo>
                  <a:pt x="3066" y="314"/>
                </a:lnTo>
                <a:lnTo>
                  <a:pt x="3064" y="316"/>
                </a:lnTo>
                <a:lnTo>
                  <a:pt x="3064" y="318"/>
                </a:lnTo>
                <a:lnTo>
                  <a:pt x="3060" y="318"/>
                </a:lnTo>
                <a:lnTo>
                  <a:pt x="3057" y="318"/>
                </a:lnTo>
                <a:lnTo>
                  <a:pt x="3053" y="320"/>
                </a:lnTo>
                <a:lnTo>
                  <a:pt x="3050" y="321"/>
                </a:lnTo>
                <a:lnTo>
                  <a:pt x="3046" y="323"/>
                </a:lnTo>
                <a:lnTo>
                  <a:pt x="3044" y="325"/>
                </a:lnTo>
                <a:lnTo>
                  <a:pt x="3041" y="327"/>
                </a:lnTo>
                <a:lnTo>
                  <a:pt x="3037" y="327"/>
                </a:lnTo>
                <a:lnTo>
                  <a:pt x="3032" y="327"/>
                </a:lnTo>
                <a:lnTo>
                  <a:pt x="3025" y="325"/>
                </a:lnTo>
                <a:lnTo>
                  <a:pt x="3021" y="323"/>
                </a:lnTo>
                <a:lnTo>
                  <a:pt x="3016" y="323"/>
                </a:lnTo>
                <a:lnTo>
                  <a:pt x="3011" y="323"/>
                </a:lnTo>
                <a:lnTo>
                  <a:pt x="3005" y="323"/>
                </a:lnTo>
                <a:lnTo>
                  <a:pt x="3000" y="323"/>
                </a:lnTo>
                <a:lnTo>
                  <a:pt x="2993" y="327"/>
                </a:lnTo>
                <a:lnTo>
                  <a:pt x="2995" y="336"/>
                </a:lnTo>
                <a:lnTo>
                  <a:pt x="2998" y="344"/>
                </a:lnTo>
                <a:lnTo>
                  <a:pt x="3002" y="351"/>
                </a:lnTo>
                <a:lnTo>
                  <a:pt x="3009" y="357"/>
                </a:lnTo>
                <a:lnTo>
                  <a:pt x="3016" y="362"/>
                </a:lnTo>
                <a:lnTo>
                  <a:pt x="3023" y="366"/>
                </a:lnTo>
                <a:lnTo>
                  <a:pt x="3030" y="369"/>
                </a:lnTo>
                <a:lnTo>
                  <a:pt x="3037" y="373"/>
                </a:lnTo>
                <a:lnTo>
                  <a:pt x="3037" y="380"/>
                </a:lnTo>
                <a:lnTo>
                  <a:pt x="3039" y="389"/>
                </a:lnTo>
                <a:lnTo>
                  <a:pt x="3041" y="396"/>
                </a:lnTo>
                <a:lnTo>
                  <a:pt x="3041" y="405"/>
                </a:lnTo>
                <a:lnTo>
                  <a:pt x="3043" y="413"/>
                </a:lnTo>
                <a:lnTo>
                  <a:pt x="3044" y="422"/>
                </a:lnTo>
                <a:lnTo>
                  <a:pt x="3046" y="431"/>
                </a:lnTo>
                <a:lnTo>
                  <a:pt x="3046" y="438"/>
                </a:lnTo>
                <a:lnTo>
                  <a:pt x="3036" y="427"/>
                </a:lnTo>
                <a:lnTo>
                  <a:pt x="3023" y="420"/>
                </a:lnTo>
                <a:lnTo>
                  <a:pt x="3011" y="412"/>
                </a:lnTo>
                <a:lnTo>
                  <a:pt x="2998" y="405"/>
                </a:lnTo>
                <a:lnTo>
                  <a:pt x="2984" y="397"/>
                </a:lnTo>
                <a:lnTo>
                  <a:pt x="2972" y="390"/>
                </a:lnTo>
                <a:lnTo>
                  <a:pt x="2961" y="383"/>
                </a:lnTo>
                <a:lnTo>
                  <a:pt x="2951" y="373"/>
                </a:lnTo>
                <a:lnTo>
                  <a:pt x="2951" y="369"/>
                </a:lnTo>
                <a:lnTo>
                  <a:pt x="2951" y="366"/>
                </a:lnTo>
                <a:lnTo>
                  <a:pt x="2952" y="362"/>
                </a:lnTo>
                <a:lnTo>
                  <a:pt x="2954" y="359"/>
                </a:lnTo>
                <a:lnTo>
                  <a:pt x="2956" y="355"/>
                </a:lnTo>
                <a:lnTo>
                  <a:pt x="2958" y="351"/>
                </a:lnTo>
                <a:lnTo>
                  <a:pt x="2958" y="348"/>
                </a:lnTo>
                <a:lnTo>
                  <a:pt x="2960" y="344"/>
                </a:lnTo>
                <a:lnTo>
                  <a:pt x="2958" y="341"/>
                </a:lnTo>
                <a:lnTo>
                  <a:pt x="2956" y="334"/>
                </a:lnTo>
                <a:lnTo>
                  <a:pt x="2952" y="329"/>
                </a:lnTo>
                <a:lnTo>
                  <a:pt x="2951" y="320"/>
                </a:lnTo>
                <a:lnTo>
                  <a:pt x="2947" y="313"/>
                </a:lnTo>
                <a:lnTo>
                  <a:pt x="2944" y="304"/>
                </a:lnTo>
                <a:lnTo>
                  <a:pt x="2942" y="297"/>
                </a:lnTo>
                <a:lnTo>
                  <a:pt x="2942" y="290"/>
                </a:lnTo>
                <a:lnTo>
                  <a:pt x="2935" y="291"/>
                </a:lnTo>
                <a:lnTo>
                  <a:pt x="2931" y="293"/>
                </a:lnTo>
                <a:lnTo>
                  <a:pt x="2928" y="293"/>
                </a:lnTo>
                <a:lnTo>
                  <a:pt x="2924" y="293"/>
                </a:lnTo>
                <a:lnTo>
                  <a:pt x="2921" y="291"/>
                </a:lnTo>
                <a:lnTo>
                  <a:pt x="2917" y="290"/>
                </a:lnTo>
                <a:lnTo>
                  <a:pt x="2912" y="290"/>
                </a:lnTo>
                <a:lnTo>
                  <a:pt x="2907" y="290"/>
                </a:lnTo>
                <a:lnTo>
                  <a:pt x="2903" y="297"/>
                </a:lnTo>
                <a:lnTo>
                  <a:pt x="2898" y="304"/>
                </a:lnTo>
                <a:lnTo>
                  <a:pt x="2894" y="313"/>
                </a:lnTo>
                <a:lnTo>
                  <a:pt x="2887" y="321"/>
                </a:lnTo>
                <a:lnTo>
                  <a:pt x="2882" y="330"/>
                </a:lnTo>
                <a:lnTo>
                  <a:pt x="2877" y="339"/>
                </a:lnTo>
                <a:lnTo>
                  <a:pt x="2869" y="346"/>
                </a:lnTo>
                <a:lnTo>
                  <a:pt x="2862" y="353"/>
                </a:lnTo>
                <a:lnTo>
                  <a:pt x="2854" y="353"/>
                </a:lnTo>
                <a:lnTo>
                  <a:pt x="2847" y="351"/>
                </a:lnTo>
                <a:lnTo>
                  <a:pt x="2841" y="350"/>
                </a:lnTo>
                <a:lnTo>
                  <a:pt x="2836" y="346"/>
                </a:lnTo>
                <a:lnTo>
                  <a:pt x="2832" y="343"/>
                </a:lnTo>
                <a:lnTo>
                  <a:pt x="2831" y="339"/>
                </a:lnTo>
                <a:lnTo>
                  <a:pt x="2829" y="332"/>
                </a:lnTo>
                <a:lnTo>
                  <a:pt x="2829" y="327"/>
                </a:lnTo>
                <a:lnTo>
                  <a:pt x="2811" y="344"/>
                </a:lnTo>
                <a:lnTo>
                  <a:pt x="2794" y="327"/>
                </a:lnTo>
                <a:lnTo>
                  <a:pt x="2790" y="330"/>
                </a:lnTo>
                <a:lnTo>
                  <a:pt x="2785" y="336"/>
                </a:lnTo>
                <a:lnTo>
                  <a:pt x="2778" y="343"/>
                </a:lnTo>
                <a:lnTo>
                  <a:pt x="2772" y="350"/>
                </a:lnTo>
                <a:lnTo>
                  <a:pt x="2767" y="359"/>
                </a:lnTo>
                <a:lnTo>
                  <a:pt x="2762" y="367"/>
                </a:lnTo>
                <a:lnTo>
                  <a:pt x="2760" y="374"/>
                </a:lnTo>
                <a:lnTo>
                  <a:pt x="2758" y="382"/>
                </a:lnTo>
                <a:lnTo>
                  <a:pt x="2762" y="382"/>
                </a:lnTo>
                <a:lnTo>
                  <a:pt x="2767" y="385"/>
                </a:lnTo>
                <a:lnTo>
                  <a:pt x="2771" y="387"/>
                </a:lnTo>
                <a:lnTo>
                  <a:pt x="2776" y="390"/>
                </a:lnTo>
                <a:lnTo>
                  <a:pt x="2781" y="394"/>
                </a:lnTo>
                <a:lnTo>
                  <a:pt x="2785" y="397"/>
                </a:lnTo>
                <a:lnTo>
                  <a:pt x="2790" y="399"/>
                </a:lnTo>
                <a:lnTo>
                  <a:pt x="2794" y="401"/>
                </a:lnTo>
                <a:lnTo>
                  <a:pt x="2802" y="390"/>
                </a:lnTo>
                <a:lnTo>
                  <a:pt x="2809" y="392"/>
                </a:lnTo>
                <a:lnTo>
                  <a:pt x="2817" y="396"/>
                </a:lnTo>
                <a:lnTo>
                  <a:pt x="2824" y="401"/>
                </a:lnTo>
                <a:lnTo>
                  <a:pt x="2831" y="406"/>
                </a:lnTo>
                <a:lnTo>
                  <a:pt x="2838" y="413"/>
                </a:lnTo>
                <a:lnTo>
                  <a:pt x="2845" y="419"/>
                </a:lnTo>
                <a:lnTo>
                  <a:pt x="2850" y="424"/>
                </a:lnTo>
                <a:lnTo>
                  <a:pt x="2855" y="429"/>
                </a:lnTo>
                <a:lnTo>
                  <a:pt x="2855" y="466"/>
                </a:lnTo>
                <a:lnTo>
                  <a:pt x="2857" y="470"/>
                </a:lnTo>
                <a:lnTo>
                  <a:pt x="2862" y="473"/>
                </a:lnTo>
                <a:lnTo>
                  <a:pt x="2866" y="477"/>
                </a:lnTo>
                <a:lnTo>
                  <a:pt x="2871" y="481"/>
                </a:lnTo>
                <a:lnTo>
                  <a:pt x="2877" y="484"/>
                </a:lnTo>
                <a:lnTo>
                  <a:pt x="2882" y="488"/>
                </a:lnTo>
                <a:lnTo>
                  <a:pt x="2885" y="491"/>
                </a:lnTo>
                <a:lnTo>
                  <a:pt x="2889" y="495"/>
                </a:lnTo>
                <a:lnTo>
                  <a:pt x="2889" y="498"/>
                </a:lnTo>
                <a:lnTo>
                  <a:pt x="2887" y="503"/>
                </a:lnTo>
                <a:lnTo>
                  <a:pt x="2884" y="511"/>
                </a:lnTo>
                <a:lnTo>
                  <a:pt x="2880" y="518"/>
                </a:lnTo>
                <a:lnTo>
                  <a:pt x="2877" y="523"/>
                </a:lnTo>
                <a:lnTo>
                  <a:pt x="2875" y="530"/>
                </a:lnTo>
                <a:lnTo>
                  <a:pt x="2873" y="535"/>
                </a:lnTo>
                <a:lnTo>
                  <a:pt x="2871" y="541"/>
                </a:lnTo>
                <a:lnTo>
                  <a:pt x="2868" y="541"/>
                </a:lnTo>
                <a:lnTo>
                  <a:pt x="2864" y="539"/>
                </a:lnTo>
                <a:lnTo>
                  <a:pt x="2859" y="539"/>
                </a:lnTo>
                <a:lnTo>
                  <a:pt x="2855" y="537"/>
                </a:lnTo>
                <a:lnTo>
                  <a:pt x="2852" y="539"/>
                </a:lnTo>
                <a:lnTo>
                  <a:pt x="2848" y="541"/>
                </a:lnTo>
                <a:lnTo>
                  <a:pt x="2847" y="544"/>
                </a:lnTo>
                <a:lnTo>
                  <a:pt x="2847" y="549"/>
                </a:lnTo>
                <a:lnTo>
                  <a:pt x="2847" y="567"/>
                </a:lnTo>
                <a:lnTo>
                  <a:pt x="2848" y="579"/>
                </a:lnTo>
                <a:lnTo>
                  <a:pt x="2852" y="590"/>
                </a:lnTo>
                <a:lnTo>
                  <a:pt x="2859" y="602"/>
                </a:lnTo>
                <a:lnTo>
                  <a:pt x="2868" y="615"/>
                </a:lnTo>
                <a:lnTo>
                  <a:pt x="2875" y="627"/>
                </a:lnTo>
                <a:lnTo>
                  <a:pt x="2882" y="638"/>
                </a:lnTo>
                <a:lnTo>
                  <a:pt x="2887" y="650"/>
                </a:lnTo>
                <a:lnTo>
                  <a:pt x="2889" y="661"/>
                </a:lnTo>
                <a:lnTo>
                  <a:pt x="2880" y="661"/>
                </a:lnTo>
                <a:lnTo>
                  <a:pt x="2875" y="659"/>
                </a:lnTo>
                <a:lnTo>
                  <a:pt x="2871" y="657"/>
                </a:lnTo>
                <a:lnTo>
                  <a:pt x="2869" y="654"/>
                </a:lnTo>
                <a:lnTo>
                  <a:pt x="2868" y="650"/>
                </a:lnTo>
                <a:lnTo>
                  <a:pt x="2866" y="645"/>
                </a:lnTo>
                <a:lnTo>
                  <a:pt x="2866" y="640"/>
                </a:lnTo>
                <a:lnTo>
                  <a:pt x="2862" y="632"/>
                </a:lnTo>
                <a:lnTo>
                  <a:pt x="2855" y="624"/>
                </a:lnTo>
                <a:lnTo>
                  <a:pt x="2845" y="620"/>
                </a:lnTo>
                <a:lnTo>
                  <a:pt x="2836" y="613"/>
                </a:lnTo>
                <a:lnTo>
                  <a:pt x="2829" y="606"/>
                </a:lnTo>
                <a:lnTo>
                  <a:pt x="2820" y="599"/>
                </a:lnTo>
                <a:lnTo>
                  <a:pt x="2813" y="592"/>
                </a:lnTo>
                <a:lnTo>
                  <a:pt x="2808" y="583"/>
                </a:lnTo>
                <a:lnTo>
                  <a:pt x="2801" y="576"/>
                </a:lnTo>
                <a:lnTo>
                  <a:pt x="2794" y="567"/>
                </a:lnTo>
                <a:lnTo>
                  <a:pt x="2786" y="571"/>
                </a:lnTo>
                <a:lnTo>
                  <a:pt x="2779" y="574"/>
                </a:lnTo>
                <a:lnTo>
                  <a:pt x="2771" y="579"/>
                </a:lnTo>
                <a:lnTo>
                  <a:pt x="2762" y="583"/>
                </a:lnTo>
                <a:lnTo>
                  <a:pt x="2755" y="588"/>
                </a:lnTo>
                <a:lnTo>
                  <a:pt x="2746" y="594"/>
                </a:lnTo>
                <a:lnTo>
                  <a:pt x="2739" y="599"/>
                </a:lnTo>
                <a:lnTo>
                  <a:pt x="2732" y="606"/>
                </a:lnTo>
                <a:lnTo>
                  <a:pt x="2739" y="606"/>
                </a:lnTo>
                <a:lnTo>
                  <a:pt x="2744" y="608"/>
                </a:lnTo>
                <a:lnTo>
                  <a:pt x="2751" y="608"/>
                </a:lnTo>
                <a:lnTo>
                  <a:pt x="2756" y="610"/>
                </a:lnTo>
                <a:lnTo>
                  <a:pt x="2764" y="611"/>
                </a:lnTo>
                <a:lnTo>
                  <a:pt x="2767" y="613"/>
                </a:lnTo>
                <a:lnTo>
                  <a:pt x="2772" y="613"/>
                </a:lnTo>
                <a:lnTo>
                  <a:pt x="2776" y="615"/>
                </a:lnTo>
                <a:lnTo>
                  <a:pt x="2776" y="620"/>
                </a:lnTo>
                <a:lnTo>
                  <a:pt x="2776" y="625"/>
                </a:lnTo>
                <a:lnTo>
                  <a:pt x="2778" y="631"/>
                </a:lnTo>
                <a:lnTo>
                  <a:pt x="2781" y="636"/>
                </a:lnTo>
                <a:lnTo>
                  <a:pt x="2788" y="647"/>
                </a:lnTo>
                <a:lnTo>
                  <a:pt x="2799" y="657"/>
                </a:lnTo>
                <a:lnTo>
                  <a:pt x="2809" y="670"/>
                </a:lnTo>
                <a:lnTo>
                  <a:pt x="2818" y="682"/>
                </a:lnTo>
                <a:lnTo>
                  <a:pt x="2822" y="687"/>
                </a:lnTo>
                <a:lnTo>
                  <a:pt x="2825" y="694"/>
                </a:lnTo>
                <a:lnTo>
                  <a:pt x="2827" y="700"/>
                </a:lnTo>
                <a:lnTo>
                  <a:pt x="2829" y="707"/>
                </a:lnTo>
                <a:lnTo>
                  <a:pt x="2832" y="708"/>
                </a:lnTo>
                <a:lnTo>
                  <a:pt x="2836" y="710"/>
                </a:lnTo>
                <a:lnTo>
                  <a:pt x="2839" y="712"/>
                </a:lnTo>
                <a:lnTo>
                  <a:pt x="2845" y="716"/>
                </a:lnTo>
                <a:lnTo>
                  <a:pt x="2848" y="719"/>
                </a:lnTo>
                <a:lnTo>
                  <a:pt x="2852" y="723"/>
                </a:lnTo>
                <a:lnTo>
                  <a:pt x="2854" y="724"/>
                </a:lnTo>
                <a:lnTo>
                  <a:pt x="2855" y="726"/>
                </a:lnTo>
                <a:lnTo>
                  <a:pt x="2854" y="730"/>
                </a:lnTo>
                <a:lnTo>
                  <a:pt x="2854" y="735"/>
                </a:lnTo>
                <a:lnTo>
                  <a:pt x="2852" y="740"/>
                </a:lnTo>
                <a:lnTo>
                  <a:pt x="2850" y="746"/>
                </a:lnTo>
                <a:lnTo>
                  <a:pt x="2848" y="753"/>
                </a:lnTo>
                <a:lnTo>
                  <a:pt x="2847" y="760"/>
                </a:lnTo>
                <a:lnTo>
                  <a:pt x="2847" y="767"/>
                </a:lnTo>
                <a:lnTo>
                  <a:pt x="2847" y="774"/>
                </a:lnTo>
                <a:lnTo>
                  <a:pt x="2829" y="792"/>
                </a:lnTo>
                <a:lnTo>
                  <a:pt x="2794" y="792"/>
                </a:lnTo>
                <a:lnTo>
                  <a:pt x="2788" y="797"/>
                </a:lnTo>
                <a:lnTo>
                  <a:pt x="2783" y="800"/>
                </a:lnTo>
                <a:lnTo>
                  <a:pt x="2779" y="802"/>
                </a:lnTo>
                <a:lnTo>
                  <a:pt x="2776" y="802"/>
                </a:lnTo>
                <a:lnTo>
                  <a:pt x="2772" y="802"/>
                </a:lnTo>
                <a:lnTo>
                  <a:pt x="2769" y="802"/>
                </a:lnTo>
                <a:lnTo>
                  <a:pt x="2764" y="800"/>
                </a:lnTo>
                <a:lnTo>
                  <a:pt x="2758" y="800"/>
                </a:lnTo>
                <a:lnTo>
                  <a:pt x="2776" y="781"/>
                </a:lnTo>
                <a:lnTo>
                  <a:pt x="2771" y="784"/>
                </a:lnTo>
                <a:lnTo>
                  <a:pt x="2767" y="786"/>
                </a:lnTo>
                <a:lnTo>
                  <a:pt x="2764" y="786"/>
                </a:lnTo>
                <a:lnTo>
                  <a:pt x="2762" y="788"/>
                </a:lnTo>
                <a:lnTo>
                  <a:pt x="2758" y="792"/>
                </a:lnTo>
                <a:lnTo>
                  <a:pt x="2755" y="795"/>
                </a:lnTo>
                <a:lnTo>
                  <a:pt x="2749" y="800"/>
                </a:lnTo>
                <a:lnTo>
                  <a:pt x="2742" y="797"/>
                </a:lnTo>
                <a:lnTo>
                  <a:pt x="2737" y="795"/>
                </a:lnTo>
                <a:lnTo>
                  <a:pt x="2730" y="793"/>
                </a:lnTo>
                <a:lnTo>
                  <a:pt x="2723" y="793"/>
                </a:lnTo>
                <a:lnTo>
                  <a:pt x="2718" y="793"/>
                </a:lnTo>
                <a:lnTo>
                  <a:pt x="2711" y="795"/>
                </a:lnTo>
                <a:lnTo>
                  <a:pt x="2703" y="797"/>
                </a:lnTo>
                <a:lnTo>
                  <a:pt x="2698" y="800"/>
                </a:lnTo>
                <a:lnTo>
                  <a:pt x="2700" y="807"/>
                </a:lnTo>
                <a:lnTo>
                  <a:pt x="2702" y="816"/>
                </a:lnTo>
                <a:lnTo>
                  <a:pt x="2707" y="823"/>
                </a:lnTo>
                <a:lnTo>
                  <a:pt x="2712" y="832"/>
                </a:lnTo>
                <a:lnTo>
                  <a:pt x="2718" y="839"/>
                </a:lnTo>
                <a:lnTo>
                  <a:pt x="2723" y="846"/>
                </a:lnTo>
                <a:lnTo>
                  <a:pt x="2728" y="852"/>
                </a:lnTo>
                <a:lnTo>
                  <a:pt x="2732" y="857"/>
                </a:lnTo>
                <a:lnTo>
                  <a:pt x="2732" y="860"/>
                </a:lnTo>
                <a:lnTo>
                  <a:pt x="2730" y="864"/>
                </a:lnTo>
                <a:lnTo>
                  <a:pt x="2730" y="868"/>
                </a:lnTo>
                <a:lnTo>
                  <a:pt x="2728" y="871"/>
                </a:lnTo>
                <a:lnTo>
                  <a:pt x="2726" y="875"/>
                </a:lnTo>
                <a:lnTo>
                  <a:pt x="2725" y="878"/>
                </a:lnTo>
                <a:lnTo>
                  <a:pt x="2725" y="882"/>
                </a:lnTo>
                <a:lnTo>
                  <a:pt x="2723" y="885"/>
                </a:lnTo>
                <a:lnTo>
                  <a:pt x="2726" y="889"/>
                </a:lnTo>
                <a:lnTo>
                  <a:pt x="2732" y="892"/>
                </a:lnTo>
                <a:lnTo>
                  <a:pt x="2735" y="898"/>
                </a:lnTo>
                <a:lnTo>
                  <a:pt x="2739" y="905"/>
                </a:lnTo>
                <a:lnTo>
                  <a:pt x="2744" y="910"/>
                </a:lnTo>
                <a:lnTo>
                  <a:pt x="2746" y="917"/>
                </a:lnTo>
                <a:lnTo>
                  <a:pt x="2749" y="924"/>
                </a:lnTo>
                <a:lnTo>
                  <a:pt x="2749" y="931"/>
                </a:lnTo>
                <a:lnTo>
                  <a:pt x="2744" y="931"/>
                </a:lnTo>
                <a:lnTo>
                  <a:pt x="2739" y="933"/>
                </a:lnTo>
                <a:lnTo>
                  <a:pt x="2735" y="935"/>
                </a:lnTo>
                <a:lnTo>
                  <a:pt x="2734" y="938"/>
                </a:lnTo>
                <a:lnTo>
                  <a:pt x="2730" y="942"/>
                </a:lnTo>
                <a:lnTo>
                  <a:pt x="2728" y="947"/>
                </a:lnTo>
                <a:lnTo>
                  <a:pt x="2726" y="952"/>
                </a:lnTo>
                <a:lnTo>
                  <a:pt x="2723" y="958"/>
                </a:lnTo>
                <a:lnTo>
                  <a:pt x="2718" y="956"/>
                </a:lnTo>
                <a:lnTo>
                  <a:pt x="2707" y="949"/>
                </a:lnTo>
                <a:lnTo>
                  <a:pt x="2691" y="940"/>
                </a:lnTo>
                <a:lnTo>
                  <a:pt x="2675" y="929"/>
                </a:lnTo>
                <a:lnTo>
                  <a:pt x="2659" y="919"/>
                </a:lnTo>
                <a:lnTo>
                  <a:pt x="2645" y="908"/>
                </a:lnTo>
                <a:lnTo>
                  <a:pt x="2635" y="899"/>
                </a:lnTo>
                <a:lnTo>
                  <a:pt x="2628" y="894"/>
                </a:lnTo>
                <a:lnTo>
                  <a:pt x="2624" y="903"/>
                </a:lnTo>
                <a:lnTo>
                  <a:pt x="2624" y="913"/>
                </a:lnTo>
                <a:lnTo>
                  <a:pt x="2624" y="924"/>
                </a:lnTo>
                <a:lnTo>
                  <a:pt x="2628" y="933"/>
                </a:lnTo>
                <a:lnTo>
                  <a:pt x="2638" y="951"/>
                </a:lnTo>
                <a:lnTo>
                  <a:pt x="2654" y="968"/>
                </a:lnTo>
                <a:lnTo>
                  <a:pt x="2668" y="986"/>
                </a:lnTo>
                <a:lnTo>
                  <a:pt x="2684" y="1004"/>
                </a:lnTo>
                <a:lnTo>
                  <a:pt x="2689" y="1012"/>
                </a:lnTo>
                <a:lnTo>
                  <a:pt x="2695" y="1023"/>
                </a:lnTo>
                <a:lnTo>
                  <a:pt x="2696" y="1032"/>
                </a:lnTo>
                <a:lnTo>
                  <a:pt x="2698" y="1042"/>
                </a:lnTo>
                <a:lnTo>
                  <a:pt x="2688" y="1041"/>
                </a:lnTo>
                <a:lnTo>
                  <a:pt x="2677" y="1039"/>
                </a:lnTo>
                <a:lnTo>
                  <a:pt x="2666" y="1034"/>
                </a:lnTo>
                <a:lnTo>
                  <a:pt x="2658" y="1027"/>
                </a:lnTo>
                <a:lnTo>
                  <a:pt x="2647" y="1018"/>
                </a:lnTo>
                <a:lnTo>
                  <a:pt x="2636" y="1007"/>
                </a:lnTo>
                <a:lnTo>
                  <a:pt x="2628" y="997"/>
                </a:lnTo>
                <a:lnTo>
                  <a:pt x="2619" y="986"/>
                </a:lnTo>
                <a:lnTo>
                  <a:pt x="2612" y="974"/>
                </a:lnTo>
                <a:lnTo>
                  <a:pt x="2605" y="961"/>
                </a:lnTo>
                <a:lnTo>
                  <a:pt x="2599" y="949"/>
                </a:lnTo>
                <a:lnTo>
                  <a:pt x="2594" y="936"/>
                </a:lnTo>
                <a:lnTo>
                  <a:pt x="2592" y="924"/>
                </a:lnTo>
                <a:lnTo>
                  <a:pt x="2590" y="913"/>
                </a:lnTo>
                <a:lnTo>
                  <a:pt x="2590" y="903"/>
                </a:lnTo>
                <a:lnTo>
                  <a:pt x="2592" y="894"/>
                </a:lnTo>
                <a:lnTo>
                  <a:pt x="2589" y="892"/>
                </a:lnTo>
                <a:lnTo>
                  <a:pt x="2587" y="892"/>
                </a:lnTo>
                <a:lnTo>
                  <a:pt x="2583" y="890"/>
                </a:lnTo>
                <a:lnTo>
                  <a:pt x="2580" y="889"/>
                </a:lnTo>
                <a:lnTo>
                  <a:pt x="2576" y="887"/>
                </a:lnTo>
                <a:lnTo>
                  <a:pt x="2573" y="885"/>
                </a:lnTo>
                <a:lnTo>
                  <a:pt x="2571" y="885"/>
                </a:lnTo>
                <a:lnTo>
                  <a:pt x="2567" y="885"/>
                </a:lnTo>
                <a:lnTo>
                  <a:pt x="2560" y="875"/>
                </a:lnTo>
                <a:lnTo>
                  <a:pt x="2550" y="859"/>
                </a:lnTo>
                <a:lnTo>
                  <a:pt x="2536" y="839"/>
                </a:lnTo>
                <a:lnTo>
                  <a:pt x="2522" y="818"/>
                </a:lnTo>
                <a:lnTo>
                  <a:pt x="2507" y="799"/>
                </a:lnTo>
                <a:lnTo>
                  <a:pt x="2495" y="784"/>
                </a:lnTo>
                <a:lnTo>
                  <a:pt x="2490" y="774"/>
                </a:lnTo>
                <a:lnTo>
                  <a:pt x="2488" y="774"/>
                </a:lnTo>
                <a:lnTo>
                  <a:pt x="2484" y="772"/>
                </a:lnTo>
                <a:lnTo>
                  <a:pt x="2483" y="772"/>
                </a:lnTo>
                <a:lnTo>
                  <a:pt x="2479" y="770"/>
                </a:lnTo>
                <a:lnTo>
                  <a:pt x="2476" y="769"/>
                </a:lnTo>
                <a:lnTo>
                  <a:pt x="2472" y="767"/>
                </a:lnTo>
                <a:lnTo>
                  <a:pt x="2469" y="765"/>
                </a:lnTo>
                <a:lnTo>
                  <a:pt x="2465" y="763"/>
                </a:lnTo>
                <a:lnTo>
                  <a:pt x="2462" y="763"/>
                </a:lnTo>
                <a:lnTo>
                  <a:pt x="2458" y="767"/>
                </a:lnTo>
                <a:lnTo>
                  <a:pt x="2454" y="769"/>
                </a:lnTo>
                <a:lnTo>
                  <a:pt x="2449" y="770"/>
                </a:lnTo>
                <a:lnTo>
                  <a:pt x="2446" y="772"/>
                </a:lnTo>
                <a:lnTo>
                  <a:pt x="2440" y="774"/>
                </a:lnTo>
                <a:lnTo>
                  <a:pt x="2435" y="776"/>
                </a:lnTo>
                <a:lnTo>
                  <a:pt x="2432" y="779"/>
                </a:lnTo>
                <a:lnTo>
                  <a:pt x="2428" y="781"/>
                </a:lnTo>
                <a:lnTo>
                  <a:pt x="2419" y="792"/>
                </a:lnTo>
                <a:lnTo>
                  <a:pt x="2419" y="809"/>
                </a:lnTo>
                <a:lnTo>
                  <a:pt x="2410" y="820"/>
                </a:lnTo>
                <a:lnTo>
                  <a:pt x="2393" y="820"/>
                </a:lnTo>
                <a:lnTo>
                  <a:pt x="2384" y="829"/>
                </a:lnTo>
                <a:lnTo>
                  <a:pt x="2380" y="836"/>
                </a:lnTo>
                <a:lnTo>
                  <a:pt x="2377" y="841"/>
                </a:lnTo>
                <a:lnTo>
                  <a:pt x="2373" y="846"/>
                </a:lnTo>
                <a:lnTo>
                  <a:pt x="2370" y="852"/>
                </a:lnTo>
                <a:lnTo>
                  <a:pt x="2366" y="857"/>
                </a:lnTo>
                <a:lnTo>
                  <a:pt x="2361" y="862"/>
                </a:lnTo>
                <a:lnTo>
                  <a:pt x="2356" y="869"/>
                </a:lnTo>
                <a:lnTo>
                  <a:pt x="2348" y="875"/>
                </a:lnTo>
                <a:lnTo>
                  <a:pt x="2352" y="882"/>
                </a:lnTo>
                <a:lnTo>
                  <a:pt x="2354" y="889"/>
                </a:lnTo>
                <a:lnTo>
                  <a:pt x="2356" y="896"/>
                </a:lnTo>
                <a:lnTo>
                  <a:pt x="2357" y="901"/>
                </a:lnTo>
                <a:lnTo>
                  <a:pt x="2357" y="908"/>
                </a:lnTo>
                <a:lnTo>
                  <a:pt x="2357" y="913"/>
                </a:lnTo>
                <a:lnTo>
                  <a:pt x="2357" y="917"/>
                </a:lnTo>
                <a:lnTo>
                  <a:pt x="2357" y="922"/>
                </a:lnTo>
                <a:lnTo>
                  <a:pt x="2333" y="951"/>
                </a:lnTo>
                <a:lnTo>
                  <a:pt x="2315" y="951"/>
                </a:lnTo>
                <a:lnTo>
                  <a:pt x="2311" y="949"/>
                </a:lnTo>
                <a:lnTo>
                  <a:pt x="2306" y="944"/>
                </a:lnTo>
                <a:lnTo>
                  <a:pt x="2303" y="938"/>
                </a:lnTo>
                <a:lnTo>
                  <a:pt x="2297" y="929"/>
                </a:lnTo>
                <a:lnTo>
                  <a:pt x="2294" y="922"/>
                </a:lnTo>
                <a:lnTo>
                  <a:pt x="2292" y="913"/>
                </a:lnTo>
                <a:lnTo>
                  <a:pt x="2288" y="908"/>
                </a:lnTo>
                <a:lnTo>
                  <a:pt x="2288" y="903"/>
                </a:lnTo>
                <a:lnTo>
                  <a:pt x="2285" y="903"/>
                </a:lnTo>
                <a:lnTo>
                  <a:pt x="2281" y="901"/>
                </a:lnTo>
                <a:lnTo>
                  <a:pt x="2278" y="899"/>
                </a:lnTo>
                <a:lnTo>
                  <a:pt x="2276" y="898"/>
                </a:lnTo>
                <a:lnTo>
                  <a:pt x="2273" y="896"/>
                </a:lnTo>
                <a:lnTo>
                  <a:pt x="2269" y="894"/>
                </a:lnTo>
                <a:lnTo>
                  <a:pt x="2265" y="894"/>
                </a:lnTo>
                <a:lnTo>
                  <a:pt x="2262" y="894"/>
                </a:lnTo>
                <a:lnTo>
                  <a:pt x="2262" y="887"/>
                </a:lnTo>
                <a:lnTo>
                  <a:pt x="2260" y="882"/>
                </a:lnTo>
                <a:lnTo>
                  <a:pt x="2260" y="876"/>
                </a:lnTo>
                <a:lnTo>
                  <a:pt x="2258" y="871"/>
                </a:lnTo>
                <a:lnTo>
                  <a:pt x="2258" y="866"/>
                </a:lnTo>
                <a:lnTo>
                  <a:pt x="2258" y="859"/>
                </a:lnTo>
                <a:lnTo>
                  <a:pt x="2260" y="853"/>
                </a:lnTo>
                <a:lnTo>
                  <a:pt x="2262" y="846"/>
                </a:lnTo>
                <a:lnTo>
                  <a:pt x="2257" y="839"/>
                </a:lnTo>
                <a:lnTo>
                  <a:pt x="2250" y="829"/>
                </a:lnTo>
                <a:lnTo>
                  <a:pt x="2246" y="816"/>
                </a:lnTo>
                <a:lnTo>
                  <a:pt x="2243" y="804"/>
                </a:lnTo>
                <a:lnTo>
                  <a:pt x="2239" y="792"/>
                </a:lnTo>
                <a:lnTo>
                  <a:pt x="2237" y="777"/>
                </a:lnTo>
                <a:lnTo>
                  <a:pt x="2235" y="765"/>
                </a:lnTo>
                <a:lnTo>
                  <a:pt x="2235" y="754"/>
                </a:lnTo>
                <a:lnTo>
                  <a:pt x="2235" y="758"/>
                </a:lnTo>
                <a:lnTo>
                  <a:pt x="2234" y="761"/>
                </a:lnTo>
                <a:lnTo>
                  <a:pt x="2234" y="765"/>
                </a:lnTo>
                <a:lnTo>
                  <a:pt x="2232" y="769"/>
                </a:lnTo>
                <a:lnTo>
                  <a:pt x="2230" y="772"/>
                </a:lnTo>
                <a:lnTo>
                  <a:pt x="2228" y="776"/>
                </a:lnTo>
                <a:lnTo>
                  <a:pt x="2228" y="779"/>
                </a:lnTo>
                <a:lnTo>
                  <a:pt x="2228" y="781"/>
                </a:lnTo>
                <a:lnTo>
                  <a:pt x="2221" y="781"/>
                </a:lnTo>
                <a:lnTo>
                  <a:pt x="2216" y="781"/>
                </a:lnTo>
                <a:lnTo>
                  <a:pt x="2211" y="779"/>
                </a:lnTo>
                <a:lnTo>
                  <a:pt x="2207" y="776"/>
                </a:lnTo>
                <a:lnTo>
                  <a:pt x="2202" y="774"/>
                </a:lnTo>
                <a:lnTo>
                  <a:pt x="2198" y="770"/>
                </a:lnTo>
                <a:lnTo>
                  <a:pt x="2195" y="767"/>
                </a:lnTo>
                <a:lnTo>
                  <a:pt x="2193" y="763"/>
                </a:lnTo>
                <a:lnTo>
                  <a:pt x="2158" y="763"/>
                </a:lnTo>
                <a:lnTo>
                  <a:pt x="2158" y="760"/>
                </a:lnTo>
                <a:lnTo>
                  <a:pt x="2160" y="756"/>
                </a:lnTo>
                <a:lnTo>
                  <a:pt x="2161" y="753"/>
                </a:lnTo>
                <a:lnTo>
                  <a:pt x="2161" y="749"/>
                </a:lnTo>
                <a:lnTo>
                  <a:pt x="2163" y="746"/>
                </a:lnTo>
                <a:lnTo>
                  <a:pt x="2165" y="742"/>
                </a:lnTo>
                <a:lnTo>
                  <a:pt x="2167" y="739"/>
                </a:lnTo>
                <a:lnTo>
                  <a:pt x="2167" y="735"/>
                </a:lnTo>
                <a:lnTo>
                  <a:pt x="2161" y="737"/>
                </a:lnTo>
                <a:lnTo>
                  <a:pt x="2156" y="737"/>
                </a:lnTo>
                <a:lnTo>
                  <a:pt x="2152" y="737"/>
                </a:lnTo>
                <a:lnTo>
                  <a:pt x="2151" y="733"/>
                </a:lnTo>
                <a:lnTo>
                  <a:pt x="2149" y="730"/>
                </a:lnTo>
                <a:lnTo>
                  <a:pt x="2149" y="724"/>
                </a:lnTo>
                <a:lnTo>
                  <a:pt x="2149" y="721"/>
                </a:lnTo>
                <a:lnTo>
                  <a:pt x="2149" y="717"/>
                </a:lnTo>
                <a:lnTo>
                  <a:pt x="2114" y="754"/>
                </a:lnTo>
                <a:lnTo>
                  <a:pt x="2110" y="753"/>
                </a:lnTo>
                <a:lnTo>
                  <a:pt x="2105" y="751"/>
                </a:lnTo>
                <a:lnTo>
                  <a:pt x="2099" y="747"/>
                </a:lnTo>
                <a:lnTo>
                  <a:pt x="2092" y="744"/>
                </a:lnTo>
                <a:lnTo>
                  <a:pt x="2085" y="739"/>
                </a:lnTo>
                <a:lnTo>
                  <a:pt x="2080" y="735"/>
                </a:lnTo>
                <a:lnTo>
                  <a:pt x="2075" y="730"/>
                </a:lnTo>
                <a:lnTo>
                  <a:pt x="2071" y="726"/>
                </a:lnTo>
                <a:lnTo>
                  <a:pt x="2064" y="728"/>
                </a:lnTo>
                <a:lnTo>
                  <a:pt x="2057" y="728"/>
                </a:lnTo>
                <a:lnTo>
                  <a:pt x="2048" y="726"/>
                </a:lnTo>
                <a:lnTo>
                  <a:pt x="2041" y="724"/>
                </a:lnTo>
                <a:lnTo>
                  <a:pt x="2034" y="719"/>
                </a:lnTo>
                <a:lnTo>
                  <a:pt x="2027" y="716"/>
                </a:lnTo>
                <a:lnTo>
                  <a:pt x="2022" y="710"/>
                </a:lnTo>
                <a:lnTo>
                  <a:pt x="2018" y="707"/>
                </a:lnTo>
                <a:lnTo>
                  <a:pt x="2011" y="714"/>
                </a:lnTo>
                <a:lnTo>
                  <a:pt x="2002" y="717"/>
                </a:lnTo>
                <a:lnTo>
                  <a:pt x="1994" y="721"/>
                </a:lnTo>
                <a:lnTo>
                  <a:pt x="1983" y="723"/>
                </a:lnTo>
                <a:lnTo>
                  <a:pt x="1974" y="723"/>
                </a:lnTo>
                <a:lnTo>
                  <a:pt x="1963" y="723"/>
                </a:lnTo>
                <a:lnTo>
                  <a:pt x="1955" y="721"/>
                </a:lnTo>
                <a:lnTo>
                  <a:pt x="1948" y="717"/>
                </a:lnTo>
                <a:lnTo>
                  <a:pt x="1941" y="707"/>
                </a:lnTo>
                <a:lnTo>
                  <a:pt x="1937" y="700"/>
                </a:lnTo>
                <a:lnTo>
                  <a:pt x="1933" y="691"/>
                </a:lnTo>
                <a:lnTo>
                  <a:pt x="1928" y="682"/>
                </a:lnTo>
                <a:lnTo>
                  <a:pt x="1923" y="675"/>
                </a:lnTo>
                <a:lnTo>
                  <a:pt x="1918" y="670"/>
                </a:lnTo>
                <a:lnTo>
                  <a:pt x="1909" y="666"/>
                </a:lnTo>
                <a:lnTo>
                  <a:pt x="1905" y="666"/>
                </a:lnTo>
                <a:lnTo>
                  <a:pt x="1900" y="666"/>
                </a:lnTo>
                <a:lnTo>
                  <a:pt x="1895" y="668"/>
                </a:lnTo>
                <a:lnTo>
                  <a:pt x="1888" y="671"/>
                </a:lnTo>
                <a:lnTo>
                  <a:pt x="1898" y="680"/>
                </a:lnTo>
                <a:lnTo>
                  <a:pt x="1907" y="691"/>
                </a:lnTo>
                <a:lnTo>
                  <a:pt x="1916" y="700"/>
                </a:lnTo>
                <a:lnTo>
                  <a:pt x="1926" y="708"/>
                </a:lnTo>
                <a:lnTo>
                  <a:pt x="1935" y="719"/>
                </a:lnTo>
                <a:lnTo>
                  <a:pt x="1942" y="730"/>
                </a:lnTo>
                <a:lnTo>
                  <a:pt x="1951" y="740"/>
                </a:lnTo>
                <a:lnTo>
                  <a:pt x="1958" y="754"/>
                </a:lnTo>
                <a:lnTo>
                  <a:pt x="1963" y="753"/>
                </a:lnTo>
                <a:lnTo>
                  <a:pt x="1969" y="751"/>
                </a:lnTo>
                <a:lnTo>
                  <a:pt x="1974" y="749"/>
                </a:lnTo>
                <a:lnTo>
                  <a:pt x="1978" y="746"/>
                </a:lnTo>
                <a:lnTo>
                  <a:pt x="1983" y="744"/>
                </a:lnTo>
                <a:lnTo>
                  <a:pt x="1986" y="740"/>
                </a:lnTo>
                <a:lnTo>
                  <a:pt x="1990" y="739"/>
                </a:lnTo>
                <a:lnTo>
                  <a:pt x="1994" y="739"/>
                </a:lnTo>
                <a:lnTo>
                  <a:pt x="1997" y="723"/>
                </a:lnTo>
                <a:close/>
              </a:path>
            </a:pathLst>
          </a:custGeom>
          <a:solidFill>
            <a:srgbClr val="DACFC6"/>
          </a:solidFill>
          <a:ln w="9525">
            <a:noFill/>
            <a:round/>
            <a:headEnd/>
            <a:tailEnd/>
          </a:ln>
        </p:spPr>
        <p:txBody>
          <a:bodyPr/>
          <a:lstStyle/>
          <a:p>
            <a:endParaRPr lang="pt-BR"/>
          </a:p>
        </p:txBody>
      </p:sp>
      <p:sp>
        <p:nvSpPr>
          <p:cNvPr id="8198" name="Freeform 6"/>
          <p:cNvSpPr>
            <a:spLocks noEditPoints="1"/>
          </p:cNvSpPr>
          <p:nvPr/>
        </p:nvSpPr>
        <p:spPr bwMode="auto">
          <a:xfrm>
            <a:off x="1734257" y="1871664"/>
            <a:ext cx="2012244" cy="2763837"/>
          </a:xfrm>
          <a:custGeom>
            <a:avLst/>
            <a:gdLst>
              <a:gd name="T0" fmla="*/ 2147483647 w 1426"/>
              <a:gd name="T1" fmla="*/ 2147483647 h 1741"/>
              <a:gd name="T2" fmla="*/ 2147483647 w 1426"/>
              <a:gd name="T3" fmla="*/ 2147483647 h 1741"/>
              <a:gd name="T4" fmla="*/ 2147483647 w 1426"/>
              <a:gd name="T5" fmla="*/ 2147483647 h 1741"/>
              <a:gd name="T6" fmla="*/ 2147483647 w 1426"/>
              <a:gd name="T7" fmla="*/ 2147483647 h 1741"/>
              <a:gd name="T8" fmla="*/ 2147483647 w 1426"/>
              <a:gd name="T9" fmla="*/ 2147483647 h 1741"/>
              <a:gd name="T10" fmla="*/ 2147483647 w 1426"/>
              <a:gd name="T11" fmla="*/ 2147483647 h 1741"/>
              <a:gd name="T12" fmla="*/ 2147483647 w 1426"/>
              <a:gd name="T13" fmla="*/ 2147483647 h 1741"/>
              <a:gd name="T14" fmla="*/ 2147483647 w 1426"/>
              <a:gd name="T15" fmla="*/ 2147483647 h 1741"/>
              <a:gd name="T16" fmla="*/ 2147483647 w 1426"/>
              <a:gd name="T17" fmla="*/ 2147483647 h 1741"/>
              <a:gd name="T18" fmla="*/ 2147483647 w 1426"/>
              <a:gd name="T19" fmla="*/ 2147483647 h 1741"/>
              <a:gd name="T20" fmla="*/ 2147483647 w 1426"/>
              <a:gd name="T21" fmla="*/ 2147483647 h 1741"/>
              <a:gd name="T22" fmla="*/ 2147483647 w 1426"/>
              <a:gd name="T23" fmla="*/ 2147483647 h 1741"/>
              <a:gd name="T24" fmla="*/ 2147483647 w 1426"/>
              <a:gd name="T25" fmla="*/ 2147483647 h 1741"/>
              <a:gd name="T26" fmla="*/ 2147483647 w 1426"/>
              <a:gd name="T27" fmla="*/ 2147483647 h 1741"/>
              <a:gd name="T28" fmla="*/ 2147483647 w 1426"/>
              <a:gd name="T29" fmla="*/ 2147483647 h 1741"/>
              <a:gd name="T30" fmla="*/ 2147483647 w 1426"/>
              <a:gd name="T31" fmla="*/ 2147483647 h 1741"/>
              <a:gd name="T32" fmla="*/ 2147483647 w 1426"/>
              <a:gd name="T33" fmla="*/ 2147483647 h 1741"/>
              <a:gd name="T34" fmla="*/ 2147483647 w 1426"/>
              <a:gd name="T35" fmla="*/ 2147483647 h 1741"/>
              <a:gd name="T36" fmla="*/ 2147483647 w 1426"/>
              <a:gd name="T37" fmla="*/ 2147483647 h 1741"/>
              <a:gd name="T38" fmla="*/ 2147483647 w 1426"/>
              <a:gd name="T39" fmla="*/ 2147483647 h 1741"/>
              <a:gd name="T40" fmla="*/ 2147483647 w 1426"/>
              <a:gd name="T41" fmla="*/ 2147483647 h 1741"/>
              <a:gd name="T42" fmla="*/ 2147483647 w 1426"/>
              <a:gd name="T43" fmla="*/ 2147483647 h 1741"/>
              <a:gd name="T44" fmla="*/ 2147483647 w 1426"/>
              <a:gd name="T45" fmla="*/ 2147483647 h 1741"/>
              <a:gd name="T46" fmla="*/ 2147483647 w 1426"/>
              <a:gd name="T47" fmla="*/ 2147483647 h 1741"/>
              <a:gd name="T48" fmla="*/ 2147483647 w 1426"/>
              <a:gd name="T49" fmla="*/ 2147483647 h 1741"/>
              <a:gd name="T50" fmla="*/ 2147483647 w 1426"/>
              <a:gd name="T51" fmla="*/ 2147483647 h 1741"/>
              <a:gd name="T52" fmla="*/ 2147483647 w 1426"/>
              <a:gd name="T53" fmla="*/ 2147483647 h 1741"/>
              <a:gd name="T54" fmla="*/ 2147483647 w 1426"/>
              <a:gd name="T55" fmla="*/ 2147483647 h 1741"/>
              <a:gd name="T56" fmla="*/ 2147483647 w 1426"/>
              <a:gd name="T57" fmla="*/ 2147483647 h 1741"/>
              <a:gd name="T58" fmla="*/ 2147483647 w 1426"/>
              <a:gd name="T59" fmla="*/ 2147483647 h 1741"/>
              <a:gd name="T60" fmla="*/ 2147483647 w 1426"/>
              <a:gd name="T61" fmla="*/ 2147483647 h 1741"/>
              <a:gd name="T62" fmla="*/ 2147483647 w 1426"/>
              <a:gd name="T63" fmla="*/ 2147483647 h 1741"/>
              <a:gd name="T64" fmla="*/ 2147483647 w 1426"/>
              <a:gd name="T65" fmla="*/ 2147483647 h 1741"/>
              <a:gd name="T66" fmla="*/ 2147483647 w 1426"/>
              <a:gd name="T67" fmla="*/ 2147483647 h 1741"/>
              <a:gd name="T68" fmla="*/ 2147483647 w 1426"/>
              <a:gd name="T69" fmla="*/ 2147483647 h 1741"/>
              <a:gd name="T70" fmla="*/ 2147483647 w 1426"/>
              <a:gd name="T71" fmla="*/ 2147483647 h 1741"/>
              <a:gd name="T72" fmla="*/ 2147483647 w 1426"/>
              <a:gd name="T73" fmla="*/ 2147483647 h 1741"/>
              <a:gd name="T74" fmla="*/ 2147483647 w 1426"/>
              <a:gd name="T75" fmla="*/ 2147483647 h 1741"/>
              <a:gd name="T76" fmla="*/ 2147483647 w 1426"/>
              <a:gd name="T77" fmla="*/ 2147483647 h 1741"/>
              <a:gd name="T78" fmla="*/ 2147483647 w 1426"/>
              <a:gd name="T79" fmla="*/ 2147483647 h 1741"/>
              <a:gd name="T80" fmla="*/ 2147483647 w 1426"/>
              <a:gd name="T81" fmla="*/ 2147483647 h 1741"/>
              <a:gd name="T82" fmla="*/ 2147483647 w 1426"/>
              <a:gd name="T83" fmla="*/ 2147483647 h 1741"/>
              <a:gd name="T84" fmla="*/ 2147483647 w 1426"/>
              <a:gd name="T85" fmla="*/ 2147483647 h 1741"/>
              <a:gd name="T86" fmla="*/ 2147483647 w 1426"/>
              <a:gd name="T87" fmla="*/ 2147483647 h 1741"/>
              <a:gd name="T88" fmla="*/ 2147483647 w 1426"/>
              <a:gd name="T89" fmla="*/ 2147483647 h 1741"/>
              <a:gd name="T90" fmla="*/ 2147483647 w 1426"/>
              <a:gd name="T91" fmla="*/ 2147483647 h 1741"/>
              <a:gd name="T92" fmla="*/ 2147483647 w 1426"/>
              <a:gd name="T93" fmla="*/ 2147483647 h 1741"/>
              <a:gd name="T94" fmla="*/ 2147483647 w 1426"/>
              <a:gd name="T95" fmla="*/ 2147483647 h 1741"/>
              <a:gd name="T96" fmla="*/ 2147483647 w 1426"/>
              <a:gd name="T97" fmla="*/ 2147483647 h 1741"/>
              <a:gd name="T98" fmla="*/ 2147483647 w 1426"/>
              <a:gd name="T99" fmla="*/ 2147483647 h 1741"/>
              <a:gd name="T100" fmla="*/ 2147483647 w 1426"/>
              <a:gd name="T101" fmla="*/ 2147483647 h 1741"/>
              <a:gd name="T102" fmla="*/ 2147483647 w 1426"/>
              <a:gd name="T103" fmla="*/ 2147483647 h 1741"/>
              <a:gd name="T104" fmla="*/ 2147483647 w 1426"/>
              <a:gd name="T105" fmla="*/ 2147483647 h 1741"/>
              <a:gd name="T106" fmla="*/ 2147483647 w 1426"/>
              <a:gd name="T107" fmla="*/ 2147483647 h 1741"/>
              <a:gd name="T108" fmla="*/ 2147483647 w 1426"/>
              <a:gd name="T109" fmla="*/ 2147483647 h 1741"/>
              <a:gd name="T110" fmla="*/ 2147483647 w 1426"/>
              <a:gd name="T111" fmla="*/ 2147483647 h 1741"/>
              <a:gd name="T112" fmla="*/ 2147483647 w 1426"/>
              <a:gd name="T113" fmla="*/ 2147483647 h 1741"/>
              <a:gd name="T114" fmla="*/ 2147483647 w 1426"/>
              <a:gd name="T115" fmla="*/ 2147483647 h 1741"/>
              <a:gd name="T116" fmla="*/ 2147483647 w 1426"/>
              <a:gd name="T117" fmla="*/ 2147483647 h 1741"/>
              <a:gd name="T118" fmla="*/ 2147483647 w 1426"/>
              <a:gd name="T119" fmla="*/ 2147483647 h 1741"/>
              <a:gd name="T120" fmla="*/ 2147483647 w 1426"/>
              <a:gd name="T121" fmla="*/ 2147483647 h 1741"/>
              <a:gd name="T122" fmla="*/ 2147483647 w 1426"/>
              <a:gd name="T123" fmla="*/ 2147483647 h 17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426"/>
              <a:gd name="T187" fmla="*/ 0 h 1741"/>
              <a:gd name="T188" fmla="*/ 1426 w 1426"/>
              <a:gd name="T189" fmla="*/ 1741 h 17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426" h="1741">
                <a:moveTo>
                  <a:pt x="1078" y="1741"/>
                </a:moveTo>
                <a:lnTo>
                  <a:pt x="1069" y="1735"/>
                </a:lnTo>
                <a:lnTo>
                  <a:pt x="1058" y="1730"/>
                </a:lnTo>
                <a:lnTo>
                  <a:pt x="1046" y="1723"/>
                </a:lnTo>
                <a:lnTo>
                  <a:pt x="1034" y="1714"/>
                </a:lnTo>
                <a:lnTo>
                  <a:pt x="1021" y="1705"/>
                </a:lnTo>
                <a:lnTo>
                  <a:pt x="1012" y="1696"/>
                </a:lnTo>
                <a:lnTo>
                  <a:pt x="1011" y="1691"/>
                </a:lnTo>
                <a:lnTo>
                  <a:pt x="1009" y="1686"/>
                </a:lnTo>
                <a:lnTo>
                  <a:pt x="1007" y="1680"/>
                </a:lnTo>
                <a:lnTo>
                  <a:pt x="1009" y="1675"/>
                </a:lnTo>
                <a:lnTo>
                  <a:pt x="1005" y="1675"/>
                </a:lnTo>
                <a:lnTo>
                  <a:pt x="1000" y="1672"/>
                </a:lnTo>
                <a:lnTo>
                  <a:pt x="997" y="1670"/>
                </a:lnTo>
                <a:lnTo>
                  <a:pt x="991" y="1666"/>
                </a:lnTo>
                <a:lnTo>
                  <a:pt x="986" y="1663"/>
                </a:lnTo>
                <a:lnTo>
                  <a:pt x="981" y="1659"/>
                </a:lnTo>
                <a:lnTo>
                  <a:pt x="977" y="1657"/>
                </a:lnTo>
                <a:lnTo>
                  <a:pt x="974" y="1656"/>
                </a:lnTo>
                <a:lnTo>
                  <a:pt x="974" y="1620"/>
                </a:lnTo>
                <a:lnTo>
                  <a:pt x="963" y="1606"/>
                </a:lnTo>
                <a:lnTo>
                  <a:pt x="956" y="1594"/>
                </a:lnTo>
                <a:lnTo>
                  <a:pt x="949" y="1578"/>
                </a:lnTo>
                <a:lnTo>
                  <a:pt x="944" y="1564"/>
                </a:lnTo>
                <a:lnTo>
                  <a:pt x="938" y="1532"/>
                </a:lnTo>
                <a:lnTo>
                  <a:pt x="935" y="1498"/>
                </a:lnTo>
                <a:lnTo>
                  <a:pt x="931" y="1465"/>
                </a:lnTo>
                <a:lnTo>
                  <a:pt x="924" y="1433"/>
                </a:lnTo>
                <a:lnTo>
                  <a:pt x="921" y="1419"/>
                </a:lnTo>
                <a:lnTo>
                  <a:pt x="914" y="1403"/>
                </a:lnTo>
                <a:lnTo>
                  <a:pt x="906" y="1391"/>
                </a:lnTo>
                <a:lnTo>
                  <a:pt x="896" y="1378"/>
                </a:lnTo>
                <a:lnTo>
                  <a:pt x="896" y="1368"/>
                </a:lnTo>
                <a:lnTo>
                  <a:pt x="898" y="1357"/>
                </a:lnTo>
                <a:lnTo>
                  <a:pt x="901" y="1346"/>
                </a:lnTo>
                <a:lnTo>
                  <a:pt x="905" y="1336"/>
                </a:lnTo>
                <a:lnTo>
                  <a:pt x="906" y="1325"/>
                </a:lnTo>
                <a:lnTo>
                  <a:pt x="910" y="1315"/>
                </a:lnTo>
                <a:lnTo>
                  <a:pt x="912" y="1304"/>
                </a:lnTo>
                <a:lnTo>
                  <a:pt x="912" y="1293"/>
                </a:lnTo>
                <a:lnTo>
                  <a:pt x="898" y="1292"/>
                </a:lnTo>
                <a:lnTo>
                  <a:pt x="882" y="1286"/>
                </a:lnTo>
                <a:lnTo>
                  <a:pt x="862" y="1278"/>
                </a:lnTo>
                <a:lnTo>
                  <a:pt x="845" y="1267"/>
                </a:lnTo>
                <a:lnTo>
                  <a:pt x="825" y="1255"/>
                </a:lnTo>
                <a:lnTo>
                  <a:pt x="809" y="1242"/>
                </a:lnTo>
                <a:lnTo>
                  <a:pt x="793" y="1230"/>
                </a:lnTo>
                <a:lnTo>
                  <a:pt x="783" y="1219"/>
                </a:lnTo>
                <a:lnTo>
                  <a:pt x="783" y="1182"/>
                </a:lnTo>
                <a:lnTo>
                  <a:pt x="776" y="1182"/>
                </a:lnTo>
                <a:lnTo>
                  <a:pt x="770" y="1180"/>
                </a:lnTo>
                <a:lnTo>
                  <a:pt x="765" y="1179"/>
                </a:lnTo>
                <a:lnTo>
                  <a:pt x="760" y="1177"/>
                </a:lnTo>
                <a:lnTo>
                  <a:pt x="755" y="1175"/>
                </a:lnTo>
                <a:lnTo>
                  <a:pt x="749" y="1175"/>
                </a:lnTo>
                <a:lnTo>
                  <a:pt x="744" y="1173"/>
                </a:lnTo>
                <a:lnTo>
                  <a:pt x="739" y="1173"/>
                </a:lnTo>
                <a:lnTo>
                  <a:pt x="735" y="1170"/>
                </a:lnTo>
                <a:lnTo>
                  <a:pt x="732" y="1164"/>
                </a:lnTo>
                <a:lnTo>
                  <a:pt x="728" y="1159"/>
                </a:lnTo>
                <a:lnTo>
                  <a:pt x="725" y="1154"/>
                </a:lnTo>
                <a:lnTo>
                  <a:pt x="719" y="1148"/>
                </a:lnTo>
                <a:lnTo>
                  <a:pt x="716" y="1143"/>
                </a:lnTo>
                <a:lnTo>
                  <a:pt x="710" y="1140"/>
                </a:lnTo>
                <a:lnTo>
                  <a:pt x="703" y="1136"/>
                </a:lnTo>
                <a:lnTo>
                  <a:pt x="705" y="1131"/>
                </a:lnTo>
                <a:lnTo>
                  <a:pt x="707" y="1126"/>
                </a:lnTo>
                <a:lnTo>
                  <a:pt x="710" y="1120"/>
                </a:lnTo>
                <a:lnTo>
                  <a:pt x="714" y="1113"/>
                </a:lnTo>
                <a:lnTo>
                  <a:pt x="717" y="1106"/>
                </a:lnTo>
                <a:lnTo>
                  <a:pt x="723" y="1099"/>
                </a:lnTo>
                <a:lnTo>
                  <a:pt x="726" y="1094"/>
                </a:lnTo>
                <a:lnTo>
                  <a:pt x="730" y="1088"/>
                </a:lnTo>
                <a:lnTo>
                  <a:pt x="730" y="1085"/>
                </a:lnTo>
                <a:lnTo>
                  <a:pt x="728" y="1083"/>
                </a:lnTo>
                <a:lnTo>
                  <a:pt x="726" y="1080"/>
                </a:lnTo>
                <a:lnTo>
                  <a:pt x="725" y="1076"/>
                </a:lnTo>
                <a:lnTo>
                  <a:pt x="725" y="1073"/>
                </a:lnTo>
                <a:lnTo>
                  <a:pt x="723" y="1069"/>
                </a:lnTo>
                <a:lnTo>
                  <a:pt x="721" y="1065"/>
                </a:lnTo>
                <a:lnTo>
                  <a:pt x="721" y="1062"/>
                </a:lnTo>
                <a:lnTo>
                  <a:pt x="728" y="1053"/>
                </a:lnTo>
                <a:lnTo>
                  <a:pt x="733" y="1044"/>
                </a:lnTo>
                <a:lnTo>
                  <a:pt x="740" y="1034"/>
                </a:lnTo>
                <a:lnTo>
                  <a:pt x="748" y="1025"/>
                </a:lnTo>
                <a:lnTo>
                  <a:pt x="753" y="1014"/>
                </a:lnTo>
                <a:lnTo>
                  <a:pt x="760" y="1004"/>
                </a:lnTo>
                <a:lnTo>
                  <a:pt x="767" y="995"/>
                </a:lnTo>
                <a:lnTo>
                  <a:pt x="772" y="986"/>
                </a:lnTo>
                <a:lnTo>
                  <a:pt x="756" y="968"/>
                </a:lnTo>
                <a:lnTo>
                  <a:pt x="756" y="951"/>
                </a:lnTo>
                <a:lnTo>
                  <a:pt x="783" y="922"/>
                </a:lnTo>
                <a:lnTo>
                  <a:pt x="790" y="924"/>
                </a:lnTo>
                <a:lnTo>
                  <a:pt x="799" y="926"/>
                </a:lnTo>
                <a:lnTo>
                  <a:pt x="808" y="924"/>
                </a:lnTo>
                <a:lnTo>
                  <a:pt x="816" y="922"/>
                </a:lnTo>
                <a:lnTo>
                  <a:pt x="827" y="919"/>
                </a:lnTo>
                <a:lnTo>
                  <a:pt x="836" y="915"/>
                </a:lnTo>
                <a:lnTo>
                  <a:pt x="845" y="910"/>
                </a:lnTo>
                <a:lnTo>
                  <a:pt x="852" y="903"/>
                </a:lnTo>
                <a:lnTo>
                  <a:pt x="859" y="906"/>
                </a:lnTo>
                <a:lnTo>
                  <a:pt x="864" y="910"/>
                </a:lnTo>
                <a:lnTo>
                  <a:pt x="871" y="912"/>
                </a:lnTo>
                <a:lnTo>
                  <a:pt x="878" y="913"/>
                </a:lnTo>
                <a:lnTo>
                  <a:pt x="883" y="915"/>
                </a:lnTo>
                <a:lnTo>
                  <a:pt x="891" y="917"/>
                </a:lnTo>
                <a:lnTo>
                  <a:pt x="898" y="919"/>
                </a:lnTo>
                <a:lnTo>
                  <a:pt x="903" y="922"/>
                </a:lnTo>
                <a:lnTo>
                  <a:pt x="906" y="921"/>
                </a:lnTo>
                <a:lnTo>
                  <a:pt x="910" y="921"/>
                </a:lnTo>
                <a:lnTo>
                  <a:pt x="914" y="919"/>
                </a:lnTo>
                <a:lnTo>
                  <a:pt x="917" y="917"/>
                </a:lnTo>
                <a:lnTo>
                  <a:pt x="921" y="915"/>
                </a:lnTo>
                <a:lnTo>
                  <a:pt x="924" y="913"/>
                </a:lnTo>
                <a:lnTo>
                  <a:pt x="928" y="913"/>
                </a:lnTo>
                <a:lnTo>
                  <a:pt x="929" y="913"/>
                </a:lnTo>
                <a:lnTo>
                  <a:pt x="938" y="931"/>
                </a:lnTo>
                <a:lnTo>
                  <a:pt x="942" y="931"/>
                </a:lnTo>
                <a:lnTo>
                  <a:pt x="945" y="929"/>
                </a:lnTo>
                <a:lnTo>
                  <a:pt x="949" y="928"/>
                </a:lnTo>
                <a:lnTo>
                  <a:pt x="952" y="926"/>
                </a:lnTo>
                <a:lnTo>
                  <a:pt x="954" y="924"/>
                </a:lnTo>
                <a:lnTo>
                  <a:pt x="958" y="922"/>
                </a:lnTo>
                <a:lnTo>
                  <a:pt x="961" y="922"/>
                </a:lnTo>
                <a:lnTo>
                  <a:pt x="965" y="922"/>
                </a:lnTo>
                <a:lnTo>
                  <a:pt x="972" y="926"/>
                </a:lnTo>
                <a:lnTo>
                  <a:pt x="981" y="929"/>
                </a:lnTo>
                <a:lnTo>
                  <a:pt x="989" y="933"/>
                </a:lnTo>
                <a:lnTo>
                  <a:pt x="998" y="936"/>
                </a:lnTo>
                <a:lnTo>
                  <a:pt x="1007" y="940"/>
                </a:lnTo>
                <a:lnTo>
                  <a:pt x="1014" y="944"/>
                </a:lnTo>
                <a:lnTo>
                  <a:pt x="1021" y="947"/>
                </a:lnTo>
                <a:lnTo>
                  <a:pt x="1025" y="951"/>
                </a:lnTo>
                <a:lnTo>
                  <a:pt x="1034" y="959"/>
                </a:lnTo>
                <a:lnTo>
                  <a:pt x="1034" y="977"/>
                </a:lnTo>
                <a:lnTo>
                  <a:pt x="1042" y="986"/>
                </a:lnTo>
                <a:lnTo>
                  <a:pt x="1048" y="989"/>
                </a:lnTo>
                <a:lnTo>
                  <a:pt x="1055" y="993"/>
                </a:lnTo>
                <a:lnTo>
                  <a:pt x="1062" y="995"/>
                </a:lnTo>
                <a:lnTo>
                  <a:pt x="1071" y="995"/>
                </a:lnTo>
                <a:lnTo>
                  <a:pt x="1080" y="997"/>
                </a:lnTo>
                <a:lnTo>
                  <a:pt x="1088" y="997"/>
                </a:lnTo>
                <a:lnTo>
                  <a:pt x="1095" y="997"/>
                </a:lnTo>
                <a:lnTo>
                  <a:pt x="1104" y="997"/>
                </a:lnTo>
                <a:lnTo>
                  <a:pt x="1110" y="1004"/>
                </a:lnTo>
                <a:lnTo>
                  <a:pt x="1115" y="1011"/>
                </a:lnTo>
                <a:lnTo>
                  <a:pt x="1120" y="1018"/>
                </a:lnTo>
                <a:lnTo>
                  <a:pt x="1124" y="1025"/>
                </a:lnTo>
                <a:lnTo>
                  <a:pt x="1127" y="1032"/>
                </a:lnTo>
                <a:lnTo>
                  <a:pt x="1131" y="1039"/>
                </a:lnTo>
                <a:lnTo>
                  <a:pt x="1134" y="1046"/>
                </a:lnTo>
                <a:lnTo>
                  <a:pt x="1138" y="1051"/>
                </a:lnTo>
                <a:lnTo>
                  <a:pt x="1122" y="1071"/>
                </a:lnTo>
                <a:lnTo>
                  <a:pt x="1138" y="1088"/>
                </a:lnTo>
                <a:lnTo>
                  <a:pt x="1141" y="1085"/>
                </a:lnTo>
                <a:lnTo>
                  <a:pt x="1148" y="1081"/>
                </a:lnTo>
                <a:lnTo>
                  <a:pt x="1154" y="1076"/>
                </a:lnTo>
                <a:lnTo>
                  <a:pt x="1161" y="1073"/>
                </a:lnTo>
                <a:lnTo>
                  <a:pt x="1168" y="1067"/>
                </a:lnTo>
                <a:lnTo>
                  <a:pt x="1177" y="1064"/>
                </a:lnTo>
                <a:lnTo>
                  <a:pt x="1184" y="1062"/>
                </a:lnTo>
                <a:lnTo>
                  <a:pt x="1191" y="1062"/>
                </a:lnTo>
                <a:lnTo>
                  <a:pt x="1200" y="1071"/>
                </a:lnTo>
                <a:lnTo>
                  <a:pt x="1210" y="1080"/>
                </a:lnTo>
                <a:lnTo>
                  <a:pt x="1221" y="1088"/>
                </a:lnTo>
                <a:lnTo>
                  <a:pt x="1231" y="1095"/>
                </a:lnTo>
                <a:lnTo>
                  <a:pt x="1244" y="1101"/>
                </a:lnTo>
                <a:lnTo>
                  <a:pt x="1256" y="1104"/>
                </a:lnTo>
                <a:lnTo>
                  <a:pt x="1270" y="1106"/>
                </a:lnTo>
                <a:lnTo>
                  <a:pt x="1286" y="1108"/>
                </a:lnTo>
                <a:lnTo>
                  <a:pt x="1293" y="1115"/>
                </a:lnTo>
                <a:lnTo>
                  <a:pt x="1302" y="1120"/>
                </a:lnTo>
                <a:lnTo>
                  <a:pt x="1313" y="1126"/>
                </a:lnTo>
                <a:lnTo>
                  <a:pt x="1321" y="1129"/>
                </a:lnTo>
                <a:lnTo>
                  <a:pt x="1332" y="1131"/>
                </a:lnTo>
                <a:lnTo>
                  <a:pt x="1344" y="1134"/>
                </a:lnTo>
                <a:lnTo>
                  <a:pt x="1355" y="1134"/>
                </a:lnTo>
                <a:lnTo>
                  <a:pt x="1364" y="1136"/>
                </a:lnTo>
                <a:lnTo>
                  <a:pt x="1364" y="1156"/>
                </a:lnTo>
                <a:lnTo>
                  <a:pt x="1364" y="1175"/>
                </a:lnTo>
                <a:lnTo>
                  <a:pt x="1362" y="1191"/>
                </a:lnTo>
                <a:lnTo>
                  <a:pt x="1359" y="1207"/>
                </a:lnTo>
                <a:lnTo>
                  <a:pt x="1352" y="1221"/>
                </a:lnTo>
                <a:lnTo>
                  <a:pt x="1343" y="1233"/>
                </a:lnTo>
                <a:lnTo>
                  <a:pt x="1330" y="1246"/>
                </a:lnTo>
                <a:lnTo>
                  <a:pt x="1313" y="1256"/>
                </a:lnTo>
                <a:lnTo>
                  <a:pt x="1316" y="1267"/>
                </a:lnTo>
                <a:lnTo>
                  <a:pt x="1318" y="1278"/>
                </a:lnTo>
                <a:lnTo>
                  <a:pt x="1320" y="1288"/>
                </a:lnTo>
                <a:lnTo>
                  <a:pt x="1318" y="1299"/>
                </a:lnTo>
                <a:lnTo>
                  <a:pt x="1316" y="1309"/>
                </a:lnTo>
                <a:lnTo>
                  <a:pt x="1313" y="1320"/>
                </a:lnTo>
                <a:lnTo>
                  <a:pt x="1309" y="1329"/>
                </a:lnTo>
                <a:lnTo>
                  <a:pt x="1302" y="1338"/>
                </a:lnTo>
                <a:lnTo>
                  <a:pt x="1297" y="1346"/>
                </a:lnTo>
                <a:lnTo>
                  <a:pt x="1290" y="1353"/>
                </a:lnTo>
                <a:lnTo>
                  <a:pt x="1281" y="1361"/>
                </a:lnTo>
                <a:lnTo>
                  <a:pt x="1272" y="1366"/>
                </a:lnTo>
                <a:lnTo>
                  <a:pt x="1263" y="1371"/>
                </a:lnTo>
                <a:lnTo>
                  <a:pt x="1254" y="1375"/>
                </a:lnTo>
                <a:lnTo>
                  <a:pt x="1244" y="1376"/>
                </a:lnTo>
                <a:lnTo>
                  <a:pt x="1235" y="1378"/>
                </a:lnTo>
                <a:lnTo>
                  <a:pt x="1235" y="1385"/>
                </a:lnTo>
                <a:lnTo>
                  <a:pt x="1235" y="1391"/>
                </a:lnTo>
                <a:lnTo>
                  <a:pt x="1237" y="1398"/>
                </a:lnTo>
                <a:lnTo>
                  <a:pt x="1238" y="1405"/>
                </a:lnTo>
                <a:lnTo>
                  <a:pt x="1240" y="1410"/>
                </a:lnTo>
                <a:lnTo>
                  <a:pt x="1242" y="1415"/>
                </a:lnTo>
                <a:lnTo>
                  <a:pt x="1242" y="1421"/>
                </a:lnTo>
                <a:lnTo>
                  <a:pt x="1242" y="1424"/>
                </a:lnTo>
                <a:lnTo>
                  <a:pt x="1242" y="1428"/>
                </a:lnTo>
                <a:lnTo>
                  <a:pt x="1242" y="1433"/>
                </a:lnTo>
                <a:lnTo>
                  <a:pt x="1240" y="1438"/>
                </a:lnTo>
                <a:lnTo>
                  <a:pt x="1238" y="1444"/>
                </a:lnTo>
                <a:lnTo>
                  <a:pt x="1237" y="1451"/>
                </a:lnTo>
                <a:lnTo>
                  <a:pt x="1235" y="1458"/>
                </a:lnTo>
                <a:lnTo>
                  <a:pt x="1235" y="1463"/>
                </a:lnTo>
                <a:lnTo>
                  <a:pt x="1235" y="1470"/>
                </a:lnTo>
                <a:lnTo>
                  <a:pt x="1217" y="1490"/>
                </a:lnTo>
                <a:lnTo>
                  <a:pt x="1208" y="1479"/>
                </a:lnTo>
                <a:lnTo>
                  <a:pt x="1203" y="1481"/>
                </a:lnTo>
                <a:lnTo>
                  <a:pt x="1200" y="1486"/>
                </a:lnTo>
                <a:lnTo>
                  <a:pt x="1193" y="1491"/>
                </a:lnTo>
                <a:lnTo>
                  <a:pt x="1187" y="1498"/>
                </a:lnTo>
                <a:lnTo>
                  <a:pt x="1182" y="1505"/>
                </a:lnTo>
                <a:lnTo>
                  <a:pt x="1177" y="1511"/>
                </a:lnTo>
                <a:lnTo>
                  <a:pt x="1175" y="1516"/>
                </a:lnTo>
                <a:lnTo>
                  <a:pt x="1173" y="1518"/>
                </a:lnTo>
                <a:lnTo>
                  <a:pt x="1166" y="1518"/>
                </a:lnTo>
                <a:lnTo>
                  <a:pt x="1161" y="1518"/>
                </a:lnTo>
                <a:lnTo>
                  <a:pt x="1154" y="1520"/>
                </a:lnTo>
                <a:lnTo>
                  <a:pt x="1148" y="1521"/>
                </a:lnTo>
                <a:lnTo>
                  <a:pt x="1143" y="1523"/>
                </a:lnTo>
                <a:lnTo>
                  <a:pt x="1138" y="1525"/>
                </a:lnTo>
                <a:lnTo>
                  <a:pt x="1133" y="1525"/>
                </a:lnTo>
                <a:lnTo>
                  <a:pt x="1129" y="1527"/>
                </a:lnTo>
                <a:lnTo>
                  <a:pt x="1129" y="1530"/>
                </a:lnTo>
                <a:lnTo>
                  <a:pt x="1131" y="1534"/>
                </a:lnTo>
                <a:lnTo>
                  <a:pt x="1133" y="1537"/>
                </a:lnTo>
                <a:lnTo>
                  <a:pt x="1134" y="1541"/>
                </a:lnTo>
                <a:lnTo>
                  <a:pt x="1136" y="1544"/>
                </a:lnTo>
                <a:lnTo>
                  <a:pt x="1136" y="1548"/>
                </a:lnTo>
                <a:lnTo>
                  <a:pt x="1138" y="1551"/>
                </a:lnTo>
                <a:lnTo>
                  <a:pt x="1138" y="1555"/>
                </a:lnTo>
                <a:lnTo>
                  <a:pt x="1131" y="1555"/>
                </a:lnTo>
                <a:lnTo>
                  <a:pt x="1124" y="1557"/>
                </a:lnTo>
                <a:lnTo>
                  <a:pt x="1117" y="1558"/>
                </a:lnTo>
                <a:lnTo>
                  <a:pt x="1108" y="1560"/>
                </a:lnTo>
                <a:lnTo>
                  <a:pt x="1099" y="1562"/>
                </a:lnTo>
                <a:lnTo>
                  <a:pt x="1092" y="1566"/>
                </a:lnTo>
                <a:lnTo>
                  <a:pt x="1085" y="1569"/>
                </a:lnTo>
                <a:lnTo>
                  <a:pt x="1078" y="1573"/>
                </a:lnTo>
                <a:lnTo>
                  <a:pt x="1081" y="1573"/>
                </a:lnTo>
                <a:lnTo>
                  <a:pt x="1085" y="1574"/>
                </a:lnTo>
                <a:lnTo>
                  <a:pt x="1087" y="1574"/>
                </a:lnTo>
                <a:lnTo>
                  <a:pt x="1090" y="1576"/>
                </a:lnTo>
                <a:lnTo>
                  <a:pt x="1094" y="1578"/>
                </a:lnTo>
                <a:lnTo>
                  <a:pt x="1097" y="1580"/>
                </a:lnTo>
                <a:lnTo>
                  <a:pt x="1101" y="1581"/>
                </a:lnTo>
                <a:lnTo>
                  <a:pt x="1104" y="1581"/>
                </a:lnTo>
                <a:lnTo>
                  <a:pt x="1087" y="1601"/>
                </a:lnTo>
                <a:lnTo>
                  <a:pt x="1088" y="1608"/>
                </a:lnTo>
                <a:lnTo>
                  <a:pt x="1090" y="1615"/>
                </a:lnTo>
                <a:lnTo>
                  <a:pt x="1090" y="1622"/>
                </a:lnTo>
                <a:lnTo>
                  <a:pt x="1088" y="1629"/>
                </a:lnTo>
                <a:lnTo>
                  <a:pt x="1088" y="1638"/>
                </a:lnTo>
                <a:lnTo>
                  <a:pt x="1087" y="1647"/>
                </a:lnTo>
                <a:lnTo>
                  <a:pt x="1087" y="1656"/>
                </a:lnTo>
                <a:lnTo>
                  <a:pt x="1087" y="1666"/>
                </a:lnTo>
                <a:lnTo>
                  <a:pt x="1104" y="1684"/>
                </a:lnTo>
                <a:lnTo>
                  <a:pt x="1104" y="1703"/>
                </a:lnTo>
                <a:lnTo>
                  <a:pt x="1087" y="1721"/>
                </a:lnTo>
                <a:lnTo>
                  <a:pt x="1087" y="1728"/>
                </a:lnTo>
                <a:lnTo>
                  <a:pt x="1087" y="1732"/>
                </a:lnTo>
                <a:lnTo>
                  <a:pt x="1088" y="1735"/>
                </a:lnTo>
                <a:lnTo>
                  <a:pt x="1088" y="1737"/>
                </a:lnTo>
                <a:lnTo>
                  <a:pt x="1088" y="1739"/>
                </a:lnTo>
                <a:lnTo>
                  <a:pt x="1087" y="1739"/>
                </a:lnTo>
                <a:lnTo>
                  <a:pt x="1083" y="1741"/>
                </a:lnTo>
                <a:lnTo>
                  <a:pt x="1078" y="1741"/>
                </a:lnTo>
                <a:close/>
                <a:moveTo>
                  <a:pt x="783" y="922"/>
                </a:moveTo>
                <a:lnTo>
                  <a:pt x="756" y="951"/>
                </a:lnTo>
                <a:lnTo>
                  <a:pt x="748" y="942"/>
                </a:lnTo>
                <a:lnTo>
                  <a:pt x="737" y="933"/>
                </a:lnTo>
                <a:lnTo>
                  <a:pt x="726" y="926"/>
                </a:lnTo>
                <a:lnTo>
                  <a:pt x="714" y="919"/>
                </a:lnTo>
                <a:lnTo>
                  <a:pt x="687" y="905"/>
                </a:lnTo>
                <a:lnTo>
                  <a:pt x="659" y="892"/>
                </a:lnTo>
                <a:lnTo>
                  <a:pt x="631" y="880"/>
                </a:lnTo>
                <a:lnTo>
                  <a:pt x="603" y="868"/>
                </a:lnTo>
                <a:lnTo>
                  <a:pt x="578" y="857"/>
                </a:lnTo>
                <a:lnTo>
                  <a:pt x="557" y="846"/>
                </a:lnTo>
                <a:lnTo>
                  <a:pt x="550" y="850"/>
                </a:lnTo>
                <a:lnTo>
                  <a:pt x="541" y="852"/>
                </a:lnTo>
                <a:lnTo>
                  <a:pt x="534" y="853"/>
                </a:lnTo>
                <a:lnTo>
                  <a:pt x="525" y="855"/>
                </a:lnTo>
                <a:lnTo>
                  <a:pt x="518" y="855"/>
                </a:lnTo>
                <a:lnTo>
                  <a:pt x="509" y="857"/>
                </a:lnTo>
                <a:lnTo>
                  <a:pt x="502" y="857"/>
                </a:lnTo>
                <a:lnTo>
                  <a:pt x="495" y="857"/>
                </a:lnTo>
                <a:lnTo>
                  <a:pt x="442" y="800"/>
                </a:lnTo>
                <a:lnTo>
                  <a:pt x="442" y="744"/>
                </a:lnTo>
                <a:lnTo>
                  <a:pt x="435" y="733"/>
                </a:lnTo>
                <a:lnTo>
                  <a:pt x="428" y="723"/>
                </a:lnTo>
                <a:lnTo>
                  <a:pt x="423" y="710"/>
                </a:lnTo>
                <a:lnTo>
                  <a:pt x="417" y="698"/>
                </a:lnTo>
                <a:lnTo>
                  <a:pt x="414" y="684"/>
                </a:lnTo>
                <a:lnTo>
                  <a:pt x="410" y="670"/>
                </a:lnTo>
                <a:lnTo>
                  <a:pt x="405" y="657"/>
                </a:lnTo>
                <a:lnTo>
                  <a:pt x="400" y="643"/>
                </a:lnTo>
                <a:lnTo>
                  <a:pt x="396" y="648"/>
                </a:lnTo>
                <a:lnTo>
                  <a:pt x="394" y="654"/>
                </a:lnTo>
                <a:lnTo>
                  <a:pt x="393" y="657"/>
                </a:lnTo>
                <a:lnTo>
                  <a:pt x="393" y="661"/>
                </a:lnTo>
                <a:lnTo>
                  <a:pt x="393" y="664"/>
                </a:lnTo>
                <a:lnTo>
                  <a:pt x="394" y="668"/>
                </a:lnTo>
                <a:lnTo>
                  <a:pt x="396" y="673"/>
                </a:lnTo>
                <a:lnTo>
                  <a:pt x="400" y="680"/>
                </a:lnTo>
                <a:lnTo>
                  <a:pt x="382" y="698"/>
                </a:lnTo>
                <a:lnTo>
                  <a:pt x="382" y="707"/>
                </a:lnTo>
                <a:lnTo>
                  <a:pt x="382" y="716"/>
                </a:lnTo>
                <a:lnTo>
                  <a:pt x="382" y="726"/>
                </a:lnTo>
                <a:lnTo>
                  <a:pt x="384" y="737"/>
                </a:lnTo>
                <a:lnTo>
                  <a:pt x="385" y="746"/>
                </a:lnTo>
                <a:lnTo>
                  <a:pt x="389" y="753"/>
                </a:lnTo>
                <a:lnTo>
                  <a:pt x="391" y="754"/>
                </a:lnTo>
                <a:lnTo>
                  <a:pt x="394" y="754"/>
                </a:lnTo>
                <a:lnTo>
                  <a:pt x="396" y="754"/>
                </a:lnTo>
                <a:lnTo>
                  <a:pt x="400" y="754"/>
                </a:lnTo>
                <a:lnTo>
                  <a:pt x="396" y="754"/>
                </a:lnTo>
                <a:lnTo>
                  <a:pt x="393" y="756"/>
                </a:lnTo>
                <a:lnTo>
                  <a:pt x="389" y="758"/>
                </a:lnTo>
                <a:lnTo>
                  <a:pt x="385" y="758"/>
                </a:lnTo>
                <a:lnTo>
                  <a:pt x="384" y="760"/>
                </a:lnTo>
                <a:lnTo>
                  <a:pt x="380" y="761"/>
                </a:lnTo>
                <a:lnTo>
                  <a:pt x="377" y="763"/>
                </a:lnTo>
                <a:lnTo>
                  <a:pt x="373" y="763"/>
                </a:lnTo>
                <a:lnTo>
                  <a:pt x="375" y="758"/>
                </a:lnTo>
                <a:lnTo>
                  <a:pt x="373" y="753"/>
                </a:lnTo>
                <a:lnTo>
                  <a:pt x="371" y="749"/>
                </a:lnTo>
                <a:lnTo>
                  <a:pt x="368" y="744"/>
                </a:lnTo>
                <a:lnTo>
                  <a:pt x="363" y="740"/>
                </a:lnTo>
                <a:lnTo>
                  <a:pt x="359" y="737"/>
                </a:lnTo>
                <a:lnTo>
                  <a:pt x="357" y="731"/>
                </a:lnTo>
                <a:lnTo>
                  <a:pt x="355" y="726"/>
                </a:lnTo>
                <a:lnTo>
                  <a:pt x="355" y="707"/>
                </a:lnTo>
                <a:lnTo>
                  <a:pt x="373" y="689"/>
                </a:lnTo>
                <a:lnTo>
                  <a:pt x="355" y="671"/>
                </a:lnTo>
                <a:lnTo>
                  <a:pt x="355" y="668"/>
                </a:lnTo>
                <a:lnTo>
                  <a:pt x="357" y="663"/>
                </a:lnTo>
                <a:lnTo>
                  <a:pt x="357" y="659"/>
                </a:lnTo>
                <a:lnTo>
                  <a:pt x="359" y="657"/>
                </a:lnTo>
                <a:lnTo>
                  <a:pt x="361" y="654"/>
                </a:lnTo>
                <a:lnTo>
                  <a:pt x="363" y="650"/>
                </a:lnTo>
                <a:lnTo>
                  <a:pt x="364" y="647"/>
                </a:lnTo>
                <a:lnTo>
                  <a:pt x="364" y="643"/>
                </a:lnTo>
                <a:lnTo>
                  <a:pt x="361" y="638"/>
                </a:lnTo>
                <a:lnTo>
                  <a:pt x="355" y="634"/>
                </a:lnTo>
                <a:lnTo>
                  <a:pt x="348" y="629"/>
                </a:lnTo>
                <a:lnTo>
                  <a:pt x="343" y="625"/>
                </a:lnTo>
                <a:lnTo>
                  <a:pt x="336" y="620"/>
                </a:lnTo>
                <a:lnTo>
                  <a:pt x="331" y="617"/>
                </a:lnTo>
                <a:lnTo>
                  <a:pt x="325" y="615"/>
                </a:lnTo>
                <a:lnTo>
                  <a:pt x="320" y="615"/>
                </a:lnTo>
                <a:lnTo>
                  <a:pt x="338" y="578"/>
                </a:lnTo>
                <a:lnTo>
                  <a:pt x="338" y="574"/>
                </a:lnTo>
                <a:lnTo>
                  <a:pt x="338" y="571"/>
                </a:lnTo>
                <a:lnTo>
                  <a:pt x="336" y="567"/>
                </a:lnTo>
                <a:lnTo>
                  <a:pt x="334" y="564"/>
                </a:lnTo>
                <a:lnTo>
                  <a:pt x="332" y="560"/>
                </a:lnTo>
                <a:lnTo>
                  <a:pt x="331" y="556"/>
                </a:lnTo>
                <a:lnTo>
                  <a:pt x="331" y="553"/>
                </a:lnTo>
                <a:lnTo>
                  <a:pt x="329" y="549"/>
                </a:lnTo>
                <a:lnTo>
                  <a:pt x="341" y="542"/>
                </a:lnTo>
                <a:lnTo>
                  <a:pt x="354" y="534"/>
                </a:lnTo>
                <a:lnTo>
                  <a:pt x="363" y="523"/>
                </a:lnTo>
                <a:lnTo>
                  <a:pt x="371" y="514"/>
                </a:lnTo>
                <a:lnTo>
                  <a:pt x="387" y="491"/>
                </a:lnTo>
                <a:lnTo>
                  <a:pt x="401" y="468"/>
                </a:lnTo>
                <a:lnTo>
                  <a:pt x="414" y="443"/>
                </a:lnTo>
                <a:lnTo>
                  <a:pt x="428" y="419"/>
                </a:lnTo>
                <a:lnTo>
                  <a:pt x="442" y="396"/>
                </a:lnTo>
                <a:lnTo>
                  <a:pt x="460" y="373"/>
                </a:lnTo>
                <a:lnTo>
                  <a:pt x="461" y="366"/>
                </a:lnTo>
                <a:lnTo>
                  <a:pt x="461" y="357"/>
                </a:lnTo>
                <a:lnTo>
                  <a:pt x="463" y="350"/>
                </a:lnTo>
                <a:lnTo>
                  <a:pt x="465" y="341"/>
                </a:lnTo>
                <a:lnTo>
                  <a:pt x="467" y="332"/>
                </a:lnTo>
                <a:lnTo>
                  <a:pt x="467" y="323"/>
                </a:lnTo>
                <a:lnTo>
                  <a:pt x="468" y="314"/>
                </a:lnTo>
                <a:lnTo>
                  <a:pt x="468" y="307"/>
                </a:lnTo>
                <a:lnTo>
                  <a:pt x="461" y="307"/>
                </a:lnTo>
                <a:lnTo>
                  <a:pt x="454" y="309"/>
                </a:lnTo>
                <a:lnTo>
                  <a:pt x="447" y="311"/>
                </a:lnTo>
                <a:lnTo>
                  <a:pt x="438" y="313"/>
                </a:lnTo>
                <a:lnTo>
                  <a:pt x="430" y="314"/>
                </a:lnTo>
                <a:lnTo>
                  <a:pt x="423" y="316"/>
                </a:lnTo>
                <a:lnTo>
                  <a:pt x="415" y="316"/>
                </a:lnTo>
                <a:lnTo>
                  <a:pt x="408" y="318"/>
                </a:lnTo>
                <a:lnTo>
                  <a:pt x="408" y="314"/>
                </a:lnTo>
                <a:lnTo>
                  <a:pt x="407" y="311"/>
                </a:lnTo>
                <a:lnTo>
                  <a:pt x="405" y="307"/>
                </a:lnTo>
                <a:lnTo>
                  <a:pt x="403" y="304"/>
                </a:lnTo>
                <a:lnTo>
                  <a:pt x="401" y="300"/>
                </a:lnTo>
                <a:lnTo>
                  <a:pt x="401" y="297"/>
                </a:lnTo>
                <a:lnTo>
                  <a:pt x="400" y="293"/>
                </a:lnTo>
                <a:lnTo>
                  <a:pt x="400" y="290"/>
                </a:lnTo>
                <a:lnTo>
                  <a:pt x="396" y="288"/>
                </a:lnTo>
                <a:lnTo>
                  <a:pt x="393" y="288"/>
                </a:lnTo>
                <a:lnTo>
                  <a:pt x="389" y="286"/>
                </a:lnTo>
                <a:lnTo>
                  <a:pt x="385" y="284"/>
                </a:lnTo>
                <a:lnTo>
                  <a:pt x="384" y="283"/>
                </a:lnTo>
                <a:lnTo>
                  <a:pt x="380" y="281"/>
                </a:lnTo>
                <a:lnTo>
                  <a:pt x="377" y="281"/>
                </a:lnTo>
                <a:lnTo>
                  <a:pt x="373" y="281"/>
                </a:lnTo>
                <a:lnTo>
                  <a:pt x="355" y="281"/>
                </a:lnTo>
                <a:lnTo>
                  <a:pt x="348" y="283"/>
                </a:lnTo>
                <a:lnTo>
                  <a:pt x="343" y="286"/>
                </a:lnTo>
                <a:lnTo>
                  <a:pt x="338" y="290"/>
                </a:lnTo>
                <a:lnTo>
                  <a:pt x="332" y="293"/>
                </a:lnTo>
                <a:lnTo>
                  <a:pt x="329" y="297"/>
                </a:lnTo>
                <a:lnTo>
                  <a:pt x="327" y="300"/>
                </a:lnTo>
                <a:lnTo>
                  <a:pt x="327" y="304"/>
                </a:lnTo>
                <a:lnTo>
                  <a:pt x="329" y="307"/>
                </a:lnTo>
                <a:lnTo>
                  <a:pt x="311" y="290"/>
                </a:lnTo>
                <a:lnTo>
                  <a:pt x="304" y="295"/>
                </a:lnTo>
                <a:lnTo>
                  <a:pt x="295" y="302"/>
                </a:lnTo>
                <a:lnTo>
                  <a:pt x="287" y="306"/>
                </a:lnTo>
                <a:lnTo>
                  <a:pt x="276" y="311"/>
                </a:lnTo>
                <a:lnTo>
                  <a:pt x="265" y="313"/>
                </a:lnTo>
                <a:lnTo>
                  <a:pt x="255" y="316"/>
                </a:lnTo>
                <a:lnTo>
                  <a:pt x="244" y="316"/>
                </a:lnTo>
                <a:lnTo>
                  <a:pt x="234" y="318"/>
                </a:lnTo>
                <a:lnTo>
                  <a:pt x="232" y="323"/>
                </a:lnTo>
                <a:lnTo>
                  <a:pt x="228" y="329"/>
                </a:lnTo>
                <a:lnTo>
                  <a:pt x="221" y="334"/>
                </a:lnTo>
                <a:lnTo>
                  <a:pt x="212" y="337"/>
                </a:lnTo>
                <a:lnTo>
                  <a:pt x="204" y="341"/>
                </a:lnTo>
                <a:lnTo>
                  <a:pt x="193" y="343"/>
                </a:lnTo>
                <a:lnTo>
                  <a:pt x="182" y="344"/>
                </a:lnTo>
                <a:lnTo>
                  <a:pt x="174" y="344"/>
                </a:lnTo>
                <a:lnTo>
                  <a:pt x="156" y="364"/>
                </a:lnTo>
                <a:lnTo>
                  <a:pt x="154" y="360"/>
                </a:lnTo>
                <a:lnTo>
                  <a:pt x="154" y="357"/>
                </a:lnTo>
                <a:lnTo>
                  <a:pt x="152" y="353"/>
                </a:lnTo>
                <a:lnTo>
                  <a:pt x="151" y="350"/>
                </a:lnTo>
                <a:lnTo>
                  <a:pt x="149" y="346"/>
                </a:lnTo>
                <a:lnTo>
                  <a:pt x="147" y="343"/>
                </a:lnTo>
                <a:lnTo>
                  <a:pt x="147" y="339"/>
                </a:lnTo>
                <a:lnTo>
                  <a:pt x="147" y="336"/>
                </a:lnTo>
                <a:lnTo>
                  <a:pt x="182" y="336"/>
                </a:lnTo>
                <a:lnTo>
                  <a:pt x="216" y="298"/>
                </a:lnTo>
                <a:lnTo>
                  <a:pt x="212" y="298"/>
                </a:lnTo>
                <a:lnTo>
                  <a:pt x="211" y="300"/>
                </a:lnTo>
                <a:lnTo>
                  <a:pt x="207" y="302"/>
                </a:lnTo>
                <a:lnTo>
                  <a:pt x="204" y="304"/>
                </a:lnTo>
                <a:lnTo>
                  <a:pt x="200" y="306"/>
                </a:lnTo>
                <a:lnTo>
                  <a:pt x="196" y="306"/>
                </a:lnTo>
                <a:lnTo>
                  <a:pt x="193" y="307"/>
                </a:lnTo>
                <a:lnTo>
                  <a:pt x="191" y="307"/>
                </a:lnTo>
                <a:lnTo>
                  <a:pt x="188" y="307"/>
                </a:lnTo>
                <a:lnTo>
                  <a:pt x="184" y="306"/>
                </a:lnTo>
                <a:lnTo>
                  <a:pt x="181" y="306"/>
                </a:lnTo>
                <a:lnTo>
                  <a:pt x="177" y="304"/>
                </a:lnTo>
                <a:lnTo>
                  <a:pt x="174" y="302"/>
                </a:lnTo>
                <a:lnTo>
                  <a:pt x="170" y="300"/>
                </a:lnTo>
                <a:lnTo>
                  <a:pt x="168" y="298"/>
                </a:lnTo>
                <a:lnTo>
                  <a:pt x="165" y="298"/>
                </a:lnTo>
                <a:lnTo>
                  <a:pt x="174" y="288"/>
                </a:lnTo>
                <a:lnTo>
                  <a:pt x="184" y="281"/>
                </a:lnTo>
                <a:lnTo>
                  <a:pt x="195" y="274"/>
                </a:lnTo>
                <a:lnTo>
                  <a:pt x="205" y="268"/>
                </a:lnTo>
                <a:lnTo>
                  <a:pt x="216" y="265"/>
                </a:lnTo>
                <a:lnTo>
                  <a:pt x="227" y="263"/>
                </a:lnTo>
                <a:lnTo>
                  <a:pt x="239" y="261"/>
                </a:lnTo>
                <a:lnTo>
                  <a:pt x="251" y="261"/>
                </a:lnTo>
                <a:lnTo>
                  <a:pt x="253" y="258"/>
                </a:lnTo>
                <a:lnTo>
                  <a:pt x="257" y="254"/>
                </a:lnTo>
                <a:lnTo>
                  <a:pt x="258" y="251"/>
                </a:lnTo>
                <a:lnTo>
                  <a:pt x="258" y="247"/>
                </a:lnTo>
                <a:lnTo>
                  <a:pt x="260" y="244"/>
                </a:lnTo>
                <a:lnTo>
                  <a:pt x="260" y="240"/>
                </a:lnTo>
                <a:lnTo>
                  <a:pt x="260" y="237"/>
                </a:lnTo>
                <a:lnTo>
                  <a:pt x="260" y="233"/>
                </a:lnTo>
                <a:lnTo>
                  <a:pt x="264" y="231"/>
                </a:lnTo>
                <a:lnTo>
                  <a:pt x="267" y="230"/>
                </a:lnTo>
                <a:lnTo>
                  <a:pt x="272" y="228"/>
                </a:lnTo>
                <a:lnTo>
                  <a:pt x="278" y="224"/>
                </a:lnTo>
                <a:lnTo>
                  <a:pt x="283" y="221"/>
                </a:lnTo>
                <a:lnTo>
                  <a:pt x="287" y="217"/>
                </a:lnTo>
                <a:lnTo>
                  <a:pt x="292" y="215"/>
                </a:lnTo>
                <a:lnTo>
                  <a:pt x="295" y="215"/>
                </a:lnTo>
                <a:lnTo>
                  <a:pt x="299" y="215"/>
                </a:lnTo>
                <a:lnTo>
                  <a:pt x="301" y="215"/>
                </a:lnTo>
                <a:lnTo>
                  <a:pt x="304" y="217"/>
                </a:lnTo>
                <a:lnTo>
                  <a:pt x="308" y="219"/>
                </a:lnTo>
                <a:lnTo>
                  <a:pt x="311" y="221"/>
                </a:lnTo>
                <a:lnTo>
                  <a:pt x="315" y="222"/>
                </a:lnTo>
                <a:lnTo>
                  <a:pt x="317" y="222"/>
                </a:lnTo>
                <a:lnTo>
                  <a:pt x="320" y="224"/>
                </a:lnTo>
                <a:lnTo>
                  <a:pt x="324" y="221"/>
                </a:lnTo>
                <a:lnTo>
                  <a:pt x="329" y="215"/>
                </a:lnTo>
                <a:lnTo>
                  <a:pt x="332" y="210"/>
                </a:lnTo>
                <a:lnTo>
                  <a:pt x="338" y="205"/>
                </a:lnTo>
                <a:lnTo>
                  <a:pt x="341" y="198"/>
                </a:lnTo>
                <a:lnTo>
                  <a:pt x="345" y="191"/>
                </a:lnTo>
                <a:lnTo>
                  <a:pt x="347" y="184"/>
                </a:lnTo>
                <a:lnTo>
                  <a:pt x="347" y="177"/>
                </a:lnTo>
                <a:lnTo>
                  <a:pt x="364" y="196"/>
                </a:lnTo>
                <a:lnTo>
                  <a:pt x="368" y="196"/>
                </a:lnTo>
                <a:lnTo>
                  <a:pt x="373" y="192"/>
                </a:lnTo>
                <a:lnTo>
                  <a:pt x="380" y="191"/>
                </a:lnTo>
                <a:lnTo>
                  <a:pt x="385" y="187"/>
                </a:lnTo>
                <a:lnTo>
                  <a:pt x="393" y="184"/>
                </a:lnTo>
                <a:lnTo>
                  <a:pt x="400" y="180"/>
                </a:lnTo>
                <a:lnTo>
                  <a:pt x="405" y="178"/>
                </a:lnTo>
                <a:lnTo>
                  <a:pt x="408" y="177"/>
                </a:lnTo>
                <a:lnTo>
                  <a:pt x="424" y="196"/>
                </a:lnTo>
                <a:lnTo>
                  <a:pt x="431" y="194"/>
                </a:lnTo>
                <a:lnTo>
                  <a:pt x="435" y="192"/>
                </a:lnTo>
                <a:lnTo>
                  <a:pt x="437" y="191"/>
                </a:lnTo>
                <a:lnTo>
                  <a:pt x="438" y="191"/>
                </a:lnTo>
                <a:lnTo>
                  <a:pt x="440" y="191"/>
                </a:lnTo>
                <a:lnTo>
                  <a:pt x="442" y="191"/>
                </a:lnTo>
                <a:lnTo>
                  <a:pt x="446" y="189"/>
                </a:lnTo>
                <a:lnTo>
                  <a:pt x="451" y="187"/>
                </a:lnTo>
                <a:lnTo>
                  <a:pt x="456" y="187"/>
                </a:lnTo>
                <a:lnTo>
                  <a:pt x="460" y="189"/>
                </a:lnTo>
                <a:lnTo>
                  <a:pt x="463" y="192"/>
                </a:lnTo>
                <a:lnTo>
                  <a:pt x="468" y="196"/>
                </a:lnTo>
                <a:lnTo>
                  <a:pt x="472" y="200"/>
                </a:lnTo>
                <a:lnTo>
                  <a:pt x="476" y="203"/>
                </a:lnTo>
                <a:lnTo>
                  <a:pt x="477" y="205"/>
                </a:lnTo>
                <a:lnTo>
                  <a:pt x="486" y="201"/>
                </a:lnTo>
                <a:lnTo>
                  <a:pt x="495" y="198"/>
                </a:lnTo>
                <a:lnTo>
                  <a:pt x="506" y="192"/>
                </a:lnTo>
                <a:lnTo>
                  <a:pt x="518" y="187"/>
                </a:lnTo>
                <a:lnTo>
                  <a:pt x="530" y="184"/>
                </a:lnTo>
                <a:lnTo>
                  <a:pt x="543" y="180"/>
                </a:lnTo>
                <a:lnTo>
                  <a:pt x="555" y="178"/>
                </a:lnTo>
                <a:lnTo>
                  <a:pt x="566" y="177"/>
                </a:lnTo>
                <a:lnTo>
                  <a:pt x="592" y="205"/>
                </a:lnTo>
                <a:lnTo>
                  <a:pt x="596" y="207"/>
                </a:lnTo>
                <a:lnTo>
                  <a:pt x="604" y="207"/>
                </a:lnTo>
                <a:lnTo>
                  <a:pt x="613" y="208"/>
                </a:lnTo>
                <a:lnTo>
                  <a:pt x="622" y="208"/>
                </a:lnTo>
                <a:lnTo>
                  <a:pt x="631" y="207"/>
                </a:lnTo>
                <a:lnTo>
                  <a:pt x="636" y="205"/>
                </a:lnTo>
                <a:lnTo>
                  <a:pt x="638" y="205"/>
                </a:lnTo>
                <a:lnTo>
                  <a:pt x="638" y="201"/>
                </a:lnTo>
                <a:lnTo>
                  <a:pt x="636" y="200"/>
                </a:lnTo>
                <a:lnTo>
                  <a:pt x="634" y="196"/>
                </a:lnTo>
                <a:lnTo>
                  <a:pt x="638" y="196"/>
                </a:lnTo>
                <a:lnTo>
                  <a:pt x="642" y="196"/>
                </a:lnTo>
                <a:lnTo>
                  <a:pt x="645" y="196"/>
                </a:lnTo>
                <a:lnTo>
                  <a:pt x="647" y="194"/>
                </a:lnTo>
                <a:lnTo>
                  <a:pt x="650" y="194"/>
                </a:lnTo>
                <a:lnTo>
                  <a:pt x="654" y="192"/>
                </a:lnTo>
                <a:lnTo>
                  <a:pt x="657" y="189"/>
                </a:lnTo>
                <a:lnTo>
                  <a:pt x="661" y="187"/>
                </a:lnTo>
                <a:lnTo>
                  <a:pt x="712" y="187"/>
                </a:lnTo>
                <a:lnTo>
                  <a:pt x="730" y="205"/>
                </a:lnTo>
                <a:lnTo>
                  <a:pt x="765" y="205"/>
                </a:lnTo>
                <a:lnTo>
                  <a:pt x="756" y="212"/>
                </a:lnTo>
                <a:lnTo>
                  <a:pt x="748" y="221"/>
                </a:lnTo>
                <a:lnTo>
                  <a:pt x="737" y="228"/>
                </a:lnTo>
                <a:lnTo>
                  <a:pt x="725" y="235"/>
                </a:lnTo>
                <a:lnTo>
                  <a:pt x="710" y="242"/>
                </a:lnTo>
                <a:lnTo>
                  <a:pt x="696" y="247"/>
                </a:lnTo>
                <a:lnTo>
                  <a:pt x="682" y="251"/>
                </a:lnTo>
                <a:lnTo>
                  <a:pt x="670" y="253"/>
                </a:lnTo>
                <a:lnTo>
                  <a:pt x="673" y="253"/>
                </a:lnTo>
                <a:lnTo>
                  <a:pt x="677" y="253"/>
                </a:lnTo>
                <a:lnTo>
                  <a:pt x="682" y="254"/>
                </a:lnTo>
                <a:lnTo>
                  <a:pt x="687" y="256"/>
                </a:lnTo>
                <a:lnTo>
                  <a:pt x="693" y="258"/>
                </a:lnTo>
                <a:lnTo>
                  <a:pt x="700" y="260"/>
                </a:lnTo>
                <a:lnTo>
                  <a:pt x="705" y="261"/>
                </a:lnTo>
                <a:lnTo>
                  <a:pt x="712" y="261"/>
                </a:lnTo>
                <a:lnTo>
                  <a:pt x="719" y="254"/>
                </a:lnTo>
                <a:lnTo>
                  <a:pt x="728" y="247"/>
                </a:lnTo>
                <a:lnTo>
                  <a:pt x="737" y="240"/>
                </a:lnTo>
                <a:lnTo>
                  <a:pt x="748" y="233"/>
                </a:lnTo>
                <a:lnTo>
                  <a:pt x="756" y="226"/>
                </a:lnTo>
                <a:lnTo>
                  <a:pt x="767" y="219"/>
                </a:lnTo>
                <a:lnTo>
                  <a:pt x="776" y="212"/>
                </a:lnTo>
                <a:lnTo>
                  <a:pt x="783" y="205"/>
                </a:lnTo>
                <a:lnTo>
                  <a:pt x="800" y="224"/>
                </a:lnTo>
                <a:lnTo>
                  <a:pt x="806" y="222"/>
                </a:lnTo>
                <a:lnTo>
                  <a:pt x="813" y="222"/>
                </a:lnTo>
                <a:lnTo>
                  <a:pt x="822" y="222"/>
                </a:lnTo>
                <a:lnTo>
                  <a:pt x="831" y="221"/>
                </a:lnTo>
                <a:lnTo>
                  <a:pt x="839" y="222"/>
                </a:lnTo>
                <a:lnTo>
                  <a:pt x="845" y="224"/>
                </a:lnTo>
                <a:lnTo>
                  <a:pt x="846" y="226"/>
                </a:lnTo>
                <a:lnTo>
                  <a:pt x="846" y="228"/>
                </a:lnTo>
                <a:lnTo>
                  <a:pt x="846" y="230"/>
                </a:lnTo>
                <a:lnTo>
                  <a:pt x="843" y="233"/>
                </a:lnTo>
                <a:lnTo>
                  <a:pt x="861" y="215"/>
                </a:lnTo>
                <a:lnTo>
                  <a:pt x="871" y="215"/>
                </a:lnTo>
                <a:lnTo>
                  <a:pt x="880" y="215"/>
                </a:lnTo>
                <a:lnTo>
                  <a:pt x="891" y="217"/>
                </a:lnTo>
                <a:lnTo>
                  <a:pt x="899" y="219"/>
                </a:lnTo>
                <a:lnTo>
                  <a:pt x="908" y="219"/>
                </a:lnTo>
                <a:lnTo>
                  <a:pt x="915" y="219"/>
                </a:lnTo>
                <a:lnTo>
                  <a:pt x="924" y="217"/>
                </a:lnTo>
                <a:lnTo>
                  <a:pt x="931" y="215"/>
                </a:lnTo>
                <a:lnTo>
                  <a:pt x="926" y="221"/>
                </a:lnTo>
                <a:lnTo>
                  <a:pt x="926" y="224"/>
                </a:lnTo>
                <a:lnTo>
                  <a:pt x="929" y="226"/>
                </a:lnTo>
                <a:lnTo>
                  <a:pt x="933" y="226"/>
                </a:lnTo>
                <a:lnTo>
                  <a:pt x="940" y="226"/>
                </a:lnTo>
                <a:lnTo>
                  <a:pt x="947" y="224"/>
                </a:lnTo>
                <a:lnTo>
                  <a:pt x="952" y="224"/>
                </a:lnTo>
                <a:lnTo>
                  <a:pt x="956" y="224"/>
                </a:lnTo>
                <a:lnTo>
                  <a:pt x="974" y="242"/>
                </a:lnTo>
                <a:lnTo>
                  <a:pt x="977" y="242"/>
                </a:lnTo>
                <a:lnTo>
                  <a:pt x="981" y="240"/>
                </a:lnTo>
                <a:lnTo>
                  <a:pt x="984" y="240"/>
                </a:lnTo>
                <a:lnTo>
                  <a:pt x="986" y="238"/>
                </a:lnTo>
                <a:lnTo>
                  <a:pt x="989" y="237"/>
                </a:lnTo>
                <a:lnTo>
                  <a:pt x="993" y="235"/>
                </a:lnTo>
                <a:lnTo>
                  <a:pt x="997" y="233"/>
                </a:lnTo>
                <a:lnTo>
                  <a:pt x="1000" y="233"/>
                </a:lnTo>
                <a:lnTo>
                  <a:pt x="998" y="228"/>
                </a:lnTo>
                <a:lnTo>
                  <a:pt x="998" y="222"/>
                </a:lnTo>
                <a:lnTo>
                  <a:pt x="1000" y="219"/>
                </a:lnTo>
                <a:lnTo>
                  <a:pt x="1002" y="215"/>
                </a:lnTo>
                <a:lnTo>
                  <a:pt x="1005" y="214"/>
                </a:lnTo>
                <a:lnTo>
                  <a:pt x="1011" y="212"/>
                </a:lnTo>
                <a:lnTo>
                  <a:pt x="1014" y="208"/>
                </a:lnTo>
                <a:lnTo>
                  <a:pt x="1018" y="205"/>
                </a:lnTo>
                <a:lnTo>
                  <a:pt x="1016" y="196"/>
                </a:lnTo>
                <a:lnTo>
                  <a:pt x="1014" y="187"/>
                </a:lnTo>
                <a:lnTo>
                  <a:pt x="1009" y="180"/>
                </a:lnTo>
                <a:lnTo>
                  <a:pt x="1005" y="173"/>
                </a:lnTo>
                <a:lnTo>
                  <a:pt x="1002" y="166"/>
                </a:lnTo>
                <a:lnTo>
                  <a:pt x="998" y="159"/>
                </a:lnTo>
                <a:lnTo>
                  <a:pt x="998" y="150"/>
                </a:lnTo>
                <a:lnTo>
                  <a:pt x="1000" y="139"/>
                </a:lnTo>
                <a:lnTo>
                  <a:pt x="1007" y="148"/>
                </a:lnTo>
                <a:lnTo>
                  <a:pt x="1014" y="155"/>
                </a:lnTo>
                <a:lnTo>
                  <a:pt x="1021" y="164"/>
                </a:lnTo>
                <a:lnTo>
                  <a:pt x="1030" y="175"/>
                </a:lnTo>
                <a:lnTo>
                  <a:pt x="1037" y="184"/>
                </a:lnTo>
                <a:lnTo>
                  <a:pt x="1042" y="194"/>
                </a:lnTo>
                <a:lnTo>
                  <a:pt x="1048" y="205"/>
                </a:lnTo>
                <a:lnTo>
                  <a:pt x="1051" y="215"/>
                </a:lnTo>
                <a:lnTo>
                  <a:pt x="1058" y="214"/>
                </a:lnTo>
                <a:lnTo>
                  <a:pt x="1067" y="212"/>
                </a:lnTo>
                <a:lnTo>
                  <a:pt x="1074" y="208"/>
                </a:lnTo>
                <a:lnTo>
                  <a:pt x="1081" y="205"/>
                </a:lnTo>
                <a:lnTo>
                  <a:pt x="1088" y="201"/>
                </a:lnTo>
                <a:lnTo>
                  <a:pt x="1095" y="200"/>
                </a:lnTo>
                <a:lnTo>
                  <a:pt x="1101" y="198"/>
                </a:lnTo>
                <a:lnTo>
                  <a:pt x="1104" y="196"/>
                </a:lnTo>
                <a:lnTo>
                  <a:pt x="1122" y="215"/>
                </a:lnTo>
                <a:lnTo>
                  <a:pt x="1095" y="242"/>
                </a:lnTo>
                <a:lnTo>
                  <a:pt x="1087" y="240"/>
                </a:lnTo>
                <a:lnTo>
                  <a:pt x="1076" y="238"/>
                </a:lnTo>
                <a:lnTo>
                  <a:pt x="1067" y="238"/>
                </a:lnTo>
                <a:lnTo>
                  <a:pt x="1057" y="240"/>
                </a:lnTo>
                <a:lnTo>
                  <a:pt x="1048" y="242"/>
                </a:lnTo>
                <a:lnTo>
                  <a:pt x="1037" y="245"/>
                </a:lnTo>
                <a:lnTo>
                  <a:pt x="1028" y="249"/>
                </a:lnTo>
                <a:lnTo>
                  <a:pt x="1018" y="253"/>
                </a:lnTo>
                <a:lnTo>
                  <a:pt x="1012" y="249"/>
                </a:lnTo>
                <a:lnTo>
                  <a:pt x="1007" y="247"/>
                </a:lnTo>
                <a:lnTo>
                  <a:pt x="1004" y="245"/>
                </a:lnTo>
                <a:lnTo>
                  <a:pt x="1000" y="245"/>
                </a:lnTo>
                <a:lnTo>
                  <a:pt x="997" y="245"/>
                </a:lnTo>
                <a:lnTo>
                  <a:pt x="993" y="247"/>
                </a:lnTo>
                <a:lnTo>
                  <a:pt x="988" y="249"/>
                </a:lnTo>
                <a:lnTo>
                  <a:pt x="982" y="253"/>
                </a:lnTo>
                <a:lnTo>
                  <a:pt x="986" y="253"/>
                </a:lnTo>
                <a:lnTo>
                  <a:pt x="991" y="253"/>
                </a:lnTo>
                <a:lnTo>
                  <a:pt x="995" y="254"/>
                </a:lnTo>
                <a:lnTo>
                  <a:pt x="1002" y="256"/>
                </a:lnTo>
                <a:lnTo>
                  <a:pt x="1007" y="258"/>
                </a:lnTo>
                <a:lnTo>
                  <a:pt x="1014" y="260"/>
                </a:lnTo>
                <a:lnTo>
                  <a:pt x="1019" y="261"/>
                </a:lnTo>
                <a:lnTo>
                  <a:pt x="1027" y="261"/>
                </a:lnTo>
                <a:lnTo>
                  <a:pt x="1019" y="261"/>
                </a:lnTo>
                <a:lnTo>
                  <a:pt x="1012" y="263"/>
                </a:lnTo>
                <a:lnTo>
                  <a:pt x="1004" y="265"/>
                </a:lnTo>
                <a:lnTo>
                  <a:pt x="995" y="265"/>
                </a:lnTo>
                <a:lnTo>
                  <a:pt x="986" y="267"/>
                </a:lnTo>
                <a:lnTo>
                  <a:pt x="975" y="268"/>
                </a:lnTo>
                <a:lnTo>
                  <a:pt x="967" y="270"/>
                </a:lnTo>
                <a:lnTo>
                  <a:pt x="956" y="270"/>
                </a:lnTo>
                <a:lnTo>
                  <a:pt x="954" y="274"/>
                </a:lnTo>
                <a:lnTo>
                  <a:pt x="951" y="279"/>
                </a:lnTo>
                <a:lnTo>
                  <a:pt x="949" y="284"/>
                </a:lnTo>
                <a:lnTo>
                  <a:pt x="947" y="290"/>
                </a:lnTo>
                <a:lnTo>
                  <a:pt x="945" y="295"/>
                </a:lnTo>
                <a:lnTo>
                  <a:pt x="944" y="298"/>
                </a:lnTo>
                <a:lnTo>
                  <a:pt x="942" y="304"/>
                </a:lnTo>
                <a:lnTo>
                  <a:pt x="938" y="307"/>
                </a:lnTo>
                <a:lnTo>
                  <a:pt x="931" y="318"/>
                </a:lnTo>
                <a:lnTo>
                  <a:pt x="928" y="320"/>
                </a:lnTo>
                <a:lnTo>
                  <a:pt x="922" y="323"/>
                </a:lnTo>
                <a:lnTo>
                  <a:pt x="917" y="325"/>
                </a:lnTo>
                <a:lnTo>
                  <a:pt x="914" y="327"/>
                </a:lnTo>
                <a:lnTo>
                  <a:pt x="908" y="329"/>
                </a:lnTo>
                <a:lnTo>
                  <a:pt x="903" y="330"/>
                </a:lnTo>
                <a:lnTo>
                  <a:pt x="899" y="332"/>
                </a:lnTo>
                <a:lnTo>
                  <a:pt x="896" y="336"/>
                </a:lnTo>
                <a:lnTo>
                  <a:pt x="901" y="344"/>
                </a:lnTo>
                <a:lnTo>
                  <a:pt x="910" y="357"/>
                </a:lnTo>
                <a:lnTo>
                  <a:pt x="922" y="371"/>
                </a:lnTo>
                <a:lnTo>
                  <a:pt x="936" y="387"/>
                </a:lnTo>
                <a:lnTo>
                  <a:pt x="951" y="403"/>
                </a:lnTo>
                <a:lnTo>
                  <a:pt x="963" y="417"/>
                </a:lnTo>
                <a:lnTo>
                  <a:pt x="974" y="429"/>
                </a:lnTo>
                <a:lnTo>
                  <a:pt x="982" y="438"/>
                </a:lnTo>
                <a:lnTo>
                  <a:pt x="988" y="427"/>
                </a:lnTo>
                <a:lnTo>
                  <a:pt x="995" y="417"/>
                </a:lnTo>
                <a:lnTo>
                  <a:pt x="1005" y="405"/>
                </a:lnTo>
                <a:lnTo>
                  <a:pt x="1014" y="396"/>
                </a:lnTo>
                <a:lnTo>
                  <a:pt x="1023" y="387"/>
                </a:lnTo>
                <a:lnTo>
                  <a:pt x="1028" y="380"/>
                </a:lnTo>
                <a:lnTo>
                  <a:pt x="1030" y="376"/>
                </a:lnTo>
                <a:lnTo>
                  <a:pt x="1030" y="374"/>
                </a:lnTo>
                <a:lnTo>
                  <a:pt x="1028" y="373"/>
                </a:lnTo>
                <a:lnTo>
                  <a:pt x="1027" y="373"/>
                </a:lnTo>
                <a:lnTo>
                  <a:pt x="1030" y="373"/>
                </a:lnTo>
                <a:lnTo>
                  <a:pt x="1034" y="369"/>
                </a:lnTo>
                <a:lnTo>
                  <a:pt x="1039" y="367"/>
                </a:lnTo>
                <a:lnTo>
                  <a:pt x="1042" y="364"/>
                </a:lnTo>
                <a:lnTo>
                  <a:pt x="1046" y="360"/>
                </a:lnTo>
                <a:lnTo>
                  <a:pt x="1050" y="357"/>
                </a:lnTo>
                <a:lnTo>
                  <a:pt x="1051" y="355"/>
                </a:lnTo>
                <a:lnTo>
                  <a:pt x="1051" y="353"/>
                </a:lnTo>
                <a:lnTo>
                  <a:pt x="1053" y="348"/>
                </a:lnTo>
                <a:lnTo>
                  <a:pt x="1053" y="341"/>
                </a:lnTo>
                <a:lnTo>
                  <a:pt x="1055" y="337"/>
                </a:lnTo>
                <a:lnTo>
                  <a:pt x="1058" y="332"/>
                </a:lnTo>
                <a:lnTo>
                  <a:pt x="1060" y="329"/>
                </a:lnTo>
                <a:lnTo>
                  <a:pt x="1064" y="325"/>
                </a:lnTo>
                <a:lnTo>
                  <a:pt x="1067" y="321"/>
                </a:lnTo>
                <a:lnTo>
                  <a:pt x="1069" y="318"/>
                </a:lnTo>
                <a:lnTo>
                  <a:pt x="1104" y="318"/>
                </a:lnTo>
                <a:lnTo>
                  <a:pt x="1104" y="314"/>
                </a:lnTo>
                <a:lnTo>
                  <a:pt x="1102" y="311"/>
                </a:lnTo>
                <a:lnTo>
                  <a:pt x="1101" y="307"/>
                </a:lnTo>
                <a:lnTo>
                  <a:pt x="1101" y="304"/>
                </a:lnTo>
                <a:lnTo>
                  <a:pt x="1099" y="300"/>
                </a:lnTo>
                <a:lnTo>
                  <a:pt x="1097" y="297"/>
                </a:lnTo>
                <a:lnTo>
                  <a:pt x="1095" y="293"/>
                </a:lnTo>
                <a:lnTo>
                  <a:pt x="1095" y="290"/>
                </a:lnTo>
                <a:lnTo>
                  <a:pt x="1108" y="290"/>
                </a:lnTo>
                <a:lnTo>
                  <a:pt x="1118" y="293"/>
                </a:lnTo>
                <a:lnTo>
                  <a:pt x="1129" y="298"/>
                </a:lnTo>
                <a:lnTo>
                  <a:pt x="1136" y="306"/>
                </a:lnTo>
                <a:lnTo>
                  <a:pt x="1143" y="313"/>
                </a:lnTo>
                <a:lnTo>
                  <a:pt x="1148" y="320"/>
                </a:lnTo>
                <a:lnTo>
                  <a:pt x="1154" y="329"/>
                </a:lnTo>
                <a:lnTo>
                  <a:pt x="1157" y="336"/>
                </a:lnTo>
                <a:lnTo>
                  <a:pt x="1164" y="332"/>
                </a:lnTo>
                <a:lnTo>
                  <a:pt x="1173" y="330"/>
                </a:lnTo>
                <a:lnTo>
                  <a:pt x="1182" y="329"/>
                </a:lnTo>
                <a:lnTo>
                  <a:pt x="1191" y="329"/>
                </a:lnTo>
                <a:lnTo>
                  <a:pt x="1201" y="329"/>
                </a:lnTo>
                <a:lnTo>
                  <a:pt x="1210" y="330"/>
                </a:lnTo>
                <a:lnTo>
                  <a:pt x="1219" y="332"/>
                </a:lnTo>
                <a:lnTo>
                  <a:pt x="1226" y="336"/>
                </a:lnTo>
                <a:lnTo>
                  <a:pt x="1226" y="339"/>
                </a:lnTo>
                <a:lnTo>
                  <a:pt x="1224" y="343"/>
                </a:lnTo>
                <a:lnTo>
                  <a:pt x="1224" y="346"/>
                </a:lnTo>
                <a:lnTo>
                  <a:pt x="1223" y="350"/>
                </a:lnTo>
                <a:lnTo>
                  <a:pt x="1221" y="353"/>
                </a:lnTo>
                <a:lnTo>
                  <a:pt x="1219" y="357"/>
                </a:lnTo>
                <a:lnTo>
                  <a:pt x="1217" y="360"/>
                </a:lnTo>
                <a:lnTo>
                  <a:pt x="1217" y="364"/>
                </a:lnTo>
                <a:lnTo>
                  <a:pt x="1235" y="382"/>
                </a:lnTo>
                <a:lnTo>
                  <a:pt x="1235" y="385"/>
                </a:lnTo>
                <a:lnTo>
                  <a:pt x="1233" y="389"/>
                </a:lnTo>
                <a:lnTo>
                  <a:pt x="1233" y="392"/>
                </a:lnTo>
                <a:lnTo>
                  <a:pt x="1231" y="396"/>
                </a:lnTo>
                <a:lnTo>
                  <a:pt x="1230" y="399"/>
                </a:lnTo>
                <a:lnTo>
                  <a:pt x="1228" y="403"/>
                </a:lnTo>
                <a:lnTo>
                  <a:pt x="1226" y="406"/>
                </a:lnTo>
                <a:lnTo>
                  <a:pt x="1226" y="410"/>
                </a:lnTo>
                <a:lnTo>
                  <a:pt x="1230" y="410"/>
                </a:lnTo>
                <a:lnTo>
                  <a:pt x="1235" y="408"/>
                </a:lnTo>
                <a:lnTo>
                  <a:pt x="1240" y="406"/>
                </a:lnTo>
                <a:lnTo>
                  <a:pt x="1246" y="405"/>
                </a:lnTo>
                <a:lnTo>
                  <a:pt x="1251" y="403"/>
                </a:lnTo>
                <a:lnTo>
                  <a:pt x="1258" y="403"/>
                </a:lnTo>
                <a:lnTo>
                  <a:pt x="1263" y="401"/>
                </a:lnTo>
                <a:lnTo>
                  <a:pt x="1270" y="401"/>
                </a:lnTo>
                <a:lnTo>
                  <a:pt x="1263" y="406"/>
                </a:lnTo>
                <a:lnTo>
                  <a:pt x="1256" y="413"/>
                </a:lnTo>
                <a:lnTo>
                  <a:pt x="1247" y="419"/>
                </a:lnTo>
                <a:lnTo>
                  <a:pt x="1240" y="424"/>
                </a:lnTo>
                <a:lnTo>
                  <a:pt x="1231" y="429"/>
                </a:lnTo>
                <a:lnTo>
                  <a:pt x="1223" y="435"/>
                </a:lnTo>
                <a:lnTo>
                  <a:pt x="1216" y="440"/>
                </a:lnTo>
                <a:lnTo>
                  <a:pt x="1208" y="447"/>
                </a:lnTo>
                <a:lnTo>
                  <a:pt x="1189" y="447"/>
                </a:lnTo>
                <a:lnTo>
                  <a:pt x="1171" y="447"/>
                </a:lnTo>
                <a:lnTo>
                  <a:pt x="1154" y="449"/>
                </a:lnTo>
                <a:lnTo>
                  <a:pt x="1134" y="452"/>
                </a:lnTo>
                <a:lnTo>
                  <a:pt x="1117" y="456"/>
                </a:lnTo>
                <a:lnTo>
                  <a:pt x="1099" y="463"/>
                </a:lnTo>
                <a:lnTo>
                  <a:pt x="1080" y="472"/>
                </a:lnTo>
                <a:lnTo>
                  <a:pt x="1060" y="484"/>
                </a:lnTo>
                <a:lnTo>
                  <a:pt x="1071" y="484"/>
                </a:lnTo>
                <a:lnTo>
                  <a:pt x="1081" y="481"/>
                </a:lnTo>
                <a:lnTo>
                  <a:pt x="1090" y="475"/>
                </a:lnTo>
                <a:lnTo>
                  <a:pt x="1101" y="472"/>
                </a:lnTo>
                <a:lnTo>
                  <a:pt x="1110" y="468"/>
                </a:lnTo>
                <a:lnTo>
                  <a:pt x="1120" y="465"/>
                </a:lnTo>
                <a:lnTo>
                  <a:pt x="1129" y="465"/>
                </a:lnTo>
                <a:lnTo>
                  <a:pt x="1140" y="466"/>
                </a:lnTo>
                <a:lnTo>
                  <a:pt x="1122" y="484"/>
                </a:lnTo>
                <a:lnTo>
                  <a:pt x="1125" y="488"/>
                </a:lnTo>
                <a:lnTo>
                  <a:pt x="1129" y="491"/>
                </a:lnTo>
                <a:lnTo>
                  <a:pt x="1133" y="495"/>
                </a:lnTo>
                <a:lnTo>
                  <a:pt x="1136" y="496"/>
                </a:lnTo>
                <a:lnTo>
                  <a:pt x="1141" y="500"/>
                </a:lnTo>
                <a:lnTo>
                  <a:pt x="1145" y="502"/>
                </a:lnTo>
                <a:lnTo>
                  <a:pt x="1152" y="502"/>
                </a:lnTo>
                <a:lnTo>
                  <a:pt x="1157" y="502"/>
                </a:lnTo>
                <a:lnTo>
                  <a:pt x="1152" y="503"/>
                </a:lnTo>
                <a:lnTo>
                  <a:pt x="1145" y="503"/>
                </a:lnTo>
                <a:lnTo>
                  <a:pt x="1141" y="505"/>
                </a:lnTo>
                <a:lnTo>
                  <a:pt x="1136" y="509"/>
                </a:lnTo>
                <a:lnTo>
                  <a:pt x="1133" y="511"/>
                </a:lnTo>
                <a:lnTo>
                  <a:pt x="1129" y="514"/>
                </a:lnTo>
                <a:lnTo>
                  <a:pt x="1125" y="518"/>
                </a:lnTo>
                <a:lnTo>
                  <a:pt x="1122" y="521"/>
                </a:lnTo>
                <a:lnTo>
                  <a:pt x="1118" y="521"/>
                </a:lnTo>
                <a:lnTo>
                  <a:pt x="1115" y="519"/>
                </a:lnTo>
                <a:lnTo>
                  <a:pt x="1111" y="518"/>
                </a:lnTo>
                <a:lnTo>
                  <a:pt x="1110" y="516"/>
                </a:lnTo>
                <a:lnTo>
                  <a:pt x="1106" y="516"/>
                </a:lnTo>
                <a:lnTo>
                  <a:pt x="1102" y="514"/>
                </a:lnTo>
                <a:lnTo>
                  <a:pt x="1099" y="512"/>
                </a:lnTo>
                <a:lnTo>
                  <a:pt x="1095" y="512"/>
                </a:lnTo>
                <a:lnTo>
                  <a:pt x="1078" y="518"/>
                </a:lnTo>
                <a:lnTo>
                  <a:pt x="1058" y="525"/>
                </a:lnTo>
                <a:lnTo>
                  <a:pt x="1039" y="535"/>
                </a:lnTo>
                <a:lnTo>
                  <a:pt x="1018" y="546"/>
                </a:lnTo>
                <a:lnTo>
                  <a:pt x="998" y="556"/>
                </a:lnTo>
                <a:lnTo>
                  <a:pt x="979" y="569"/>
                </a:lnTo>
                <a:lnTo>
                  <a:pt x="963" y="578"/>
                </a:lnTo>
                <a:lnTo>
                  <a:pt x="947" y="587"/>
                </a:lnTo>
                <a:lnTo>
                  <a:pt x="938" y="595"/>
                </a:lnTo>
                <a:lnTo>
                  <a:pt x="936" y="601"/>
                </a:lnTo>
                <a:lnTo>
                  <a:pt x="933" y="606"/>
                </a:lnTo>
                <a:lnTo>
                  <a:pt x="929" y="613"/>
                </a:lnTo>
                <a:lnTo>
                  <a:pt x="926" y="620"/>
                </a:lnTo>
                <a:lnTo>
                  <a:pt x="922" y="625"/>
                </a:lnTo>
                <a:lnTo>
                  <a:pt x="919" y="632"/>
                </a:lnTo>
                <a:lnTo>
                  <a:pt x="917" y="638"/>
                </a:lnTo>
                <a:lnTo>
                  <a:pt x="914" y="643"/>
                </a:lnTo>
                <a:lnTo>
                  <a:pt x="878" y="643"/>
                </a:lnTo>
                <a:lnTo>
                  <a:pt x="871" y="648"/>
                </a:lnTo>
                <a:lnTo>
                  <a:pt x="866" y="654"/>
                </a:lnTo>
                <a:lnTo>
                  <a:pt x="859" y="657"/>
                </a:lnTo>
                <a:lnTo>
                  <a:pt x="852" y="661"/>
                </a:lnTo>
                <a:lnTo>
                  <a:pt x="846" y="664"/>
                </a:lnTo>
                <a:lnTo>
                  <a:pt x="839" y="668"/>
                </a:lnTo>
                <a:lnTo>
                  <a:pt x="832" y="673"/>
                </a:lnTo>
                <a:lnTo>
                  <a:pt x="825" y="680"/>
                </a:lnTo>
                <a:lnTo>
                  <a:pt x="825" y="661"/>
                </a:lnTo>
                <a:lnTo>
                  <a:pt x="825" y="664"/>
                </a:lnTo>
                <a:lnTo>
                  <a:pt x="825" y="670"/>
                </a:lnTo>
                <a:lnTo>
                  <a:pt x="823" y="675"/>
                </a:lnTo>
                <a:lnTo>
                  <a:pt x="822" y="680"/>
                </a:lnTo>
                <a:lnTo>
                  <a:pt x="820" y="687"/>
                </a:lnTo>
                <a:lnTo>
                  <a:pt x="818" y="694"/>
                </a:lnTo>
                <a:lnTo>
                  <a:pt x="818" y="700"/>
                </a:lnTo>
                <a:lnTo>
                  <a:pt x="818" y="707"/>
                </a:lnTo>
                <a:lnTo>
                  <a:pt x="834" y="726"/>
                </a:lnTo>
                <a:lnTo>
                  <a:pt x="800" y="763"/>
                </a:lnTo>
                <a:lnTo>
                  <a:pt x="800" y="760"/>
                </a:lnTo>
                <a:lnTo>
                  <a:pt x="799" y="754"/>
                </a:lnTo>
                <a:lnTo>
                  <a:pt x="797" y="749"/>
                </a:lnTo>
                <a:lnTo>
                  <a:pt x="795" y="744"/>
                </a:lnTo>
                <a:lnTo>
                  <a:pt x="793" y="737"/>
                </a:lnTo>
                <a:lnTo>
                  <a:pt x="793" y="731"/>
                </a:lnTo>
                <a:lnTo>
                  <a:pt x="792" y="724"/>
                </a:lnTo>
                <a:lnTo>
                  <a:pt x="792" y="717"/>
                </a:lnTo>
                <a:lnTo>
                  <a:pt x="788" y="714"/>
                </a:lnTo>
                <a:lnTo>
                  <a:pt x="785" y="710"/>
                </a:lnTo>
                <a:lnTo>
                  <a:pt x="781" y="705"/>
                </a:lnTo>
                <a:lnTo>
                  <a:pt x="779" y="701"/>
                </a:lnTo>
                <a:lnTo>
                  <a:pt x="778" y="696"/>
                </a:lnTo>
                <a:lnTo>
                  <a:pt x="776" y="693"/>
                </a:lnTo>
                <a:lnTo>
                  <a:pt x="774" y="685"/>
                </a:lnTo>
                <a:lnTo>
                  <a:pt x="774" y="680"/>
                </a:lnTo>
                <a:lnTo>
                  <a:pt x="770" y="680"/>
                </a:lnTo>
                <a:lnTo>
                  <a:pt x="767" y="680"/>
                </a:lnTo>
                <a:lnTo>
                  <a:pt x="763" y="682"/>
                </a:lnTo>
                <a:lnTo>
                  <a:pt x="760" y="684"/>
                </a:lnTo>
                <a:lnTo>
                  <a:pt x="758" y="685"/>
                </a:lnTo>
                <a:lnTo>
                  <a:pt x="755" y="687"/>
                </a:lnTo>
                <a:lnTo>
                  <a:pt x="751" y="689"/>
                </a:lnTo>
                <a:lnTo>
                  <a:pt x="748" y="689"/>
                </a:lnTo>
                <a:lnTo>
                  <a:pt x="730" y="671"/>
                </a:lnTo>
                <a:lnTo>
                  <a:pt x="712" y="689"/>
                </a:lnTo>
                <a:lnTo>
                  <a:pt x="705" y="689"/>
                </a:lnTo>
                <a:lnTo>
                  <a:pt x="700" y="687"/>
                </a:lnTo>
                <a:lnTo>
                  <a:pt x="693" y="685"/>
                </a:lnTo>
                <a:lnTo>
                  <a:pt x="687" y="684"/>
                </a:lnTo>
                <a:lnTo>
                  <a:pt x="682" y="682"/>
                </a:lnTo>
                <a:lnTo>
                  <a:pt x="677" y="680"/>
                </a:lnTo>
                <a:lnTo>
                  <a:pt x="673" y="680"/>
                </a:lnTo>
                <a:lnTo>
                  <a:pt x="670" y="680"/>
                </a:lnTo>
                <a:lnTo>
                  <a:pt x="666" y="680"/>
                </a:lnTo>
                <a:lnTo>
                  <a:pt x="661" y="680"/>
                </a:lnTo>
                <a:lnTo>
                  <a:pt x="656" y="682"/>
                </a:lnTo>
                <a:lnTo>
                  <a:pt x="650" y="684"/>
                </a:lnTo>
                <a:lnTo>
                  <a:pt x="645" y="685"/>
                </a:lnTo>
                <a:lnTo>
                  <a:pt x="638" y="687"/>
                </a:lnTo>
                <a:lnTo>
                  <a:pt x="633" y="689"/>
                </a:lnTo>
                <a:lnTo>
                  <a:pt x="626" y="689"/>
                </a:lnTo>
                <a:lnTo>
                  <a:pt x="620" y="694"/>
                </a:lnTo>
                <a:lnTo>
                  <a:pt x="615" y="698"/>
                </a:lnTo>
                <a:lnTo>
                  <a:pt x="612" y="700"/>
                </a:lnTo>
                <a:lnTo>
                  <a:pt x="608" y="700"/>
                </a:lnTo>
                <a:lnTo>
                  <a:pt x="604" y="700"/>
                </a:lnTo>
                <a:lnTo>
                  <a:pt x="601" y="700"/>
                </a:lnTo>
                <a:lnTo>
                  <a:pt x="597" y="698"/>
                </a:lnTo>
                <a:lnTo>
                  <a:pt x="592" y="698"/>
                </a:lnTo>
                <a:lnTo>
                  <a:pt x="590" y="701"/>
                </a:lnTo>
                <a:lnTo>
                  <a:pt x="590" y="707"/>
                </a:lnTo>
                <a:lnTo>
                  <a:pt x="589" y="712"/>
                </a:lnTo>
                <a:lnTo>
                  <a:pt x="587" y="717"/>
                </a:lnTo>
                <a:lnTo>
                  <a:pt x="585" y="724"/>
                </a:lnTo>
                <a:lnTo>
                  <a:pt x="583" y="731"/>
                </a:lnTo>
                <a:lnTo>
                  <a:pt x="581" y="737"/>
                </a:lnTo>
                <a:lnTo>
                  <a:pt x="581" y="744"/>
                </a:lnTo>
                <a:lnTo>
                  <a:pt x="578" y="746"/>
                </a:lnTo>
                <a:lnTo>
                  <a:pt x="576" y="746"/>
                </a:lnTo>
                <a:lnTo>
                  <a:pt x="573" y="747"/>
                </a:lnTo>
                <a:lnTo>
                  <a:pt x="569" y="749"/>
                </a:lnTo>
                <a:lnTo>
                  <a:pt x="566" y="751"/>
                </a:lnTo>
                <a:lnTo>
                  <a:pt x="562" y="753"/>
                </a:lnTo>
                <a:lnTo>
                  <a:pt x="559" y="754"/>
                </a:lnTo>
                <a:lnTo>
                  <a:pt x="557" y="754"/>
                </a:lnTo>
                <a:lnTo>
                  <a:pt x="557" y="761"/>
                </a:lnTo>
                <a:lnTo>
                  <a:pt x="560" y="772"/>
                </a:lnTo>
                <a:lnTo>
                  <a:pt x="564" y="783"/>
                </a:lnTo>
                <a:lnTo>
                  <a:pt x="571" y="795"/>
                </a:lnTo>
                <a:lnTo>
                  <a:pt x="576" y="806"/>
                </a:lnTo>
                <a:lnTo>
                  <a:pt x="581" y="816"/>
                </a:lnTo>
                <a:lnTo>
                  <a:pt x="587" y="823"/>
                </a:lnTo>
                <a:lnTo>
                  <a:pt x="592" y="829"/>
                </a:lnTo>
                <a:lnTo>
                  <a:pt x="626" y="829"/>
                </a:lnTo>
                <a:lnTo>
                  <a:pt x="629" y="825"/>
                </a:lnTo>
                <a:lnTo>
                  <a:pt x="634" y="818"/>
                </a:lnTo>
                <a:lnTo>
                  <a:pt x="642" y="813"/>
                </a:lnTo>
                <a:lnTo>
                  <a:pt x="649" y="806"/>
                </a:lnTo>
                <a:lnTo>
                  <a:pt x="656" y="800"/>
                </a:lnTo>
                <a:lnTo>
                  <a:pt x="665" y="795"/>
                </a:lnTo>
                <a:lnTo>
                  <a:pt x="672" y="792"/>
                </a:lnTo>
                <a:lnTo>
                  <a:pt x="679" y="792"/>
                </a:lnTo>
                <a:lnTo>
                  <a:pt x="677" y="797"/>
                </a:lnTo>
                <a:lnTo>
                  <a:pt x="677" y="804"/>
                </a:lnTo>
                <a:lnTo>
                  <a:pt x="675" y="809"/>
                </a:lnTo>
                <a:lnTo>
                  <a:pt x="673" y="813"/>
                </a:lnTo>
                <a:lnTo>
                  <a:pt x="670" y="818"/>
                </a:lnTo>
                <a:lnTo>
                  <a:pt x="666" y="822"/>
                </a:lnTo>
                <a:lnTo>
                  <a:pt x="665" y="825"/>
                </a:lnTo>
                <a:lnTo>
                  <a:pt x="661" y="829"/>
                </a:lnTo>
                <a:lnTo>
                  <a:pt x="661" y="866"/>
                </a:lnTo>
                <a:lnTo>
                  <a:pt x="670" y="875"/>
                </a:lnTo>
                <a:lnTo>
                  <a:pt x="739" y="875"/>
                </a:lnTo>
                <a:lnTo>
                  <a:pt x="739" y="883"/>
                </a:lnTo>
                <a:lnTo>
                  <a:pt x="739" y="889"/>
                </a:lnTo>
                <a:lnTo>
                  <a:pt x="739" y="892"/>
                </a:lnTo>
                <a:lnTo>
                  <a:pt x="739" y="894"/>
                </a:lnTo>
                <a:lnTo>
                  <a:pt x="739" y="896"/>
                </a:lnTo>
                <a:lnTo>
                  <a:pt x="737" y="899"/>
                </a:lnTo>
                <a:lnTo>
                  <a:pt x="737" y="903"/>
                </a:lnTo>
                <a:lnTo>
                  <a:pt x="737" y="908"/>
                </a:lnTo>
                <a:lnTo>
                  <a:pt x="744" y="917"/>
                </a:lnTo>
                <a:lnTo>
                  <a:pt x="783" y="922"/>
                </a:lnTo>
                <a:close/>
                <a:moveTo>
                  <a:pt x="792" y="475"/>
                </a:moveTo>
                <a:lnTo>
                  <a:pt x="797" y="475"/>
                </a:lnTo>
                <a:lnTo>
                  <a:pt x="804" y="477"/>
                </a:lnTo>
                <a:lnTo>
                  <a:pt x="809" y="479"/>
                </a:lnTo>
                <a:lnTo>
                  <a:pt x="816" y="481"/>
                </a:lnTo>
                <a:lnTo>
                  <a:pt x="822" y="482"/>
                </a:lnTo>
                <a:lnTo>
                  <a:pt x="827" y="482"/>
                </a:lnTo>
                <a:lnTo>
                  <a:pt x="831" y="484"/>
                </a:lnTo>
                <a:lnTo>
                  <a:pt x="834" y="484"/>
                </a:lnTo>
                <a:lnTo>
                  <a:pt x="829" y="491"/>
                </a:lnTo>
                <a:lnTo>
                  <a:pt x="822" y="498"/>
                </a:lnTo>
                <a:lnTo>
                  <a:pt x="816" y="505"/>
                </a:lnTo>
                <a:lnTo>
                  <a:pt x="813" y="512"/>
                </a:lnTo>
                <a:lnTo>
                  <a:pt x="809" y="521"/>
                </a:lnTo>
                <a:lnTo>
                  <a:pt x="806" y="530"/>
                </a:lnTo>
                <a:lnTo>
                  <a:pt x="806" y="539"/>
                </a:lnTo>
                <a:lnTo>
                  <a:pt x="808" y="549"/>
                </a:lnTo>
                <a:lnTo>
                  <a:pt x="815" y="546"/>
                </a:lnTo>
                <a:lnTo>
                  <a:pt x="820" y="541"/>
                </a:lnTo>
                <a:lnTo>
                  <a:pt x="825" y="535"/>
                </a:lnTo>
                <a:lnTo>
                  <a:pt x="831" y="530"/>
                </a:lnTo>
                <a:lnTo>
                  <a:pt x="836" y="523"/>
                </a:lnTo>
                <a:lnTo>
                  <a:pt x="841" y="516"/>
                </a:lnTo>
                <a:lnTo>
                  <a:pt x="846" y="509"/>
                </a:lnTo>
                <a:lnTo>
                  <a:pt x="852" y="502"/>
                </a:lnTo>
                <a:lnTo>
                  <a:pt x="855" y="502"/>
                </a:lnTo>
                <a:lnTo>
                  <a:pt x="859" y="502"/>
                </a:lnTo>
                <a:lnTo>
                  <a:pt x="862" y="500"/>
                </a:lnTo>
                <a:lnTo>
                  <a:pt x="866" y="498"/>
                </a:lnTo>
                <a:lnTo>
                  <a:pt x="869" y="496"/>
                </a:lnTo>
                <a:lnTo>
                  <a:pt x="871" y="495"/>
                </a:lnTo>
                <a:lnTo>
                  <a:pt x="875" y="495"/>
                </a:lnTo>
                <a:lnTo>
                  <a:pt x="878" y="495"/>
                </a:lnTo>
                <a:lnTo>
                  <a:pt x="861" y="512"/>
                </a:lnTo>
                <a:lnTo>
                  <a:pt x="864" y="518"/>
                </a:lnTo>
                <a:lnTo>
                  <a:pt x="864" y="523"/>
                </a:lnTo>
                <a:lnTo>
                  <a:pt x="864" y="526"/>
                </a:lnTo>
                <a:lnTo>
                  <a:pt x="864" y="530"/>
                </a:lnTo>
                <a:lnTo>
                  <a:pt x="864" y="534"/>
                </a:lnTo>
                <a:lnTo>
                  <a:pt x="862" y="539"/>
                </a:lnTo>
                <a:lnTo>
                  <a:pt x="861" y="542"/>
                </a:lnTo>
                <a:lnTo>
                  <a:pt x="861" y="549"/>
                </a:lnTo>
                <a:lnTo>
                  <a:pt x="875" y="548"/>
                </a:lnTo>
                <a:lnTo>
                  <a:pt x="887" y="542"/>
                </a:lnTo>
                <a:lnTo>
                  <a:pt x="899" y="534"/>
                </a:lnTo>
                <a:lnTo>
                  <a:pt x="910" y="526"/>
                </a:lnTo>
                <a:lnTo>
                  <a:pt x="921" y="518"/>
                </a:lnTo>
                <a:lnTo>
                  <a:pt x="928" y="511"/>
                </a:lnTo>
                <a:lnTo>
                  <a:pt x="935" y="505"/>
                </a:lnTo>
                <a:lnTo>
                  <a:pt x="938" y="502"/>
                </a:lnTo>
                <a:lnTo>
                  <a:pt x="929" y="498"/>
                </a:lnTo>
                <a:lnTo>
                  <a:pt x="919" y="493"/>
                </a:lnTo>
                <a:lnTo>
                  <a:pt x="910" y="486"/>
                </a:lnTo>
                <a:lnTo>
                  <a:pt x="901" y="479"/>
                </a:lnTo>
                <a:lnTo>
                  <a:pt x="892" y="470"/>
                </a:lnTo>
                <a:lnTo>
                  <a:pt x="883" y="463"/>
                </a:lnTo>
                <a:lnTo>
                  <a:pt x="876" y="454"/>
                </a:lnTo>
                <a:lnTo>
                  <a:pt x="869" y="447"/>
                </a:lnTo>
                <a:lnTo>
                  <a:pt x="862" y="447"/>
                </a:lnTo>
                <a:lnTo>
                  <a:pt x="853" y="445"/>
                </a:lnTo>
                <a:lnTo>
                  <a:pt x="843" y="445"/>
                </a:lnTo>
                <a:lnTo>
                  <a:pt x="832" y="445"/>
                </a:lnTo>
                <a:lnTo>
                  <a:pt x="822" y="447"/>
                </a:lnTo>
                <a:lnTo>
                  <a:pt x="811" y="452"/>
                </a:lnTo>
                <a:lnTo>
                  <a:pt x="806" y="458"/>
                </a:lnTo>
                <a:lnTo>
                  <a:pt x="800" y="463"/>
                </a:lnTo>
                <a:lnTo>
                  <a:pt x="795" y="468"/>
                </a:lnTo>
                <a:lnTo>
                  <a:pt x="792" y="475"/>
                </a:lnTo>
                <a:close/>
                <a:moveTo>
                  <a:pt x="1217" y="410"/>
                </a:moveTo>
                <a:lnTo>
                  <a:pt x="1217" y="419"/>
                </a:lnTo>
                <a:lnTo>
                  <a:pt x="1217" y="427"/>
                </a:lnTo>
                <a:lnTo>
                  <a:pt x="1216" y="436"/>
                </a:lnTo>
                <a:lnTo>
                  <a:pt x="1214" y="442"/>
                </a:lnTo>
                <a:lnTo>
                  <a:pt x="1208" y="449"/>
                </a:lnTo>
                <a:lnTo>
                  <a:pt x="1203" y="452"/>
                </a:lnTo>
                <a:lnTo>
                  <a:pt x="1194" y="454"/>
                </a:lnTo>
                <a:lnTo>
                  <a:pt x="1184" y="456"/>
                </a:lnTo>
                <a:lnTo>
                  <a:pt x="1187" y="459"/>
                </a:lnTo>
                <a:lnTo>
                  <a:pt x="1191" y="461"/>
                </a:lnTo>
                <a:lnTo>
                  <a:pt x="1196" y="465"/>
                </a:lnTo>
                <a:lnTo>
                  <a:pt x="1200" y="468"/>
                </a:lnTo>
                <a:lnTo>
                  <a:pt x="1205" y="472"/>
                </a:lnTo>
                <a:lnTo>
                  <a:pt x="1210" y="475"/>
                </a:lnTo>
                <a:lnTo>
                  <a:pt x="1214" y="479"/>
                </a:lnTo>
                <a:lnTo>
                  <a:pt x="1217" y="482"/>
                </a:lnTo>
                <a:lnTo>
                  <a:pt x="1235" y="465"/>
                </a:lnTo>
                <a:lnTo>
                  <a:pt x="1238" y="465"/>
                </a:lnTo>
                <a:lnTo>
                  <a:pt x="1240" y="465"/>
                </a:lnTo>
                <a:lnTo>
                  <a:pt x="1244" y="466"/>
                </a:lnTo>
                <a:lnTo>
                  <a:pt x="1247" y="468"/>
                </a:lnTo>
                <a:lnTo>
                  <a:pt x="1251" y="470"/>
                </a:lnTo>
                <a:lnTo>
                  <a:pt x="1254" y="472"/>
                </a:lnTo>
                <a:lnTo>
                  <a:pt x="1258" y="473"/>
                </a:lnTo>
                <a:lnTo>
                  <a:pt x="1261" y="473"/>
                </a:lnTo>
                <a:lnTo>
                  <a:pt x="1235" y="445"/>
                </a:lnTo>
                <a:lnTo>
                  <a:pt x="1235" y="440"/>
                </a:lnTo>
                <a:lnTo>
                  <a:pt x="1235" y="435"/>
                </a:lnTo>
                <a:lnTo>
                  <a:pt x="1235" y="431"/>
                </a:lnTo>
                <a:lnTo>
                  <a:pt x="1235" y="427"/>
                </a:lnTo>
                <a:lnTo>
                  <a:pt x="1235" y="424"/>
                </a:lnTo>
                <a:lnTo>
                  <a:pt x="1231" y="420"/>
                </a:lnTo>
                <a:lnTo>
                  <a:pt x="1226" y="415"/>
                </a:lnTo>
                <a:lnTo>
                  <a:pt x="1217" y="410"/>
                </a:lnTo>
                <a:close/>
                <a:moveTo>
                  <a:pt x="1117" y="138"/>
                </a:moveTo>
                <a:lnTo>
                  <a:pt x="1117" y="148"/>
                </a:lnTo>
                <a:lnTo>
                  <a:pt x="1118" y="154"/>
                </a:lnTo>
                <a:lnTo>
                  <a:pt x="1122" y="155"/>
                </a:lnTo>
                <a:lnTo>
                  <a:pt x="1125" y="155"/>
                </a:lnTo>
                <a:lnTo>
                  <a:pt x="1129" y="152"/>
                </a:lnTo>
                <a:lnTo>
                  <a:pt x="1134" y="148"/>
                </a:lnTo>
                <a:lnTo>
                  <a:pt x="1141" y="143"/>
                </a:lnTo>
                <a:lnTo>
                  <a:pt x="1147" y="138"/>
                </a:lnTo>
                <a:lnTo>
                  <a:pt x="1164" y="157"/>
                </a:lnTo>
                <a:lnTo>
                  <a:pt x="1171" y="155"/>
                </a:lnTo>
                <a:lnTo>
                  <a:pt x="1178" y="155"/>
                </a:lnTo>
                <a:lnTo>
                  <a:pt x="1187" y="157"/>
                </a:lnTo>
                <a:lnTo>
                  <a:pt x="1196" y="159"/>
                </a:lnTo>
                <a:lnTo>
                  <a:pt x="1205" y="161"/>
                </a:lnTo>
                <a:lnTo>
                  <a:pt x="1216" y="164"/>
                </a:lnTo>
                <a:lnTo>
                  <a:pt x="1224" y="166"/>
                </a:lnTo>
                <a:lnTo>
                  <a:pt x="1235" y="168"/>
                </a:lnTo>
                <a:lnTo>
                  <a:pt x="1235" y="173"/>
                </a:lnTo>
                <a:lnTo>
                  <a:pt x="1237" y="178"/>
                </a:lnTo>
                <a:lnTo>
                  <a:pt x="1238" y="182"/>
                </a:lnTo>
                <a:lnTo>
                  <a:pt x="1240" y="184"/>
                </a:lnTo>
                <a:lnTo>
                  <a:pt x="1244" y="185"/>
                </a:lnTo>
                <a:lnTo>
                  <a:pt x="1249" y="189"/>
                </a:lnTo>
                <a:lnTo>
                  <a:pt x="1254" y="191"/>
                </a:lnTo>
                <a:lnTo>
                  <a:pt x="1260" y="194"/>
                </a:lnTo>
                <a:lnTo>
                  <a:pt x="1260" y="201"/>
                </a:lnTo>
                <a:lnTo>
                  <a:pt x="1260" y="208"/>
                </a:lnTo>
                <a:lnTo>
                  <a:pt x="1261" y="214"/>
                </a:lnTo>
                <a:lnTo>
                  <a:pt x="1261" y="219"/>
                </a:lnTo>
                <a:lnTo>
                  <a:pt x="1265" y="222"/>
                </a:lnTo>
                <a:lnTo>
                  <a:pt x="1267" y="224"/>
                </a:lnTo>
                <a:lnTo>
                  <a:pt x="1272" y="224"/>
                </a:lnTo>
                <a:lnTo>
                  <a:pt x="1277" y="222"/>
                </a:lnTo>
                <a:lnTo>
                  <a:pt x="1277" y="230"/>
                </a:lnTo>
                <a:lnTo>
                  <a:pt x="1276" y="235"/>
                </a:lnTo>
                <a:lnTo>
                  <a:pt x="1274" y="240"/>
                </a:lnTo>
                <a:lnTo>
                  <a:pt x="1272" y="244"/>
                </a:lnTo>
                <a:lnTo>
                  <a:pt x="1270" y="249"/>
                </a:lnTo>
                <a:lnTo>
                  <a:pt x="1267" y="253"/>
                </a:lnTo>
                <a:lnTo>
                  <a:pt x="1263" y="256"/>
                </a:lnTo>
                <a:lnTo>
                  <a:pt x="1260" y="260"/>
                </a:lnTo>
                <a:lnTo>
                  <a:pt x="1256" y="256"/>
                </a:lnTo>
                <a:lnTo>
                  <a:pt x="1253" y="253"/>
                </a:lnTo>
                <a:lnTo>
                  <a:pt x="1249" y="249"/>
                </a:lnTo>
                <a:lnTo>
                  <a:pt x="1246" y="247"/>
                </a:lnTo>
                <a:lnTo>
                  <a:pt x="1242" y="244"/>
                </a:lnTo>
                <a:lnTo>
                  <a:pt x="1237" y="242"/>
                </a:lnTo>
                <a:lnTo>
                  <a:pt x="1231" y="242"/>
                </a:lnTo>
                <a:lnTo>
                  <a:pt x="1226" y="240"/>
                </a:lnTo>
                <a:lnTo>
                  <a:pt x="1226" y="244"/>
                </a:lnTo>
                <a:lnTo>
                  <a:pt x="1226" y="247"/>
                </a:lnTo>
                <a:lnTo>
                  <a:pt x="1228" y="251"/>
                </a:lnTo>
                <a:lnTo>
                  <a:pt x="1230" y="254"/>
                </a:lnTo>
                <a:lnTo>
                  <a:pt x="1231" y="258"/>
                </a:lnTo>
                <a:lnTo>
                  <a:pt x="1233" y="261"/>
                </a:lnTo>
                <a:lnTo>
                  <a:pt x="1233" y="265"/>
                </a:lnTo>
                <a:lnTo>
                  <a:pt x="1235" y="268"/>
                </a:lnTo>
                <a:lnTo>
                  <a:pt x="1228" y="272"/>
                </a:lnTo>
                <a:lnTo>
                  <a:pt x="1224" y="274"/>
                </a:lnTo>
                <a:lnTo>
                  <a:pt x="1221" y="276"/>
                </a:lnTo>
                <a:lnTo>
                  <a:pt x="1217" y="276"/>
                </a:lnTo>
                <a:lnTo>
                  <a:pt x="1214" y="276"/>
                </a:lnTo>
                <a:lnTo>
                  <a:pt x="1210" y="274"/>
                </a:lnTo>
                <a:lnTo>
                  <a:pt x="1205" y="272"/>
                </a:lnTo>
                <a:lnTo>
                  <a:pt x="1200" y="268"/>
                </a:lnTo>
                <a:lnTo>
                  <a:pt x="1182" y="288"/>
                </a:lnTo>
                <a:lnTo>
                  <a:pt x="1155" y="260"/>
                </a:lnTo>
                <a:lnTo>
                  <a:pt x="1104" y="260"/>
                </a:lnTo>
                <a:lnTo>
                  <a:pt x="1108" y="260"/>
                </a:lnTo>
                <a:lnTo>
                  <a:pt x="1111" y="258"/>
                </a:lnTo>
                <a:lnTo>
                  <a:pt x="1117" y="256"/>
                </a:lnTo>
                <a:lnTo>
                  <a:pt x="1122" y="254"/>
                </a:lnTo>
                <a:lnTo>
                  <a:pt x="1127" y="253"/>
                </a:lnTo>
                <a:lnTo>
                  <a:pt x="1134" y="251"/>
                </a:lnTo>
                <a:lnTo>
                  <a:pt x="1140" y="251"/>
                </a:lnTo>
                <a:lnTo>
                  <a:pt x="1147" y="251"/>
                </a:lnTo>
                <a:lnTo>
                  <a:pt x="1150" y="244"/>
                </a:lnTo>
                <a:lnTo>
                  <a:pt x="1154" y="237"/>
                </a:lnTo>
                <a:lnTo>
                  <a:pt x="1157" y="230"/>
                </a:lnTo>
                <a:lnTo>
                  <a:pt x="1161" y="222"/>
                </a:lnTo>
                <a:lnTo>
                  <a:pt x="1166" y="215"/>
                </a:lnTo>
                <a:lnTo>
                  <a:pt x="1170" y="208"/>
                </a:lnTo>
                <a:lnTo>
                  <a:pt x="1175" y="201"/>
                </a:lnTo>
                <a:lnTo>
                  <a:pt x="1182" y="194"/>
                </a:lnTo>
                <a:lnTo>
                  <a:pt x="1177" y="187"/>
                </a:lnTo>
                <a:lnTo>
                  <a:pt x="1168" y="182"/>
                </a:lnTo>
                <a:lnTo>
                  <a:pt x="1157" y="178"/>
                </a:lnTo>
                <a:lnTo>
                  <a:pt x="1147" y="175"/>
                </a:lnTo>
                <a:lnTo>
                  <a:pt x="1134" y="173"/>
                </a:lnTo>
                <a:lnTo>
                  <a:pt x="1122" y="173"/>
                </a:lnTo>
                <a:lnTo>
                  <a:pt x="1111" y="173"/>
                </a:lnTo>
                <a:lnTo>
                  <a:pt x="1104" y="177"/>
                </a:lnTo>
                <a:lnTo>
                  <a:pt x="1104" y="175"/>
                </a:lnTo>
                <a:lnTo>
                  <a:pt x="1101" y="173"/>
                </a:lnTo>
                <a:lnTo>
                  <a:pt x="1099" y="169"/>
                </a:lnTo>
                <a:lnTo>
                  <a:pt x="1094" y="168"/>
                </a:lnTo>
                <a:lnTo>
                  <a:pt x="1090" y="164"/>
                </a:lnTo>
                <a:lnTo>
                  <a:pt x="1087" y="161"/>
                </a:lnTo>
                <a:lnTo>
                  <a:pt x="1081" y="159"/>
                </a:lnTo>
                <a:lnTo>
                  <a:pt x="1078" y="157"/>
                </a:lnTo>
                <a:lnTo>
                  <a:pt x="1085" y="152"/>
                </a:lnTo>
                <a:lnTo>
                  <a:pt x="1092" y="147"/>
                </a:lnTo>
                <a:lnTo>
                  <a:pt x="1097" y="143"/>
                </a:lnTo>
                <a:lnTo>
                  <a:pt x="1104" y="139"/>
                </a:lnTo>
                <a:lnTo>
                  <a:pt x="1110" y="138"/>
                </a:lnTo>
                <a:lnTo>
                  <a:pt x="1113" y="138"/>
                </a:lnTo>
                <a:lnTo>
                  <a:pt x="1115" y="138"/>
                </a:lnTo>
                <a:lnTo>
                  <a:pt x="1117" y="138"/>
                </a:lnTo>
                <a:close/>
                <a:moveTo>
                  <a:pt x="1131" y="102"/>
                </a:moveTo>
                <a:lnTo>
                  <a:pt x="1134" y="102"/>
                </a:lnTo>
                <a:lnTo>
                  <a:pt x="1138" y="104"/>
                </a:lnTo>
                <a:lnTo>
                  <a:pt x="1143" y="106"/>
                </a:lnTo>
                <a:lnTo>
                  <a:pt x="1147" y="108"/>
                </a:lnTo>
                <a:lnTo>
                  <a:pt x="1152" y="108"/>
                </a:lnTo>
                <a:lnTo>
                  <a:pt x="1157" y="109"/>
                </a:lnTo>
                <a:lnTo>
                  <a:pt x="1161" y="111"/>
                </a:lnTo>
                <a:lnTo>
                  <a:pt x="1164" y="111"/>
                </a:lnTo>
                <a:lnTo>
                  <a:pt x="1171" y="108"/>
                </a:lnTo>
                <a:lnTo>
                  <a:pt x="1180" y="106"/>
                </a:lnTo>
                <a:lnTo>
                  <a:pt x="1189" y="104"/>
                </a:lnTo>
                <a:lnTo>
                  <a:pt x="1200" y="101"/>
                </a:lnTo>
                <a:lnTo>
                  <a:pt x="1208" y="99"/>
                </a:lnTo>
                <a:lnTo>
                  <a:pt x="1219" y="95"/>
                </a:lnTo>
                <a:lnTo>
                  <a:pt x="1228" y="90"/>
                </a:lnTo>
                <a:lnTo>
                  <a:pt x="1235" y="85"/>
                </a:lnTo>
                <a:lnTo>
                  <a:pt x="1238" y="85"/>
                </a:lnTo>
                <a:lnTo>
                  <a:pt x="1240" y="86"/>
                </a:lnTo>
                <a:lnTo>
                  <a:pt x="1244" y="86"/>
                </a:lnTo>
                <a:lnTo>
                  <a:pt x="1247" y="88"/>
                </a:lnTo>
                <a:lnTo>
                  <a:pt x="1251" y="90"/>
                </a:lnTo>
                <a:lnTo>
                  <a:pt x="1254" y="92"/>
                </a:lnTo>
                <a:lnTo>
                  <a:pt x="1258" y="93"/>
                </a:lnTo>
                <a:lnTo>
                  <a:pt x="1260" y="93"/>
                </a:lnTo>
                <a:lnTo>
                  <a:pt x="1286" y="65"/>
                </a:lnTo>
                <a:lnTo>
                  <a:pt x="1302" y="65"/>
                </a:lnTo>
                <a:lnTo>
                  <a:pt x="1313" y="62"/>
                </a:lnTo>
                <a:lnTo>
                  <a:pt x="1323" y="58"/>
                </a:lnTo>
                <a:lnTo>
                  <a:pt x="1332" y="53"/>
                </a:lnTo>
                <a:lnTo>
                  <a:pt x="1341" y="46"/>
                </a:lnTo>
                <a:lnTo>
                  <a:pt x="1348" y="37"/>
                </a:lnTo>
                <a:lnTo>
                  <a:pt x="1357" y="28"/>
                </a:lnTo>
                <a:lnTo>
                  <a:pt x="1366" y="17"/>
                </a:lnTo>
                <a:lnTo>
                  <a:pt x="1371" y="21"/>
                </a:lnTo>
                <a:lnTo>
                  <a:pt x="1378" y="21"/>
                </a:lnTo>
                <a:lnTo>
                  <a:pt x="1385" y="19"/>
                </a:lnTo>
                <a:lnTo>
                  <a:pt x="1392" y="16"/>
                </a:lnTo>
                <a:lnTo>
                  <a:pt x="1399" y="14"/>
                </a:lnTo>
                <a:lnTo>
                  <a:pt x="1408" y="10"/>
                </a:lnTo>
                <a:lnTo>
                  <a:pt x="1417" y="9"/>
                </a:lnTo>
                <a:lnTo>
                  <a:pt x="1426" y="7"/>
                </a:lnTo>
                <a:lnTo>
                  <a:pt x="1424" y="7"/>
                </a:lnTo>
                <a:lnTo>
                  <a:pt x="1422" y="5"/>
                </a:lnTo>
                <a:lnTo>
                  <a:pt x="1420" y="3"/>
                </a:lnTo>
                <a:lnTo>
                  <a:pt x="1417" y="3"/>
                </a:lnTo>
                <a:lnTo>
                  <a:pt x="1415" y="2"/>
                </a:lnTo>
                <a:lnTo>
                  <a:pt x="1412" y="0"/>
                </a:lnTo>
                <a:lnTo>
                  <a:pt x="1408" y="0"/>
                </a:lnTo>
                <a:lnTo>
                  <a:pt x="1403" y="3"/>
                </a:lnTo>
                <a:lnTo>
                  <a:pt x="1399" y="5"/>
                </a:lnTo>
                <a:lnTo>
                  <a:pt x="1397" y="5"/>
                </a:lnTo>
                <a:lnTo>
                  <a:pt x="1396" y="5"/>
                </a:lnTo>
                <a:lnTo>
                  <a:pt x="1394" y="5"/>
                </a:lnTo>
                <a:lnTo>
                  <a:pt x="1390" y="5"/>
                </a:lnTo>
                <a:lnTo>
                  <a:pt x="1387" y="7"/>
                </a:lnTo>
                <a:lnTo>
                  <a:pt x="1382" y="10"/>
                </a:lnTo>
                <a:lnTo>
                  <a:pt x="1376" y="7"/>
                </a:lnTo>
                <a:lnTo>
                  <a:pt x="1369" y="5"/>
                </a:lnTo>
                <a:lnTo>
                  <a:pt x="1362" y="3"/>
                </a:lnTo>
                <a:lnTo>
                  <a:pt x="1357" y="3"/>
                </a:lnTo>
                <a:lnTo>
                  <a:pt x="1350" y="3"/>
                </a:lnTo>
                <a:lnTo>
                  <a:pt x="1343" y="5"/>
                </a:lnTo>
                <a:lnTo>
                  <a:pt x="1337" y="7"/>
                </a:lnTo>
                <a:lnTo>
                  <a:pt x="1330" y="10"/>
                </a:lnTo>
                <a:lnTo>
                  <a:pt x="1318" y="7"/>
                </a:lnTo>
                <a:lnTo>
                  <a:pt x="1304" y="7"/>
                </a:lnTo>
                <a:lnTo>
                  <a:pt x="1286" y="9"/>
                </a:lnTo>
                <a:lnTo>
                  <a:pt x="1269" y="10"/>
                </a:lnTo>
                <a:lnTo>
                  <a:pt x="1249" y="14"/>
                </a:lnTo>
                <a:lnTo>
                  <a:pt x="1231" y="16"/>
                </a:lnTo>
                <a:lnTo>
                  <a:pt x="1214" y="19"/>
                </a:lnTo>
                <a:lnTo>
                  <a:pt x="1200" y="19"/>
                </a:lnTo>
                <a:lnTo>
                  <a:pt x="1203" y="23"/>
                </a:lnTo>
                <a:lnTo>
                  <a:pt x="1208" y="28"/>
                </a:lnTo>
                <a:lnTo>
                  <a:pt x="1214" y="33"/>
                </a:lnTo>
                <a:lnTo>
                  <a:pt x="1221" y="37"/>
                </a:lnTo>
                <a:lnTo>
                  <a:pt x="1228" y="42"/>
                </a:lnTo>
                <a:lnTo>
                  <a:pt x="1233" y="48"/>
                </a:lnTo>
                <a:lnTo>
                  <a:pt x="1238" y="53"/>
                </a:lnTo>
                <a:lnTo>
                  <a:pt x="1244" y="56"/>
                </a:lnTo>
                <a:lnTo>
                  <a:pt x="1233" y="62"/>
                </a:lnTo>
                <a:lnTo>
                  <a:pt x="1221" y="67"/>
                </a:lnTo>
                <a:lnTo>
                  <a:pt x="1210" y="76"/>
                </a:lnTo>
                <a:lnTo>
                  <a:pt x="1196" y="83"/>
                </a:lnTo>
                <a:lnTo>
                  <a:pt x="1182" y="90"/>
                </a:lnTo>
                <a:lnTo>
                  <a:pt x="1166" y="97"/>
                </a:lnTo>
                <a:lnTo>
                  <a:pt x="1148" y="101"/>
                </a:lnTo>
                <a:lnTo>
                  <a:pt x="1131" y="102"/>
                </a:lnTo>
                <a:close/>
                <a:moveTo>
                  <a:pt x="947" y="148"/>
                </a:moveTo>
                <a:lnTo>
                  <a:pt x="942" y="148"/>
                </a:lnTo>
                <a:lnTo>
                  <a:pt x="935" y="148"/>
                </a:lnTo>
                <a:lnTo>
                  <a:pt x="928" y="148"/>
                </a:lnTo>
                <a:lnTo>
                  <a:pt x="922" y="148"/>
                </a:lnTo>
                <a:lnTo>
                  <a:pt x="915" y="147"/>
                </a:lnTo>
                <a:lnTo>
                  <a:pt x="908" y="145"/>
                </a:lnTo>
                <a:lnTo>
                  <a:pt x="903" y="143"/>
                </a:lnTo>
                <a:lnTo>
                  <a:pt x="896" y="139"/>
                </a:lnTo>
                <a:lnTo>
                  <a:pt x="892" y="139"/>
                </a:lnTo>
                <a:lnTo>
                  <a:pt x="889" y="141"/>
                </a:lnTo>
                <a:lnTo>
                  <a:pt x="885" y="143"/>
                </a:lnTo>
                <a:lnTo>
                  <a:pt x="883" y="145"/>
                </a:lnTo>
                <a:lnTo>
                  <a:pt x="880" y="147"/>
                </a:lnTo>
                <a:lnTo>
                  <a:pt x="876" y="147"/>
                </a:lnTo>
                <a:lnTo>
                  <a:pt x="873" y="148"/>
                </a:lnTo>
                <a:lnTo>
                  <a:pt x="869" y="148"/>
                </a:lnTo>
                <a:lnTo>
                  <a:pt x="852" y="131"/>
                </a:lnTo>
                <a:lnTo>
                  <a:pt x="848" y="131"/>
                </a:lnTo>
                <a:lnTo>
                  <a:pt x="846" y="132"/>
                </a:lnTo>
                <a:lnTo>
                  <a:pt x="843" y="134"/>
                </a:lnTo>
                <a:lnTo>
                  <a:pt x="839" y="136"/>
                </a:lnTo>
                <a:lnTo>
                  <a:pt x="836" y="136"/>
                </a:lnTo>
                <a:lnTo>
                  <a:pt x="832" y="138"/>
                </a:lnTo>
                <a:lnTo>
                  <a:pt x="829" y="139"/>
                </a:lnTo>
                <a:lnTo>
                  <a:pt x="825" y="139"/>
                </a:lnTo>
                <a:lnTo>
                  <a:pt x="809" y="122"/>
                </a:lnTo>
                <a:lnTo>
                  <a:pt x="792" y="122"/>
                </a:lnTo>
                <a:lnTo>
                  <a:pt x="788" y="124"/>
                </a:lnTo>
                <a:lnTo>
                  <a:pt x="783" y="127"/>
                </a:lnTo>
                <a:lnTo>
                  <a:pt x="779" y="134"/>
                </a:lnTo>
                <a:lnTo>
                  <a:pt x="776" y="141"/>
                </a:lnTo>
                <a:lnTo>
                  <a:pt x="770" y="148"/>
                </a:lnTo>
                <a:lnTo>
                  <a:pt x="769" y="155"/>
                </a:lnTo>
                <a:lnTo>
                  <a:pt x="767" y="162"/>
                </a:lnTo>
                <a:lnTo>
                  <a:pt x="765" y="168"/>
                </a:lnTo>
                <a:lnTo>
                  <a:pt x="772" y="166"/>
                </a:lnTo>
                <a:lnTo>
                  <a:pt x="778" y="166"/>
                </a:lnTo>
                <a:lnTo>
                  <a:pt x="781" y="164"/>
                </a:lnTo>
                <a:lnTo>
                  <a:pt x="786" y="161"/>
                </a:lnTo>
                <a:lnTo>
                  <a:pt x="790" y="159"/>
                </a:lnTo>
                <a:lnTo>
                  <a:pt x="793" y="155"/>
                </a:lnTo>
                <a:lnTo>
                  <a:pt x="797" y="152"/>
                </a:lnTo>
                <a:lnTo>
                  <a:pt x="800" y="148"/>
                </a:lnTo>
                <a:lnTo>
                  <a:pt x="852" y="148"/>
                </a:lnTo>
                <a:lnTo>
                  <a:pt x="846" y="150"/>
                </a:lnTo>
                <a:lnTo>
                  <a:pt x="841" y="150"/>
                </a:lnTo>
                <a:lnTo>
                  <a:pt x="836" y="152"/>
                </a:lnTo>
                <a:lnTo>
                  <a:pt x="834" y="155"/>
                </a:lnTo>
                <a:lnTo>
                  <a:pt x="832" y="159"/>
                </a:lnTo>
                <a:lnTo>
                  <a:pt x="831" y="164"/>
                </a:lnTo>
                <a:lnTo>
                  <a:pt x="832" y="169"/>
                </a:lnTo>
                <a:lnTo>
                  <a:pt x="834" y="177"/>
                </a:lnTo>
                <a:lnTo>
                  <a:pt x="831" y="177"/>
                </a:lnTo>
                <a:lnTo>
                  <a:pt x="829" y="178"/>
                </a:lnTo>
                <a:lnTo>
                  <a:pt x="825" y="178"/>
                </a:lnTo>
                <a:lnTo>
                  <a:pt x="822" y="180"/>
                </a:lnTo>
                <a:lnTo>
                  <a:pt x="818" y="182"/>
                </a:lnTo>
                <a:lnTo>
                  <a:pt x="815" y="184"/>
                </a:lnTo>
                <a:lnTo>
                  <a:pt x="813" y="185"/>
                </a:lnTo>
                <a:lnTo>
                  <a:pt x="809" y="185"/>
                </a:lnTo>
                <a:lnTo>
                  <a:pt x="825" y="191"/>
                </a:lnTo>
                <a:lnTo>
                  <a:pt x="845" y="194"/>
                </a:lnTo>
                <a:lnTo>
                  <a:pt x="862" y="196"/>
                </a:lnTo>
                <a:lnTo>
                  <a:pt x="882" y="194"/>
                </a:lnTo>
                <a:lnTo>
                  <a:pt x="891" y="192"/>
                </a:lnTo>
                <a:lnTo>
                  <a:pt x="899" y="189"/>
                </a:lnTo>
                <a:lnTo>
                  <a:pt x="908" y="185"/>
                </a:lnTo>
                <a:lnTo>
                  <a:pt x="917" y="180"/>
                </a:lnTo>
                <a:lnTo>
                  <a:pt x="926" y="175"/>
                </a:lnTo>
                <a:lnTo>
                  <a:pt x="933" y="168"/>
                </a:lnTo>
                <a:lnTo>
                  <a:pt x="942" y="159"/>
                </a:lnTo>
                <a:lnTo>
                  <a:pt x="947" y="148"/>
                </a:lnTo>
                <a:close/>
                <a:moveTo>
                  <a:pt x="1161" y="71"/>
                </a:moveTo>
                <a:lnTo>
                  <a:pt x="1150" y="71"/>
                </a:lnTo>
                <a:lnTo>
                  <a:pt x="1141" y="71"/>
                </a:lnTo>
                <a:lnTo>
                  <a:pt x="1133" y="71"/>
                </a:lnTo>
                <a:lnTo>
                  <a:pt x="1122" y="71"/>
                </a:lnTo>
                <a:lnTo>
                  <a:pt x="1113" y="72"/>
                </a:lnTo>
                <a:lnTo>
                  <a:pt x="1106" y="74"/>
                </a:lnTo>
                <a:lnTo>
                  <a:pt x="1099" y="76"/>
                </a:lnTo>
                <a:lnTo>
                  <a:pt x="1092" y="79"/>
                </a:lnTo>
                <a:lnTo>
                  <a:pt x="1088" y="76"/>
                </a:lnTo>
                <a:lnTo>
                  <a:pt x="1085" y="72"/>
                </a:lnTo>
                <a:lnTo>
                  <a:pt x="1081" y="69"/>
                </a:lnTo>
                <a:lnTo>
                  <a:pt x="1078" y="67"/>
                </a:lnTo>
                <a:lnTo>
                  <a:pt x="1072" y="65"/>
                </a:lnTo>
                <a:lnTo>
                  <a:pt x="1069" y="63"/>
                </a:lnTo>
                <a:lnTo>
                  <a:pt x="1064" y="62"/>
                </a:lnTo>
                <a:lnTo>
                  <a:pt x="1057" y="62"/>
                </a:lnTo>
                <a:lnTo>
                  <a:pt x="1057" y="58"/>
                </a:lnTo>
                <a:lnTo>
                  <a:pt x="1057" y="55"/>
                </a:lnTo>
                <a:lnTo>
                  <a:pt x="1058" y="51"/>
                </a:lnTo>
                <a:lnTo>
                  <a:pt x="1058" y="48"/>
                </a:lnTo>
                <a:lnTo>
                  <a:pt x="1058" y="46"/>
                </a:lnTo>
                <a:lnTo>
                  <a:pt x="1058" y="42"/>
                </a:lnTo>
                <a:lnTo>
                  <a:pt x="1058" y="39"/>
                </a:lnTo>
                <a:lnTo>
                  <a:pt x="1058" y="35"/>
                </a:lnTo>
                <a:lnTo>
                  <a:pt x="1048" y="16"/>
                </a:lnTo>
                <a:lnTo>
                  <a:pt x="1051" y="17"/>
                </a:lnTo>
                <a:lnTo>
                  <a:pt x="1058" y="23"/>
                </a:lnTo>
                <a:lnTo>
                  <a:pt x="1065" y="32"/>
                </a:lnTo>
                <a:lnTo>
                  <a:pt x="1072" y="42"/>
                </a:lnTo>
                <a:lnTo>
                  <a:pt x="1080" y="53"/>
                </a:lnTo>
                <a:lnTo>
                  <a:pt x="1087" y="62"/>
                </a:lnTo>
                <a:lnTo>
                  <a:pt x="1090" y="67"/>
                </a:lnTo>
                <a:lnTo>
                  <a:pt x="1092" y="71"/>
                </a:lnTo>
                <a:lnTo>
                  <a:pt x="1101" y="69"/>
                </a:lnTo>
                <a:lnTo>
                  <a:pt x="1110" y="69"/>
                </a:lnTo>
                <a:lnTo>
                  <a:pt x="1118" y="67"/>
                </a:lnTo>
                <a:lnTo>
                  <a:pt x="1125" y="67"/>
                </a:lnTo>
                <a:lnTo>
                  <a:pt x="1134" y="65"/>
                </a:lnTo>
                <a:lnTo>
                  <a:pt x="1143" y="67"/>
                </a:lnTo>
                <a:lnTo>
                  <a:pt x="1152" y="67"/>
                </a:lnTo>
                <a:lnTo>
                  <a:pt x="1161" y="71"/>
                </a:lnTo>
                <a:close/>
                <a:moveTo>
                  <a:pt x="956" y="131"/>
                </a:moveTo>
                <a:lnTo>
                  <a:pt x="959" y="118"/>
                </a:lnTo>
                <a:lnTo>
                  <a:pt x="961" y="111"/>
                </a:lnTo>
                <a:lnTo>
                  <a:pt x="961" y="106"/>
                </a:lnTo>
                <a:lnTo>
                  <a:pt x="959" y="104"/>
                </a:lnTo>
                <a:lnTo>
                  <a:pt x="958" y="106"/>
                </a:lnTo>
                <a:lnTo>
                  <a:pt x="954" y="109"/>
                </a:lnTo>
                <a:lnTo>
                  <a:pt x="947" y="115"/>
                </a:lnTo>
                <a:lnTo>
                  <a:pt x="938" y="120"/>
                </a:lnTo>
                <a:lnTo>
                  <a:pt x="933" y="115"/>
                </a:lnTo>
                <a:lnTo>
                  <a:pt x="926" y="109"/>
                </a:lnTo>
                <a:lnTo>
                  <a:pt x="921" y="106"/>
                </a:lnTo>
                <a:lnTo>
                  <a:pt x="915" y="102"/>
                </a:lnTo>
                <a:lnTo>
                  <a:pt x="910" y="99"/>
                </a:lnTo>
                <a:lnTo>
                  <a:pt x="906" y="95"/>
                </a:lnTo>
                <a:lnTo>
                  <a:pt x="905" y="90"/>
                </a:lnTo>
                <a:lnTo>
                  <a:pt x="903" y="83"/>
                </a:lnTo>
                <a:lnTo>
                  <a:pt x="894" y="85"/>
                </a:lnTo>
                <a:lnTo>
                  <a:pt x="887" y="85"/>
                </a:lnTo>
                <a:lnTo>
                  <a:pt x="880" y="86"/>
                </a:lnTo>
                <a:lnTo>
                  <a:pt x="875" y="86"/>
                </a:lnTo>
                <a:lnTo>
                  <a:pt x="869" y="88"/>
                </a:lnTo>
                <a:lnTo>
                  <a:pt x="864" y="88"/>
                </a:lnTo>
                <a:lnTo>
                  <a:pt x="859" y="86"/>
                </a:lnTo>
                <a:lnTo>
                  <a:pt x="852" y="83"/>
                </a:lnTo>
                <a:lnTo>
                  <a:pt x="846" y="86"/>
                </a:lnTo>
                <a:lnTo>
                  <a:pt x="839" y="90"/>
                </a:lnTo>
                <a:lnTo>
                  <a:pt x="834" y="92"/>
                </a:lnTo>
                <a:lnTo>
                  <a:pt x="829" y="95"/>
                </a:lnTo>
                <a:lnTo>
                  <a:pt x="823" y="99"/>
                </a:lnTo>
                <a:lnTo>
                  <a:pt x="820" y="104"/>
                </a:lnTo>
                <a:lnTo>
                  <a:pt x="818" y="111"/>
                </a:lnTo>
                <a:lnTo>
                  <a:pt x="816" y="120"/>
                </a:lnTo>
                <a:lnTo>
                  <a:pt x="823" y="116"/>
                </a:lnTo>
                <a:lnTo>
                  <a:pt x="832" y="115"/>
                </a:lnTo>
                <a:lnTo>
                  <a:pt x="843" y="111"/>
                </a:lnTo>
                <a:lnTo>
                  <a:pt x="852" y="108"/>
                </a:lnTo>
                <a:lnTo>
                  <a:pt x="862" y="106"/>
                </a:lnTo>
                <a:lnTo>
                  <a:pt x="871" y="104"/>
                </a:lnTo>
                <a:lnTo>
                  <a:pt x="880" y="102"/>
                </a:lnTo>
                <a:lnTo>
                  <a:pt x="887" y="102"/>
                </a:lnTo>
                <a:lnTo>
                  <a:pt x="869" y="120"/>
                </a:lnTo>
                <a:lnTo>
                  <a:pt x="876" y="122"/>
                </a:lnTo>
                <a:lnTo>
                  <a:pt x="883" y="122"/>
                </a:lnTo>
                <a:lnTo>
                  <a:pt x="892" y="124"/>
                </a:lnTo>
                <a:lnTo>
                  <a:pt x="899" y="125"/>
                </a:lnTo>
                <a:lnTo>
                  <a:pt x="908" y="127"/>
                </a:lnTo>
                <a:lnTo>
                  <a:pt x="915" y="129"/>
                </a:lnTo>
                <a:lnTo>
                  <a:pt x="922" y="129"/>
                </a:lnTo>
                <a:lnTo>
                  <a:pt x="929" y="131"/>
                </a:lnTo>
                <a:lnTo>
                  <a:pt x="956" y="131"/>
                </a:lnTo>
                <a:close/>
                <a:moveTo>
                  <a:pt x="1042" y="14"/>
                </a:moveTo>
                <a:lnTo>
                  <a:pt x="1034" y="17"/>
                </a:lnTo>
                <a:lnTo>
                  <a:pt x="1028" y="21"/>
                </a:lnTo>
                <a:lnTo>
                  <a:pt x="1023" y="23"/>
                </a:lnTo>
                <a:lnTo>
                  <a:pt x="1019" y="25"/>
                </a:lnTo>
                <a:lnTo>
                  <a:pt x="1016" y="26"/>
                </a:lnTo>
                <a:lnTo>
                  <a:pt x="1014" y="30"/>
                </a:lnTo>
                <a:lnTo>
                  <a:pt x="1011" y="35"/>
                </a:lnTo>
                <a:lnTo>
                  <a:pt x="1009" y="44"/>
                </a:lnTo>
                <a:lnTo>
                  <a:pt x="1000" y="44"/>
                </a:lnTo>
                <a:lnTo>
                  <a:pt x="993" y="46"/>
                </a:lnTo>
                <a:lnTo>
                  <a:pt x="984" y="48"/>
                </a:lnTo>
                <a:lnTo>
                  <a:pt x="975" y="51"/>
                </a:lnTo>
                <a:lnTo>
                  <a:pt x="968" y="51"/>
                </a:lnTo>
                <a:lnTo>
                  <a:pt x="963" y="51"/>
                </a:lnTo>
                <a:lnTo>
                  <a:pt x="961" y="49"/>
                </a:lnTo>
                <a:lnTo>
                  <a:pt x="959" y="48"/>
                </a:lnTo>
                <a:lnTo>
                  <a:pt x="958" y="46"/>
                </a:lnTo>
                <a:lnTo>
                  <a:pt x="958" y="42"/>
                </a:lnTo>
                <a:lnTo>
                  <a:pt x="949" y="48"/>
                </a:lnTo>
                <a:lnTo>
                  <a:pt x="942" y="53"/>
                </a:lnTo>
                <a:lnTo>
                  <a:pt x="935" y="58"/>
                </a:lnTo>
                <a:lnTo>
                  <a:pt x="929" y="63"/>
                </a:lnTo>
                <a:lnTo>
                  <a:pt x="924" y="67"/>
                </a:lnTo>
                <a:lnTo>
                  <a:pt x="919" y="72"/>
                </a:lnTo>
                <a:lnTo>
                  <a:pt x="914" y="76"/>
                </a:lnTo>
                <a:lnTo>
                  <a:pt x="908" y="79"/>
                </a:lnTo>
                <a:lnTo>
                  <a:pt x="914" y="55"/>
                </a:lnTo>
                <a:lnTo>
                  <a:pt x="921" y="51"/>
                </a:lnTo>
                <a:lnTo>
                  <a:pt x="926" y="48"/>
                </a:lnTo>
                <a:lnTo>
                  <a:pt x="933" y="42"/>
                </a:lnTo>
                <a:lnTo>
                  <a:pt x="938" y="37"/>
                </a:lnTo>
                <a:lnTo>
                  <a:pt x="945" y="30"/>
                </a:lnTo>
                <a:lnTo>
                  <a:pt x="952" y="25"/>
                </a:lnTo>
                <a:lnTo>
                  <a:pt x="958" y="21"/>
                </a:lnTo>
                <a:lnTo>
                  <a:pt x="963" y="17"/>
                </a:lnTo>
                <a:lnTo>
                  <a:pt x="967" y="19"/>
                </a:lnTo>
                <a:lnTo>
                  <a:pt x="968" y="21"/>
                </a:lnTo>
                <a:lnTo>
                  <a:pt x="972" y="25"/>
                </a:lnTo>
                <a:lnTo>
                  <a:pt x="974" y="26"/>
                </a:lnTo>
                <a:lnTo>
                  <a:pt x="977" y="28"/>
                </a:lnTo>
                <a:lnTo>
                  <a:pt x="981" y="32"/>
                </a:lnTo>
                <a:lnTo>
                  <a:pt x="982" y="33"/>
                </a:lnTo>
                <a:lnTo>
                  <a:pt x="984" y="37"/>
                </a:lnTo>
                <a:lnTo>
                  <a:pt x="989" y="33"/>
                </a:lnTo>
                <a:lnTo>
                  <a:pt x="995" y="30"/>
                </a:lnTo>
                <a:lnTo>
                  <a:pt x="998" y="26"/>
                </a:lnTo>
                <a:lnTo>
                  <a:pt x="1002" y="21"/>
                </a:lnTo>
                <a:lnTo>
                  <a:pt x="1005" y="17"/>
                </a:lnTo>
                <a:lnTo>
                  <a:pt x="1009" y="14"/>
                </a:lnTo>
                <a:lnTo>
                  <a:pt x="1012" y="10"/>
                </a:lnTo>
                <a:lnTo>
                  <a:pt x="1018" y="7"/>
                </a:lnTo>
                <a:lnTo>
                  <a:pt x="1019" y="10"/>
                </a:lnTo>
                <a:lnTo>
                  <a:pt x="1023" y="12"/>
                </a:lnTo>
                <a:lnTo>
                  <a:pt x="1025" y="14"/>
                </a:lnTo>
                <a:lnTo>
                  <a:pt x="1028" y="14"/>
                </a:lnTo>
                <a:lnTo>
                  <a:pt x="1032" y="16"/>
                </a:lnTo>
                <a:lnTo>
                  <a:pt x="1035" y="16"/>
                </a:lnTo>
                <a:lnTo>
                  <a:pt x="1039" y="16"/>
                </a:lnTo>
                <a:lnTo>
                  <a:pt x="1042" y="14"/>
                </a:lnTo>
                <a:close/>
                <a:moveTo>
                  <a:pt x="1042" y="122"/>
                </a:moveTo>
                <a:lnTo>
                  <a:pt x="1042" y="131"/>
                </a:lnTo>
                <a:lnTo>
                  <a:pt x="1042" y="139"/>
                </a:lnTo>
                <a:lnTo>
                  <a:pt x="1042" y="148"/>
                </a:lnTo>
                <a:lnTo>
                  <a:pt x="1042" y="155"/>
                </a:lnTo>
                <a:lnTo>
                  <a:pt x="1046" y="161"/>
                </a:lnTo>
                <a:lnTo>
                  <a:pt x="1051" y="164"/>
                </a:lnTo>
                <a:lnTo>
                  <a:pt x="1058" y="168"/>
                </a:lnTo>
                <a:lnTo>
                  <a:pt x="1069" y="168"/>
                </a:lnTo>
                <a:lnTo>
                  <a:pt x="1069" y="161"/>
                </a:lnTo>
                <a:lnTo>
                  <a:pt x="1067" y="155"/>
                </a:lnTo>
                <a:lnTo>
                  <a:pt x="1065" y="150"/>
                </a:lnTo>
                <a:lnTo>
                  <a:pt x="1062" y="145"/>
                </a:lnTo>
                <a:lnTo>
                  <a:pt x="1058" y="139"/>
                </a:lnTo>
                <a:lnTo>
                  <a:pt x="1055" y="134"/>
                </a:lnTo>
                <a:lnTo>
                  <a:pt x="1050" y="127"/>
                </a:lnTo>
                <a:lnTo>
                  <a:pt x="1042" y="122"/>
                </a:lnTo>
                <a:close/>
                <a:moveTo>
                  <a:pt x="1012" y="78"/>
                </a:moveTo>
                <a:lnTo>
                  <a:pt x="1002" y="81"/>
                </a:lnTo>
                <a:lnTo>
                  <a:pt x="995" y="85"/>
                </a:lnTo>
                <a:lnTo>
                  <a:pt x="991" y="86"/>
                </a:lnTo>
                <a:lnTo>
                  <a:pt x="991" y="88"/>
                </a:lnTo>
                <a:lnTo>
                  <a:pt x="991" y="90"/>
                </a:lnTo>
                <a:lnTo>
                  <a:pt x="993" y="95"/>
                </a:lnTo>
                <a:lnTo>
                  <a:pt x="995" y="102"/>
                </a:lnTo>
                <a:lnTo>
                  <a:pt x="995" y="113"/>
                </a:lnTo>
                <a:lnTo>
                  <a:pt x="1002" y="113"/>
                </a:lnTo>
                <a:lnTo>
                  <a:pt x="1007" y="111"/>
                </a:lnTo>
                <a:lnTo>
                  <a:pt x="1011" y="109"/>
                </a:lnTo>
                <a:lnTo>
                  <a:pt x="1014" y="108"/>
                </a:lnTo>
                <a:lnTo>
                  <a:pt x="1019" y="104"/>
                </a:lnTo>
                <a:lnTo>
                  <a:pt x="1023" y="102"/>
                </a:lnTo>
                <a:lnTo>
                  <a:pt x="1025" y="99"/>
                </a:lnTo>
                <a:lnTo>
                  <a:pt x="1028" y="95"/>
                </a:lnTo>
                <a:lnTo>
                  <a:pt x="1025" y="92"/>
                </a:lnTo>
                <a:lnTo>
                  <a:pt x="1023" y="88"/>
                </a:lnTo>
                <a:lnTo>
                  <a:pt x="1019" y="85"/>
                </a:lnTo>
                <a:lnTo>
                  <a:pt x="1018" y="83"/>
                </a:lnTo>
                <a:lnTo>
                  <a:pt x="1014" y="79"/>
                </a:lnTo>
                <a:lnTo>
                  <a:pt x="1014" y="78"/>
                </a:lnTo>
                <a:lnTo>
                  <a:pt x="1012" y="78"/>
                </a:lnTo>
                <a:close/>
                <a:moveTo>
                  <a:pt x="894" y="800"/>
                </a:moveTo>
                <a:lnTo>
                  <a:pt x="887" y="802"/>
                </a:lnTo>
                <a:lnTo>
                  <a:pt x="880" y="806"/>
                </a:lnTo>
                <a:lnTo>
                  <a:pt x="875" y="807"/>
                </a:lnTo>
                <a:lnTo>
                  <a:pt x="873" y="811"/>
                </a:lnTo>
                <a:lnTo>
                  <a:pt x="871" y="816"/>
                </a:lnTo>
                <a:lnTo>
                  <a:pt x="869" y="823"/>
                </a:lnTo>
                <a:lnTo>
                  <a:pt x="869" y="834"/>
                </a:lnTo>
                <a:lnTo>
                  <a:pt x="869" y="846"/>
                </a:lnTo>
                <a:lnTo>
                  <a:pt x="878" y="846"/>
                </a:lnTo>
                <a:lnTo>
                  <a:pt x="885" y="845"/>
                </a:lnTo>
                <a:lnTo>
                  <a:pt x="892" y="843"/>
                </a:lnTo>
                <a:lnTo>
                  <a:pt x="898" y="843"/>
                </a:lnTo>
                <a:lnTo>
                  <a:pt x="903" y="841"/>
                </a:lnTo>
                <a:lnTo>
                  <a:pt x="908" y="843"/>
                </a:lnTo>
                <a:lnTo>
                  <a:pt x="914" y="843"/>
                </a:lnTo>
                <a:lnTo>
                  <a:pt x="921" y="846"/>
                </a:lnTo>
                <a:lnTo>
                  <a:pt x="938" y="827"/>
                </a:lnTo>
                <a:lnTo>
                  <a:pt x="921" y="807"/>
                </a:lnTo>
                <a:lnTo>
                  <a:pt x="894" y="800"/>
                </a:lnTo>
                <a:close/>
                <a:moveTo>
                  <a:pt x="843" y="809"/>
                </a:moveTo>
                <a:lnTo>
                  <a:pt x="831" y="809"/>
                </a:lnTo>
                <a:lnTo>
                  <a:pt x="822" y="809"/>
                </a:lnTo>
                <a:lnTo>
                  <a:pt x="816" y="807"/>
                </a:lnTo>
                <a:lnTo>
                  <a:pt x="809" y="807"/>
                </a:lnTo>
                <a:lnTo>
                  <a:pt x="806" y="804"/>
                </a:lnTo>
                <a:lnTo>
                  <a:pt x="800" y="802"/>
                </a:lnTo>
                <a:lnTo>
                  <a:pt x="797" y="797"/>
                </a:lnTo>
                <a:lnTo>
                  <a:pt x="790" y="792"/>
                </a:lnTo>
                <a:lnTo>
                  <a:pt x="783" y="792"/>
                </a:lnTo>
                <a:lnTo>
                  <a:pt x="776" y="792"/>
                </a:lnTo>
                <a:lnTo>
                  <a:pt x="769" y="790"/>
                </a:lnTo>
                <a:lnTo>
                  <a:pt x="760" y="790"/>
                </a:lnTo>
                <a:lnTo>
                  <a:pt x="753" y="788"/>
                </a:lnTo>
                <a:lnTo>
                  <a:pt x="744" y="786"/>
                </a:lnTo>
                <a:lnTo>
                  <a:pt x="737" y="784"/>
                </a:lnTo>
                <a:lnTo>
                  <a:pt x="730" y="781"/>
                </a:lnTo>
                <a:lnTo>
                  <a:pt x="739" y="779"/>
                </a:lnTo>
                <a:lnTo>
                  <a:pt x="749" y="776"/>
                </a:lnTo>
                <a:lnTo>
                  <a:pt x="758" y="774"/>
                </a:lnTo>
                <a:lnTo>
                  <a:pt x="767" y="772"/>
                </a:lnTo>
                <a:lnTo>
                  <a:pt x="774" y="774"/>
                </a:lnTo>
                <a:lnTo>
                  <a:pt x="781" y="776"/>
                </a:lnTo>
                <a:lnTo>
                  <a:pt x="786" y="783"/>
                </a:lnTo>
                <a:lnTo>
                  <a:pt x="790" y="792"/>
                </a:lnTo>
                <a:lnTo>
                  <a:pt x="793" y="790"/>
                </a:lnTo>
                <a:lnTo>
                  <a:pt x="797" y="790"/>
                </a:lnTo>
                <a:lnTo>
                  <a:pt x="800" y="788"/>
                </a:lnTo>
                <a:lnTo>
                  <a:pt x="804" y="786"/>
                </a:lnTo>
                <a:lnTo>
                  <a:pt x="808" y="784"/>
                </a:lnTo>
                <a:lnTo>
                  <a:pt x="811" y="783"/>
                </a:lnTo>
                <a:lnTo>
                  <a:pt x="813" y="783"/>
                </a:lnTo>
                <a:lnTo>
                  <a:pt x="816" y="781"/>
                </a:lnTo>
                <a:lnTo>
                  <a:pt x="820" y="783"/>
                </a:lnTo>
                <a:lnTo>
                  <a:pt x="825" y="784"/>
                </a:lnTo>
                <a:lnTo>
                  <a:pt x="829" y="788"/>
                </a:lnTo>
                <a:lnTo>
                  <a:pt x="834" y="792"/>
                </a:lnTo>
                <a:lnTo>
                  <a:pt x="839" y="795"/>
                </a:lnTo>
                <a:lnTo>
                  <a:pt x="843" y="797"/>
                </a:lnTo>
                <a:lnTo>
                  <a:pt x="848" y="800"/>
                </a:lnTo>
                <a:lnTo>
                  <a:pt x="852" y="800"/>
                </a:lnTo>
                <a:lnTo>
                  <a:pt x="843" y="809"/>
                </a:lnTo>
                <a:close/>
                <a:moveTo>
                  <a:pt x="98" y="380"/>
                </a:moveTo>
                <a:lnTo>
                  <a:pt x="89" y="380"/>
                </a:lnTo>
                <a:lnTo>
                  <a:pt x="80" y="383"/>
                </a:lnTo>
                <a:lnTo>
                  <a:pt x="69" y="383"/>
                </a:lnTo>
                <a:lnTo>
                  <a:pt x="69" y="382"/>
                </a:lnTo>
                <a:lnTo>
                  <a:pt x="69" y="380"/>
                </a:lnTo>
                <a:lnTo>
                  <a:pt x="71" y="380"/>
                </a:lnTo>
                <a:lnTo>
                  <a:pt x="73" y="380"/>
                </a:lnTo>
                <a:lnTo>
                  <a:pt x="75" y="380"/>
                </a:lnTo>
                <a:lnTo>
                  <a:pt x="75" y="378"/>
                </a:lnTo>
                <a:lnTo>
                  <a:pt x="75" y="376"/>
                </a:lnTo>
                <a:lnTo>
                  <a:pt x="76" y="376"/>
                </a:lnTo>
                <a:lnTo>
                  <a:pt x="80" y="376"/>
                </a:lnTo>
                <a:lnTo>
                  <a:pt x="80" y="378"/>
                </a:lnTo>
                <a:lnTo>
                  <a:pt x="82" y="378"/>
                </a:lnTo>
                <a:lnTo>
                  <a:pt x="83" y="378"/>
                </a:lnTo>
                <a:lnTo>
                  <a:pt x="85" y="378"/>
                </a:lnTo>
                <a:lnTo>
                  <a:pt x="87" y="378"/>
                </a:lnTo>
                <a:lnTo>
                  <a:pt x="87" y="376"/>
                </a:lnTo>
                <a:lnTo>
                  <a:pt x="85" y="376"/>
                </a:lnTo>
                <a:lnTo>
                  <a:pt x="85" y="374"/>
                </a:lnTo>
                <a:lnTo>
                  <a:pt x="83" y="374"/>
                </a:lnTo>
                <a:lnTo>
                  <a:pt x="85" y="374"/>
                </a:lnTo>
                <a:lnTo>
                  <a:pt x="87" y="374"/>
                </a:lnTo>
                <a:lnTo>
                  <a:pt x="89" y="374"/>
                </a:lnTo>
                <a:lnTo>
                  <a:pt x="91" y="374"/>
                </a:lnTo>
                <a:lnTo>
                  <a:pt x="91" y="376"/>
                </a:lnTo>
                <a:lnTo>
                  <a:pt x="92" y="376"/>
                </a:lnTo>
                <a:lnTo>
                  <a:pt x="94" y="376"/>
                </a:lnTo>
                <a:lnTo>
                  <a:pt x="96" y="378"/>
                </a:lnTo>
                <a:lnTo>
                  <a:pt x="98" y="380"/>
                </a:lnTo>
                <a:close/>
                <a:moveTo>
                  <a:pt x="145" y="367"/>
                </a:moveTo>
                <a:lnTo>
                  <a:pt x="136" y="371"/>
                </a:lnTo>
                <a:lnTo>
                  <a:pt x="122" y="376"/>
                </a:lnTo>
                <a:lnTo>
                  <a:pt x="110" y="374"/>
                </a:lnTo>
                <a:lnTo>
                  <a:pt x="110" y="373"/>
                </a:lnTo>
                <a:lnTo>
                  <a:pt x="110" y="371"/>
                </a:lnTo>
                <a:lnTo>
                  <a:pt x="112" y="371"/>
                </a:lnTo>
                <a:lnTo>
                  <a:pt x="113" y="371"/>
                </a:lnTo>
                <a:lnTo>
                  <a:pt x="115" y="371"/>
                </a:lnTo>
                <a:lnTo>
                  <a:pt x="117" y="371"/>
                </a:lnTo>
                <a:lnTo>
                  <a:pt x="117" y="369"/>
                </a:lnTo>
                <a:lnTo>
                  <a:pt x="117" y="367"/>
                </a:lnTo>
                <a:lnTo>
                  <a:pt x="117" y="366"/>
                </a:lnTo>
                <a:lnTo>
                  <a:pt x="119" y="366"/>
                </a:lnTo>
                <a:lnTo>
                  <a:pt x="122" y="366"/>
                </a:lnTo>
                <a:lnTo>
                  <a:pt x="124" y="366"/>
                </a:lnTo>
                <a:lnTo>
                  <a:pt x="124" y="367"/>
                </a:lnTo>
                <a:lnTo>
                  <a:pt x="126" y="367"/>
                </a:lnTo>
                <a:lnTo>
                  <a:pt x="128" y="367"/>
                </a:lnTo>
                <a:lnTo>
                  <a:pt x="129" y="366"/>
                </a:lnTo>
                <a:lnTo>
                  <a:pt x="131" y="367"/>
                </a:lnTo>
                <a:lnTo>
                  <a:pt x="133" y="366"/>
                </a:lnTo>
                <a:lnTo>
                  <a:pt x="133" y="364"/>
                </a:lnTo>
                <a:lnTo>
                  <a:pt x="131" y="364"/>
                </a:lnTo>
                <a:lnTo>
                  <a:pt x="129" y="362"/>
                </a:lnTo>
                <a:lnTo>
                  <a:pt x="131" y="362"/>
                </a:lnTo>
                <a:lnTo>
                  <a:pt x="133" y="362"/>
                </a:lnTo>
                <a:lnTo>
                  <a:pt x="135" y="360"/>
                </a:lnTo>
                <a:lnTo>
                  <a:pt x="135" y="362"/>
                </a:lnTo>
                <a:lnTo>
                  <a:pt x="136" y="362"/>
                </a:lnTo>
                <a:lnTo>
                  <a:pt x="138" y="364"/>
                </a:lnTo>
                <a:lnTo>
                  <a:pt x="136" y="364"/>
                </a:lnTo>
                <a:lnTo>
                  <a:pt x="138" y="364"/>
                </a:lnTo>
                <a:lnTo>
                  <a:pt x="140" y="364"/>
                </a:lnTo>
                <a:lnTo>
                  <a:pt x="142" y="364"/>
                </a:lnTo>
                <a:lnTo>
                  <a:pt x="144" y="364"/>
                </a:lnTo>
                <a:lnTo>
                  <a:pt x="144" y="366"/>
                </a:lnTo>
                <a:lnTo>
                  <a:pt x="145" y="367"/>
                </a:lnTo>
                <a:close/>
                <a:moveTo>
                  <a:pt x="32" y="387"/>
                </a:moveTo>
                <a:lnTo>
                  <a:pt x="59" y="387"/>
                </a:lnTo>
                <a:lnTo>
                  <a:pt x="57" y="385"/>
                </a:lnTo>
                <a:lnTo>
                  <a:pt x="55" y="385"/>
                </a:lnTo>
                <a:lnTo>
                  <a:pt x="53" y="385"/>
                </a:lnTo>
                <a:lnTo>
                  <a:pt x="52" y="385"/>
                </a:lnTo>
                <a:lnTo>
                  <a:pt x="50" y="383"/>
                </a:lnTo>
                <a:lnTo>
                  <a:pt x="48" y="383"/>
                </a:lnTo>
                <a:lnTo>
                  <a:pt x="46" y="383"/>
                </a:lnTo>
                <a:lnTo>
                  <a:pt x="45" y="385"/>
                </a:lnTo>
                <a:lnTo>
                  <a:pt x="43" y="385"/>
                </a:lnTo>
                <a:lnTo>
                  <a:pt x="41" y="385"/>
                </a:lnTo>
                <a:lnTo>
                  <a:pt x="39" y="385"/>
                </a:lnTo>
                <a:lnTo>
                  <a:pt x="39" y="383"/>
                </a:lnTo>
                <a:lnTo>
                  <a:pt x="38" y="383"/>
                </a:lnTo>
                <a:lnTo>
                  <a:pt x="38" y="382"/>
                </a:lnTo>
                <a:lnTo>
                  <a:pt x="36" y="382"/>
                </a:lnTo>
                <a:lnTo>
                  <a:pt x="32" y="385"/>
                </a:lnTo>
                <a:lnTo>
                  <a:pt x="32" y="387"/>
                </a:lnTo>
                <a:close/>
                <a:moveTo>
                  <a:pt x="0" y="387"/>
                </a:moveTo>
                <a:lnTo>
                  <a:pt x="18" y="387"/>
                </a:lnTo>
                <a:lnTo>
                  <a:pt x="16" y="385"/>
                </a:lnTo>
                <a:lnTo>
                  <a:pt x="15" y="385"/>
                </a:lnTo>
                <a:lnTo>
                  <a:pt x="13" y="385"/>
                </a:lnTo>
                <a:lnTo>
                  <a:pt x="11" y="385"/>
                </a:lnTo>
                <a:lnTo>
                  <a:pt x="9" y="385"/>
                </a:lnTo>
                <a:lnTo>
                  <a:pt x="8" y="385"/>
                </a:lnTo>
                <a:lnTo>
                  <a:pt x="6" y="385"/>
                </a:lnTo>
                <a:lnTo>
                  <a:pt x="6" y="383"/>
                </a:lnTo>
                <a:lnTo>
                  <a:pt x="2" y="383"/>
                </a:lnTo>
                <a:lnTo>
                  <a:pt x="0" y="387"/>
                </a:lnTo>
                <a:close/>
              </a:path>
            </a:pathLst>
          </a:custGeom>
          <a:solidFill>
            <a:srgbClr val="DACFC6"/>
          </a:solidFill>
          <a:ln w="9525">
            <a:noFill/>
            <a:round/>
            <a:headEnd/>
            <a:tailEnd/>
          </a:ln>
        </p:spPr>
        <p:txBody>
          <a:bodyPr/>
          <a:lstStyle/>
          <a:p>
            <a:endParaRPr lang="pt-BR"/>
          </a:p>
        </p:txBody>
      </p:sp>
      <p:sp>
        <p:nvSpPr>
          <p:cNvPr id="8199" name="Freeform 7"/>
          <p:cNvSpPr>
            <a:spLocks/>
          </p:cNvSpPr>
          <p:nvPr/>
        </p:nvSpPr>
        <p:spPr bwMode="auto">
          <a:xfrm>
            <a:off x="1128889" y="1743076"/>
            <a:ext cx="6691489" cy="3584575"/>
          </a:xfrm>
          <a:custGeom>
            <a:avLst/>
            <a:gdLst>
              <a:gd name="T0" fmla="*/ 2147483647 w 4742"/>
              <a:gd name="T1" fmla="*/ 2147483647 h 2258"/>
              <a:gd name="T2" fmla="*/ 2147483647 w 4742"/>
              <a:gd name="T3" fmla="*/ 2147483647 h 2258"/>
              <a:gd name="T4" fmla="*/ 2147483647 w 4742"/>
              <a:gd name="T5" fmla="*/ 2147483647 h 2258"/>
              <a:gd name="T6" fmla="*/ 2147483647 w 4742"/>
              <a:gd name="T7" fmla="*/ 2147483647 h 2258"/>
              <a:gd name="T8" fmla="*/ 2147483647 w 4742"/>
              <a:gd name="T9" fmla="*/ 2147483647 h 2258"/>
              <a:gd name="T10" fmla="*/ 2147483647 w 4742"/>
              <a:gd name="T11" fmla="*/ 2147483647 h 2258"/>
              <a:gd name="T12" fmla="*/ 2147483647 w 4742"/>
              <a:gd name="T13" fmla="*/ 2147483647 h 2258"/>
              <a:gd name="T14" fmla="*/ 2147483647 w 4742"/>
              <a:gd name="T15" fmla="*/ 2147483647 h 2258"/>
              <a:gd name="T16" fmla="*/ 2147483647 w 4742"/>
              <a:gd name="T17" fmla="*/ 2147483647 h 2258"/>
              <a:gd name="T18" fmla="*/ 2147483647 w 4742"/>
              <a:gd name="T19" fmla="*/ 2147483647 h 2258"/>
              <a:gd name="T20" fmla="*/ 0 w 4742"/>
              <a:gd name="T21" fmla="*/ 2147483647 h 2258"/>
              <a:gd name="T22" fmla="*/ 2147483647 w 4742"/>
              <a:gd name="T23" fmla="*/ 2147483647 h 2258"/>
              <a:gd name="T24" fmla="*/ 2147483647 w 4742"/>
              <a:gd name="T25" fmla="*/ 2147483647 h 2258"/>
              <a:gd name="T26" fmla="*/ 2147483647 w 4742"/>
              <a:gd name="T27" fmla="*/ 2147483647 h 2258"/>
              <a:gd name="T28" fmla="*/ 2147483647 w 4742"/>
              <a:gd name="T29" fmla="*/ 2147483647 h 2258"/>
              <a:gd name="T30" fmla="*/ 2147483647 w 4742"/>
              <a:gd name="T31" fmla="*/ 2147483647 h 2258"/>
              <a:gd name="T32" fmla="*/ 2147483647 w 4742"/>
              <a:gd name="T33" fmla="*/ 2147483647 h 2258"/>
              <a:gd name="T34" fmla="*/ 2147483647 w 4742"/>
              <a:gd name="T35" fmla="*/ 2147483647 h 2258"/>
              <a:gd name="T36" fmla="*/ 2147483647 w 4742"/>
              <a:gd name="T37" fmla="*/ 2147483647 h 2258"/>
              <a:gd name="T38" fmla="*/ 2147483647 w 4742"/>
              <a:gd name="T39" fmla="*/ 2147483647 h 2258"/>
              <a:gd name="T40" fmla="*/ 2147483647 w 4742"/>
              <a:gd name="T41" fmla="*/ 2147483647 h 2258"/>
              <a:gd name="T42" fmla="*/ 2147483647 w 4742"/>
              <a:gd name="T43" fmla="*/ 0 h 2258"/>
              <a:gd name="T44" fmla="*/ 2147483647 w 4742"/>
              <a:gd name="T45" fmla="*/ 2147483647 h 2258"/>
              <a:gd name="T46" fmla="*/ 2147483647 w 4742"/>
              <a:gd name="T47" fmla="*/ 2147483647 h 2258"/>
              <a:gd name="T48" fmla="*/ 2147483647 w 4742"/>
              <a:gd name="T49" fmla="*/ 2147483647 h 2258"/>
              <a:gd name="T50" fmla="*/ 2147483647 w 4742"/>
              <a:gd name="T51" fmla="*/ 2147483647 h 2258"/>
              <a:gd name="T52" fmla="*/ 2147483647 w 4742"/>
              <a:gd name="T53" fmla="*/ 2147483647 h 2258"/>
              <a:gd name="T54" fmla="*/ 2147483647 w 4742"/>
              <a:gd name="T55" fmla="*/ 2147483647 h 2258"/>
              <a:gd name="T56" fmla="*/ 2147483647 w 4742"/>
              <a:gd name="T57" fmla="*/ 2147483647 h 2258"/>
              <a:gd name="T58" fmla="*/ 2147483647 w 4742"/>
              <a:gd name="T59" fmla="*/ 2147483647 h 2258"/>
              <a:gd name="T60" fmla="*/ 2147483647 w 4742"/>
              <a:gd name="T61" fmla="*/ 2147483647 h 2258"/>
              <a:gd name="T62" fmla="*/ 2147483647 w 4742"/>
              <a:gd name="T63" fmla="*/ 2147483647 h 2258"/>
              <a:gd name="T64" fmla="*/ 2147483647 w 4742"/>
              <a:gd name="T65" fmla="*/ 2147483647 h 2258"/>
              <a:gd name="T66" fmla="*/ 2147483647 w 4742"/>
              <a:gd name="T67" fmla="*/ 2147483647 h 2258"/>
              <a:gd name="T68" fmla="*/ 2147483647 w 4742"/>
              <a:gd name="T69" fmla="*/ 2147483647 h 2258"/>
              <a:gd name="T70" fmla="*/ 2147483647 w 4742"/>
              <a:gd name="T71" fmla="*/ 2147483647 h 2258"/>
              <a:gd name="T72" fmla="*/ 2147483647 w 4742"/>
              <a:gd name="T73" fmla="*/ 2147483647 h 2258"/>
              <a:gd name="T74" fmla="*/ 2147483647 w 4742"/>
              <a:gd name="T75" fmla="*/ 2147483647 h 2258"/>
              <a:gd name="T76" fmla="*/ 2147483647 w 4742"/>
              <a:gd name="T77" fmla="*/ 2147483647 h 2258"/>
              <a:gd name="T78" fmla="*/ 2147483647 w 4742"/>
              <a:gd name="T79" fmla="*/ 2147483647 h 2258"/>
              <a:gd name="T80" fmla="*/ 2147483647 w 4742"/>
              <a:gd name="T81" fmla="*/ 2147483647 h 2258"/>
              <a:gd name="T82" fmla="*/ 2147483647 w 4742"/>
              <a:gd name="T83" fmla="*/ 2147483647 h 2258"/>
              <a:gd name="T84" fmla="*/ 2147483647 w 4742"/>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742"/>
              <a:gd name="T130" fmla="*/ 0 h 2258"/>
              <a:gd name="T131" fmla="*/ 4742 w 4742"/>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742" h="2258">
                <a:moveTo>
                  <a:pt x="1385" y="2258"/>
                </a:moveTo>
                <a:lnTo>
                  <a:pt x="1298" y="2235"/>
                </a:lnTo>
                <a:lnTo>
                  <a:pt x="1215" y="2210"/>
                </a:lnTo>
                <a:lnTo>
                  <a:pt x="1134" y="2184"/>
                </a:lnTo>
                <a:lnTo>
                  <a:pt x="1056" y="2157"/>
                </a:lnTo>
                <a:lnTo>
                  <a:pt x="980" y="2131"/>
                </a:lnTo>
                <a:lnTo>
                  <a:pt x="908" y="2102"/>
                </a:lnTo>
                <a:lnTo>
                  <a:pt x="839" y="2072"/>
                </a:lnTo>
                <a:lnTo>
                  <a:pt x="772" y="2042"/>
                </a:lnTo>
                <a:lnTo>
                  <a:pt x="708" y="2012"/>
                </a:lnTo>
                <a:lnTo>
                  <a:pt x="647" y="1981"/>
                </a:lnTo>
                <a:lnTo>
                  <a:pt x="588" y="1949"/>
                </a:lnTo>
                <a:lnTo>
                  <a:pt x="532" y="1917"/>
                </a:lnTo>
                <a:lnTo>
                  <a:pt x="479" y="1883"/>
                </a:lnTo>
                <a:lnTo>
                  <a:pt x="429" y="1848"/>
                </a:lnTo>
                <a:lnTo>
                  <a:pt x="382" y="1814"/>
                </a:lnTo>
                <a:lnTo>
                  <a:pt x="338" y="1779"/>
                </a:lnTo>
                <a:lnTo>
                  <a:pt x="295" y="1742"/>
                </a:lnTo>
                <a:lnTo>
                  <a:pt x="256" y="1707"/>
                </a:lnTo>
                <a:lnTo>
                  <a:pt x="221" y="1670"/>
                </a:lnTo>
                <a:lnTo>
                  <a:pt x="188" y="1632"/>
                </a:lnTo>
                <a:lnTo>
                  <a:pt x="156" y="1595"/>
                </a:lnTo>
                <a:lnTo>
                  <a:pt x="127" y="1556"/>
                </a:lnTo>
                <a:lnTo>
                  <a:pt x="103" y="1518"/>
                </a:lnTo>
                <a:lnTo>
                  <a:pt x="80" y="1479"/>
                </a:lnTo>
                <a:lnTo>
                  <a:pt x="60" y="1440"/>
                </a:lnTo>
                <a:lnTo>
                  <a:pt x="44" y="1401"/>
                </a:lnTo>
                <a:lnTo>
                  <a:pt x="30" y="1360"/>
                </a:lnTo>
                <a:lnTo>
                  <a:pt x="18" y="1321"/>
                </a:lnTo>
                <a:lnTo>
                  <a:pt x="9" y="1281"/>
                </a:lnTo>
                <a:lnTo>
                  <a:pt x="4" y="1240"/>
                </a:lnTo>
                <a:lnTo>
                  <a:pt x="0" y="1201"/>
                </a:lnTo>
                <a:lnTo>
                  <a:pt x="0" y="1161"/>
                </a:lnTo>
                <a:lnTo>
                  <a:pt x="2" y="1120"/>
                </a:lnTo>
                <a:lnTo>
                  <a:pt x="7" y="1079"/>
                </a:lnTo>
                <a:lnTo>
                  <a:pt x="14" y="1039"/>
                </a:lnTo>
                <a:lnTo>
                  <a:pt x="25" y="998"/>
                </a:lnTo>
                <a:lnTo>
                  <a:pt x="39" y="957"/>
                </a:lnTo>
                <a:lnTo>
                  <a:pt x="55" y="917"/>
                </a:lnTo>
                <a:lnTo>
                  <a:pt x="73" y="878"/>
                </a:lnTo>
                <a:lnTo>
                  <a:pt x="94" y="837"/>
                </a:lnTo>
                <a:lnTo>
                  <a:pt x="119" y="797"/>
                </a:lnTo>
                <a:lnTo>
                  <a:pt x="145" y="758"/>
                </a:lnTo>
                <a:lnTo>
                  <a:pt x="175" y="719"/>
                </a:lnTo>
                <a:lnTo>
                  <a:pt x="207" y="680"/>
                </a:lnTo>
                <a:lnTo>
                  <a:pt x="242" y="641"/>
                </a:lnTo>
                <a:lnTo>
                  <a:pt x="279" y="602"/>
                </a:lnTo>
                <a:lnTo>
                  <a:pt x="320" y="563"/>
                </a:lnTo>
                <a:lnTo>
                  <a:pt x="362" y="526"/>
                </a:lnTo>
                <a:lnTo>
                  <a:pt x="408" y="489"/>
                </a:lnTo>
                <a:lnTo>
                  <a:pt x="458" y="452"/>
                </a:lnTo>
                <a:lnTo>
                  <a:pt x="509" y="415"/>
                </a:lnTo>
                <a:lnTo>
                  <a:pt x="562" y="379"/>
                </a:lnTo>
                <a:lnTo>
                  <a:pt x="618" y="344"/>
                </a:lnTo>
                <a:lnTo>
                  <a:pt x="678" y="309"/>
                </a:lnTo>
                <a:lnTo>
                  <a:pt x="740" y="275"/>
                </a:lnTo>
                <a:lnTo>
                  <a:pt x="806" y="242"/>
                </a:lnTo>
                <a:lnTo>
                  <a:pt x="873" y="208"/>
                </a:lnTo>
                <a:lnTo>
                  <a:pt x="942" y="176"/>
                </a:lnTo>
                <a:lnTo>
                  <a:pt x="1014" y="144"/>
                </a:lnTo>
                <a:lnTo>
                  <a:pt x="1090" y="114"/>
                </a:lnTo>
                <a:lnTo>
                  <a:pt x="1168" y="84"/>
                </a:lnTo>
                <a:lnTo>
                  <a:pt x="1249" y="54"/>
                </a:lnTo>
                <a:lnTo>
                  <a:pt x="1332" y="26"/>
                </a:lnTo>
                <a:lnTo>
                  <a:pt x="1418" y="0"/>
                </a:lnTo>
                <a:lnTo>
                  <a:pt x="3324" y="0"/>
                </a:lnTo>
                <a:lnTo>
                  <a:pt x="3411" y="26"/>
                </a:lnTo>
                <a:lnTo>
                  <a:pt x="3494" y="54"/>
                </a:lnTo>
                <a:lnTo>
                  <a:pt x="3573" y="84"/>
                </a:lnTo>
                <a:lnTo>
                  <a:pt x="3653" y="114"/>
                </a:lnTo>
                <a:lnTo>
                  <a:pt x="3727" y="144"/>
                </a:lnTo>
                <a:lnTo>
                  <a:pt x="3801" y="176"/>
                </a:lnTo>
                <a:lnTo>
                  <a:pt x="3870" y="208"/>
                </a:lnTo>
                <a:lnTo>
                  <a:pt x="3937" y="242"/>
                </a:lnTo>
                <a:lnTo>
                  <a:pt x="4002" y="275"/>
                </a:lnTo>
                <a:lnTo>
                  <a:pt x="4064" y="309"/>
                </a:lnTo>
                <a:lnTo>
                  <a:pt x="4124" y="344"/>
                </a:lnTo>
                <a:lnTo>
                  <a:pt x="4181" y="379"/>
                </a:lnTo>
                <a:lnTo>
                  <a:pt x="4234" y="415"/>
                </a:lnTo>
                <a:lnTo>
                  <a:pt x="4285" y="452"/>
                </a:lnTo>
                <a:lnTo>
                  <a:pt x="4334" y="489"/>
                </a:lnTo>
                <a:lnTo>
                  <a:pt x="4378" y="526"/>
                </a:lnTo>
                <a:lnTo>
                  <a:pt x="4423" y="563"/>
                </a:lnTo>
                <a:lnTo>
                  <a:pt x="4463" y="602"/>
                </a:lnTo>
                <a:lnTo>
                  <a:pt x="4500" y="641"/>
                </a:lnTo>
                <a:lnTo>
                  <a:pt x="4536" y="680"/>
                </a:lnTo>
                <a:lnTo>
                  <a:pt x="4567" y="719"/>
                </a:lnTo>
                <a:lnTo>
                  <a:pt x="4597" y="758"/>
                </a:lnTo>
                <a:lnTo>
                  <a:pt x="4624" y="797"/>
                </a:lnTo>
                <a:lnTo>
                  <a:pt x="4649" y="837"/>
                </a:lnTo>
                <a:lnTo>
                  <a:pt x="4670" y="878"/>
                </a:lnTo>
                <a:lnTo>
                  <a:pt x="4687" y="917"/>
                </a:lnTo>
                <a:lnTo>
                  <a:pt x="4703" y="957"/>
                </a:lnTo>
                <a:lnTo>
                  <a:pt x="4718" y="998"/>
                </a:lnTo>
                <a:lnTo>
                  <a:pt x="4728" y="1039"/>
                </a:lnTo>
                <a:lnTo>
                  <a:pt x="4735" y="1079"/>
                </a:lnTo>
                <a:lnTo>
                  <a:pt x="4740" y="1120"/>
                </a:lnTo>
                <a:lnTo>
                  <a:pt x="4742" y="1161"/>
                </a:lnTo>
                <a:lnTo>
                  <a:pt x="4742" y="1201"/>
                </a:lnTo>
                <a:lnTo>
                  <a:pt x="4739" y="1240"/>
                </a:lnTo>
                <a:lnTo>
                  <a:pt x="4733" y="1281"/>
                </a:lnTo>
                <a:lnTo>
                  <a:pt x="4725" y="1321"/>
                </a:lnTo>
                <a:lnTo>
                  <a:pt x="4712" y="1360"/>
                </a:lnTo>
                <a:lnTo>
                  <a:pt x="4698" y="1401"/>
                </a:lnTo>
                <a:lnTo>
                  <a:pt x="4682" y="1440"/>
                </a:lnTo>
                <a:lnTo>
                  <a:pt x="4661" y="1479"/>
                </a:lnTo>
                <a:lnTo>
                  <a:pt x="4640" y="1518"/>
                </a:lnTo>
                <a:lnTo>
                  <a:pt x="4613" y="1556"/>
                </a:lnTo>
                <a:lnTo>
                  <a:pt x="4587" y="1595"/>
                </a:lnTo>
                <a:lnTo>
                  <a:pt x="4555" y="1632"/>
                </a:lnTo>
                <a:lnTo>
                  <a:pt x="4521" y="1670"/>
                </a:lnTo>
                <a:lnTo>
                  <a:pt x="4486" y="1707"/>
                </a:lnTo>
                <a:lnTo>
                  <a:pt x="4447" y="1742"/>
                </a:lnTo>
                <a:lnTo>
                  <a:pt x="4405" y="1779"/>
                </a:lnTo>
                <a:lnTo>
                  <a:pt x="4361" y="1814"/>
                </a:lnTo>
                <a:lnTo>
                  <a:pt x="4313" y="1848"/>
                </a:lnTo>
                <a:lnTo>
                  <a:pt x="4262" y="1883"/>
                </a:lnTo>
                <a:lnTo>
                  <a:pt x="4209" y="1917"/>
                </a:lnTo>
                <a:lnTo>
                  <a:pt x="4154" y="1949"/>
                </a:lnTo>
                <a:lnTo>
                  <a:pt x="4096" y="1981"/>
                </a:lnTo>
                <a:lnTo>
                  <a:pt x="4034" y="2012"/>
                </a:lnTo>
                <a:lnTo>
                  <a:pt x="3970" y="2042"/>
                </a:lnTo>
                <a:lnTo>
                  <a:pt x="3903" y="2072"/>
                </a:lnTo>
                <a:lnTo>
                  <a:pt x="3834" y="2102"/>
                </a:lnTo>
                <a:lnTo>
                  <a:pt x="3762" y="2131"/>
                </a:lnTo>
                <a:lnTo>
                  <a:pt x="3686" y="2157"/>
                </a:lnTo>
                <a:lnTo>
                  <a:pt x="3608" y="2184"/>
                </a:lnTo>
                <a:lnTo>
                  <a:pt x="3527" y="2210"/>
                </a:lnTo>
                <a:lnTo>
                  <a:pt x="3444" y="2235"/>
                </a:lnTo>
                <a:lnTo>
                  <a:pt x="3358" y="2258"/>
                </a:lnTo>
                <a:lnTo>
                  <a:pt x="1385" y="2258"/>
                </a:lnTo>
              </a:path>
            </a:pathLst>
          </a:custGeom>
          <a:noFill/>
          <a:ln w="0">
            <a:solidFill>
              <a:srgbClr val="999999"/>
            </a:solidFill>
            <a:round/>
            <a:headEnd/>
            <a:tailEnd/>
          </a:ln>
        </p:spPr>
        <p:txBody>
          <a:bodyPr/>
          <a:lstStyle/>
          <a:p>
            <a:endParaRPr lang="pt-BR"/>
          </a:p>
        </p:txBody>
      </p:sp>
      <p:sp>
        <p:nvSpPr>
          <p:cNvPr id="8200" name="Freeform 8"/>
          <p:cNvSpPr>
            <a:spLocks/>
          </p:cNvSpPr>
          <p:nvPr/>
        </p:nvSpPr>
        <p:spPr bwMode="auto">
          <a:xfrm>
            <a:off x="1293990" y="1743076"/>
            <a:ext cx="6357055" cy="3584575"/>
          </a:xfrm>
          <a:custGeom>
            <a:avLst/>
            <a:gdLst>
              <a:gd name="T0" fmla="*/ 2147483647 w 4505"/>
              <a:gd name="T1" fmla="*/ 2147483647 h 2258"/>
              <a:gd name="T2" fmla="*/ 2147483647 w 4505"/>
              <a:gd name="T3" fmla="*/ 2147483647 h 2258"/>
              <a:gd name="T4" fmla="*/ 2147483647 w 4505"/>
              <a:gd name="T5" fmla="*/ 2147483647 h 2258"/>
              <a:gd name="T6" fmla="*/ 2147483647 w 4505"/>
              <a:gd name="T7" fmla="*/ 2147483647 h 2258"/>
              <a:gd name="T8" fmla="*/ 2147483647 w 4505"/>
              <a:gd name="T9" fmla="*/ 2147483647 h 2258"/>
              <a:gd name="T10" fmla="*/ 2147483647 w 4505"/>
              <a:gd name="T11" fmla="*/ 2147483647 h 2258"/>
              <a:gd name="T12" fmla="*/ 2147483647 w 4505"/>
              <a:gd name="T13" fmla="*/ 2147483647 h 2258"/>
              <a:gd name="T14" fmla="*/ 2147483647 w 4505"/>
              <a:gd name="T15" fmla="*/ 2147483647 h 2258"/>
              <a:gd name="T16" fmla="*/ 2147483647 w 4505"/>
              <a:gd name="T17" fmla="*/ 2147483647 h 2258"/>
              <a:gd name="T18" fmla="*/ 2147483647 w 4505"/>
              <a:gd name="T19" fmla="*/ 2147483647 h 2258"/>
              <a:gd name="T20" fmla="*/ 0 w 4505"/>
              <a:gd name="T21" fmla="*/ 2147483647 h 2258"/>
              <a:gd name="T22" fmla="*/ 2147483647 w 4505"/>
              <a:gd name="T23" fmla="*/ 2147483647 h 2258"/>
              <a:gd name="T24" fmla="*/ 2147483647 w 4505"/>
              <a:gd name="T25" fmla="*/ 2147483647 h 2258"/>
              <a:gd name="T26" fmla="*/ 2147483647 w 4505"/>
              <a:gd name="T27" fmla="*/ 2147483647 h 2258"/>
              <a:gd name="T28" fmla="*/ 2147483647 w 4505"/>
              <a:gd name="T29" fmla="*/ 2147483647 h 2258"/>
              <a:gd name="T30" fmla="*/ 2147483647 w 4505"/>
              <a:gd name="T31" fmla="*/ 2147483647 h 2258"/>
              <a:gd name="T32" fmla="*/ 2147483647 w 4505"/>
              <a:gd name="T33" fmla="*/ 2147483647 h 2258"/>
              <a:gd name="T34" fmla="*/ 2147483647 w 4505"/>
              <a:gd name="T35" fmla="*/ 2147483647 h 2258"/>
              <a:gd name="T36" fmla="*/ 2147483647 w 4505"/>
              <a:gd name="T37" fmla="*/ 2147483647 h 2258"/>
              <a:gd name="T38" fmla="*/ 2147483647 w 4505"/>
              <a:gd name="T39" fmla="*/ 2147483647 h 2258"/>
              <a:gd name="T40" fmla="*/ 2147483647 w 4505"/>
              <a:gd name="T41" fmla="*/ 2147483647 h 2258"/>
              <a:gd name="T42" fmla="*/ 2147483647 w 4505"/>
              <a:gd name="T43" fmla="*/ 0 h 2258"/>
              <a:gd name="T44" fmla="*/ 2147483647 w 4505"/>
              <a:gd name="T45" fmla="*/ 2147483647 h 2258"/>
              <a:gd name="T46" fmla="*/ 2147483647 w 4505"/>
              <a:gd name="T47" fmla="*/ 2147483647 h 2258"/>
              <a:gd name="T48" fmla="*/ 2147483647 w 4505"/>
              <a:gd name="T49" fmla="*/ 2147483647 h 2258"/>
              <a:gd name="T50" fmla="*/ 2147483647 w 4505"/>
              <a:gd name="T51" fmla="*/ 2147483647 h 2258"/>
              <a:gd name="T52" fmla="*/ 2147483647 w 4505"/>
              <a:gd name="T53" fmla="*/ 2147483647 h 2258"/>
              <a:gd name="T54" fmla="*/ 2147483647 w 4505"/>
              <a:gd name="T55" fmla="*/ 2147483647 h 2258"/>
              <a:gd name="T56" fmla="*/ 2147483647 w 4505"/>
              <a:gd name="T57" fmla="*/ 2147483647 h 2258"/>
              <a:gd name="T58" fmla="*/ 2147483647 w 4505"/>
              <a:gd name="T59" fmla="*/ 2147483647 h 2258"/>
              <a:gd name="T60" fmla="*/ 2147483647 w 4505"/>
              <a:gd name="T61" fmla="*/ 2147483647 h 2258"/>
              <a:gd name="T62" fmla="*/ 2147483647 w 4505"/>
              <a:gd name="T63" fmla="*/ 2147483647 h 2258"/>
              <a:gd name="T64" fmla="*/ 2147483647 w 4505"/>
              <a:gd name="T65" fmla="*/ 2147483647 h 2258"/>
              <a:gd name="T66" fmla="*/ 2147483647 w 4505"/>
              <a:gd name="T67" fmla="*/ 2147483647 h 2258"/>
              <a:gd name="T68" fmla="*/ 2147483647 w 4505"/>
              <a:gd name="T69" fmla="*/ 2147483647 h 2258"/>
              <a:gd name="T70" fmla="*/ 2147483647 w 4505"/>
              <a:gd name="T71" fmla="*/ 2147483647 h 2258"/>
              <a:gd name="T72" fmla="*/ 2147483647 w 4505"/>
              <a:gd name="T73" fmla="*/ 2147483647 h 2258"/>
              <a:gd name="T74" fmla="*/ 2147483647 w 4505"/>
              <a:gd name="T75" fmla="*/ 2147483647 h 2258"/>
              <a:gd name="T76" fmla="*/ 2147483647 w 4505"/>
              <a:gd name="T77" fmla="*/ 2147483647 h 2258"/>
              <a:gd name="T78" fmla="*/ 2147483647 w 4505"/>
              <a:gd name="T79" fmla="*/ 2147483647 h 2258"/>
              <a:gd name="T80" fmla="*/ 2147483647 w 4505"/>
              <a:gd name="T81" fmla="*/ 2147483647 h 2258"/>
              <a:gd name="T82" fmla="*/ 2147483647 w 4505"/>
              <a:gd name="T83" fmla="*/ 2147483647 h 2258"/>
              <a:gd name="T84" fmla="*/ 2147483647 w 4505"/>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05"/>
              <a:gd name="T130" fmla="*/ 0 h 2258"/>
              <a:gd name="T131" fmla="*/ 4505 w 450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05" h="2258">
                <a:moveTo>
                  <a:pt x="1316" y="2258"/>
                </a:moveTo>
                <a:lnTo>
                  <a:pt x="1233" y="2235"/>
                </a:lnTo>
                <a:lnTo>
                  <a:pt x="1153" y="2210"/>
                </a:lnTo>
                <a:lnTo>
                  <a:pt x="1077" y="2184"/>
                </a:lnTo>
                <a:lnTo>
                  <a:pt x="1003" y="2157"/>
                </a:lnTo>
                <a:lnTo>
                  <a:pt x="931" y="2131"/>
                </a:lnTo>
                <a:lnTo>
                  <a:pt x="862" y="2102"/>
                </a:lnTo>
                <a:lnTo>
                  <a:pt x="796" y="2072"/>
                </a:lnTo>
                <a:lnTo>
                  <a:pt x="733" y="2042"/>
                </a:lnTo>
                <a:lnTo>
                  <a:pt x="673" y="2012"/>
                </a:lnTo>
                <a:lnTo>
                  <a:pt x="614" y="1981"/>
                </a:lnTo>
                <a:lnTo>
                  <a:pt x="558" y="1949"/>
                </a:lnTo>
                <a:lnTo>
                  <a:pt x="505" y="1917"/>
                </a:lnTo>
                <a:lnTo>
                  <a:pt x="456" y="1883"/>
                </a:lnTo>
                <a:lnTo>
                  <a:pt x="408" y="1848"/>
                </a:lnTo>
                <a:lnTo>
                  <a:pt x="362" y="1814"/>
                </a:lnTo>
                <a:lnTo>
                  <a:pt x="320" y="1779"/>
                </a:lnTo>
                <a:lnTo>
                  <a:pt x="281" y="1742"/>
                </a:lnTo>
                <a:lnTo>
                  <a:pt x="244" y="1707"/>
                </a:lnTo>
                <a:lnTo>
                  <a:pt x="208" y="1670"/>
                </a:lnTo>
                <a:lnTo>
                  <a:pt x="176" y="1632"/>
                </a:lnTo>
                <a:lnTo>
                  <a:pt x="148" y="1595"/>
                </a:lnTo>
                <a:lnTo>
                  <a:pt x="122" y="1556"/>
                </a:lnTo>
                <a:lnTo>
                  <a:pt x="97" y="1518"/>
                </a:lnTo>
                <a:lnTo>
                  <a:pt x="76" y="1479"/>
                </a:lnTo>
                <a:lnTo>
                  <a:pt x="56" y="1440"/>
                </a:lnTo>
                <a:lnTo>
                  <a:pt x="40" y="1401"/>
                </a:lnTo>
                <a:lnTo>
                  <a:pt x="28" y="1360"/>
                </a:lnTo>
                <a:lnTo>
                  <a:pt x="18" y="1321"/>
                </a:lnTo>
                <a:lnTo>
                  <a:pt x="9" y="1281"/>
                </a:lnTo>
                <a:lnTo>
                  <a:pt x="3" y="1240"/>
                </a:lnTo>
                <a:lnTo>
                  <a:pt x="0" y="1201"/>
                </a:lnTo>
                <a:lnTo>
                  <a:pt x="0" y="1161"/>
                </a:lnTo>
                <a:lnTo>
                  <a:pt x="2" y="1120"/>
                </a:lnTo>
                <a:lnTo>
                  <a:pt x="7" y="1079"/>
                </a:lnTo>
                <a:lnTo>
                  <a:pt x="14" y="1039"/>
                </a:lnTo>
                <a:lnTo>
                  <a:pt x="23" y="998"/>
                </a:lnTo>
                <a:lnTo>
                  <a:pt x="35" y="957"/>
                </a:lnTo>
                <a:lnTo>
                  <a:pt x="51" y="917"/>
                </a:lnTo>
                <a:lnTo>
                  <a:pt x="69" y="878"/>
                </a:lnTo>
                <a:lnTo>
                  <a:pt x="88" y="837"/>
                </a:lnTo>
                <a:lnTo>
                  <a:pt x="111" y="797"/>
                </a:lnTo>
                <a:lnTo>
                  <a:pt x="138" y="758"/>
                </a:lnTo>
                <a:lnTo>
                  <a:pt x="166" y="719"/>
                </a:lnTo>
                <a:lnTo>
                  <a:pt x="196" y="680"/>
                </a:lnTo>
                <a:lnTo>
                  <a:pt x="229" y="641"/>
                </a:lnTo>
                <a:lnTo>
                  <a:pt x="265" y="602"/>
                </a:lnTo>
                <a:lnTo>
                  <a:pt x="304" y="563"/>
                </a:lnTo>
                <a:lnTo>
                  <a:pt x="344" y="526"/>
                </a:lnTo>
                <a:lnTo>
                  <a:pt x="388" y="489"/>
                </a:lnTo>
                <a:lnTo>
                  <a:pt x="434" y="452"/>
                </a:lnTo>
                <a:lnTo>
                  <a:pt x="482" y="415"/>
                </a:lnTo>
                <a:lnTo>
                  <a:pt x="533" y="379"/>
                </a:lnTo>
                <a:lnTo>
                  <a:pt x="588" y="344"/>
                </a:lnTo>
                <a:lnTo>
                  <a:pt x="643" y="309"/>
                </a:lnTo>
                <a:lnTo>
                  <a:pt x="703" y="275"/>
                </a:lnTo>
                <a:lnTo>
                  <a:pt x="763" y="242"/>
                </a:lnTo>
                <a:lnTo>
                  <a:pt x="828" y="208"/>
                </a:lnTo>
                <a:lnTo>
                  <a:pt x="893" y="176"/>
                </a:lnTo>
                <a:lnTo>
                  <a:pt x="962" y="144"/>
                </a:lnTo>
                <a:lnTo>
                  <a:pt x="1035" y="114"/>
                </a:lnTo>
                <a:lnTo>
                  <a:pt x="1109" y="84"/>
                </a:lnTo>
                <a:lnTo>
                  <a:pt x="1185" y="54"/>
                </a:lnTo>
                <a:lnTo>
                  <a:pt x="1264" y="26"/>
                </a:lnTo>
                <a:lnTo>
                  <a:pt x="1346" y="0"/>
                </a:lnTo>
                <a:lnTo>
                  <a:pt x="3158" y="0"/>
                </a:lnTo>
                <a:lnTo>
                  <a:pt x="3239" y="26"/>
                </a:lnTo>
                <a:lnTo>
                  <a:pt x="3318" y="54"/>
                </a:lnTo>
                <a:lnTo>
                  <a:pt x="3394" y="84"/>
                </a:lnTo>
                <a:lnTo>
                  <a:pt x="3468" y="114"/>
                </a:lnTo>
                <a:lnTo>
                  <a:pt x="3541" y="144"/>
                </a:lnTo>
                <a:lnTo>
                  <a:pt x="3610" y="176"/>
                </a:lnTo>
                <a:lnTo>
                  <a:pt x="3677" y="208"/>
                </a:lnTo>
                <a:lnTo>
                  <a:pt x="3740" y="242"/>
                </a:lnTo>
                <a:lnTo>
                  <a:pt x="3802" y="275"/>
                </a:lnTo>
                <a:lnTo>
                  <a:pt x="3861" y="309"/>
                </a:lnTo>
                <a:lnTo>
                  <a:pt x="3917" y="344"/>
                </a:lnTo>
                <a:lnTo>
                  <a:pt x="3970" y="379"/>
                </a:lnTo>
                <a:lnTo>
                  <a:pt x="4021" y="415"/>
                </a:lnTo>
                <a:lnTo>
                  <a:pt x="4071" y="452"/>
                </a:lnTo>
                <a:lnTo>
                  <a:pt x="4117" y="489"/>
                </a:lnTo>
                <a:lnTo>
                  <a:pt x="4159" y="526"/>
                </a:lnTo>
                <a:lnTo>
                  <a:pt x="4201" y="563"/>
                </a:lnTo>
                <a:lnTo>
                  <a:pt x="4238" y="602"/>
                </a:lnTo>
                <a:lnTo>
                  <a:pt x="4276" y="641"/>
                </a:lnTo>
                <a:lnTo>
                  <a:pt x="4307" y="680"/>
                </a:lnTo>
                <a:lnTo>
                  <a:pt x="4339" y="719"/>
                </a:lnTo>
                <a:lnTo>
                  <a:pt x="4367" y="758"/>
                </a:lnTo>
                <a:lnTo>
                  <a:pt x="4392" y="797"/>
                </a:lnTo>
                <a:lnTo>
                  <a:pt x="4415" y="837"/>
                </a:lnTo>
                <a:lnTo>
                  <a:pt x="4434" y="878"/>
                </a:lnTo>
                <a:lnTo>
                  <a:pt x="4454" y="917"/>
                </a:lnTo>
                <a:lnTo>
                  <a:pt x="4468" y="957"/>
                </a:lnTo>
                <a:lnTo>
                  <a:pt x="4480" y="998"/>
                </a:lnTo>
                <a:lnTo>
                  <a:pt x="4491" y="1039"/>
                </a:lnTo>
                <a:lnTo>
                  <a:pt x="4498" y="1079"/>
                </a:lnTo>
                <a:lnTo>
                  <a:pt x="4503" y="1120"/>
                </a:lnTo>
                <a:lnTo>
                  <a:pt x="4505" y="1161"/>
                </a:lnTo>
                <a:lnTo>
                  <a:pt x="4505" y="1201"/>
                </a:lnTo>
                <a:lnTo>
                  <a:pt x="4502" y="1240"/>
                </a:lnTo>
                <a:lnTo>
                  <a:pt x="4496" y="1281"/>
                </a:lnTo>
                <a:lnTo>
                  <a:pt x="4487" y="1321"/>
                </a:lnTo>
                <a:lnTo>
                  <a:pt x="4477" y="1360"/>
                </a:lnTo>
                <a:lnTo>
                  <a:pt x="4463" y="1401"/>
                </a:lnTo>
                <a:lnTo>
                  <a:pt x="4447" y="1440"/>
                </a:lnTo>
                <a:lnTo>
                  <a:pt x="4427" y="1479"/>
                </a:lnTo>
                <a:lnTo>
                  <a:pt x="4406" y="1518"/>
                </a:lnTo>
                <a:lnTo>
                  <a:pt x="4383" y="1556"/>
                </a:lnTo>
                <a:lnTo>
                  <a:pt x="4357" y="1595"/>
                </a:lnTo>
                <a:lnTo>
                  <a:pt x="4327" y="1632"/>
                </a:lnTo>
                <a:lnTo>
                  <a:pt x="4295" y="1670"/>
                </a:lnTo>
                <a:lnTo>
                  <a:pt x="4261" y="1707"/>
                </a:lnTo>
                <a:lnTo>
                  <a:pt x="4224" y="1742"/>
                </a:lnTo>
                <a:lnTo>
                  <a:pt x="4184" y="1779"/>
                </a:lnTo>
                <a:lnTo>
                  <a:pt x="4141" y="1814"/>
                </a:lnTo>
                <a:lnTo>
                  <a:pt x="4097" y="1848"/>
                </a:lnTo>
                <a:lnTo>
                  <a:pt x="4049" y="1883"/>
                </a:lnTo>
                <a:lnTo>
                  <a:pt x="3998" y="1917"/>
                </a:lnTo>
                <a:lnTo>
                  <a:pt x="3945" y="1949"/>
                </a:lnTo>
                <a:lnTo>
                  <a:pt x="3891" y="1981"/>
                </a:lnTo>
                <a:lnTo>
                  <a:pt x="3832" y="2012"/>
                </a:lnTo>
                <a:lnTo>
                  <a:pt x="3772" y="2042"/>
                </a:lnTo>
                <a:lnTo>
                  <a:pt x="3709" y="2072"/>
                </a:lnTo>
                <a:lnTo>
                  <a:pt x="3642" y="2102"/>
                </a:lnTo>
                <a:lnTo>
                  <a:pt x="3573" y="2131"/>
                </a:lnTo>
                <a:lnTo>
                  <a:pt x="3502" y="2157"/>
                </a:lnTo>
                <a:lnTo>
                  <a:pt x="3428" y="2184"/>
                </a:lnTo>
                <a:lnTo>
                  <a:pt x="3350" y="2210"/>
                </a:lnTo>
                <a:lnTo>
                  <a:pt x="3271" y="2235"/>
                </a:lnTo>
                <a:lnTo>
                  <a:pt x="3189" y="2258"/>
                </a:lnTo>
                <a:lnTo>
                  <a:pt x="1316" y="2258"/>
                </a:lnTo>
              </a:path>
            </a:pathLst>
          </a:custGeom>
          <a:noFill/>
          <a:ln w="0">
            <a:solidFill>
              <a:srgbClr val="999999"/>
            </a:solidFill>
            <a:round/>
            <a:headEnd/>
            <a:tailEnd/>
          </a:ln>
        </p:spPr>
        <p:txBody>
          <a:bodyPr/>
          <a:lstStyle/>
          <a:p>
            <a:endParaRPr lang="pt-BR"/>
          </a:p>
        </p:txBody>
      </p:sp>
      <p:sp>
        <p:nvSpPr>
          <p:cNvPr id="8201" name="Freeform 9"/>
          <p:cNvSpPr>
            <a:spLocks/>
          </p:cNvSpPr>
          <p:nvPr/>
        </p:nvSpPr>
        <p:spPr bwMode="auto">
          <a:xfrm>
            <a:off x="1563511" y="1743076"/>
            <a:ext cx="5820834" cy="3584575"/>
          </a:xfrm>
          <a:custGeom>
            <a:avLst/>
            <a:gdLst>
              <a:gd name="T0" fmla="*/ 2147483647 w 4125"/>
              <a:gd name="T1" fmla="*/ 2147483647 h 2258"/>
              <a:gd name="T2" fmla="*/ 2147483647 w 4125"/>
              <a:gd name="T3" fmla="*/ 2147483647 h 2258"/>
              <a:gd name="T4" fmla="*/ 2147483647 w 4125"/>
              <a:gd name="T5" fmla="*/ 2147483647 h 2258"/>
              <a:gd name="T6" fmla="*/ 2147483647 w 4125"/>
              <a:gd name="T7" fmla="*/ 2147483647 h 2258"/>
              <a:gd name="T8" fmla="*/ 2147483647 w 4125"/>
              <a:gd name="T9" fmla="*/ 2147483647 h 2258"/>
              <a:gd name="T10" fmla="*/ 2147483647 w 4125"/>
              <a:gd name="T11" fmla="*/ 2147483647 h 2258"/>
              <a:gd name="T12" fmla="*/ 2147483647 w 4125"/>
              <a:gd name="T13" fmla="*/ 2147483647 h 2258"/>
              <a:gd name="T14" fmla="*/ 2147483647 w 4125"/>
              <a:gd name="T15" fmla="*/ 2147483647 h 2258"/>
              <a:gd name="T16" fmla="*/ 2147483647 w 4125"/>
              <a:gd name="T17" fmla="*/ 2147483647 h 2258"/>
              <a:gd name="T18" fmla="*/ 2147483647 w 4125"/>
              <a:gd name="T19" fmla="*/ 2147483647 h 2258"/>
              <a:gd name="T20" fmla="*/ 0 w 4125"/>
              <a:gd name="T21" fmla="*/ 2147483647 h 2258"/>
              <a:gd name="T22" fmla="*/ 2147483647 w 4125"/>
              <a:gd name="T23" fmla="*/ 2147483647 h 2258"/>
              <a:gd name="T24" fmla="*/ 2147483647 w 4125"/>
              <a:gd name="T25" fmla="*/ 2147483647 h 2258"/>
              <a:gd name="T26" fmla="*/ 2147483647 w 4125"/>
              <a:gd name="T27" fmla="*/ 2147483647 h 2258"/>
              <a:gd name="T28" fmla="*/ 2147483647 w 4125"/>
              <a:gd name="T29" fmla="*/ 2147483647 h 2258"/>
              <a:gd name="T30" fmla="*/ 2147483647 w 4125"/>
              <a:gd name="T31" fmla="*/ 2147483647 h 2258"/>
              <a:gd name="T32" fmla="*/ 2147483647 w 4125"/>
              <a:gd name="T33" fmla="*/ 2147483647 h 2258"/>
              <a:gd name="T34" fmla="*/ 2147483647 w 4125"/>
              <a:gd name="T35" fmla="*/ 2147483647 h 2258"/>
              <a:gd name="T36" fmla="*/ 2147483647 w 4125"/>
              <a:gd name="T37" fmla="*/ 2147483647 h 2258"/>
              <a:gd name="T38" fmla="*/ 2147483647 w 4125"/>
              <a:gd name="T39" fmla="*/ 2147483647 h 2258"/>
              <a:gd name="T40" fmla="*/ 2147483647 w 4125"/>
              <a:gd name="T41" fmla="*/ 2147483647 h 2258"/>
              <a:gd name="T42" fmla="*/ 2147483647 w 4125"/>
              <a:gd name="T43" fmla="*/ 0 h 2258"/>
              <a:gd name="T44" fmla="*/ 2147483647 w 4125"/>
              <a:gd name="T45" fmla="*/ 2147483647 h 2258"/>
              <a:gd name="T46" fmla="*/ 2147483647 w 4125"/>
              <a:gd name="T47" fmla="*/ 2147483647 h 2258"/>
              <a:gd name="T48" fmla="*/ 2147483647 w 4125"/>
              <a:gd name="T49" fmla="*/ 2147483647 h 2258"/>
              <a:gd name="T50" fmla="*/ 2147483647 w 4125"/>
              <a:gd name="T51" fmla="*/ 2147483647 h 2258"/>
              <a:gd name="T52" fmla="*/ 2147483647 w 4125"/>
              <a:gd name="T53" fmla="*/ 2147483647 h 2258"/>
              <a:gd name="T54" fmla="*/ 2147483647 w 4125"/>
              <a:gd name="T55" fmla="*/ 2147483647 h 2258"/>
              <a:gd name="T56" fmla="*/ 2147483647 w 4125"/>
              <a:gd name="T57" fmla="*/ 2147483647 h 2258"/>
              <a:gd name="T58" fmla="*/ 2147483647 w 4125"/>
              <a:gd name="T59" fmla="*/ 2147483647 h 2258"/>
              <a:gd name="T60" fmla="*/ 2147483647 w 4125"/>
              <a:gd name="T61" fmla="*/ 2147483647 h 2258"/>
              <a:gd name="T62" fmla="*/ 2147483647 w 4125"/>
              <a:gd name="T63" fmla="*/ 2147483647 h 2258"/>
              <a:gd name="T64" fmla="*/ 2147483647 w 4125"/>
              <a:gd name="T65" fmla="*/ 2147483647 h 2258"/>
              <a:gd name="T66" fmla="*/ 2147483647 w 4125"/>
              <a:gd name="T67" fmla="*/ 2147483647 h 2258"/>
              <a:gd name="T68" fmla="*/ 2147483647 w 4125"/>
              <a:gd name="T69" fmla="*/ 2147483647 h 2258"/>
              <a:gd name="T70" fmla="*/ 2147483647 w 4125"/>
              <a:gd name="T71" fmla="*/ 2147483647 h 2258"/>
              <a:gd name="T72" fmla="*/ 2147483647 w 4125"/>
              <a:gd name="T73" fmla="*/ 2147483647 h 2258"/>
              <a:gd name="T74" fmla="*/ 2147483647 w 4125"/>
              <a:gd name="T75" fmla="*/ 2147483647 h 2258"/>
              <a:gd name="T76" fmla="*/ 2147483647 w 4125"/>
              <a:gd name="T77" fmla="*/ 2147483647 h 2258"/>
              <a:gd name="T78" fmla="*/ 2147483647 w 4125"/>
              <a:gd name="T79" fmla="*/ 2147483647 h 2258"/>
              <a:gd name="T80" fmla="*/ 2147483647 w 4125"/>
              <a:gd name="T81" fmla="*/ 2147483647 h 2258"/>
              <a:gd name="T82" fmla="*/ 2147483647 w 4125"/>
              <a:gd name="T83" fmla="*/ 2147483647 h 2258"/>
              <a:gd name="T84" fmla="*/ 2147483647 w 4125"/>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5"/>
              <a:gd name="T130" fmla="*/ 0 h 2258"/>
              <a:gd name="T131" fmla="*/ 4125 w 412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5" h="2258">
                <a:moveTo>
                  <a:pt x="1204" y="2258"/>
                </a:moveTo>
                <a:lnTo>
                  <a:pt x="1128" y="2235"/>
                </a:lnTo>
                <a:lnTo>
                  <a:pt x="1056" y="2210"/>
                </a:lnTo>
                <a:lnTo>
                  <a:pt x="985" y="2184"/>
                </a:lnTo>
                <a:lnTo>
                  <a:pt x="918" y="2157"/>
                </a:lnTo>
                <a:lnTo>
                  <a:pt x="853" y="2131"/>
                </a:lnTo>
                <a:lnTo>
                  <a:pt x="789" y="2102"/>
                </a:lnTo>
                <a:lnTo>
                  <a:pt x="729" y="2072"/>
                </a:lnTo>
                <a:lnTo>
                  <a:pt x="671" y="2042"/>
                </a:lnTo>
                <a:lnTo>
                  <a:pt x="614" y="2012"/>
                </a:lnTo>
                <a:lnTo>
                  <a:pt x="561" y="1981"/>
                </a:lnTo>
                <a:lnTo>
                  <a:pt x="510" y="1949"/>
                </a:lnTo>
                <a:lnTo>
                  <a:pt x="462" y="1917"/>
                </a:lnTo>
                <a:lnTo>
                  <a:pt x="416" y="1883"/>
                </a:lnTo>
                <a:lnTo>
                  <a:pt x="372" y="1848"/>
                </a:lnTo>
                <a:lnTo>
                  <a:pt x="332" y="1814"/>
                </a:lnTo>
                <a:lnTo>
                  <a:pt x="293" y="1779"/>
                </a:lnTo>
                <a:lnTo>
                  <a:pt x="256" y="1742"/>
                </a:lnTo>
                <a:lnTo>
                  <a:pt x="222" y="1707"/>
                </a:lnTo>
                <a:lnTo>
                  <a:pt x="190" y="1670"/>
                </a:lnTo>
                <a:lnTo>
                  <a:pt x="162" y="1632"/>
                </a:lnTo>
                <a:lnTo>
                  <a:pt x="136" y="1595"/>
                </a:lnTo>
                <a:lnTo>
                  <a:pt x="111" y="1556"/>
                </a:lnTo>
                <a:lnTo>
                  <a:pt x="88" y="1518"/>
                </a:lnTo>
                <a:lnTo>
                  <a:pt x="68" y="1479"/>
                </a:lnTo>
                <a:lnTo>
                  <a:pt x="53" y="1440"/>
                </a:lnTo>
                <a:lnTo>
                  <a:pt x="37" y="1401"/>
                </a:lnTo>
                <a:lnTo>
                  <a:pt x="24" y="1360"/>
                </a:lnTo>
                <a:lnTo>
                  <a:pt x="15" y="1321"/>
                </a:lnTo>
                <a:lnTo>
                  <a:pt x="7" y="1281"/>
                </a:lnTo>
                <a:lnTo>
                  <a:pt x="1" y="1240"/>
                </a:lnTo>
                <a:lnTo>
                  <a:pt x="0" y="1201"/>
                </a:lnTo>
                <a:lnTo>
                  <a:pt x="0" y="1161"/>
                </a:lnTo>
                <a:lnTo>
                  <a:pt x="1" y="1120"/>
                </a:lnTo>
                <a:lnTo>
                  <a:pt x="5" y="1079"/>
                </a:lnTo>
                <a:lnTo>
                  <a:pt x="12" y="1039"/>
                </a:lnTo>
                <a:lnTo>
                  <a:pt x="21" y="998"/>
                </a:lnTo>
                <a:lnTo>
                  <a:pt x="33" y="957"/>
                </a:lnTo>
                <a:lnTo>
                  <a:pt x="46" y="917"/>
                </a:lnTo>
                <a:lnTo>
                  <a:pt x="63" y="878"/>
                </a:lnTo>
                <a:lnTo>
                  <a:pt x="81" y="837"/>
                </a:lnTo>
                <a:lnTo>
                  <a:pt x="102" y="797"/>
                </a:lnTo>
                <a:lnTo>
                  <a:pt x="125" y="758"/>
                </a:lnTo>
                <a:lnTo>
                  <a:pt x="151" y="719"/>
                </a:lnTo>
                <a:lnTo>
                  <a:pt x="180" y="680"/>
                </a:lnTo>
                <a:lnTo>
                  <a:pt x="210" y="641"/>
                </a:lnTo>
                <a:lnTo>
                  <a:pt x="242" y="602"/>
                </a:lnTo>
                <a:lnTo>
                  <a:pt x="277" y="563"/>
                </a:lnTo>
                <a:lnTo>
                  <a:pt x="316" y="526"/>
                </a:lnTo>
                <a:lnTo>
                  <a:pt x="355" y="489"/>
                </a:lnTo>
                <a:lnTo>
                  <a:pt x="397" y="452"/>
                </a:lnTo>
                <a:lnTo>
                  <a:pt x="441" y="415"/>
                </a:lnTo>
                <a:lnTo>
                  <a:pt x="489" y="379"/>
                </a:lnTo>
                <a:lnTo>
                  <a:pt x="538" y="344"/>
                </a:lnTo>
                <a:lnTo>
                  <a:pt x="589" y="309"/>
                </a:lnTo>
                <a:lnTo>
                  <a:pt x="642" y="275"/>
                </a:lnTo>
                <a:lnTo>
                  <a:pt x="699" y="242"/>
                </a:lnTo>
                <a:lnTo>
                  <a:pt x="757" y="208"/>
                </a:lnTo>
                <a:lnTo>
                  <a:pt x="819" y="176"/>
                </a:lnTo>
                <a:lnTo>
                  <a:pt x="883" y="144"/>
                </a:lnTo>
                <a:lnTo>
                  <a:pt x="948" y="114"/>
                </a:lnTo>
                <a:lnTo>
                  <a:pt x="1015" y="84"/>
                </a:lnTo>
                <a:lnTo>
                  <a:pt x="1086" y="54"/>
                </a:lnTo>
                <a:lnTo>
                  <a:pt x="1158" y="26"/>
                </a:lnTo>
                <a:lnTo>
                  <a:pt x="1234" y="0"/>
                </a:lnTo>
                <a:lnTo>
                  <a:pt x="2891" y="0"/>
                </a:lnTo>
                <a:lnTo>
                  <a:pt x="2965" y="26"/>
                </a:lnTo>
                <a:lnTo>
                  <a:pt x="3037" y="54"/>
                </a:lnTo>
                <a:lnTo>
                  <a:pt x="3108" y="84"/>
                </a:lnTo>
                <a:lnTo>
                  <a:pt x="3177" y="114"/>
                </a:lnTo>
                <a:lnTo>
                  <a:pt x="3242" y="144"/>
                </a:lnTo>
                <a:lnTo>
                  <a:pt x="3306" y="176"/>
                </a:lnTo>
                <a:lnTo>
                  <a:pt x="3366" y="208"/>
                </a:lnTo>
                <a:lnTo>
                  <a:pt x="3424" y="242"/>
                </a:lnTo>
                <a:lnTo>
                  <a:pt x="3481" y="275"/>
                </a:lnTo>
                <a:lnTo>
                  <a:pt x="3535" y="309"/>
                </a:lnTo>
                <a:lnTo>
                  <a:pt x="3587" y="344"/>
                </a:lnTo>
                <a:lnTo>
                  <a:pt x="3636" y="379"/>
                </a:lnTo>
                <a:lnTo>
                  <a:pt x="3682" y="415"/>
                </a:lnTo>
                <a:lnTo>
                  <a:pt x="3726" y="452"/>
                </a:lnTo>
                <a:lnTo>
                  <a:pt x="3768" y="489"/>
                </a:lnTo>
                <a:lnTo>
                  <a:pt x="3809" y="526"/>
                </a:lnTo>
                <a:lnTo>
                  <a:pt x="3846" y="563"/>
                </a:lnTo>
                <a:lnTo>
                  <a:pt x="3881" y="602"/>
                </a:lnTo>
                <a:lnTo>
                  <a:pt x="3913" y="641"/>
                </a:lnTo>
                <a:lnTo>
                  <a:pt x="3945" y="680"/>
                </a:lnTo>
                <a:lnTo>
                  <a:pt x="3973" y="719"/>
                </a:lnTo>
                <a:lnTo>
                  <a:pt x="3998" y="758"/>
                </a:lnTo>
                <a:lnTo>
                  <a:pt x="4021" y="797"/>
                </a:lnTo>
                <a:lnTo>
                  <a:pt x="4042" y="837"/>
                </a:lnTo>
                <a:lnTo>
                  <a:pt x="4062" y="878"/>
                </a:lnTo>
                <a:lnTo>
                  <a:pt x="4077" y="917"/>
                </a:lnTo>
                <a:lnTo>
                  <a:pt x="4092" y="957"/>
                </a:lnTo>
                <a:lnTo>
                  <a:pt x="4102" y="998"/>
                </a:lnTo>
                <a:lnTo>
                  <a:pt x="4111" y="1039"/>
                </a:lnTo>
                <a:lnTo>
                  <a:pt x="4118" y="1079"/>
                </a:lnTo>
                <a:lnTo>
                  <a:pt x="4123" y="1120"/>
                </a:lnTo>
                <a:lnTo>
                  <a:pt x="4125" y="1161"/>
                </a:lnTo>
                <a:lnTo>
                  <a:pt x="4123" y="1201"/>
                </a:lnTo>
                <a:lnTo>
                  <a:pt x="4122" y="1240"/>
                </a:lnTo>
                <a:lnTo>
                  <a:pt x="4116" y="1281"/>
                </a:lnTo>
                <a:lnTo>
                  <a:pt x="4109" y="1321"/>
                </a:lnTo>
                <a:lnTo>
                  <a:pt x="4099" y="1360"/>
                </a:lnTo>
                <a:lnTo>
                  <a:pt x="4086" y="1401"/>
                </a:lnTo>
                <a:lnTo>
                  <a:pt x="4072" y="1440"/>
                </a:lnTo>
                <a:lnTo>
                  <a:pt x="4055" y="1479"/>
                </a:lnTo>
                <a:lnTo>
                  <a:pt x="4035" y="1518"/>
                </a:lnTo>
                <a:lnTo>
                  <a:pt x="4012" y="1556"/>
                </a:lnTo>
                <a:lnTo>
                  <a:pt x="3989" y="1595"/>
                </a:lnTo>
                <a:lnTo>
                  <a:pt x="3961" y="1632"/>
                </a:lnTo>
                <a:lnTo>
                  <a:pt x="3933" y="1670"/>
                </a:lnTo>
                <a:lnTo>
                  <a:pt x="3901" y="1707"/>
                </a:lnTo>
                <a:lnTo>
                  <a:pt x="3867" y="1742"/>
                </a:lnTo>
                <a:lnTo>
                  <a:pt x="3830" y="1779"/>
                </a:lnTo>
                <a:lnTo>
                  <a:pt x="3791" y="1814"/>
                </a:lnTo>
                <a:lnTo>
                  <a:pt x="3751" y="1848"/>
                </a:lnTo>
                <a:lnTo>
                  <a:pt x="3707" y="1883"/>
                </a:lnTo>
                <a:lnTo>
                  <a:pt x="3661" y="1917"/>
                </a:lnTo>
                <a:lnTo>
                  <a:pt x="3613" y="1949"/>
                </a:lnTo>
                <a:lnTo>
                  <a:pt x="3562" y="1981"/>
                </a:lnTo>
                <a:lnTo>
                  <a:pt x="3509" y="2012"/>
                </a:lnTo>
                <a:lnTo>
                  <a:pt x="3452" y="2042"/>
                </a:lnTo>
                <a:lnTo>
                  <a:pt x="3394" y="2072"/>
                </a:lnTo>
                <a:lnTo>
                  <a:pt x="3334" y="2102"/>
                </a:lnTo>
                <a:lnTo>
                  <a:pt x="3270" y="2131"/>
                </a:lnTo>
                <a:lnTo>
                  <a:pt x="3205" y="2157"/>
                </a:lnTo>
                <a:lnTo>
                  <a:pt x="3138" y="2184"/>
                </a:lnTo>
                <a:lnTo>
                  <a:pt x="3067" y="2210"/>
                </a:lnTo>
                <a:lnTo>
                  <a:pt x="2995" y="2235"/>
                </a:lnTo>
                <a:lnTo>
                  <a:pt x="2919" y="2258"/>
                </a:lnTo>
                <a:lnTo>
                  <a:pt x="1204" y="2258"/>
                </a:lnTo>
              </a:path>
            </a:pathLst>
          </a:custGeom>
          <a:noFill/>
          <a:ln w="0">
            <a:solidFill>
              <a:srgbClr val="999999"/>
            </a:solidFill>
            <a:round/>
            <a:headEnd/>
            <a:tailEnd/>
          </a:ln>
        </p:spPr>
        <p:txBody>
          <a:bodyPr/>
          <a:lstStyle/>
          <a:p>
            <a:endParaRPr lang="pt-BR"/>
          </a:p>
        </p:txBody>
      </p:sp>
      <p:sp>
        <p:nvSpPr>
          <p:cNvPr id="8202" name="Freeform 10"/>
          <p:cNvSpPr>
            <a:spLocks/>
          </p:cNvSpPr>
          <p:nvPr/>
        </p:nvSpPr>
        <p:spPr bwMode="auto">
          <a:xfrm>
            <a:off x="1837267" y="1743076"/>
            <a:ext cx="5270500" cy="3584575"/>
          </a:xfrm>
          <a:custGeom>
            <a:avLst/>
            <a:gdLst>
              <a:gd name="T0" fmla="*/ 2147483647 w 3735"/>
              <a:gd name="T1" fmla="*/ 2147483647 h 2258"/>
              <a:gd name="T2" fmla="*/ 2147483647 w 3735"/>
              <a:gd name="T3" fmla="*/ 2147483647 h 2258"/>
              <a:gd name="T4" fmla="*/ 2147483647 w 3735"/>
              <a:gd name="T5" fmla="*/ 2147483647 h 2258"/>
              <a:gd name="T6" fmla="*/ 2147483647 w 3735"/>
              <a:gd name="T7" fmla="*/ 2147483647 h 2258"/>
              <a:gd name="T8" fmla="*/ 2147483647 w 3735"/>
              <a:gd name="T9" fmla="*/ 2147483647 h 2258"/>
              <a:gd name="T10" fmla="*/ 2147483647 w 3735"/>
              <a:gd name="T11" fmla="*/ 2147483647 h 2258"/>
              <a:gd name="T12" fmla="*/ 2147483647 w 3735"/>
              <a:gd name="T13" fmla="*/ 2147483647 h 2258"/>
              <a:gd name="T14" fmla="*/ 2147483647 w 3735"/>
              <a:gd name="T15" fmla="*/ 2147483647 h 2258"/>
              <a:gd name="T16" fmla="*/ 2147483647 w 3735"/>
              <a:gd name="T17" fmla="*/ 2147483647 h 2258"/>
              <a:gd name="T18" fmla="*/ 2147483647 w 3735"/>
              <a:gd name="T19" fmla="*/ 2147483647 h 2258"/>
              <a:gd name="T20" fmla="*/ 0 w 3735"/>
              <a:gd name="T21" fmla="*/ 2147483647 h 2258"/>
              <a:gd name="T22" fmla="*/ 2147483647 w 3735"/>
              <a:gd name="T23" fmla="*/ 2147483647 h 2258"/>
              <a:gd name="T24" fmla="*/ 2147483647 w 3735"/>
              <a:gd name="T25" fmla="*/ 2147483647 h 2258"/>
              <a:gd name="T26" fmla="*/ 2147483647 w 3735"/>
              <a:gd name="T27" fmla="*/ 2147483647 h 2258"/>
              <a:gd name="T28" fmla="*/ 2147483647 w 3735"/>
              <a:gd name="T29" fmla="*/ 2147483647 h 2258"/>
              <a:gd name="T30" fmla="*/ 2147483647 w 3735"/>
              <a:gd name="T31" fmla="*/ 2147483647 h 2258"/>
              <a:gd name="T32" fmla="*/ 2147483647 w 3735"/>
              <a:gd name="T33" fmla="*/ 2147483647 h 2258"/>
              <a:gd name="T34" fmla="*/ 2147483647 w 3735"/>
              <a:gd name="T35" fmla="*/ 2147483647 h 2258"/>
              <a:gd name="T36" fmla="*/ 2147483647 w 3735"/>
              <a:gd name="T37" fmla="*/ 2147483647 h 2258"/>
              <a:gd name="T38" fmla="*/ 2147483647 w 3735"/>
              <a:gd name="T39" fmla="*/ 2147483647 h 2258"/>
              <a:gd name="T40" fmla="*/ 2147483647 w 3735"/>
              <a:gd name="T41" fmla="*/ 2147483647 h 2258"/>
              <a:gd name="T42" fmla="*/ 2147483647 w 3735"/>
              <a:gd name="T43" fmla="*/ 0 h 2258"/>
              <a:gd name="T44" fmla="*/ 2147483647 w 3735"/>
              <a:gd name="T45" fmla="*/ 2147483647 h 2258"/>
              <a:gd name="T46" fmla="*/ 2147483647 w 3735"/>
              <a:gd name="T47" fmla="*/ 2147483647 h 2258"/>
              <a:gd name="T48" fmla="*/ 2147483647 w 3735"/>
              <a:gd name="T49" fmla="*/ 2147483647 h 2258"/>
              <a:gd name="T50" fmla="*/ 2147483647 w 3735"/>
              <a:gd name="T51" fmla="*/ 2147483647 h 2258"/>
              <a:gd name="T52" fmla="*/ 2147483647 w 3735"/>
              <a:gd name="T53" fmla="*/ 2147483647 h 2258"/>
              <a:gd name="T54" fmla="*/ 2147483647 w 3735"/>
              <a:gd name="T55" fmla="*/ 2147483647 h 2258"/>
              <a:gd name="T56" fmla="*/ 2147483647 w 3735"/>
              <a:gd name="T57" fmla="*/ 2147483647 h 2258"/>
              <a:gd name="T58" fmla="*/ 2147483647 w 3735"/>
              <a:gd name="T59" fmla="*/ 2147483647 h 2258"/>
              <a:gd name="T60" fmla="*/ 2147483647 w 3735"/>
              <a:gd name="T61" fmla="*/ 2147483647 h 2258"/>
              <a:gd name="T62" fmla="*/ 2147483647 w 3735"/>
              <a:gd name="T63" fmla="*/ 2147483647 h 2258"/>
              <a:gd name="T64" fmla="*/ 2147483647 w 3735"/>
              <a:gd name="T65" fmla="*/ 2147483647 h 2258"/>
              <a:gd name="T66" fmla="*/ 2147483647 w 3735"/>
              <a:gd name="T67" fmla="*/ 2147483647 h 2258"/>
              <a:gd name="T68" fmla="*/ 2147483647 w 3735"/>
              <a:gd name="T69" fmla="*/ 2147483647 h 2258"/>
              <a:gd name="T70" fmla="*/ 2147483647 w 3735"/>
              <a:gd name="T71" fmla="*/ 2147483647 h 2258"/>
              <a:gd name="T72" fmla="*/ 2147483647 w 3735"/>
              <a:gd name="T73" fmla="*/ 2147483647 h 2258"/>
              <a:gd name="T74" fmla="*/ 2147483647 w 3735"/>
              <a:gd name="T75" fmla="*/ 2147483647 h 2258"/>
              <a:gd name="T76" fmla="*/ 2147483647 w 3735"/>
              <a:gd name="T77" fmla="*/ 2147483647 h 2258"/>
              <a:gd name="T78" fmla="*/ 2147483647 w 3735"/>
              <a:gd name="T79" fmla="*/ 2147483647 h 2258"/>
              <a:gd name="T80" fmla="*/ 2147483647 w 3735"/>
              <a:gd name="T81" fmla="*/ 2147483647 h 2258"/>
              <a:gd name="T82" fmla="*/ 2147483647 w 3735"/>
              <a:gd name="T83" fmla="*/ 2147483647 h 2258"/>
              <a:gd name="T84" fmla="*/ 2147483647 w 3735"/>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735"/>
              <a:gd name="T130" fmla="*/ 0 h 2258"/>
              <a:gd name="T131" fmla="*/ 3735 w 3735"/>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735" h="2258">
                <a:moveTo>
                  <a:pt x="1091" y="2258"/>
                </a:moveTo>
                <a:lnTo>
                  <a:pt x="1024" y="2235"/>
                </a:lnTo>
                <a:lnTo>
                  <a:pt x="957" y="2210"/>
                </a:lnTo>
                <a:lnTo>
                  <a:pt x="894" y="2184"/>
                </a:lnTo>
                <a:lnTo>
                  <a:pt x="832" y="2157"/>
                </a:lnTo>
                <a:lnTo>
                  <a:pt x="773" y="2131"/>
                </a:lnTo>
                <a:lnTo>
                  <a:pt x="717" y="2102"/>
                </a:lnTo>
                <a:lnTo>
                  <a:pt x="662" y="2072"/>
                </a:lnTo>
                <a:lnTo>
                  <a:pt x="609" y="2042"/>
                </a:lnTo>
                <a:lnTo>
                  <a:pt x="558" y="2012"/>
                </a:lnTo>
                <a:lnTo>
                  <a:pt x="510" y="1981"/>
                </a:lnTo>
                <a:lnTo>
                  <a:pt x="464" y="1949"/>
                </a:lnTo>
                <a:lnTo>
                  <a:pt x="420" y="1917"/>
                </a:lnTo>
                <a:lnTo>
                  <a:pt x="378" y="1883"/>
                </a:lnTo>
                <a:lnTo>
                  <a:pt x="339" y="1848"/>
                </a:lnTo>
                <a:lnTo>
                  <a:pt x="302" y="1814"/>
                </a:lnTo>
                <a:lnTo>
                  <a:pt x="267" y="1779"/>
                </a:lnTo>
                <a:lnTo>
                  <a:pt x="233" y="1742"/>
                </a:lnTo>
                <a:lnTo>
                  <a:pt x="203" y="1707"/>
                </a:lnTo>
                <a:lnTo>
                  <a:pt x="175" y="1670"/>
                </a:lnTo>
                <a:lnTo>
                  <a:pt x="148" y="1632"/>
                </a:lnTo>
                <a:lnTo>
                  <a:pt x="123" y="1595"/>
                </a:lnTo>
                <a:lnTo>
                  <a:pt x="102" y="1556"/>
                </a:lnTo>
                <a:lnTo>
                  <a:pt x="81" y="1518"/>
                </a:lnTo>
                <a:lnTo>
                  <a:pt x="63" y="1479"/>
                </a:lnTo>
                <a:lnTo>
                  <a:pt x="49" y="1440"/>
                </a:lnTo>
                <a:lnTo>
                  <a:pt x="35" y="1401"/>
                </a:lnTo>
                <a:lnTo>
                  <a:pt x="25" y="1360"/>
                </a:lnTo>
                <a:lnTo>
                  <a:pt x="14" y="1321"/>
                </a:lnTo>
                <a:lnTo>
                  <a:pt x="9" y="1281"/>
                </a:lnTo>
                <a:lnTo>
                  <a:pt x="3" y="1240"/>
                </a:lnTo>
                <a:lnTo>
                  <a:pt x="0" y="1201"/>
                </a:lnTo>
                <a:lnTo>
                  <a:pt x="0" y="1161"/>
                </a:lnTo>
                <a:lnTo>
                  <a:pt x="2" y="1120"/>
                </a:lnTo>
                <a:lnTo>
                  <a:pt x="5" y="1079"/>
                </a:lnTo>
                <a:lnTo>
                  <a:pt x="12" y="1039"/>
                </a:lnTo>
                <a:lnTo>
                  <a:pt x="21" y="998"/>
                </a:lnTo>
                <a:lnTo>
                  <a:pt x="30" y="957"/>
                </a:lnTo>
                <a:lnTo>
                  <a:pt x="44" y="917"/>
                </a:lnTo>
                <a:lnTo>
                  <a:pt x="58" y="878"/>
                </a:lnTo>
                <a:lnTo>
                  <a:pt x="74" y="837"/>
                </a:lnTo>
                <a:lnTo>
                  <a:pt x="93" y="797"/>
                </a:lnTo>
                <a:lnTo>
                  <a:pt x="115" y="758"/>
                </a:lnTo>
                <a:lnTo>
                  <a:pt x="138" y="719"/>
                </a:lnTo>
                <a:lnTo>
                  <a:pt x="164" y="680"/>
                </a:lnTo>
                <a:lnTo>
                  <a:pt x="191" y="641"/>
                </a:lnTo>
                <a:lnTo>
                  <a:pt x="221" y="602"/>
                </a:lnTo>
                <a:lnTo>
                  <a:pt x="252" y="563"/>
                </a:lnTo>
                <a:lnTo>
                  <a:pt x="286" y="526"/>
                </a:lnTo>
                <a:lnTo>
                  <a:pt x="323" y="489"/>
                </a:lnTo>
                <a:lnTo>
                  <a:pt x="360" y="452"/>
                </a:lnTo>
                <a:lnTo>
                  <a:pt x="401" y="415"/>
                </a:lnTo>
                <a:lnTo>
                  <a:pt x="443" y="379"/>
                </a:lnTo>
                <a:lnTo>
                  <a:pt x="487" y="344"/>
                </a:lnTo>
                <a:lnTo>
                  <a:pt x="535" y="309"/>
                </a:lnTo>
                <a:lnTo>
                  <a:pt x="583" y="275"/>
                </a:lnTo>
                <a:lnTo>
                  <a:pt x="634" y="242"/>
                </a:lnTo>
                <a:lnTo>
                  <a:pt x="687" y="208"/>
                </a:lnTo>
                <a:lnTo>
                  <a:pt x="742" y="176"/>
                </a:lnTo>
                <a:lnTo>
                  <a:pt x="800" y="144"/>
                </a:lnTo>
                <a:lnTo>
                  <a:pt x="858" y="114"/>
                </a:lnTo>
                <a:lnTo>
                  <a:pt x="920" y="84"/>
                </a:lnTo>
                <a:lnTo>
                  <a:pt x="984" y="54"/>
                </a:lnTo>
                <a:lnTo>
                  <a:pt x="1049" y="26"/>
                </a:lnTo>
                <a:lnTo>
                  <a:pt x="1118" y="0"/>
                </a:lnTo>
                <a:lnTo>
                  <a:pt x="2617" y="0"/>
                </a:lnTo>
                <a:lnTo>
                  <a:pt x="2686" y="26"/>
                </a:lnTo>
                <a:lnTo>
                  <a:pt x="2751" y="54"/>
                </a:lnTo>
                <a:lnTo>
                  <a:pt x="2815" y="84"/>
                </a:lnTo>
                <a:lnTo>
                  <a:pt x="2877" y="114"/>
                </a:lnTo>
                <a:lnTo>
                  <a:pt x="2935" y="144"/>
                </a:lnTo>
                <a:lnTo>
                  <a:pt x="2993" y="176"/>
                </a:lnTo>
                <a:lnTo>
                  <a:pt x="3048" y="208"/>
                </a:lnTo>
                <a:lnTo>
                  <a:pt x="3101" y="242"/>
                </a:lnTo>
                <a:lnTo>
                  <a:pt x="3152" y="275"/>
                </a:lnTo>
                <a:lnTo>
                  <a:pt x="3200" y="309"/>
                </a:lnTo>
                <a:lnTo>
                  <a:pt x="3248" y="344"/>
                </a:lnTo>
                <a:lnTo>
                  <a:pt x="3292" y="379"/>
                </a:lnTo>
                <a:lnTo>
                  <a:pt x="3334" y="415"/>
                </a:lnTo>
                <a:lnTo>
                  <a:pt x="3375" y="452"/>
                </a:lnTo>
                <a:lnTo>
                  <a:pt x="3412" y="489"/>
                </a:lnTo>
                <a:lnTo>
                  <a:pt x="3449" y="526"/>
                </a:lnTo>
                <a:lnTo>
                  <a:pt x="3483" y="563"/>
                </a:lnTo>
                <a:lnTo>
                  <a:pt x="3514" y="602"/>
                </a:lnTo>
                <a:lnTo>
                  <a:pt x="3544" y="641"/>
                </a:lnTo>
                <a:lnTo>
                  <a:pt x="3571" y="680"/>
                </a:lnTo>
                <a:lnTo>
                  <a:pt x="3597" y="719"/>
                </a:lnTo>
                <a:lnTo>
                  <a:pt x="3620" y="758"/>
                </a:lnTo>
                <a:lnTo>
                  <a:pt x="3642" y="797"/>
                </a:lnTo>
                <a:lnTo>
                  <a:pt x="3661" y="837"/>
                </a:lnTo>
                <a:lnTo>
                  <a:pt x="3677" y="878"/>
                </a:lnTo>
                <a:lnTo>
                  <a:pt x="3691" y="917"/>
                </a:lnTo>
                <a:lnTo>
                  <a:pt x="3705" y="957"/>
                </a:lnTo>
                <a:lnTo>
                  <a:pt x="3714" y="998"/>
                </a:lnTo>
                <a:lnTo>
                  <a:pt x="3723" y="1039"/>
                </a:lnTo>
                <a:lnTo>
                  <a:pt x="3730" y="1079"/>
                </a:lnTo>
                <a:lnTo>
                  <a:pt x="3733" y="1120"/>
                </a:lnTo>
                <a:lnTo>
                  <a:pt x="3735" y="1161"/>
                </a:lnTo>
                <a:lnTo>
                  <a:pt x="3733" y="1201"/>
                </a:lnTo>
                <a:lnTo>
                  <a:pt x="3732" y="1240"/>
                </a:lnTo>
                <a:lnTo>
                  <a:pt x="3726" y="1281"/>
                </a:lnTo>
                <a:lnTo>
                  <a:pt x="3719" y="1321"/>
                </a:lnTo>
                <a:lnTo>
                  <a:pt x="3710" y="1360"/>
                </a:lnTo>
                <a:lnTo>
                  <a:pt x="3700" y="1401"/>
                </a:lnTo>
                <a:lnTo>
                  <a:pt x="3686" y="1440"/>
                </a:lnTo>
                <a:lnTo>
                  <a:pt x="3672" y="1479"/>
                </a:lnTo>
                <a:lnTo>
                  <a:pt x="3654" y="1518"/>
                </a:lnTo>
                <a:lnTo>
                  <a:pt x="3633" y="1556"/>
                </a:lnTo>
                <a:lnTo>
                  <a:pt x="3612" y="1595"/>
                </a:lnTo>
                <a:lnTo>
                  <a:pt x="3587" y="1632"/>
                </a:lnTo>
                <a:lnTo>
                  <a:pt x="3560" y="1670"/>
                </a:lnTo>
                <a:lnTo>
                  <a:pt x="3532" y="1707"/>
                </a:lnTo>
                <a:lnTo>
                  <a:pt x="3502" y="1742"/>
                </a:lnTo>
                <a:lnTo>
                  <a:pt x="3468" y="1779"/>
                </a:lnTo>
                <a:lnTo>
                  <a:pt x="3433" y="1814"/>
                </a:lnTo>
                <a:lnTo>
                  <a:pt x="3396" y="1848"/>
                </a:lnTo>
                <a:lnTo>
                  <a:pt x="3357" y="1883"/>
                </a:lnTo>
                <a:lnTo>
                  <a:pt x="3315" y="1917"/>
                </a:lnTo>
                <a:lnTo>
                  <a:pt x="3271" y="1949"/>
                </a:lnTo>
                <a:lnTo>
                  <a:pt x="3225" y="1981"/>
                </a:lnTo>
                <a:lnTo>
                  <a:pt x="3177" y="2012"/>
                </a:lnTo>
                <a:lnTo>
                  <a:pt x="3126" y="2042"/>
                </a:lnTo>
                <a:lnTo>
                  <a:pt x="3073" y="2072"/>
                </a:lnTo>
                <a:lnTo>
                  <a:pt x="3018" y="2102"/>
                </a:lnTo>
                <a:lnTo>
                  <a:pt x="2962" y="2131"/>
                </a:lnTo>
                <a:lnTo>
                  <a:pt x="2903" y="2157"/>
                </a:lnTo>
                <a:lnTo>
                  <a:pt x="2841" y="2184"/>
                </a:lnTo>
                <a:lnTo>
                  <a:pt x="2778" y="2210"/>
                </a:lnTo>
                <a:lnTo>
                  <a:pt x="2711" y="2235"/>
                </a:lnTo>
                <a:lnTo>
                  <a:pt x="2644" y="2258"/>
                </a:lnTo>
                <a:lnTo>
                  <a:pt x="1091" y="2258"/>
                </a:lnTo>
              </a:path>
            </a:pathLst>
          </a:custGeom>
          <a:noFill/>
          <a:ln w="0">
            <a:solidFill>
              <a:srgbClr val="999999"/>
            </a:solidFill>
            <a:round/>
            <a:headEnd/>
            <a:tailEnd/>
          </a:ln>
        </p:spPr>
        <p:txBody>
          <a:bodyPr/>
          <a:lstStyle/>
          <a:p>
            <a:endParaRPr lang="pt-BR"/>
          </a:p>
        </p:txBody>
      </p:sp>
      <p:sp>
        <p:nvSpPr>
          <p:cNvPr id="8203" name="Freeform 11"/>
          <p:cNvSpPr>
            <a:spLocks/>
          </p:cNvSpPr>
          <p:nvPr/>
        </p:nvSpPr>
        <p:spPr bwMode="auto">
          <a:xfrm>
            <a:off x="2156178" y="1743076"/>
            <a:ext cx="4632678" cy="3584575"/>
          </a:xfrm>
          <a:custGeom>
            <a:avLst/>
            <a:gdLst>
              <a:gd name="T0" fmla="*/ 2147483647 w 3283"/>
              <a:gd name="T1" fmla="*/ 2147483647 h 2258"/>
              <a:gd name="T2" fmla="*/ 2147483647 w 3283"/>
              <a:gd name="T3" fmla="*/ 2147483647 h 2258"/>
              <a:gd name="T4" fmla="*/ 2147483647 w 3283"/>
              <a:gd name="T5" fmla="*/ 2147483647 h 2258"/>
              <a:gd name="T6" fmla="*/ 2147483647 w 3283"/>
              <a:gd name="T7" fmla="*/ 2147483647 h 2258"/>
              <a:gd name="T8" fmla="*/ 2147483647 w 3283"/>
              <a:gd name="T9" fmla="*/ 2147483647 h 2258"/>
              <a:gd name="T10" fmla="*/ 2147483647 w 3283"/>
              <a:gd name="T11" fmla="*/ 2147483647 h 2258"/>
              <a:gd name="T12" fmla="*/ 2147483647 w 3283"/>
              <a:gd name="T13" fmla="*/ 2147483647 h 2258"/>
              <a:gd name="T14" fmla="*/ 2147483647 w 3283"/>
              <a:gd name="T15" fmla="*/ 2147483647 h 2258"/>
              <a:gd name="T16" fmla="*/ 2147483647 w 3283"/>
              <a:gd name="T17" fmla="*/ 2147483647 h 2258"/>
              <a:gd name="T18" fmla="*/ 2147483647 w 3283"/>
              <a:gd name="T19" fmla="*/ 2147483647 h 2258"/>
              <a:gd name="T20" fmla="*/ 0 w 3283"/>
              <a:gd name="T21" fmla="*/ 2147483647 h 2258"/>
              <a:gd name="T22" fmla="*/ 2147483647 w 3283"/>
              <a:gd name="T23" fmla="*/ 2147483647 h 2258"/>
              <a:gd name="T24" fmla="*/ 2147483647 w 3283"/>
              <a:gd name="T25" fmla="*/ 2147483647 h 2258"/>
              <a:gd name="T26" fmla="*/ 2147483647 w 3283"/>
              <a:gd name="T27" fmla="*/ 2147483647 h 2258"/>
              <a:gd name="T28" fmla="*/ 2147483647 w 3283"/>
              <a:gd name="T29" fmla="*/ 2147483647 h 2258"/>
              <a:gd name="T30" fmla="*/ 2147483647 w 3283"/>
              <a:gd name="T31" fmla="*/ 2147483647 h 2258"/>
              <a:gd name="T32" fmla="*/ 2147483647 w 3283"/>
              <a:gd name="T33" fmla="*/ 2147483647 h 2258"/>
              <a:gd name="T34" fmla="*/ 2147483647 w 3283"/>
              <a:gd name="T35" fmla="*/ 2147483647 h 2258"/>
              <a:gd name="T36" fmla="*/ 2147483647 w 3283"/>
              <a:gd name="T37" fmla="*/ 2147483647 h 2258"/>
              <a:gd name="T38" fmla="*/ 2147483647 w 3283"/>
              <a:gd name="T39" fmla="*/ 2147483647 h 2258"/>
              <a:gd name="T40" fmla="*/ 2147483647 w 3283"/>
              <a:gd name="T41" fmla="*/ 2147483647 h 2258"/>
              <a:gd name="T42" fmla="*/ 2147483647 w 3283"/>
              <a:gd name="T43" fmla="*/ 0 h 2258"/>
              <a:gd name="T44" fmla="*/ 2147483647 w 3283"/>
              <a:gd name="T45" fmla="*/ 2147483647 h 2258"/>
              <a:gd name="T46" fmla="*/ 2147483647 w 3283"/>
              <a:gd name="T47" fmla="*/ 2147483647 h 2258"/>
              <a:gd name="T48" fmla="*/ 2147483647 w 3283"/>
              <a:gd name="T49" fmla="*/ 2147483647 h 2258"/>
              <a:gd name="T50" fmla="*/ 2147483647 w 3283"/>
              <a:gd name="T51" fmla="*/ 2147483647 h 2258"/>
              <a:gd name="T52" fmla="*/ 2147483647 w 3283"/>
              <a:gd name="T53" fmla="*/ 2147483647 h 2258"/>
              <a:gd name="T54" fmla="*/ 2147483647 w 3283"/>
              <a:gd name="T55" fmla="*/ 2147483647 h 2258"/>
              <a:gd name="T56" fmla="*/ 2147483647 w 3283"/>
              <a:gd name="T57" fmla="*/ 2147483647 h 2258"/>
              <a:gd name="T58" fmla="*/ 2147483647 w 3283"/>
              <a:gd name="T59" fmla="*/ 2147483647 h 2258"/>
              <a:gd name="T60" fmla="*/ 2147483647 w 3283"/>
              <a:gd name="T61" fmla="*/ 2147483647 h 2258"/>
              <a:gd name="T62" fmla="*/ 2147483647 w 3283"/>
              <a:gd name="T63" fmla="*/ 2147483647 h 2258"/>
              <a:gd name="T64" fmla="*/ 2147483647 w 3283"/>
              <a:gd name="T65" fmla="*/ 2147483647 h 2258"/>
              <a:gd name="T66" fmla="*/ 2147483647 w 3283"/>
              <a:gd name="T67" fmla="*/ 2147483647 h 2258"/>
              <a:gd name="T68" fmla="*/ 2147483647 w 3283"/>
              <a:gd name="T69" fmla="*/ 2147483647 h 2258"/>
              <a:gd name="T70" fmla="*/ 2147483647 w 3283"/>
              <a:gd name="T71" fmla="*/ 2147483647 h 2258"/>
              <a:gd name="T72" fmla="*/ 2147483647 w 3283"/>
              <a:gd name="T73" fmla="*/ 2147483647 h 2258"/>
              <a:gd name="T74" fmla="*/ 2147483647 w 3283"/>
              <a:gd name="T75" fmla="*/ 2147483647 h 2258"/>
              <a:gd name="T76" fmla="*/ 2147483647 w 3283"/>
              <a:gd name="T77" fmla="*/ 2147483647 h 2258"/>
              <a:gd name="T78" fmla="*/ 2147483647 w 3283"/>
              <a:gd name="T79" fmla="*/ 2147483647 h 2258"/>
              <a:gd name="T80" fmla="*/ 2147483647 w 3283"/>
              <a:gd name="T81" fmla="*/ 2147483647 h 2258"/>
              <a:gd name="T82" fmla="*/ 2147483647 w 3283"/>
              <a:gd name="T83" fmla="*/ 2147483647 h 2258"/>
              <a:gd name="T84" fmla="*/ 2147483647 w 3283"/>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83"/>
              <a:gd name="T130" fmla="*/ 0 h 2258"/>
              <a:gd name="T131" fmla="*/ 3283 w 3283"/>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83" h="2258">
                <a:moveTo>
                  <a:pt x="959" y="2258"/>
                </a:moveTo>
                <a:lnTo>
                  <a:pt x="899" y="2235"/>
                </a:lnTo>
                <a:lnTo>
                  <a:pt x="841" y="2210"/>
                </a:lnTo>
                <a:lnTo>
                  <a:pt x="786" y="2184"/>
                </a:lnTo>
                <a:lnTo>
                  <a:pt x="731" y="2157"/>
                </a:lnTo>
                <a:lnTo>
                  <a:pt x="678" y="2131"/>
                </a:lnTo>
                <a:lnTo>
                  <a:pt x="629" y="2102"/>
                </a:lnTo>
                <a:lnTo>
                  <a:pt x="581" y="2072"/>
                </a:lnTo>
                <a:lnTo>
                  <a:pt x="535" y="2042"/>
                </a:lnTo>
                <a:lnTo>
                  <a:pt x="489" y="2012"/>
                </a:lnTo>
                <a:lnTo>
                  <a:pt x="447" y="1981"/>
                </a:lnTo>
                <a:lnTo>
                  <a:pt x="406" y="1949"/>
                </a:lnTo>
                <a:lnTo>
                  <a:pt x="369" y="1917"/>
                </a:lnTo>
                <a:lnTo>
                  <a:pt x="332" y="1883"/>
                </a:lnTo>
                <a:lnTo>
                  <a:pt x="297" y="1848"/>
                </a:lnTo>
                <a:lnTo>
                  <a:pt x="265" y="1814"/>
                </a:lnTo>
                <a:lnTo>
                  <a:pt x="233" y="1779"/>
                </a:lnTo>
                <a:lnTo>
                  <a:pt x="205" y="1742"/>
                </a:lnTo>
                <a:lnTo>
                  <a:pt x="178" y="1707"/>
                </a:lnTo>
                <a:lnTo>
                  <a:pt x="152" y="1670"/>
                </a:lnTo>
                <a:lnTo>
                  <a:pt x="129" y="1632"/>
                </a:lnTo>
                <a:lnTo>
                  <a:pt x="108" y="1595"/>
                </a:lnTo>
                <a:lnTo>
                  <a:pt x="88" y="1556"/>
                </a:lnTo>
                <a:lnTo>
                  <a:pt x="71" y="1518"/>
                </a:lnTo>
                <a:lnTo>
                  <a:pt x="55" y="1479"/>
                </a:lnTo>
                <a:lnTo>
                  <a:pt x="42" y="1440"/>
                </a:lnTo>
                <a:lnTo>
                  <a:pt x="30" y="1401"/>
                </a:lnTo>
                <a:lnTo>
                  <a:pt x="21" y="1360"/>
                </a:lnTo>
                <a:lnTo>
                  <a:pt x="12" y="1321"/>
                </a:lnTo>
                <a:lnTo>
                  <a:pt x="7" y="1281"/>
                </a:lnTo>
                <a:lnTo>
                  <a:pt x="2" y="1240"/>
                </a:lnTo>
                <a:lnTo>
                  <a:pt x="0" y="1201"/>
                </a:lnTo>
                <a:lnTo>
                  <a:pt x="0" y="1161"/>
                </a:lnTo>
                <a:lnTo>
                  <a:pt x="2" y="1120"/>
                </a:lnTo>
                <a:lnTo>
                  <a:pt x="5" y="1079"/>
                </a:lnTo>
                <a:lnTo>
                  <a:pt x="11" y="1039"/>
                </a:lnTo>
                <a:lnTo>
                  <a:pt x="18" y="998"/>
                </a:lnTo>
                <a:lnTo>
                  <a:pt x="26" y="957"/>
                </a:lnTo>
                <a:lnTo>
                  <a:pt x="37" y="917"/>
                </a:lnTo>
                <a:lnTo>
                  <a:pt x="51" y="878"/>
                </a:lnTo>
                <a:lnTo>
                  <a:pt x="65" y="837"/>
                </a:lnTo>
                <a:lnTo>
                  <a:pt x="81" y="797"/>
                </a:lnTo>
                <a:lnTo>
                  <a:pt x="101" y="758"/>
                </a:lnTo>
                <a:lnTo>
                  <a:pt x="120" y="719"/>
                </a:lnTo>
                <a:lnTo>
                  <a:pt x="143" y="680"/>
                </a:lnTo>
                <a:lnTo>
                  <a:pt x="168" y="641"/>
                </a:lnTo>
                <a:lnTo>
                  <a:pt x="194" y="602"/>
                </a:lnTo>
                <a:lnTo>
                  <a:pt x="221" y="563"/>
                </a:lnTo>
                <a:lnTo>
                  <a:pt x="251" y="526"/>
                </a:lnTo>
                <a:lnTo>
                  <a:pt x="282" y="489"/>
                </a:lnTo>
                <a:lnTo>
                  <a:pt x="316" y="452"/>
                </a:lnTo>
                <a:lnTo>
                  <a:pt x="351" y="415"/>
                </a:lnTo>
                <a:lnTo>
                  <a:pt x="388" y="379"/>
                </a:lnTo>
                <a:lnTo>
                  <a:pt x="429" y="344"/>
                </a:lnTo>
                <a:lnTo>
                  <a:pt x="470" y="309"/>
                </a:lnTo>
                <a:lnTo>
                  <a:pt x="512" y="275"/>
                </a:lnTo>
                <a:lnTo>
                  <a:pt x="556" y="242"/>
                </a:lnTo>
                <a:lnTo>
                  <a:pt x="604" y="208"/>
                </a:lnTo>
                <a:lnTo>
                  <a:pt x="652" y="176"/>
                </a:lnTo>
                <a:lnTo>
                  <a:pt x="703" y="144"/>
                </a:lnTo>
                <a:lnTo>
                  <a:pt x="754" y="114"/>
                </a:lnTo>
                <a:lnTo>
                  <a:pt x="809" y="84"/>
                </a:lnTo>
                <a:lnTo>
                  <a:pt x="865" y="54"/>
                </a:lnTo>
                <a:lnTo>
                  <a:pt x="922" y="26"/>
                </a:lnTo>
                <a:lnTo>
                  <a:pt x="982" y="0"/>
                </a:lnTo>
                <a:lnTo>
                  <a:pt x="2301" y="0"/>
                </a:lnTo>
                <a:lnTo>
                  <a:pt x="2361" y="26"/>
                </a:lnTo>
                <a:lnTo>
                  <a:pt x="2418" y="54"/>
                </a:lnTo>
                <a:lnTo>
                  <a:pt x="2474" y="84"/>
                </a:lnTo>
                <a:lnTo>
                  <a:pt x="2529" y="114"/>
                </a:lnTo>
                <a:lnTo>
                  <a:pt x="2580" y="144"/>
                </a:lnTo>
                <a:lnTo>
                  <a:pt x="2631" y="176"/>
                </a:lnTo>
                <a:lnTo>
                  <a:pt x="2679" y="208"/>
                </a:lnTo>
                <a:lnTo>
                  <a:pt x="2727" y="242"/>
                </a:lnTo>
                <a:lnTo>
                  <a:pt x="2771" y="275"/>
                </a:lnTo>
                <a:lnTo>
                  <a:pt x="2813" y="309"/>
                </a:lnTo>
                <a:lnTo>
                  <a:pt x="2856" y="344"/>
                </a:lnTo>
                <a:lnTo>
                  <a:pt x="2895" y="379"/>
                </a:lnTo>
                <a:lnTo>
                  <a:pt x="2932" y="415"/>
                </a:lnTo>
                <a:lnTo>
                  <a:pt x="2967" y="452"/>
                </a:lnTo>
                <a:lnTo>
                  <a:pt x="3001" y="489"/>
                </a:lnTo>
                <a:lnTo>
                  <a:pt x="3032" y="526"/>
                </a:lnTo>
                <a:lnTo>
                  <a:pt x="3062" y="563"/>
                </a:lnTo>
                <a:lnTo>
                  <a:pt x="3091" y="602"/>
                </a:lnTo>
                <a:lnTo>
                  <a:pt x="3115" y="641"/>
                </a:lnTo>
                <a:lnTo>
                  <a:pt x="3140" y="680"/>
                </a:lnTo>
                <a:lnTo>
                  <a:pt x="3163" y="719"/>
                </a:lnTo>
                <a:lnTo>
                  <a:pt x="3182" y="758"/>
                </a:lnTo>
                <a:lnTo>
                  <a:pt x="3202" y="797"/>
                </a:lnTo>
                <a:lnTo>
                  <a:pt x="3218" y="837"/>
                </a:lnTo>
                <a:lnTo>
                  <a:pt x="3234" y="878"/>
                </a:lnTo>
                <a:lnTo>
                  <a:pt x="3246" y="917"/>
                </a:lnTo>
                <a:lnTo>
                  <a:pt x="3257" y="957"/>
                </a:lnTo>
                <a:lnTo>
                  <a:pt x="3265" y="998"/>
                </a:lnTo>
                <a:lnTo>
                  <a:pt x="3272" y="1039"/>
                </a:lnTo>
                <a:lnTo>
                  <a:pt x="3278" y="1079"/>
                </a:lnTo>
                <a:lnTo>
                  <a:pt x="3281" y="1120"/>
                </a:lnTo>
                <a:lnTo>
                  <a:pt x="3283" y="1161"/>
                </a:lnTo>
                <a:lnTo>
                  <a:pt x="3283" y="1201"/>
                </a:lnTo>
                <a:lnTo>
                  <a:pt x="3281" y="1240"/>
                </a:lnTo>
                <a:lnTo>
                  <a:pt x="3278" y="1281"/>
                </a:lnTo>
                <a:lnTo>
                  <a:pt x="3271" y="1321"/>
                </a:lnTo>
                <a:lnTo>
                  <a:pt x="3264" y="1360"/>
                </a:lnTo>
                <a:lnTo>
                  <a:pt x="3253" y="1401"/>
                </a:lnTo>
                <a:lnTo>
                  <a:pt x="3241" y="1440"/>
                </a:lnTo>
                <a:lnTo>
                  <a:pt x="3228" y="1479"/>
                </a:lnTo>
                <a:lnTo>
                  <a:pt x="3212" y="1518"/>
                </a:lnTo>
                <a:lnTo>
                  <a:pt x="3195" y="1556"/>
                </a:lnTo>
                <a:lnTo>
                  <a:pt x="3175" y="1595"/>
                </a:lnTo>
                <a:lnTo>
                  <a:pt x="3154" y="1632"/>
                </a:lnTo>
                <a:lnTo>
                  <a:pt x="3131" y="1670"/>
                </a:lnTo>
                <a:lnTo>
                  <a:pt x="3106" y="1707"/>
                </a:lnTo>
                <a:lnTo>
                  <a:pt x="3078" y="1742"/>
                </a:lnTo>
                <a:lnTo>
                  <a:pt x="3050" y="1779"/>
                </a:lnTo>
                <a:lnTo>
                  <a:pt x="3018" y="1814"/>
                </a:lnTo>
                <a:lnTo>
                  <a:pt x="2986" y="1848"/>
                </a:lnTo>
                <a:lnTo>
                  <a:pt x="2951" y="1883"/>
                </a:lnTo>
                <a:lnTo>
                  <a:pt x="2914" y="1917"/>
                </a:lnTo>
                <a:lnTo>
                  <a:pt x="2877" y="1949"/>
                </a:lnTo>
                <a:lnTo>
                  <a:pt x="2836" y="1981"/>
                </a:lnTo>
                <a:lnTo>
                  <a:pt x="2794" y="2012"/>
                </a:lnTo>
                <a:lnTo>
                  <a:pt x="2748" y="2042"/>
                </a:lnTo>
                <a:lnTo>
                  <a:pt x="2702" y="2072"/>
                </a:lnTo>
                <a:lnTo>
                  <a:pt x="2654" y="2102"/>
                </a:lnTo>
                <a:lnTo>
                  <a:pt x="2605" y="2131"/>
                </a:lnTo>
                <a:lnTo>
                  <a:pt x="2552" y="2157"/>
                </a:lnTo>
                <a:lnTo>
                  <a:pt x="2497" y="2184"/>
                </a:lnTo>
                <a:lnTo>
                  <a:pt x="2442" y="2210"/>
                </a:lnTo>
                <a:lnTo>
                  <a:pt x="2384" y="2235"/>
                </a:lnTo>
                <a:lnTo>
                  <a:pt x="2324" y="2258"/>
                </a:lnTo>
                <a:lnTo>
                  <a:pt x="959" y="2258"/>
                </a:lnTo>
              </a:path>
            </a:pathLst>
          </a:custGeom>
          <a:noFill/>
          <a:ln w="0">
            <a:solidFill>
              <a:srgbClr val="999999"/>
            </a:solidFill>
            <a:round/>
            <a:headEnd/>
            <a:tailEnd/>
          </a:ln>
        </p:spPr>
        <p:txBody>
          <a:bodyPr/>
          <a:lstStyle/>
          <a:p>
            <a:endParaRPr lang="pt-BR"/>
          </a:p>
        </p:txBody>
      </p:sp>
      <p:sp>
        <p:nvSpPr>
          <p:cNvPr id="8204" name="Freeform 12"/>
          <p:cNvSpPr>
            <a:spLocks/>
          </p:cNvSpPr>
          <p:nvPr/>
        </p:nvSpPr>
        <p:spPr bwMode="auto">
          <a:xfrm>
            <a:off x="2569634" y="1743076"/>
            <a:ext cx="3805766" cy="3584575"/>
          </a:xfrm>
          <a:custGeom>
            <a:avLst/>
            <a:gdLst>
              <a:gd name="T0" fmla="*/ 2147483647 w 2697"/>
              <a:gd name="T1" fmla="*/ 2147483647 h 2258"/>
              <a:gd name="T2" fmla="*/ 2147483647 w 2697"/>
              <a:gd name="T3" fmla="*/ 2147483647 h 2258"/>
              <a:gd name="T4" fmla="*/ 2147483647 w 2697"/>
              <a:gd name="T5" fmla="*/ 2147483647 h 2258"/>
              <a:gd name="T6" fmla="*/ 2147483647 w 2697"/>
              <a:gd name="T7" fmla="*/ 2147483647 h 2258"/>
              <a:gd name="T8" fmla="*/ 2147483647 w 2697"/>
              <a:gd name="T9" fmla="*/ 2147483647 h 2258"/>
              <a:gd name="T10" fmla="*/ 2147483647 w 2697"/>
              <a:gd name="T11" fmla="*/ 2147483647 h 2258"/>
              <a:gd name="T12" fmla="*/ 2147483647 w 2697"/>
              <a:gd name="T13" fmla="*/ 2147483647 h 2258"/>
              <a:gd name="T14" fmla="*/ 2147483647 w 2697"/>
              <a:gd name="T15" fmla="*/ 2147483647 h 2258"/>
              <a:gd name="T16" fmla="*/ 2147483647 w 2697"/>
              <a:gd name="T17" fmla="*/ 2147483647 h 2258"/>
              <a:gd name="T18" fmla="*/ 2147483647 w 2697"/>
              <a:gd name="T19" fmla="*/ 2147483647 h 2258"/>
              <a:gd name="T20" fmla="*/ 0 w 2697"/>
              <a:gd name="T21" fmla="*/ 2147483647 h 2258"/>
              <a:gd name="T22" fmla="*/ 2147483647 w 2697"/>
              <a:gd name="T23" fmla="*/ 2147483647 h 2258"/>
              <a:gd name="T24" fmla="*/ 2147483647 w 2697"/>
              <a:gd name="T25" fmla="*/ 2147483647 h 2258"/>
              <a:gd name="T26" fmla="*/ 2147483647 w 2697"/>
              <a:gd name="T27" fmla="*/ 2147483647 h 2258"/>
              <a:gd name="T28" fmla="*/ 2147483647 w 2697"/>
              <a:gd name="T29" fmla="*/ 2147483647 h 2258"/>
              <a:gd name="T30" fmla="*/ 2147483647 w 2697"/>
              <a:gd name="T31" fmla="*/ 2147483647 h 2258"/>
              <a:gd name="T32" fmla="*/ 2147483647 w 2697"/>
              <a:gd name="T33" fmla="*/ 2147483647 h 2258"/>
              <a:gd name="T34" fmla="*/ 2147483647 w 2697"/>
              <a:gd name="T35" fmla="*/ 2147483647 h 2258"/>
              <a:gd name="T36" fmla="*/ 2147483647 w 2697"/>
              <a:gd name="T37" fmla="*/ 2147483647 h 2258"/>
              <a:gd name="T38" fmla="*/ 2147483647 w 2697"/>
              <a:gd name="T39" fmla="*/ 2147483647 h 2258"/>
              <a:gd name="T40" fmla="*/ 2147483647 w 2697"/>
              <a:gd name="T41" fmla="*/ 2147483647 h 2258"/>
              <a:gd name="T42" fmla="*/ 2147483647 w 2697"/>
              <a:gd name="T43" fmla="*/ 0 h 2258"/>
              <a:gd name="T44" fmla="*/ 2147483647 w 2697"/>
              <a:gd name="T45" fmla="*/ 2147483647 h 2258"/>
              <a:gd name="T46" fmla="*/ 2147483647 w 2697"/>
              <a:gd name="T47" fmla="*/ 2147483647 h 2258"/>
              <a:gd name="T48" fmla="*/ 2147483647 w 2697"/>
              <a:gd name="T49" fmla="*/ 2147483647 h 2258"/>
              <a:gd name="T50" fmla="*/ 2147483647 w 2697"/>
              <a:gd name="T51" fmla="*/ 2147483647 h 2258"/>
              <a:gd name="T52" fmla="*/ 2147483647 w 2697"/>
              <a:gd name="T53" fmla="*/ 2147483647 h 2258"/>
              <a:gd name="T54" fmla="*/ 2147483647 w 2697"/>
              <a:gd name="T55" fmla="*/ 2147483647 h 2258"/>
              <a:gd name="T56" fmla="*/ 2147483647 w 2697"/>
              <a:gd name="T57" fmla="*/ 2147483647 h 2258"/>
              <a:gd name="T58" fmla="*/ 2147483647 w 2697"/>
              <a:gd name="T59" fmla="*/ 2147483647 h 2258"/>
              <a:gd name="T60" fmla="*/ 2147483647 w 2697"/>
              <a:gd name="T61" fmla="*/ 2147483647 h 2258"/>
              <a:gd name="T62" fmla="*/ 2147483647 w 2697"/>
              <a:gd name="T63" fmla="*/ 2147483647 h 2258"/>
              <a:gd name="T64" fmla="*/ 2147483647 w 2697"/>
              <a:gd name="T65" fmla="*/ 2147483647 h 2258"/>
              <a:gd name="T66" fmla="*/ 2147483647 w 2697"/>
              <a:gd name="T67" fmla="*/ 2147483647 h 2258"/>
              <a:gd name="T68" fmla="*/ 2147483647 w 2697"/>
              <a:gd name="T69" fmla="*/ 2147483647 h 2258"/>
              <a:gd name="T70" fmla="*/ 2147483647 w 2697"/>
              <a:gd name="T71" fmla="*/ 2147483647 h 2258"/>
              <a:gd name="T72" fmla="*/ 2147483647 w 2697"/>
              <a:gd name="T73" fmla="*/ 2147483647 h 2258"/>
              <a:gd name="T74" fmla="*/ 2147483647 w 2697"/>
              <a:gd name="T75" fmla="*/ 2147483647 h 2258"/>
              <a:gd name="T76" fmla="*/ 2147483647 w 2697"/>
              <a:gd name="T77" fmla="*/ 2147483647 h 2258"/>
              <a:gd name="T78" fmla="*/ 2147483647 w 2697"/>
              <a:gd name="T79" fmla="*/ 2147483647 h 2258"/>
              <a:gd name="T80" fmla="*/ 2147483647 w 2697"/>
              <a:gd name="T81" fmla="*/ 2147483647 h 2258"/>
              <a:gd name="T82" fmla="*/ 2147483647 w 2697"/>
              <a:gd name="T83" fmla="*/ 2147483647 h 2258"/>
              <a:gd name="T84" fmla="*/ 2147483647 w 2697"/>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97"/>
              <a:gd name="T130" fmla="*/ 0 h 2258"/>
              <a:gd name="T131" fmla="*/ 2697 w 2697"/>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97" h="2258">
                <a:moveTo>
                  <a:pt x="788" y="2258"/>
                </a:moveTo>
                <a:lnTo>
                  <a:pt x="738" y="2235"/>
                </a:lnTo>
                <a:lnTo>
                  <a:pt x="691" y="2210"/>
                </a:lnTo>
                <a:lnTo>
                  <a:pt x="645" y="2184"/>
                </a:lnTo>
                <a:lnTo>
                  <a:pt x="601" y="2157"/>
                </a:lnTo>
                <a:lnTo>
                  <a:pt x="558" y="2131"/>
                </a:lnTo>
                <a:lnTo>
                  <a:pt x="518" y="2102"/>
                </a:lnTo>
                <a:lnTo>
                  <a:pt x="477" y="2072"/>
                </a:lnTo>
                <a:lnTo>
                  <a:pt x="440" y="2042"/>
                </a:lnTo>
                <a:lnTo>
                  <a:pt x="403" y="2012"/>
                </a:lnTo>
                <a:lnTo>
                  <a:pt x="367" y="1981"/>
                </a:lnTo>
                <a:lnTo>
                  <a:pt x="334" y="1949"/>
                </a:lnTo>
                <a:lnTo>
                  <a:pt x="302" y="1917"/>
                </a:lnTo>
                <a:lnTo>
                  <a:pt x="272" y="1883"/>
                </a:lnTo>
                <a:lnTo>
                  <a:pt x="244" y="1848"/>
                </a:lnTo>
                <a:lnTo>
                  <a:pt x="217" y="1814"/>
                </a:lnTo>
                <a:lnTo>
                  <a:pt x="193" y="1779"/>
                </a:lnTo>
                <a:lnTo>
                  <a:pt x="168" y="1742"/>
                </a:lnTo>
                <a:lnTo>
                  <a:pt x="147" y="1707"/>
                </a:lnTo>
                <a:lnTo>
                  <a:pt x="125" y="1670"/>
                </a:lnTo>
                <a:lnTo>
                  <a:pt x="106" y="1632"/>
                </a:lnTo>
                <a:lnTo>
                  <a:pt x="88" y="1595"/>
                </a:lnTo>
                <a:lnTo>
                  <a:pt x="73" y="1556"/>
                </a:lnTo>
                <a:lnTo>
                  <a:pt x="58" y="1518"/>
                </a:lnTo>
                <a:lnTo>
                  <a:pt x="46" y="1479"/>
                </a:lnTo>
                <a:lnTo>
                  <a:pt x="35" y="1440"/>
                </a:lnTo>
                <a:lnTo>
                  <a:pt x="25" y="1401"/>
                </a:lnTo>
                <a:lnTo>
                  <a:pt x="18" y="1360"/>
                </a:lnTo>
                <a:lnTo>
                  <a:pt x="11" y="1321"/>
                </a:lnTo>
                <a:lnTo>
                  <a:pt x="5" y="1281"/>
                </a:lnTo>
                <a:lnTo>
                  <a:pt x="2" y="1240"/>
                </a:lnTo>
                <a:lnTo>
                  <a:pt x="0" y="1201"/>
                </a:lnTo>
                <a:lnTo>
                  <a:pt x="0" y="1161"/>
                </a:lnTo>
                <a:lnTo>
                  <a:pt x="2" y="1120"/>
                </a:lnTo>
                <a:lnTo>
                  <a:pt x="4" y="1079"/>
                </a:lnTo>
                <a:lnTo>
                  <a:pt x="9" y="1039"/>
                </a:lnTo>
                <a:lnTo>
                  <a:pt x="14" y="998"/>
                </a:lnTo>
                <a:lnTo>
                  <a:pt x="21" y="957"/>
                </a:lnTo>
                <a:lnTo>
                  <a:pt x="32" y="917"/>
                </a:lnTo>
                <a:lnTo>
                  <a:pt x="42" y="878"/>
                </a:lnTo>
                <a:lnTo>
                  <a:pt x="53" y="837"/>
                </a:lnTo>
                <a:lnTo>
                  <a:pt x="67" y="797"/>
                </a:lnTo>
                <a:lnTo>
                  <a:pt x="83" y="758"/>
                </a:lnTo>
                <a:lnTo>
                  <a:pt x="99" y="719"/>
                </a:lnTo>
                <a:lnTo>
                  <a:pt x="118" y="680"/>
                </a:lnTo>
                <a:lnTo>
                  <a:pt x="138" y="641"/>
                </a:lnTo>
                <a:lnTo>
                  <a:pt x="159" y="602"/>
                </a:lnTo>
                <a:lnTo>
                  <a:pt x="182" y="563"/>
                </a:lnTo>
                <a:lnTo>
                  <a:pt x="207" y="526"/>
                </a:lnTo>
                <a:lnTo>
                  <a:pt x="233" y="489"/>
                </a:lnTo>
                <a:lnTo>
                  <a:pt x="260" y="452"/>
                </a:lnTo>
                <a:lnTo>
                  <a:pt x="290" y="415"/>
                </a:lnTo>
                <a:lnTo>
                  <a:pt x="320" y="379"/>
                </a:lnTo>
                <a:lnTo>
                  <a:pt x="352" y="344"/>
                </a:lnTo>
                <a:lnTo>
                  <a:pt x="385" y="309"/>
                </a:lnTo>
                <a:lnTo>
                  <a:pt x="420" y="275"/>
                </a:lnTo>
                <a:lnTo>
                  <a:pt x="458" y="242"/>
                </a:lnTo>
                <a:lnTo>
                  <a:pt x="496" y="208"/>
                </a:lnTo>
                <a:lnTo>
                  <a:pt x="535" y="176"/>
                </a:lnTo>
                <a:lnTo>
                  <a:pt x="578" y="144"/>
                </a:lnTo>
                <a:lnTo>
                  <a:pt x="620" y="114"/>
                </a:lnTo>
                <a:lnTo>
                  <a:pt x="664" y="84"/>
                </a:lnTo>
                <a:lnTo>
                  <a:pt x="710" y="54"/>
                </a:lnTo>
                <a:lnTo>
                  <a:pt x="758" y="26"/>
                </a:lnTo>
                <a:lnTo>
                  <a:pt x="807" y="0"/>
                </a:lnTo>
                <a:lnTo>
                  <a:pt x="1892" y="0"/>
                </a:lnTo>
                <a:lnTo>
                  <a:pt x="1939" y="26"/>
                </a:lnTo>
                <a:lnTo>
                  <a:pt x="1987" y="54"/>
                </a:lnTo>
                <a:lnTo>
                  <a:pt x="2033" y="84"/>
                </a:lnTo>
                <a:lnTo>
                  <a:pt x="2077" y="114"/>
                </a:lnTo>
                <a:lnTo>
                  <a:pt x="2121" y="144"/>
                </a:lnTo>
                <a:lnTo>
                  <a:pt x="2162" y="176"/>
                </a:lnTo>
                <a:lnTo>
                  <a:pt x="2202" y="208"/>
                </a:lnTo>
                <a:lnTo>
                  <a:pt x="2239" y="242"/>
                </a:lnTo>
                <a:lnTo>
                  <a:pt x="2277" y="275"/>
                </a:lnTo>
                <a:lnTo>
                  <a:pt x="2312" y="309"/>
                </a:lnTo>
                <a:lnTo>
                  <a:pt x="2345" y="344"/>
                </a:lnTo>
                <a:lnTo>
                  <a:pt x="2377" y="379"/>
                </a:lnTo>
                <a:lnTo>
                  <a:pt x="2409" y="415"/>
                </a:lnTo>
                <a:lnTo>
                  <a:pt x="2437" y="452"/>
                </a:lnTo>
                <a:lnTo>
                  <a:pt x="2466" y="489"/>
                </a:lnTo>
                <a:lnTo>
                  <a:pt x="2492" y="526"/>
                </a:lnTo>
                <a:lnTo>
                  <a:pt x="2515" y="563"/>
                </a:lnTo>
                <a:lnTo>
                  <a:pt x="2538" y="602"/>
                </a:lnTo>
                <a:lnTo>
                  <a:pt x="2561" y="641"/>
                </a:lnTo>
                <a:lnTo>
                  <a:pt x="2580" y="680"/>
                </a:lnTo>
                <a:lnTo>
                  <a:pt x="2598" y="719"/>
                </a:lnTo>
                <a:lnTo>
                  <a:pt x="2616" y="758"/>
                </a:lnTo>
                <a:lnTo>
                  <a:pt x="2630" y="797"/>
                </a:lnTo>
                <a:lnTo>
                  <a:pt x="2644" y="837"/>
                </a:lnTo>
                <a:lnTo>
                  <a:pt x="2656" y="878"/>
                </a:lnTo>
                <a:lnTo>
                  <a:pt x="2667" y="917"/>
                </a:lnTo>
                <a:lnTo>
                  <a:pt x="2676" y="957"/>
                </a:lnTo>
                <a:lnTo>
                  <a:pt x="2683" y="998"/>
                </a:lnTo>
                <a:lnTo>
                  <a:pt x="2690" y="1039"/>
                </a:lnTo>
                <a:lnTo>
                  <a:pt x="2693" y="1079"/>
                </a:lnTo>
                <a:lnTo>
                  <a:pt x="2697" y="1120"/>
                </a:lnTo>
                <a:lnTo>
                  <a:pt x="2697" y="1161"/>
                </a:lnTo>
                <a:lnTo>
                  <a:pt x="2697" y="1201"/>
                </a:lnTo>
                <a:lnTo>
                  <a:pt x="2695" y="1240"/>
                </a:lnTo>
                <a:lnTo>
                  <a:pt x="2692" y="1281"/>
                </a:lnTo>
                <a:lnTo>
                  <a:pt x="2686" y="1321"/>
                </a:lnTo>
                <a:lnTo>
                  <a:pt x="2681" y="1360"/>
                </a:lnTo>
                <a:lnTo>
                  <a:pt x="2672" y="1401"/>
                </a:lnTo>
                <a:lnTo>
                  <a:pt x="2663" y="1440"/>
                </a:lnTo>
                <a:lnTo>
                  <a:pt x="2651" y="1479"/>
                </a:lnTo>
                <a:lnTo>
                  <a:pt x="2639" y="1518"/>
                </a:lnTo>
                <a:lnTo>
                  <a:pt x="2624" y="1556"/>
                </a:lnTo>
                <a:lnTo>
                  <a:pt x="2609" y="1595"/>
                </a:lnTo>
                <a:lnTo>
                  <a:pt x="2591" y="1632"/>
                </a:lnTo>
                <a:lnTo>
                  <a:pt x="2572" y="1670"/>
                </a:lnTo>
                <a:lnTo>
                  <a:pt x="2550" y="1707"/>
                </a:lnTo>
                <a:lnTo>
                  <a:pt x="2529" y="1742"/>
                </a:lnTo>
                <a:lnTo>
                  <a:pt x="2504" y="1779"/>
                </a:lnTo>
                <a:lnTo>
                  <a:pt x="2480" y="1814"/>
                </a:lnTo>
                <a:lnTo>
                  <a:pt x="2453" y="1848"/>
                </a:lnTo>
                <a:lnTo>
                  <a:pt x="2425" y="1883"/>
                </a:lnTo>
                <a:lnTo>
                  <a:pt x="2395" y="1917"/>
                </a:lnTo>
                <a:lnTo>
                  <a:pt x="2363" y="1949"/>
                </a:lnTo>
                <a:lnTo>
                  <a:pt x="2330" y="1981"/>
                </a:lnTo>
                <a:lnTo>
                  <a:pt x="2294" y="2012"/>
                </a:lnTo>
                <a:lnTo>
                  <a:pt x="2257" y="2042"/>
                </a:lnTo>
                <a:lnTo>
                  <a:pt x="2220" y="2072"/>
                </a:lnTo>
                <a:lnTo>
                  <a:pt x="2179" y="2102"/>
                </a:lnTo>
                <a:lnTo>
                  <a:pt x="2139" y="2131"/>
                </a:lnTo>
                <a:lnTo>
                  <a:pt x="2096" y="2157"/>
                </a:lnTo>
                <a:lnTo>
                  <a:pt x="2052" y="2184"/>
                </a:lnTo>
                <a:lnTo>
                  <a:pt x="2006" y="2210"/>
                </a:lnTo>
                <a:lnTo>
                  <a:pt x="1959" y="2235"/>
                </a:lnTo>
                <a:lnTo>
                  <a:pt x="1909" y="2258"/>
                </a:lnTo>
                <a:lnTo>
                  <a:pt x="788" y="2258"/>
                </a:lnTo>
              </a:path>
            </a:pathLst>
          </a:custGeom>
          <a:noFill/>
          <a:ln w="0">
            <a:solidFill>
              <a:srgbClr val="999999"/>
            </a:solidFill>
            <a:round/>
            <a:headEnd/>
            <a:tailEnd/>
          </a:ln>
        </p:spPr>
        <p:txBody>
          <a:bodyPr/>
          <a:lstStyle/>
          <a:p>
            <a:endParaRPr lang="pt-BR"/>
          </a:p>
        </p:txBody>
      </p:sp>
      <p:sp>
        <p:nvSpPr>
          <p:cNvPr id="8205" name="Freeform 13"/>
          <p:cNvSpPr>
            <a:spLocks/>
          </p:cNvSpPr>
          <p:nvPr/>
        </p:nvSpPr>
        <p:spPr bwMode="auto">
          <a:xfrm>
            <a:off x="3112911" y="1743076"/>
            <a:ext cx="2719212" cy="3584575"/>
          </a:xfrm>
          <a:custGeom>
            <a:avLst/>
            <a:gdLst>
              <a:gd name="T0" fmla="*/ 2147483647 w 1927"/>
              <a:gd name="T1" fmla="*/ 2147483647 h 2258"/>
              <a:gd name="T2" fmla="*/ 2147483647 w 1927"/>
              <a:gd name="T3" fmla="*/ 2147483647 h 2258"/>
              <a:gd name="T4" fmla="*/ 2147483647 w 1927"/>
              <a:gd name="T5" fmla="*/ 2147483647 h 2258"/>
              <a:gd name="T6" fmla="*/ 2147483647 w 1927"/>
              <a:gd name="T7" fmla="*/ 2147483647 h 2258"/>
              <a:gd name="T8" fmla="*/ 2147483647 w 1927"/>
              <a:gd name="T9" fmla="*/ 2147483647 h 2258"/>
              <a:gd name="T10" fmla="*/ 2147483647 w 1927"/>
              <a:gd name="T11" fmla="*/ 2147483647 h 2258"/>
              <a:gd name="T12" fmla="*/ 2147483647 w 1927"/>
              <a:gd name="T13" fmla="*/ 2147483647 h 2258"/>
              <a:gd name="T14" fmla="*/ 2147483647 w 1927"/>
              <a:gd name="T15" fmla="*/ 2147483647 h 2258"/>
              <a:gd name="T16" fmla="*/ 2147483647 w 1927"/>
              <a:gd name="T17" fmla="*/ 2147483647 h 2258"/>
              <a:gd name="T18" fmla="*/ 2147483647 w 1927"/>
              <a:gd name="T19" fmla="*/ 2147483647 h 2258"/>
              <a:gd name="T20" fmla="*/ 0 w 1927"/>
              <a:gd name="T21" fmla="*/ 2147483647 h 2258"/>
              <a:gd name="T22" fmla="*/ 2147483647 w 1927"/>
              <a:gd name="T23" fmla="*/ 2147483647 h 2258"/>
              <a:gd name="T24" fmla="*/ 2147483647 w 1927"/>
              <a:gd name="T25" fmla="*/ 2147483647 h 2258"/>
              <a:gd name="T26" fmla="*/ 2147483647 w 1927"/>
              <a:gd name="T27" fmla="*/ 2147483647 h 2258"/>
              <a:gd name="T28" fmla="*/ 2147483647 w 1927"/>
              <a:gd name="T29" fmla="*/ 2147483647 h 2258"/>
              <a:gd name="T30" fmla="*/ 2147483647 w 1927"/>
              <a:gd name="T31" fmla="*/ 2147483647 h 2258"/>
              <a:gd name="T32" fmla="*/ 2147483647 w 1927"/>
              <a:gd name="T33" fmla="*/ 2147483647 h 2258"/>
              <a:gd name="T34" fmla="*/ 2147483647 w 1927"/>
              <a:gd name="T35" fmla="*/ 2147483647 h 2258"/>
              <a:gd name="T36" fmla="*/ 2147483647 w 1927"/>
              <a:gd name="T37" fmla="*/ 2147483647 h 2258"/>
              <a:gd name="T38" fmla="*/ 2147483647 w 1927"/>
              <a:gd name="T39" fmla="*/ 2147483647 h 2258"/>
              <a:gd name="T40" fmla="*/ 2147483647 w 1927"/>
              <a:gd name="T41" fmla="*/ 2147483647 h 2258"/>
              <a:gd name="T42" fmla="*/ 2147483647 w 1927"/>
              <a:gd name="T43" fmla="*/ 0 h 2258"/>
              <a:gd name="T44" fmla="*/ 2147483647 w 1927"/>
              <a:gd name="T45" fmla="*/ 2147483647 h 2258"/>
              <a:gd name="T46" fmla="*/ 2147483647 w 1927"/>
              <a:gd name="T47" fmla="*/ 2147483647 h 2258"/>
              <a:gd name="T48" fmla="*/ 2147483647 w 1927"/>
              <a:gd name="T49" fmla="*/ 2147483647 h 2258"/>
              <a:gd name="T50" fmla="*/ 2147483647 w 1927"/>
              <a:gd name="T51" fmla="*/ 2147483647 h 2258"/>
              <a:gd name="T52" fmla="*/ 2147483647 w 1927"/>
              <a:gd name="T53" fmla="*/ 2147483647 h 2258"/>
              <a:gd name="T54" fmla="*/ 2147483647 w 1927"/>
              <a:gd name="T55" fmla="*/ 2147483647 h 2258"/>
              <a:gd name="T56" fmla="*/ 2147483647 w 1927"/>
              <a:gd name="T57" fmla="*/ 2147483647 h 2258"/>
              <a:gd name="T58" fmla="*/ 2147483647 w 1927"/>
              <a:gd name="T59" fmla="*/ 2147483647 h 2258"/>
              <a:gd name="T60" fmla="*/ 2147483647 w 1927"/>
              <a:gd name="T61" fmla="*/ 2147483647 h 2258"/>
              <a:gd name="T62" fmla="*/ 2147483647 w 1927"/>
              <a:gd name="T63" fmla="*/ 2147483647 h 2258"/>
              <a:gd name="T64" fmla="*/ 2147483647 w 1927"/>
              <a:gd name="T65" fmla="*/ 2147483647 h 2258"/>
              <a:gd name="T66" fmla="*/ 2147483647 w 1927"/>
              <a:gd name="T67" fmla="*/ 2147483647 h 2258"/>
              <a:gd name="T68" fmla="*/ 2147483647 w 1927"/>
              <a:gd name="T69" fmla="*/ 2147483647 h 2258"/>
              <a:gd name="T70" fmla="*/ 2147483647 w 1927"/>
              <a:gd name="T71" fmla="*/ 2147483647 h 2258"/>
              <a:gd name="T72" fmla="*/ 2147483647 w 1927"/>
              <a:gd name="T73" fmla="*/ 2147483647 h 2258"/>
              <a:gd name="T74" fmla="*/ 2147483647 w 1927"/>
              <a:gd name="T75" fmla="*/ 2147483647 h 2258"/>
              <a:gd name="T76" fmla="*/ 2147483647 w 1927"/>
              <a:gd name="T77" fmla="*/ 2147483647 h 2258"/>
              <a:gd name="T78" fmla="*/ 2147483647 w 1927"/>
              <a:gd name="T79" fmla="*/ 2147483647 h 2258"/>
              <a:gd name="T80" fmla="*/ 2147483647 w 1927"/>
              <a:gd name="T81" fmla="*/ 2147483647 h 2258"/>
              <a:gd name="T82" fmla="*/ 2147483647 w 1927"/>
              <a:gd name="T83" fmla="*/ 2147483647 h 2258"/>
              <a:gd name="T84" fmla="*/ 2147483647 w 1927"/>
              <a:gd name="T85" fmla="*/ 2147483647 h 225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7"/>
              <a:gd name="T130" fmla="*/ 0 h 2258"/>
              <a:gd name="T131" fmla="*/ 1927 w 1927"/>
              <a:gd name="T132" fmla="*/ 2258 h 225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7" h="2258">
                <a:moveTo>
                  <a:pt x="563" y="2258"/>
                </a:moveTo>
                <a:lnTo>
                  <a:pt x="528" y="2235"/>
                </a:lnTo>
                <a:lnTo>
                  <a:pt x="495" y="2210"/>
                </a:lnTo>
                <a:lnTo>
                  <a:pt x="461" y="2184"/>
                </a:lnTo>
                <a:lnTo>
                  <a:pt x="429" y="2157"/>
                </a:lnTo>
                <a:lnTo>
                  <a:pt x="399" y="2131"/>
                </a:lnTo>
                <a:lnTo>
                  <a:pt x="369" y="2102"/>
                </a:lnTo>
                <a:lnTo>
                  <a:pt x="341" y="2072"/>
                </a:lnTo>
                <a:lnTo>
                  <a:pt x="314" y="2042"/>
                </a:lnTo>
                <a:lnTo>
                  <a:pt x="288" y="2012"/>
                </a:lnTo>
                <a:lnTo>
                  <a:pt x="263" y="1981"/>
                </a:lnTo>
                <a:lnTo>
                  <a:pt x="239" y="1949"/>
                </a:lnTo>
                <a:lnTo>
                  <a:pt x="217" y="1917"/>
                </a:lnTo>
                <a:lnTo>
                  <a:pt x="194" y="1883"/>
                </a:lnTo>
                <a:lnTo>
                  <a:pt x="175" y="1848"/>
                </a:lnTo>
                <a:lnTo>
                  <a:pt x="156" y="1814"/>
                </a:lnTo>
                <a:lnTo>
                  <a:pt x="138" y="1779"/>
                </a:lnTo>
                <a:lnTo>
                  <a:pt x="120" y="1742"/>
                </a:lnTo>
                <a:lnTo>
                  <a:pt x="104" y="1707"/>
                </a:lnTo>
                <a:lnTo>
                  <a:pt x="90" y="1670"/>
                </a:lnTo>
                <a:lnTo>
                  <a:pt x="76" y="1632"/>
                </a:lnTo>
                <a:lnTo>
                  <a:pt x="64" y="1595"/>
                </a:lnTo>
                <a:lnTo>
                  <a:pt x="51" y="1556"/>
                </a:lnTo>
                <a:lnTo>
                  <a:pt x="42" y="1518"/>
                </a:lnTo>
                <a:lnTo>
                  <a:pt x="32" y="1479"/>
                </a:lnTo>
                <a:lnTo>
                  <a:pt x="25" y="1440"/>
                </a:lnTo>
                <a:lnTo>
                  <a:pt x="18" y="1401"/>
                </a:lnTo>
                <a:lnTo>
                  <a:pt x="12" y="1360"/>
                </a:lnTo>
                <a:lnTo>
                  <a:pt x="7" y="1321"/>
                </a:lnTo>
                <a:lnTo>
                  <a:pt x="4" y="1281"/>
                </a:lnTo>
                <a:lnTo>
                  <a:pt x="2" y="1240"/>
                </a:lnTo>
                <a:lnTo>
                  <a:pt x="0" y="1201"/>
                </a:lnTo>
                <a:lnTo>
                  <a:pt x="0" y="1161"/>
                </a:lnTo>
                <a:lnTo>
                  <a:pt x="0" y="1120"/>
                </a:lnTo>
                <a:lnTo>
                  <a:pt x="4" y="1079"/>
                </a:lnTo>
                <a:lnTo>
                  <a:pt x="5" y="1039"/>
                </a:lnTo>
                <a:lnTo>
                  <a:pt x="11" y="998"/>
                </a:lnTo>
                <a:lnTo>
                  <a:pt x="16" y="957"/>
                </a:lnTo>
                <a:lnTo>
                  <a:pt x="21" y="917"/>
                </a:lnTo>
                <a:lnTo>
                  <a:pt x="30" y="878"/>
                </a:lnTo>
                <a:lnTo>
                  <a:pt x="39" y="837"/>
                </a:lnTo>
                <a:lnTo>
                  <a:pt x="48" y="797"/>
                </a:lnTo>
                <a:lnTo>
                  <a:pt x="58" y="758"/>
                </a:lnTo>
                <a:lnTo>
                  <a:pt x="71" y="719"/>
                </a:lnTo>
                <a:lnTo>
                  <a:pt x="85" y="680"/>
                </a:lnTo>
                <a:lnTo>
                  <a:pt x="99" y="641"/>
                </a:lnTo>
                <a:lnTo>
                  <a:pt x="113" y="602"/>
                </a:lnTo>
                <a:lnTo>
                  <a:pt x="131" y="563"/>
                </a:lnTo>
                <a:lnTo>
                  <a:pt x="147" y="526"/>
                </a:lnTo>
                <a:lnTo>
                  <a:pt x="166" y="489"/>
                </a:lnTo>
                <a:lnTo>
                  <a:pt x="186" y="452"/>
                </a:lnTo>
                <a:lnTo>
                  <a:pt x="207" y="415"/>
                </a:lnTo>
                <a:lnTo>
                  <a:pt x="228" y="379"/>
                </a:lnTo>
                <a:lnTo>
                  <a:pt x="251" y="344"/>
                </a:lnTo>
                <a:lnTo>
                  <a:pt x="276" y="309"/>
                </a:lnTo>
                <a:lnTo>
                  <a:pt x="300" y="275"/>
                </a:lnTo>
                <a:lnTo>
                  <a:pt x="327" y="242"/>
                </a:lnTo>
                <a:lnTo>
                  <a:pt x="355" y="208"/>
                </a:lnTo>
                <a:lnTo>
                  <a:pt x="383" y="176"/>
                </a:lnTo>
                <a:lnTo>
                  <a:pt x="413" y="144"/>
                </a:lnTo>
                <a:lnTo>
                  <a:pt x="443" y="114"/>
                </a:lnTo>
                <a:lnTo>
                  <a:pt x="475" y="84"/>
                </a:lnTo>
                <a:lnTo>
                  <a:pt x="509" y="54"/>
                </a:lnTo>
                <a:lnTo>
                  <a:pt x="542" y="26"/>
                </a:lnTo>
                <a:lnTo>
                  <a:pt x="578" y="0"/>
                </a:lnTo>
                <a:lnTo>
                  <a:pt x="1351" y="0"/>
                </a:lnTo>
                <a:lnTo>
                  <a:pt x="1386" y="26"/>
                </a:lnTo>
                <a:lnTo>
                  <a:pt x="1420" y="54"/>
                </a:lnTo>
                <a:lnTo>
                  <a:pt x="1452" y="84"/>
                </a:lnTo>
                <a:lnTo>
                  <a:pt x="1484" y="114"/>
                </a:lnTo>
                <a:lnTo>
                  <a:pt x="1515" y="144"/>
                </a:lnTo>
                <a:lnTo>
                  <a:pt x="1544" y="176"/>
                </a:lnTo>
                <a:lnTo>
                  <a:pt x="1574" y="208"/>
                </a:lnTo>
                <a:lnTo>
                  <a:pt x="1600" y="242"/>
                </a:lnTo>
                <a:lnTo>
                  <a:pt x="1627" y="275"/>
                </a:lnTo>
                <a:lnTo>
                  <a:pt x="1651" y="309"/>
                </a:lnTo>
                <a:lnTo>
                  <a:pt x="1676" y="344"/>
                </a:lnTo>
                <a:lnTo>
                  <a:pt x="1699" y="379"/>
                </a:lnTo>
                <a:lnTo>
                  <a:pt x="1720" y="415"/>
                </a:lnTo>
                <a:lnTo>
                  <a:pt x="1741" y="452"/>
                </a:lnTo>
                <a:lnTo>
                  <a:pt x="1761" y="489"/>
                </a:lnTo>
                <a:lnTo>
                  <a:pt x="1780" y="526"/>
                </a:lnTo>
                <a:lnTo>
                  <a:pt x="1798" y="563"/>
                </a:lnTo>
                <a:lnTo>
                  <a:pt x="1814" y="602"/>
                </a:lnTo>
                <a:lnTo>
                  <a:pt x="1830" y="641"/>
                </a:lnTo>
                <a:lnTo>
                  <a:pt x="1844" y="680"/>
                </a:lnTo>
                <a:lnTo>
                  <a:pt x="1856" y="719"/>
                </a:lnTo>
                <a:lnTo>
                  <a:pt x="1869" y="758"/>
                </a:lnTo>
                <a:lnTo>
                  <a:pt x="1879" y="797"/>
                </a:lnTo>
                <a:lnTo>
                  <a:pt x="1890" y="837"/>
                </a:lnTo>
                <a:lnTo>
                  <a:pt x="1897" y="878"/>
                </a:lnTo>
                <a:lnTo>
                  <a:pt x="1906" y="917"/>
                </a:lnTo>
                <a:lnTo>
                  <a:pt x="1911" y="957"/>
                </a:lnTo>
                <a:lnTo>
                  <a:pt x="1916" y="998"/>
                </a:lnTo>
                <a:lnTo>
                  <a:pt x="1922" y="1039"/>
                </a:lnTo>
                <a:lnTo>
                  <a:pt x="1925" y="1079"/>
                </a:lnTo>
                <a:lnTo>
                  <a:pt x="1927" y="1120"/>
                </a:lnTo>
                <a:lnTo>
                  <a:pt x="1927" y="1161"/>
                </a:lnTo>
                <a:lnTo>
                  <a:pt x="1927" y="1201"/>
                </a:lnTo>
                <a:lnTo>
                  <a:pt x="1925" y="1240"/>
                </a:lnTo>
                <a:lnTo>
                  <a:pt x="1923" y="1281"/>
                </a:lnTo>
                <a:lnTo>
                  <a:pt x="1920" y="1321"/>
                </a:lnTo>
                <a:lnTo>
                  <a:pt x="1915" y="1360"/>
                </a:lnTo>
                <a:lnTo>
                  <a:pt x="1909" y="1401"/>
                </a:lnTo>
                <a:lnTo>
                  <a:pt x="1902" y="1440"/>
                </a:lnTo>
                <a:lnTo>
                  <a:pt x="1895" y="1479"/>
                </a:lnTo>
                <a:lnTo>
                  <a:pt x="1885" y="1518"/>
                </a:lnTo>
                <a:lnTo>
                  <a:pt x="1876" y="1556"/>
                </a:lnTo>
                <a:lnTo>
                  <a:pt x="1863" y="1595"/>
                </a:lnTo>
                <a:lnTo>
                  <a:pt x="1851" y="1632"/>
                </a:lnTo>
                <a:lnTo>
                  <a:pt x="1837" y="1670"/>
                </a:lnTo>
                <a:lnTo>
                  <a:pt x="1823" y="1707"/>
                </a:lnTo>
                <a:lnTo>
                  <a:pt x="1807" y="1742"/>
                </a:lnTo>
                <a:lnTo>
                  <a:pt x="1791" y="1779"/>
                </a:lnTo>
                <a:lnTo>
                  <a:pt x="1771" y="1814"/>
                </a:lnTo>
                <a:lnTo>
                  <a:pt x="1752" y="1848"/>
                </a:lnTo>
                <a:lnTo>
                  <a:pt x="1733" y="1883"/>
                </a:lnTo>
                <a:lnTo>
                  <a:pt x="1711" y="1917"/>
                </a:lnTo>
                <a:lnTo>
                  <a:pt x="1688" y="1949"/>
                </a:lnTo>
                <a:lnTo>
                  <a:pt x="1664" y="1981"/>
                </a:lnTo>
                <a:lnTo>
                  <a:pt x="1639" y="2012"/>
                </a:lnTo>
                <a:lnTo>
                  <a:pt x="1614" y="2042"/>
                </a:lnTo>
                <a:lnTo>
                  <a:pt x="1586" y="2072"/>
                </a:lnTo>
                <a:lnTo>
                  <a:pt x="1558" y="2102"/>
                </a:lnTo>
                <a:lnTo>
                  <a:pt x="1530" y="2131"/>
                </a:lnTo>
                <a:lnTo>
                  <a:pt x="1498" y="2157"/>
                </a:lnTo>
                <a:lnTo>
                  <a:pt x="1466" y="2184"/>
                </a:lnTo>
                <a:lnTo>
                  <a:pt x="1434" y="2210"/>
                </a:lnTo>
                <a:lnTo>
                  <a:pt x="1399" y="2235"/>
                </a:lnTo>
                <a:lnTo>
                  <a:pt x="1365" y="2258"/>
                </a:lnTo>
                <a:lnTo>
                  <a:pt x="563" y="2258"/>
                </a:lnTo>
              </a:path>
            </a:pathLst>
          </a:custGeom>
          <a:noFill/>
          <a:ln w="0">
            <a:solidFill>
              <a:srgbClr val="999999"/>
            </a:solidFill>
            <a:round/>
            <a:headEnd/>
            <a:tailEnd/>
          </a:ln>
        </p:spPr>
        <p:txBody>
          <a:bodyPr/>
          <a:lstStyle/>
          <a:p>
            <a:endParaRPr lang="pt-BR"/>
          </a:p>
        </p:txBody>
      </p:sp>
      <p:sp>
        <p:nvSpPr>
          <p:cNvPr id="8206" name="Freeform 14"/>
          <p:cNvSpPr>
            <a:spLocks/>
          </p:cNvSpPr>
          <p:nvPr/>
        </p:nvSpPr>
        <p:spPr bwMode="auto">
          <a:xfrm>
            <a:off x="3743678" y="1743076"/>
            <a:ext cx="1460500" cy="3584575"/>
          </a:xfrm>
          <a:custGeom>
            <a:avLst/>
            <a:gdLst>
              <a:gd name="T0" fmla="*/ 2147483647 w 1035"/>
              <a:gd name="T1" fmla="*/ 2147483647 h 2258"/>
              <a:gd name="T2" fmla="*/ 2147483647 w 1035"/>
              <a:gd name="T3" fmla="*/ 2147483647 h 2258"/>
              <a:gd name="T4" fmla="*/ 2147483647 w 1035"/>
              <a:gd name="T5" fmla="*/ 2147483647 h 2258"/>
              <a:gd name="T6" fmla="*/ 2147483647 w 1035"/>
              <a:gd name="T7" fmla="*/ 2147483647 h 2258"/>
              <a:gd name="T8" fmla="*/ 2147483647 w 1035"/>
              <a:gd name="T9" fmla="*/ 2147483647 h 2258"/>
              <a:gd name="T10" fmla="*/ 2147483647 w 1035"/>
              <a:gd name="T11" fmla="*/ 2147483647 h 2258"/>
              <a:gd name="T12" fmla="*/ 2147483647 w 1035"/>
              <a:gd name="T13" fmla="*/ 2147483647 h 2258"/>
              <a:gd name="T14" fmla="*/ 2147483647 w 1035"/>
              <a:gd name="T15" fmla="*/ 2147483647 h 2258"/>
              <a:gd name="T16" fmla="*/ 2147483647 w 1035"/>
              <a:gd name="T17" fmla="*/ 2147483647 h 2258"/>
              <a:gd name="T18" fmla="*/ 0 w 1035"/>
              <a:gd name="T19" fmla="*/ 2147483647 h 2258"/>
              <a:gd name="T20" fmla="*/ 2147483647 w 1035"/>
              <a:gd name="T21" fmla="*/ 2147483647 h 2258"/>
              <a:gd name="T22" fmla="*/ 2147483647 w 1035"/>
              <a:gd name="T23" fmla="*/ 2147483647 h 2258"/>
              <a:gd name="T24" fmla="*/ 2147483647 w 1035"/>
              <a:gd name="T25" fmla="*/ 2147483647 h 2258"/>
              <a:gd name="T26" fmla="*/ 2147483647 w 1035"/>
              <a:gd name="T27" fmla="*/ 2147483647 h 2258"/>
              <a:gd name="T28" fmla="*/ 2147483647 w 1035"/>
              <a:gd name="T29" fmla="*/ 2147483647 h 2258"/>
              <a:gd name="T30" fmla="*/ 2147483647 w 1035"/>
              <a:gd name="T31" fmla="*/ 2147483647 h 2258"/>
              <a:gd name="T32" fmla="*/ 2147483647 w 1035"/>
              <a:gd name="T33" fmla="*/ 2147483647 h 2258"/>
              <a:gd name="T34" fmla="*/ 2147483647 w 1035"/>
              <a:gd name="T35" fmla="*/ 2147483647 h 2258"/>
              <a:gd name="T36" fmla="*/ 2147483647 w 1035"/>
              <a:gd name="T37" fmla="*/ 2147483647 h 2258"/>
              <a:gd name="T38" fmla="*/ 2147483647 w 1035"/>
              <a:gd name="T39" fmla="*/ 0 h 2258"/>
              <a:gd name="T40" fmla="*/ 2147483647 w 1035"/>
              <a:gd name="T41" fmla="*/ 2147483647 h 2258"/>
              <a:gd name="T42" fmla="*/ 2147483647 w 1035"/>
              <a:gd name="T43" fmla="*/ 2147483647 h 2258"/>
              <a:gd name="T44" fmla="*/ 2147483647 w 1035"/>
              <a:gd name="T45" fmla="*/ 2147483647 h 2258"/>
              <a:gd name="T46" fmla="*/ 2147483647 w 1035"/>
              <a:gd name="T47" fmla="*/ 2147483647 h 2258"/>
              <a:gd name="T48" fmla="*/ 2147483647 w 1035"/>
              <a:gd name="T49" fmla="*/ 2147483647 h 2258"/>
              <a:gd name="T50" fmla="*/ 2147483647 w 1035"/>
              <a:gd name="T51" fmla="*/ 2147483647 h 2258"/>
              <a:gd name="T52" fmla="*/ 2147483647 w 1035"/>
              <a:gd name="T53" fmla="*/ 2147483647 h 2258"/>
              <a:gd name="T54" fmla="*/ 2147483647 w 1035"/>
              <a:gd name="T55" fmla="*/ 2147483647 h 2258"/>
              <a:gd name="T56" fmla="*/ 2147483647 w 1035"/>
              <a:gd name="T57" fmla="*/ 2147483647 h 2258"/>
              <a:gd name="T58" fmla="*/ 2147483647 w 1035"/>
              <a:gd name="T59" fmla="*/ 2147483647 h 2258"/>
              <a:gd name="T60" fmla="*/ 2147483647 w 1035"/>
              <a:gd name="T61" fmla="*/ 2147483647 h 2258"/>
              <a:gd name="T62" fmla="*/ 2147483647 w 1035"/>
              <a:gd name="T63" fmla="*/ 2147483647 h 2258"/>
              <a:gd name="T64" fmla="*/ 2147483647 w 1035"/>
              <a:gd name="T65" fmla="*/ 2147483647 h 2258"/>
              <a:gd name="T66" fmla="*/ 2147483647 w 1035"/>
              <a:gd name="T67" fmla="*/ 2147483647 h 2258"/>
              <a:gd name="T68" fmla="*/ 2147483647 w 1035"/>
              <a:gd name="T69" fmla="*/ 2147483647 h 2258"/>
              <a:gd name="T70" fmla="*/ 2147483647 w 1035"/>
              <a:gd name="T71" fmla="*/ 2147483647 h 2258"/>
              <a:gd name="T72" fmla="*/ 2147483647 w 1035"/>
              <a:gd name="T73" fmla="*/ 2147483647 h 2258"/>
              <a:gd name="T74" fmla="*/ 2147483647 w 1035"/>
              <a:gd name="T75" fmla="*/ 2147483647 h 2258"/>
              <a:gd name="T76" fmla="*/ 2147483647 w 1035"/>
              <a:gd name="T77" fmla="*/ 2147483647 h 225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35"/>
              <a:gd name="T118" fmla="*/ 0 h 2258"/>
              <a:gd name="T119" fmla="*/ 1035 w 1035"/>
              <a:gd name="T120" fmla="*/ 2258 h 225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35" h="2258">
                <a:moveTo>
                  <a:pt x="302" y="2258"/>
                </a:moveTo>
                <a:lnTo>
                  <a:pt x="284" y="2235"/>
                </a:lnTo>
                <a:lnTo>
                  <a:pt x="265" y="2210"/>
                </a:lnTo>
                <a:lnTo>
                  <a:pt x="247" y="2184"/>
                </a:lnTo>
                <a:lnTo>
                  <a:pt x="231" y="2157"/>
                </a:lnTo>
                <a:lnTo>
                  <a:pt x="214" y="2131"/>
                </a:lnTo>
                <a:lnTo>
                  <a:pt x="198" y="2102"/>
                </a:lnTo>
                <a:lnTo>
                  <a:pt x="184" y="2072"/>
                </a:lnTo>
                <a:lnTo>
                  <a:pt x="168" y="2042"/>
                </a:lnTo>
                <a:lnTo>
                  <a:pt x="141" y="1981"/>
                </a:lnTo>
                <a:lnTo>
                  <a:pt x="116" y="1917"/>
                </a:lnTo>
                <a:lnTo>
                  <a:pt x="94" y="1848"/>
                </a:lnTo>
                <a:lnTo>
                  <a:pt x="74" y="1779"/>
                </a:lnTo>
                <a:lnTo>
                  <a:pt x="56" y="1707"/>
                </a:lnTo>
                <a:lnTo>
                  <a:pt x="41" y="1632"/>
                </a:lnTo>
                <a:lnTo>
                  <a:pt x="28" y="1556"/>
                </a:lnTo>
                <a:lnTo>
                  <a:pt x="18" y="1479"/>
                </a:lnTo>
                <a:lnTo>
                  <a:pt x="9" y="1401"/>
                </a:lnTo>
                <a:lnTo>
                  <a:pt x="3" y="1321"/>
                </a:lnTo>
                <a:lnTo>
                  <a:pt x="0" y="1240"/>
                </a:lnTo>
                <a:lnTo>
                  <a:pt x="0" y="1161"/>
                </a:lnTo>
                <a:lnTo>
                  <a:pt x="2" y="1079"/>
                </a:lnTo>
                <a:lnTo>
                  <a:pt x="5" y="998"/>
                </a:lnTo>
                <a:lnTo>
                  <a:pt x="12" y="917"/>
                </a:lnTo>
                <a:lnTo>
                  <a:pt x="21" y="837"/>
                </a:lnTo>
                <a:lnTo>
                  <a:pt x="32" y="758"/>
                </a:lnTo>
                <a:lnTo>
                  <a:pt x="44" y="680"/>
                </a:lnTo>
                <a:lnTo>
                  <a:pt x="60" y="602"/>
                </a:lnTo>
                <a:lnTo>
                  <a:pt x="79" y="526"/>
                </a:lnTo>
                <a:lnTo>
                  <a:pt x="99" y="452"/>
                </a:lnTo>
                <a:lnTo>
                  <a:pt x="122" y="379"/>
                </a:lnTo>
                <a:lnTo>
                  <a:pt x="148" y="309"/>
                </a:lnTo>
                <a:lnTo>
                  <a:pt x="175" y="242"/>
                </a:lnTo>
                <a:lnTo>
                  <a:pt x="205" y="176"/>
                </a:lnTo>
                <a:lnTo>
                  <a:pt x="238" y="114"/>
                </a:lnTo>
                <a:lnTo>
                  <a:pt x="254" y="84"/>
                </a:lnTo>
                <a:lnTo>
                  <a:pt x="272" y="54"/>
                </a:lnTo>
                <a:lnTo>
                  <a:pt x="291" y="26"/>
                </a:lnTo>
                <a:lnTo>
                  <a:pt x="309" y="0"/>
                </a:lnTo>
                <a:lnTo>
                  <a:pt x="726" y="0"/>
                </a:lnTo>
                <a:lnTo>
                  <a:pt x="745" y="26"/>
                </a:lnTo>
                <a:lnTo>
                  <a:pt x="763" y="54"/>
                </a:lnTo>
                <a:lnTo>
                  <a:pt x="781" y="84"/>
                </a:lnTo>
                <a:lnTo>
                  <a:pt x="796" y="114"/>
                </a:lnTo>
                <a:lnTo>
                  <a:pt x="830" y="176"/>
                </a:lnTo>
                <a:lnTo>
                  <a:pt x="860" y="242"/>
                </a:lnTo>
                <a:lnTo>
                  <a:pt x="886" y="309"/>
                </a:lnTo>
                <a:lnTo>
                  <a:pt x="913" y="379"/>
                </a:lnTo>
                <a:lnTo>
                  <a:pt x="936" y="452"/>
                </a:lnTo>
                <a:lnTo>
                  <a:pt x="955" y="526"/>
                </a:lnTo>
                <a:lnTo>
                  <a:pt x="975" y="602"/>
                </a:lnTo>
                <a:lnTo>
                  <a:pt x="991" y="680"/>
                </a:lnTo>
                <a:lnTo>
                  <a:pt x="1003" y="758"/>
                </a:lnTo>
                <a:lnTo>
                  <a:pt x="1014" y="837"/>
                </a:lnTo>
                <a:lnTo>
                  <a:pt x="1022" y="917"/>
                </a:lnTo>
                <a:lnTo>
                  <a:pt x="1030" y="998"/>
                </a:lnTo>
                <a:lnTo>
                  <a:pt x="1033" y="1079"/>
                </a:lnTo>
                <a:lnTo>
                  <a:pt x="1035" y="1161"/>
                </a:lnTo>
                <a:lnTo>
                  <a:pt x="1035" y="1240"/>
                </a:lnTo>
                <a:lnTo>
                  <a:pt x="1031" y="1321"/>
                </a:lnTo>
                <a:lnTo>
                  <a:pt x="1026" y="1401"/>
                </a:lnTo>
                <a:lnTo>
                  <a:pt x="1017" y="1479"/>
                </a:lnTo>
                <a:lnTo>
                  <a:pt x="1007" y="1556"/>
                </a:lnTo>
                <a:lnTo>
                  <a:pt x="994" y="1632"/>
                </a:lnTo>
                <a:lnTo>
                  <a:pt x="978" y="1707"/>
                </a:lnTo>
                <a:lnTo>
                  <a:pt x="961" y="1779"/>
                </a:lnTo>
                <a:lnTo>
                  <a:pt x="941" y="1848"/>
                </a:lnTo>
                <a:lnTo>
                  <a:pt x="918" y="1917"/>
                </a:lnTo>
                <a:lnTo>
                  <a:pt x="894" y="1981"/>
                </a:lnTo>
                <a:lnTo>
                  <a:pt x="865" y="2042"/>
                </a:lnTo>
                <a:lnTo>
                  <a:pt x="851" y="2072"/>
                </a:lnTo>
                <a:lnTo>
                  <a:pt x="837" y="2102"/>
                </a:lnTo>
                <a:lnTo>
                  <a:pt x="821" y="2131"/>
                </a:lnTo>
                <a:lnTo>
                  <a:pt x="803" y="2157"/>
                </a:lnTo>
                <a:lnTo>
                  <a:pt x="788" y="2184"/>
                </a:lnTo>
                <a:lnTo>
                  <a:pt x="770" y="2210"/>
                </a:lnTo>
                <a:lnTo>
                  <a:pt x="751" y="2235"/>
                </a:lnTo>
                <a:lnTo>
                  <a:pt x="733" y="2258"/>
                </a:lnTo>
                <a:lnTo>
                  <a:pt x="302" y="2258"/>
                </a:lnTo>
              </a:path>
            </a:pathLst>
          </a:custGeom>
          <a:noFill/>
          <a:ln w="0">
            <a:solidFill>
              <a:srgbClr val="999999"/>
            </a:solidFill>
            <a:round/>
            <a:headEnd/>
            <a:tailEnd/>
          </a:ln>
        </p:spPr>
        <p:txBody>
          <a:bodyPr/>
          <a:lstStyle/>
          <a:p>
            <a:endParaRPr lang="pt-BR"/>
          </a:p>
        </p:txBody>
      </p:sp>
      <p:sp>
        <p:nvSpPr>
          <p:cNvPr id="8207" name="Line 15"/>
          <p:cNvSpPr>
            <a:spLocks noChangeShapeType="1"/>
          </p:cNvSpPr>
          <p:nvPr/>
        </p:nvSpPr>
        <p:spPr bwMode="auto">
          <a:xfrm flipH="1" flipV="1">
            <a:off x="4468989" y="1743075"/>
            <a:ext cx="4233" cy="3581400"/>
          </a:xfrm>
          <a:prstGeom prst="line">
            <a:avLst/>
          </a:prstGeom>
          <a:noFill/>
          <a:ln w="0">
            <a:solidFill>
              <a:srgbClr val="999999"/>
            </a:solidFill>
            <a:round/>
            <a:headEnd/>
            <a:tailEnd/>
          </a:ln>
        </p:spPr>
        <p:txBody>
          <a:bodyPr/>
          <a:lstStyle/>
          <a:p>
            <a:endParaRPr lang="pt-BR"/>
          </a:p>
        </p:txBody>
      </p:sp>
      <p:sp>
        <p:nvSpPr>
          <p:cNvPr id="8208" name="Line 16"/>
          <p:cNvSpPr>
            <a:spLocks noChangeShapeType="1"/>
          </p:cNvSpPr>
          <p:nvPr/>
        </p:nvSpPr>
        <p:spPr bwMode="auto">
          <a:xfrm>
            <a:off x="2712156" y="1874838"/>
            <a:ext cx="3513667" cy="1587"/>
          </a:xfrm>
          <a:prstGeom prst="line">
            <a:avLst/>
          </a:prstGeom>
          <a:noFill/>
          <a:ln w="0">
            <a:solidFill>
              <a:srgbClr val="999999"/>
            </a:solidFill>
            <a:round/>
            <a:headEnd/>
            <a:tailEnd/>
          </a:ln>
        </p:spPr>
        <p:txBody>
          <a:bodyPr/>
          <a:lstStyle/>
          <a:p>
            <a:endParaRPr lang="pt-BR"/>
          </a:p>
        </p:txBody>
      </p:sp>
      <p:sp>
        <p:nvSpPr>
          <p:cNvPr id="8209" name="Line 17"/>
          <p:cNvSpPr>
            <a:spLocks noChangeShapeType="1"/>
          </p:cNvSpPr>
          <p:nvPr/>
        </p:nvSpPr>
        <p:spPr bwMode="auto">
          <a:xfrm>
            <a:off x="2233790" y="2090739"/>
            <a:ext cx="4477455" cy="1587"/>
          </a:xfrm>
          <a:prstGeom prst="line">
            <a:avLst/>
          </a:prstGeom>
          <a:noFill/>
          <a:ln w="0">
            <a:solidFill>
              <a:srgbClr val="999999"/>
            </a:solidFill>
            <a:round/>
            <a:headEnd/>
            <a:tailEnd/>
          </a:ln>
        </p:spPr>
        <p:txBody>
          <a:bodyPr/>
          <a:lstStyle/>
          <a:p>
            <a:endParaRPr lang="pt-BR"/>
          </a:p>
        </p:txBody>
      </p:sp>
      <p:sp>
        <p:nvSpPr>
          <p:cNvPr id="8210" name="Line 18"/>
          <p:cNvSpPr>
            <a:spLocks noChangeShapeType="1"/>
          </p:cNvSpPr>
          <p:nvPr/>
        </p:nvSpPr>
        <p:spPr bwMode="auto">
          <a:xfrm flipV="1">
            <a:off x="1732844" y="2401889"/>
            <a:ext cx="5475111" cy="3175"/>
          </a:xfrm>
          <a:prstGeom prst="line">
            <a:avLst/>
          </a:prstGeom>
          <a:noFill/>
          <a:ln w="0">
            <a:solidFill>
              <a:srgbClr val="999999"/>
            </a:solidFill>
            <a:round/>
            <a:headEnd/>
            <a:tailEnd/>
          </a:ln>
        </p:spPr>
        <p:txBody>
          <a:bodyPr/>
          <a:lstStyle/>
          <a:p>
            <a:endParaRPr lang="pt-BR"/>
          </a:p>
        </p:txBody>
      </p:sp>
      <p:sp>
        <p:nvSpPr>
          <p:cNvPr id="8211" name="Line 19"/>
          <p:cNvSpPr>
            <a:spLocks noChangeShapeType="1"/>
          </p:cNvSpPr>
          <p:nvPr/>
        </p:nvSpPr>
        <p:spPr bwMode="auto">
          <a:xfrm>
            <a:off x="1343378" y="2757489"/>
            <a:ext cx="6252634" cy="1587"/>
          </a:xfrm>
          <a:prstGeom prst="line">
            <a:avLst/>
          </a:prstGeom>
          <a:noFill/>
          <a:ln w="0">
            <a:solidFill>
              <a:srgbClr val="999999"/>
            </a:solidFill>
            <a:round/>
            <a:headEnd/>
            <a:tailEnd/>
          </a:ln>
        </p:spPr>
        <p:txBody>
          <a:bodyPr/>
          <a:lstStyle/>
          <a:p>
            <a:endParaRPr lang="pt-BR"/>
          </a:p>
        </p:txBody>
      </p:sp>
      <p:sp>
        <p:nvSpPr>
          <p:cNvPr id="8212" name="Line 20"/>
          <p:cNvSpPr>
            <a:spLocks noChangeShapeType="1"/>
          </p:cNvSpPr>
          <p:nvPr/>
        </p:nvSpPr>
        <p:spPr bwMode="auto">
          <a:xfrm>
            <a:off x="1085145" y="3155950"/>
            <a:ext cx="6773333" cy="1588"/>
          </a:xfrm>
          <a:prstGeom prst="line">
            <a:avLst/>
          </a:prstGeom>
          <a:noFill/>
          <a:ln w="0">
            <a:solidFill>
              <a:srgbClr val="999999"/>
            </a:solidFill>
            <a:round/>
            <a:headEnd/>
            <a:tailEnd/>
          </a:ln>
        </p:spPr>
        <p:txBody>
          <a:bodyPr/>
          <a:lstStyle/>
          <a:p>
            <a:endParaRPr lang="pt-BR"/>
          </a:p>
        </p:txBody>
      </p:sp>
      <p:sp>
        <p:nvSpPr>
          <p:cNvPr id="8213" name="Line 21"/>
          <p:cNvSpPr>
            <a:spLocks noChangeShapeType="1"/>
          </p:cNvSpPr>
          <p:nvPr/>
        </p:nvSpPr>
        <p:spPr bwMode="auto">
          <a:xfrm>
            <a:off x="987778" y="3598864"/>
            <a:ext cx="6968067" cy="1587"/>
          </a:xfrm>
          <a:prstGeom prst="line">
            <a:avLst/>
          </a:prstGeom>
          <a:noFill/>
          <a:ln w="0">
            <a:solidFill>
              <a:srgbClr val="999999"/>
            </a:solidFill>
            <a:round/>
            <a:headEnd/>
            <a:tailEnd/>
          </a:ln>
        </p:spPr>
        <p:txBody>
          <a:bodyPr/>
          <a:lstStyle/>
          <a:p>
            <a:endParaRPr lang="pt-BR"/>
          </a:p>
        </p:txBody>
      </p:sp>
      <p:sp>
        <p:nvSpPr>
          <p:cNvPr id="8214" name="Line 22"/>
          <p:cNvSpPr>
            <a:spLocks noChangeShapeType="1"/>
          </p:cNvSpPr>
          <p:nvPr/>
        </p:nvSpPr>
        <p:spPr bwMode="auto">
          <a:xfrm>
            <a:off x="1092200" y="4059239"/>
            <a:ext cx="6760634" cy="1587"/>
          </a:xfrm>
          <a:prstGeom prst="line">
            <a:avLst/>
          </a:prstGeom>
          <a:noFill/>
          <a:ln w="0">
            <a:solidFill>
              <a:srgbClr val="999999"/>
            </a:solidFill>
            <a:round/>
            <a:headEnd/>
            <a:tailEnd/>
          </a:ln>
        </p:spPr>
        <p:txBody>
          <a:bodyPr/>
          <a:lstStyle/>
          <a:p>
            <a:endParaRPr lang="pt-BR"/>
          </a:p>
        </p:txBody>
      </p:sp>
      <p:sp>
        <p:nvSpPr>
          <p:cNvPr id="8215" name="Line 23"/>
          <p:cNvSpPr>
            <a:spLocks noChangeShapeType="1"/>
          </p:cNvSpPr>
          <p:nvPr/>
        </p:nvSpPr>
        <p:spPr bwMode="auto">
          <a:xfrm>
            <a:off x="1365956" y="4454525"/>
            <a:ext cx="6207478" cy="1588"/>
          </a:xfrm>
          <a:prstGeom prst="line">
            <a:avLst/>
          </a:prstGeom>
          <a:noFill/>
          <a:ln w="0">
            <a:solidFill>
              <a:srgbClr val="999999"/>
            </a:solidFill>
            <a:round/>
            <a:headEnd/>
            <a:tailEnd/>
          </a:ln>
        </p:spPr>
        <p:txBody>
          <a:bodyPr/>
          <a:lstStyle/>
          <a:p>
            <a:endParaRPr lang="pt-BR"/>
          </a:p>
        </p:txBody>
      </p:sp>
      <p:sp>
        <p:nvSpPr>
          <p:cNvPr id="8216" name="Line 24"/>
          <p:cNvSpPr>
            <a:spLocks noChangeShapeType="1"/>
          </p:cNvSpPr>
          <p:nvPr/>
        </p:nvSpPr>
        <p:spPr bwMode="auto">
          <a:xfrm>
            <a:off x="1804812" y="4808539"/>
            <a:ext cx="5322711" cy="3175"/>
          </a:xfrm>
          <a:prstGeom prst="line">
            <a:avLst/>
          </a:prstGeom>
          <a:noFill/>
          <a:ln w="0">
            <a:solidFill>
              <a:srgbClr val="999999"/>
            </a:solidFill>
            <a:round/>
            <a:headEnd/>
            <a:tailEnd/>
          </a:ln>
        </p:spPr>
        <p:txBody>
          <a:bodyPr/>
          <a:lstStyle/>
          <a:p>
            <a:endParaRPr lang="pt-BR"/>
          </a:p>
        </p:txBody>
      </p:sp>
      <p:sp>
        <p:nvSpPr>
          <p:cNvPr id="8217" name="Line 25"/>
          <p:cNvSpPr>
            <a:spLocks noChangeShapeType="1"/>
          </p:cNvSpPr>
          <p:nvPr/>
        </p:nvSpPr>
        <p:spPr bwMode="auto">
          <a:xfrm>
            <a:off x="2417234" y="5116514"/>
            <a:ext cx="4097867" cy="1587"/>
          </a:xfrm>
          <a:prstGeom prst="line">
            <a:avLst/>
          </a:prstGeom>
          <a:noFill/>
          <a:ln w="0">
            <a:solidFill>
              <a:srgbClr val="999999"/>
            </a:solidFill>
            <a:round/>
            <a:headEnd/>
            <a:tailEnd/>
          </a:ln>
        </p:spPr>
        <p:txBody>
          <a:bodyPr/>
          <a:lstStyle/>
          <a:p>
            <a:endParaRPr lang="pt-BR"/>
          </a:p>
        </p:txBody>
      </p:sp>
      <p:sp>
        <p:nvSpPr>
          <p:cNvPr id="8218" name="Rectangle 27"/>
          <p:cNvSpPr>
            <a:spLocks noChangeArrowheads="1"/>
          </p:cNvSpPr>
          <p:nvPr/>
        </p:nvSpPr>
        <p:spPr bwMode="auto">
          <a:xfrm>
            <a:off x="3546123" y="2863850"/>
            <a:ext cx="2024944" cy="438150"/>
          </a:xfrm>
          <a:prstGeom prst="rect">
            <a:avLst/>
          </a:prstGeom>
          <a:noFill/>
          <a:ln w="9525">
            <a:noFill/>
            <a:miter lim="800000"/>
            <a:headEnd/>
            <a:tailEnd/>
          </a:ln>
        </p:spPr>
        <p:txBody>
          <a:bodyPr lIns="0" tIns="0" rIns="0" bIns="0">
            <a:spAutoFit/>
          </a:bodyPr>
          <a:lstStyle/>
          <a:p>
            <a:pPr algn="ctr" defTabSz="935038" eaLnBrk="0" hangingPunct="0">
              <a:lnSpc>
                <a:spcPct val="75000"/>
              </a:lnSpc>
            </a:pPr>
            <a:r>
              <a:rPr lang="en-US" altLang="en-US" sz="1200" b="1">
                <a:ea typeface="MS PGothic" pitchFamily="34" charset="-128"/>
              </a:rPr>
              <a:t>Middle East</a:t>
            </a:r>
            <a:r>
              <a:rPr lang="en-US" altLang="en-US" sz="1200">
                <a:ea typeface="MS PGothic" pitchFamily="34" charset="-128"/>
              </a:rPr>
              <a:t> </a:t>
            </a:r>
            <a:r>
              <a:rPr lang="en-US" altLang="en-US" sz="1200" b="1">
                <a:ea typeface="MS PGothic" pitchFamily="34" charset="-128"/>
              </a:rPr>
              <a:t>&amp;</a:t>
            </a:r>
            <a:r>
              <a:rPr lang="en-US" altLang="en-US" sz="1200">
                <a:ea typeface="MS PGothic" pitchFamily="34" charset="-128"/>
              </a:rPr>
              <a:t> </a:t>
            </a:r>
            <a:r>
              <a:rPr lang="en-US" altLang="en-US" sz="1200" b="1">
                <a:ea typeface="MS PGothic" pitchFamily="34" charset="-128"/>
              </a:rPr>
              <a:t>North Africa</a:t>
            </a:r>
          </a:p>
          <a:p>
            <a:pPr algn="ctr" defTabSz="935038" eaLnBrk="0" hangingPunct="0">
              <a:lnSpc>
                <a:spcPct val="75000"/>
              </a:lnSpc>
            </a:pPr>
            <a:r>
              <a:rPr lang="en-US" altLang="en-US" sz="1400" b="1">
                <a:ea typeface="MS PGothic" pitchFamily="34" charset="-128"/>
              </a:rPr>
              <a:t>240 000</a:t>
            </a:r>
          </a:p>
          <a:p>
            <a:pPr algn="ctr" defTabSz="935038" eaLnBrk="0" hangingPunct="0">
              <a:lnSpc>
                <a:spcPct val="75000"/>
              </a:lnSpc>
            </a:pPr>
            <a:r>
              <a:rPr lang="en-US" altLang="en-US" sz="1200">
                <a:solidFill>
                  <a:srgbClr val="4D4D4D"/>
                </a:solidFill>
                <a:latin typeface="Arial Narrow" pitchFamily="34" charset="0"/>
                <a:ea typeface="MS PGothic" pitchFamily="34" charset="-128"/>
              </a:rPr>
              <a:t>[150 000 – 320 000]</a:t>
            </a:r>
          </a:p>
        </p:txBody>
      </p:sp>
      <p:sp>
        <p:nvSpPr>
          <p:cNvPr id="8219" name="Rectangle 28"/>
          <p:cNvSpPr>
            <a:spLocks noChangeArrowheads="1"/>
          </p:cNvSpPr>
          <p:nvPr/>
        </p:nvSpPr>
        <p:spPr bwMode="auto">
          <a:xfrm>
            <a:off x="3970867" y="3602038"/>
            <a:ext cx="1731434" cy="438150"/>
          </a:xfrm>
          <a:prstGeom prst="rect">
            <a:avLst/>
          </a:prstGeom>
          <a:noFill/>
          <a:ln w="9525">
            <a:noFill/>
            <a:miter lim="800000"/>
            <a:headEnd/>
            <a:tailEnd/>
          </a:ln>
        </p:spPr>
        <p:txBody>
          <a:bodyPr lIns="0" tIns="0" rIns="0" bIns="0">
            <a:spAutoFit/>
          </a:bodyPr>
          <a:lstStyle/>
          <a:p>
            <a:pPr algn="ctr" defTabSz="935038" eaLnBrk="0" hangingPunct="0">
              <a:lnSpc>
                <a:spcPct val="75000"/>
              </a:lnSpc>
            </a:pPr>
            <a:r>
              <a:rPr lang="en-US" altLang="en-US" sz="1200" b="1">
                <a:ea typeface="MS PGothic" pitchFamily="34" charset="-128"/>
              </a:rPr>
              <a:t>Sub-Saharan Africa</a:t>
            </a:r>
          </a:p>
          <a:p>
            <a:pPr algn="ctr" defTabSz="935038" eaLnBrk="0" hangingPunct="0">
              <a:lnSpc>
                <a:spcPct val="75000"/>
              </a:lnSpc>
            </a:pPr>
            <a:r>
              <a:rPr lang="en-US" altLang="en-US" sz="1400" b="1">
                <a:ea typeface="MS PGothic" pitchFamily="34" charset="-128"/>
              </a:rPr>
              <a:t>25.8 million</a:t>
            </a:r>
          </a:p>
          <a:p>
            <a:pPr algn="ctr" defTabSz="935038" eaLnBrk="0" hangingPunct="0">
              <a:lnSpc>
                <a:spcPct val="75000"/>
              </a:lnSpc>
            </a:pPr>
            <a:r>
              <a:rPr lang="en-US" altLang="en-US" sz="1200">
                <a:solidFill>
                  <a:srgbClr val="4D4D4D"/>
                </a:solidFill>
                <a:latin typeface="Arial Narrow" pitchFamily="34" charset="0"/>
                <a:ea typeface="MS PGothic" pitchFamily="34" charset="-128"/>
              </a:rPr>
              <a:t>[24.0 million – 28.7 million]</a:t>
            </a:r>
          </a:p>
        </p:txBody>
      </p:sp>
      <p:sp>
        <p:nvSpPr>
          <p:cNvPr id="8220" name="Rectangle 29"/>
          <p:cNvSpPr>
            <a:spLocks noChangeArrowheads="1"/>
          </p:cNvSpPr>
          <p:nvPr/>
        </p:nvSpPr>
        <p:spPr bwMode="auto">
          <a:xfrm>
            <a:off x="4955822" y="2133600"/>
            <a:ext cx="1546578" cy="577850"/>
          </a:xfrm>
          <a:prstGeom prst="rect">
            <a:avLst/>
          </a:prstGeom>
          <a:noFill/>
          <a:ln w="9525">
            <a:noFill/>
            <a:miter lim="800000"/>
            <a:headEnd/>
            <a:tailEnd/>
          </a:ln>
        </p:spPr>
        <p:txBody>
          <a:bodyPr lIns="0" tIns="0" rIns="0" bIns="0">
            <a:spAutoFit/>
          </a:bodyPr>
          <a:lstStyle/>
          <a:p>
            <a:pPr algn="ctr" defTabSz="935038" eaLnBrk="0" hangingPunct="0">
              <a:lnSpc>
                <a:spcPct val="75000"/>
              </a:lnSpc>
            </a:pPr>
            <a:r>
              <a:rPr lang="en-US" altLang="en-US" sz="1200" b="1">
                <a:ea typeface="MS PGothic" pitchFamily="34" charset="-128"/>
              </a:rPr>
              <a:t>Eastern Europe </a:t>
            </a:r>
            <a:br>
              <a:rPr lang="en-US" altLang="en-US" sz="1200" b="1">
                <a:ea typeface="MS PGothic" pitchFamily="34" charset="-128"/>
              </a:rPr>
            </a:br>
            <a:r>
              <a:rPr lang="en-US" altLang="en-US" sz="1200" b="1">
                <a:ea typeface="MS PGothic" pitchFamily="34" charset="-128"/>
              </a:rPr>
              <a:t>&amp; Central Asia</a:t>
            </a:r>
          </a:p>
          <a:p>
            <a:pPr algn="ctr" defTabSz="935038" eaLnBrk="0" hangingPunct="0">
              <a:lnSpc>
                <a:spcPct val="75000"/>
              </a:lnSpc>
            </a:pPr>
            <a:r>
              <a:rPr lang="en-US" altLang="en-US" sz="1400" b="1">
                <a:ea typeface="MS PGothic" pitchFamily="34" charset="-128"/>
              </a:rPr>
              <a:t>1.5 million </a:t>
            </a:r>
          </a:p>
          <a:p>
            <a:pPr algn="ctr" defTabSz="935038" eaLnBrk="0" hangingPunct="0">
              <a:lnSpc>
                <a:spcPct val="75000"/>
              </a:lnSpc>
            </a:pPr>
            <a:r>
              <a:rPr lang="en-US" altLang="en-US" sz="1200">
                <a:solidFill>
                  <a:srgbClr val="4D4D4D"/>
                </a:solidFill>
                <a:latin typeface="Arial Narrow" pitchFamily="34" charset="0"/>
                <a:ea typeface="MS PGothic" pitchFamily="34" charset="-128"/>
              </a:rPr>
              <a:t>[1.3 million – 1.8 million]</a:t>
            </a:r>
          </a:p>
        </p:txBody>
      </p:sp>
      <p:sp>
        <p:nvSpPr>
          <p:cNvPr id="8221" name="Rectangle 30"/>
          <p:cNvSpPr>
            <a:spLocks noChangeArrowheads="1"/>
          </p:cNvSpPr>
          <p:nvPr/>
        </p:nvSpPr>
        <p:spPr bwMode="auto">
          <a:xfrm>
            <a:off x="5599289" y="3236913"/>
            <a:ext cx="1952978" cy="438150"/>
          </a:xfrm>
          <a:prstGeom prst="rect">
            <a:avLst/>
          </a:prstGeom>
          <a:noFill/>
          <a:ln w="9525">
            <a:noFill/>
            <a:miter lim="800000"/>
            <a:headEnd/>
            <a:tailEnd/>
          </a:ln>
        </p:spPr>
        <p:txBody>
          <a:bodyPr lIns="0" tIns="0" rIns="0" bIns="0">
            <a:spAutoFit/>
          </a:bodyPr>
          <a:lstStyle/>
          <a:p>
            <a:pPr algn="ctr" defTabSz="935038" eaLnBrk="0" hangingPunct="0">
              <a:lnSpc>
                <a:spcPct val="75000"/>
              </a:lnSpc>
              <a:tabLst>
                <a:tab pos="285750" algn="l"/>
              </a:tabLst>
            </a:pPr>
            <a:r>
              <a:rPr lang="en-US" altLang="en-US" sz="1200" b="1">
                <a:ea typeface="MS PGothic" pitchFamily="34" charset="-128"/>
              </a:rPr>
              <a:t>Asia and the Pacific</a:t>
            </a:r>
          </a:p>
          <a:p>
            <a:pPr algn="ctr" defTabSz="935038" eaLnBrk="0" hangingPunct="0">
              <a:lnSpc>
                <a:spcPct val="75000"/>
              </a:lnSpc>
              <a:tabLst>
                <a:tab pos="285750" algn="l"/>
              </a:tabLst>
            </a:pPr>
            <a:r>
              <a:rPr lang="en-US" altLang="en-US" sz="1400" b="1">
                <a:ea typeface="MS PGothic" pitchFamily="34" charset="-128"/>
              </a:rPr>
              <a:t>	5.0 million</a:t>
            </a:r>
          </a:p>
          <a:p>
            <a:pPr algn="ctr" defTabSz="935038" eaLnBrk="0" hangingPunct="0">
              <a:lnSpc>
                <a:spcPct val="75000"/>
              </a:lnSpc>
              <a:tabLst>
                <a:tab pos="285750" algn="l"/>
              </a:tabLst>
            </a:pPr>
            <a:r>
              <a:rPr lang="en-US" altLang="en-US" sz="1200" b="1">
                <a:latin typeface="Arial Narrow" pitchFamily="34" charset="0"/>
                <a:ea typeface="MS PGothic" pitchFamily="34" charset="-128"/>
              </a:rPr>
              <a:t>	</a:t>
            </a:r>
            <a:r>
              <a:rPr lang="en-US" altLang="en-US" sz="1200">
                <a:solidFill>
                  <a:srgbClr val="4D4D4D"/>
                </a:solidFill>
                <a:latin typeface="Arial Narrow" pitchFamily="34" charset="0"/>
                <a:ea typeface="MS PGothic" pitchFamily="34" charset="-128"/>
              </a:rPr>
              <a:t>[4.5 million – 5.6 million]</a:t>
            </a:r>
          </a:p>
        </p:txBody>
      </p:sp>
      <p:sp>
        <p:nvSpPr>
          <p:cNvPr id="8222" name="Rectangle 32"/>
          <p:cNvSpPr>
            <a:spLocks noChangeArrowheads="1"/>
          </p:cNvSpPr>
          <p:nvPr/>
        </p:nvSpPr>
        <p:spPr bwMode="auto">
          <a:xfrm>
            <a:off x="1759656" y="2327275"/>
            <a:ext cx="3287889" cy="438150"/>
          </a:xfrm>
          <a:prstGeom prst="rect">
            <a:avLst/>
          </a:prstGeom>
          <a:noFill/>
          <a:ln w="9525">
            <a:noFill/>
            <a:miter lim="800000"/>
            <a:headEnd/>
            <a:tailEnd/>
          </a:ln>
        </p:spPr>
        <p:txBody>
          <a:bodyPr lIns="0" tIns="0" rIns="0" bIns="0">
            <a:spAutoFit/>
          </a:bodyPr>
          <a:lstStyle/>
          <a:p>
            <a:pPr algn="ctr" defTabSz="935038" eaLnBrk="0" hangingPunct="0">
              <a:lnSpc>
                <a:spcPct val="75000"/>
              </a:lnSpc>
            </a:pPr>
            <a:r>
              <a:rPr lang="en-US" altLang="en-US" sz="1200" b="1" dirty="0">
                <a:ea typeface="MS PGothic" pitchFamily="34" charset="-128"/>
              </a:rPr>
              <a:t>North America and Western and Central Europe</a:t>
            </a:r>
          </a:p>
          <a:p>
            <a:pPr algn="ctr" defTabSz="935038">
              <a:lnSpc>
                <a:spcPct val="75000"/>
              </a:lnSpc>
            </a:pPr>
            <a:r>
              <a:rPr lang="en-US" altLang="en-US" sz="1400" b="1" dirty="0">
                <a:ea typeface="MS PGothic" pitchFamily="34" charset="-128"/>
              </a:rPr>
              <a:t>                     2.4 million </a:t>
            </a:r>
          </a:p>
          <a:p>
            <a:pPr algn="ctr" defTabSz="935038">
              <a:lnSpc>
                <a:spcPct val="75000"/>
              </a:lnSpc>
            </a:pPr>
            <a:r>
              <a:rPr lang="en-US" altLang="en-US" sz="1200" dirty="0">
                <a:solidFill>
                  <a:srgbClr val="4D4D4D"/>
                </a:solidFill>
                <a:latin typeface="Arial Narrow" pitchFamily="34" charset="0"/>
                <a:ea typeface="MS PGothic" pitchFamily="34" charset="-128"/>
              </a:rPr>
              <a:t>                          [1.5 million – 3.5 million]</a:t>
            </a:r>
          </a:p>
        </p:txBody>
      </p:sp>
      <p:sp>
        <p:nvSpPr>
          <p:cNvPr id="8223" name="Rectangle 33"/>
          <p:cNvSpPr>
            <a:spLocks noChangeArrowheads="1"/>
          </p:cNvSpPr>
          <p:nvPr/>
        </p:nvSpPr>
        <p:spPr bwMode="auto">
          <a:xfrm>
            <a:off x="2396067" y="3717925"/>
            <a:ext cx="1566333" cy="438150"/>
          </a:xfrm>
          <a:prstGeom prst="rect">
            <a:avLst/>
          </a:prstGeom>
          <a:noFill/>
          <a:ln w="9525">
            <a:noFill/>
            <a:miter lim="800000"/>
            <a:headEnd/>
            <a:tailEnd/>
          </a:ln>
        </p:spPr>
        <p:txBody>
          <a:bodyPr lIns="0" tIns="0" rIns="0" bIns="0">
            <a:spAutoFit/>
          </a:bodyPr>
          <a:lstStyle/>
          <a:p>
            <a:pPr algn="ctr" defTabSz="935038" eaLnBrk="0" hangingPunct="0">
              <a:lnSpc>
                <a:spcPct val="75000"/>
              </a:lnSpc>
            </a:pPr>
            <a:r>
              <a:rPr lang="en-US" altLang="en-US" sz="1200" b="1">
                <a:ea typeface="MS PGothic" pitchFamily="34" charset="-128"/>
              </a:rPr>
              <a:t>Latin America</a:t>
            </a:r>
          </a:p>
          <a:p>
            <a:pPr algn="ctr" defTabSz="935038" eaLnBrk="0" hangingPunct="0">
              <a:lnSpc>
                <a:spcPct val="75000"/>
              </a:lnSpc>
            </a:pPr>
            <a:r>
              <a:rPr lang="en-US" altLang="en-US" sz="1400" b="1">
                <a:ea typeface="MS PGothic" pitchFamily="34" charset="-128"/>
              </a:rPr>
              <a:t>1.7 million</a:t>
            </a:r>
          </a:p>
          <a:p>
            <a:pPr algn="ctr" defTabSz="935038" eaLnBrk="0" hangingPunct="0">
              <a:lnSpc>
                <a:spcPct val="75000"/>
              </a:lnSpc>
            </a:pPr>
            <a:r>
              <a:rPr lang="en-US" altLang="en-US" sz="1200">
                <a:solidFill>
                  <a:srgbClr val="4D4D4D"/>
                </a:solidFill>
                <a:latin typeface="Arial Narrow" pitchFamily="34" charset="0"/>
                <a:ea typeface="MS PGothic" pitchFamily="34" charset="-128"/>
              </a:rPr>
              <a:t>[1.4 million – 2.0 million]</a:t>
            </a:r>
          </a:p>
        </p:txBody>
      </p:sp>
      <p:sp>
        <p:nvSpPr>
          <p:cNvPr id="8224" name="Rectangle 35"/>
          <p:cNvSpPr>
            <a:spLocks noChangeArrowheads="1"/>
          </p:cNvSpPr>
          <p:nvPr/>
        </p:nvSpPr>
        <p:spPr bwMode="auto">
          <a:xfrm>
            <a:off x="2136423" y="3022600"/>
            <a:ext cx="1849967" cy="438150"/>
          </a:xfrm>
          <a:prstGeom prst="rect">
            <a:avLst/>
          </a:prstGeom>
          <a:noFill/>
          <a:ln w="9525">
            <a:noFill/>
            <a:miter lim="800000"/>
            <a:headEnd/>
            <a:tailEnd/>
          </a:ln>
        </p:spPr>
        <p:txBody>
          <a:bodyPr lIns="0" tIns="0" rIns="0" bIns="0">
            <a:spAutoFit/>
          </a:bodyPr>
          <a:lstStyle/>
          <a:p>
            <a:pPr algn="ctr" defTabSz="935038" eaLnBrk="0" hangingPunct="0">
              <a:lnSpc>
                <a:spcPct val="75000"/>
              </a:lnSpc>
            </a:pPr>
            <a:r>
              <a:rPr lang="en-US" altLang="en-US" sz="1200" b="1">
                <a:ea typeface="MS PGothic" pitchFamily="34" charset="-128"/>
              </a:rPr>
              <a:t>Caribbean</a:t>
            </a:r>
          </a:p>
          <a:p>
            <a:pPr algn="ctr" defTabSz="935038">
              <a:lnSpc>
                <a:spcPct val="75000"/>
              </a:lnSpc>
            </a:pPr>
            <a:r>
              <a:rPr lang="en-US" altLang="en-US" sz="1400" b="1">
                <a:ea typeface="MS PGothic" pitchFamily="34" charset="-128"/>
              </a:rPr>
              <a:t>280 000</a:t>
            </a:r>
          </a:p>
          <a:p>
            <a:pPr algn="ctr" defTabSz="935038">
              <a:lnSpc>
                <a:spcPct val="75000"/>
              </a:lnSpc>
            </a:pPr>
            <a:r>
              <a:rPr lang="en-US" altLang="en-US" sz="1200">
                <a:solidFill>
                  <a:srgbClr val="4D4D4D"/>
                </a:solidFill>
                <a:latin typeface="Arial Narrow" pitchFamily="34" charset="0"/>
                <a:ea typeface="MS PGothic" pitchFamily="34" charset="-128"/>
              </a:rPr>
              <a:t>[210 000 – 340 000]</a:t>
            </a:r>
          </a:p>
        </p:txBody>
      </p:sp>
      <p:sp>
        <p:nvSpPr>
          <p:cNvPr id="8225" name="Rectangle 36"/>
          <p:cNvSpPr>
            <a:spLocks noChangeArrowheads="1"/>
          </p:cNvSpPr>
          <p:nvPr/>
        </p:nvSpPr>
        <p:spPr bwMode="auto">
          <a:xfrm>
            <a:off x="324556" y="730250"/>
            <a:ext cx="8734778" cy="461665"/>
          </a:xfrm>
          <a:prstGeom prst="rect">
            <a:avLst/>
          </a:prstGeom>
          <a:noFill/>
          <a:ln w="9525">
            <a:noFill/>
            <a:miter lim="800000"/>
            <a:headEnd/>
            <a:tailEnd/>
          </a:ln>
        </p:spPr>
        <p:txBody>
          <a:bodyPr>
            <a:spAutoFit/>
          </a:bodyPr>
          <a:lstStyle/>
          <a:p>
            <a:pPr defTabSz="457200"/>
            <a:r>
              <a:rPr lang="en-US" altLang="en-US" sz="2400" b="1" dirty="0">
                <a:solidFill>
                  <a:srgbClr val="C00000"/>
                </a:solidFill>
                <a:latin typeface="Arial" pitchFamily="34" charset="0"/>
                <a:ea typeface="MS PGothic" pitchFamily="34" charset="-128"/>
                <a:cs typeface="Arial" pitchFamily="34" charset="0"/>
              </a:rPr>
              <a:t>Adults and children estimated to be living with HIV </a:t>
            </a:r>
            <a:r>
              <a:rPr lang="en-US" altLang="en-US" sz="2400" b="1" dirty="0">
                <a:solidFill>
                  <a:srgbClr val="C00000"/>
                </a:solidFill>
                <a:latin typeface="Arial" pitchFamily="34" charset="0"/>
                <a:ea typeface="MS PGothic" pitchFamily="34" charset="-128"/>
                <a:cs typeface="Arial" pitchFamily="34" charset="0"/>
                <a:sym typeface="Webdings" pitchFamily="18" charset="2"/>
              </a:rPr>
              <a:t></a:t>
            </a:r>
            <a:r>
              <a:rPr lang="en-US" altLang="en-US" sz="2400" b="1" dirty="0">
                <a:solidFill>
                  <a:srgbClr val="C00000"/>
                </a:solidFill>
                <a:latin typeface="Arial" pitchFamily="34" charset="0"/>
                <a:ea typeface="MS PGothic" pitchFamily="34" charset="-128"/>
                <a:cs typeface="Arial" pitchFamily="34" charset="0"/>
              </a:rPr>
              <a:t> 2014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52400" y="1633538"/>
            <a:ext cx="8763000" cy="4614862"/>
          </a:xfrm>
          <a:prstGeom prst="rect">
            <a:avLst/>
          </a:prstGeom>
          <a:solidFill>
            <a:srgbClr val="99CCFF"/>
          </a:solidFill>
          <a:ln w="12700" algn="ctr">
            <a:noFill/>
            <a:round/>
            <a:headEnd/>
            <a:tailEnd/>
          </a:ln>
        </p:spPr>
        <p:txBody>
          <a:bodyPr/>
          <a:lstStyle/>
          <a:p>
            <a:pPr marL="342900" indent="-342900"/>
            <a:endParaRPr lang="en-US" altLang="en-US"/>
          </a:p>
        </p:txBody>
      </p:sp>
      <p:sp>
        <p:nvSpPr>
          <p:cNvPr id="12291" name="Rectangle 2"/>
          <p:cNvSpPr>
            <a:spLocks noGrp="1"/>
          </p:cNvSpPr>
          <p:nvPr>
            <p:ph type="title"/>
          </p:nvPr>
        </p:nvSpPr>
        <p:spPr>
          <a:xfrm>
            <a:off x="1331913" y="333375"/>
            <a:ext cx="6840537" cy="936625"/>
          </a:xfrm>
          <a:noFill/>
        </p:spPr>
        <p:txBody>
          <a:bodyPr lIns="90488" tIns="44450" rIns="90488" bIns="44450" anchor="b">
            <a:normAutofit/>
          </a:bodyPr>
          <a:lstStyle/>
          <a:p>
            <a:pPr algn="ctr" eaLnBrk="1" hangingPunct="1"/>
            <a:r>
              <a:rPr lang="en-US" altLang="en-US" sz="2800" dirty="0" smtClean="0">
                <a:solidFill>
                  <a:schemeClr val="accent2"/>
                </a:solidFill>
              </a:rPr>
              <a:t>O </a:t>
            </a:r>
            <a:r>
              <a:rPr lang="en-US" altLang="en-US" sz="2800" dirty="0" err="1" smtClean="0">
                <a:solidFill>
                  <a:schemeClr val="accent2"/>
                </a:solidFill>
              </a:rPr>
              <a:t>que</a:t>
            </a:r>
            <a:r>
              <a:rPr lang="en-US" altLang="en-US" sz="2800" dirty="0" smtClean="0">
                <a:solidFill>
                  <a:schemeClr val="accent2"/>
                </a:solidFill>
              </a:rPr>
              <a:t> </a:t>
            </a:r>
            <a:r>
              <a:rPr lang="en-US" altLang="en-US" sz="2800" dirty="0" err="1" smtClean="0">
                <a:solidFill>
                  <a:schemeClr val="accent2"/>
                </a:solidFill>
              </a:rPr>
              <a:t>pode</a:t>
            </a:r>
            <a:r>
              <a:rPr lang="en-US" altLang="en-US" sz="2800" dirty="0" smtClean="0">
                <a:solidFill>
                  <a:schemeClr val="accent2"/>
                </a:solidFill>
              </a:rPr>
              <a:t> ser </a:t>
            </a:r>
            <a:r>
              <a:rPr lang="en-US" altLang="en-US" sz="2800" dirty="0" err="1" smtClean="0">
                <a:solidFill>
                  <a:schemeClr val="accent2"/>
                </a:solidFill>
              </a:rPr>
              <a:t>feito</a:t>
            </a:r>
            <a:r>
              <a:rPr lang="en-US" altLang="en-US" sz="2800" dirty="0" smtClean="0">
                <a:solidFill>
                  <a:schemeClr val="accent2"/>
                </a:solidFill>
              </a:rPr>
              <a:t>?</a:t>
            </a:r>
          </a:p>
        </p:txBody>
      </p:sp>
      <p:sp>
        <p:nvSpPr>
          <p:cNvPr id="12292" name="Rectangle 3"/>
          <p:cNvSpPr>
            <a:spLocks noChangeArrowheads="1"/>
          </p:cNvSpPr>
          <p:nvPr/>
        </p:nvSpPr>
        <p:spPr bwMode="auto">
          <a:xfrm>
            <a:off x="2279650" y="1935163"/>
            <a:ext cx="6864350" cy="427037"/>
          </a:xfrm>
          <a:prstGeom prst="rect">
            <a:avLst/>
          </a:prstGeom>
          <a:noFill/>
          <a:ln w="12700">
            <a:noFill/>
            <a:miter lim="800000"/>
            <a:headEnd/>
            <a:tailEnd/>
          </a:ln>
        </p:spPr>
        <p:txBody>
          <a:bodyPr lIns="90488" tIns="44450" rIns="90488" bIns="44450" anchor="b"/>
          <a:lstStyle/>
          <a:p>
            <a:pPr algn="ctr" eaLnBrk="0" hangingPunct="0">
              <a:lnSpc>
                <a:spcPct val="95000"/>
              </a:lnSpc>
              <a:spcBef>
                <a:spcPct val="0"/>
              </a:spcBef>
              <a:buFontTx/>
              <a:buNone/>
            </a:pPr>
            <a:endParaRPr lang="en-US" altLang="en-US" sz="2800">
              <a:solidFill>
                <a:srgbClr val="83CEB9"/>
              </a:solidFill>
            </a:endParaRPr>
          </a:p>
        </p:txBody>
      </p:sp>
      <p:grpSp>
        <p:nvGrpSpPr>
          <p:cNvPr id="2" name="Group 11"/>
          <p:cNvGrpSpPr>
            <a:grpSpLocks/>
          </p:cNvGrpSpPr>
          <p:nvPr/>
        </p:nvGrpSpPr>
        <p:grpSpPr bwMode="auto">
          <a:xfrm>
            <a:off x="482600" y="1905000"/>
            <a:ext cx="8057091" cy="4229100"/>
            <a:chOff x="482600" y="1905538"/>
            <a:chExt cx="8057090" cy="4229101"/>
          </a:xfrm>
        </p:grpSpPr>
        <p:sp>
          <p:nvSpPr>
            <p:cNvPr id="12298" name="Line 5"/>
            <p:cNvSpPr>
              <a:spLocks noChangeShapeType="1"/>
            </p:cNvSpPr>
            <p:nvPr/>
          </p:nvSpPr>
          <p:spPr bwMode="auto">
            <a:xfrm>
              <a:off x="1677987" y="5328188"/>
              <a:ext cx="0" cy="420688"/>
            </a:xfrm>
            <a:prstGeom prst="line">
              <a:avLst/>
            </a:prstGeom>
            <a:noFill/>
            <a:ln w="12700">
              <a:solidFill>
                <a:schemeClr val="tx1"/>
              </a:solidFill>
              <a:round/>
              <a:headEnd type="triangle" w="med" len="med"/>
              <a:tailEnd/>
            </a:ln>
          </p:spPr>
          <p:txBody>
            <a:bodyPr/>
            <a:lstStyle/>
            <a:p>
              <a:endParaRPr lang="pt-BR"/>
            </a:p>
          </p:txBody>
        </p:sp>
        <p:sp>
          <p:nvSpPr>
            <p:cNvPr id="12299" name="Rectangle 6"/>
            <p:cNvSpPr>
              <a:spLocks noChangeArrowheads="1"/>
            </p:cNvSpPr>
            <p:nvPr/>
          </p:nvSpPr>
          <p:spPr bwMode="auto">
            <a:xfrm>
              <a:off x="3943350" y="5799676"/>
              <a:ext cx="1512887"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Time in Years</a:t>
              </a:r>
            </a:p>
          </p:txBody>
        </p:sp>
        <p:sp>
          <p:nvSpPr>
            <p:cNvPr id="12300" name="Rectangle 7"/>
            <p:cNvSpPr>
              <a:spLocks noChangeArrowheads="1"/>
            </p:cNvSpPr>
            <p:nvPr/>
          </p:nvSpPr>
          <p:spPr bwMode="auto">
            <a:xfrm>
              <a:off x="1166812" y="5786976"/>
              <a:ext cx="102552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Infection</a:t>
              </a:r>
            </a:p>
          </p:txBody>
        </p:sp>
        <p:sp>
          <p:nvSpPr>
            <p:cNvPr id="12301" name="Rectangle 8"/>
            <p:cNvSpPr>
              <a:spLocks noChangeArrowheads="1"/>
            </p:cNvSpPr>
            <p:nvPr/>
          </p:nvSpPr>
          <p:spPr bwMode="auto">
            <a:xfrm>
              <a:off x="482600" y="3266026"/>
              <a:ext cx="682625" cy="56991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CD4</a:t>
              </a:r>
              <a:br>
                <a:rPr lang="en-US" altLang="en-US" sz="1700"/>
              </a:br>
              <a:r>
                <a:rPr lang="en-US" altLang="en-US" sz="1700"/>
                <a:t>Cells</a:t>
              </a:r>
            </a:p>
          </p:txBody>
        </p:sp>
        <p:sp>
          <p:nvSpPr>
            <p:cNvPr id="12302" name="Line 9"/>
            <p:cNvSpPr>
              <a:spLocks noChangeShapeType="1"/>
            </p:cNvSpPr>
            <p:nvPr/>
          </p:nvSpPr>
          <p:spPr bwMode="auto">
            <a:xfrm>
              <a:off x="5383212" y="3510501"/>
              <a:ext cx="0" cy="844550"/>
            </a:xfrm>
            <a:prstGeom prst="line">
              <a:avLst/>
            </a:prstGeom>
            <a:noFill/>
            <a:ln w="12700">
              <a:solidFill>
                <a:schemeClr val="tx1"/>
              </a:solidFill>
              <a:round/>
              <a:headEnd/>
              <a:tailEnd type="triangle" w="med" len="med"/>
            </a:ln>
          </p:spPr>
          <p:txBody>
            <a:bodyPr/>
            <a:lstStyle/>
            <a:p>
              <a:endParaRPr lang="pt-BR"/>
            </a:p>
          </p:txBody>
        </p:sp>
        <p:sp>
          <p:nvSpPr>
            <p:cNvPr id="12303" name="Line 10"/>
            <p:cNvSpPr>
              <a:spLocks noChangeShapeType="1"/>
            </p:cNvSpPr>
            <p:nvPr/>
          </p:nvSpPr>
          <p:spPr bwMode="auto">
            <a:xfrm>
              <a:off x="6113462" y="3889913"/>
              <a:ext cx="0" cy="950913"/>
            </a:xfrm>
            <a:prstGeom prst="line">
              <a:avLst/>
            </a:prstGeom>
            <a:noFill/>
            <a:ln w="12700">
              <a:solidFill>
                <a:schemeClr val="tx1"/>
              </a:solidFill>
              <a:round/>
              <a:headEnd/>
              <a:tailEnd type="triangle" w="med" len="med"/>
            </a:ln>
          </p:spPr>
          <p:txBody>
            <a:bodyPr/>
            <a:lstStyle/>
            <a:p>
              <a:endParaRPr lang="pt-BR"/>
            </a:p>
          </p:txBody>
        </p:sp>
        <p:grpSp>
          <p:nvGrpSpPr>
            <p:cNvPr id="3" name="Group 11"/>
            <p:cNvGrpSpPr>
              <a:grpSpLocks/>
            </p:cNvGrpSpPr>
            <p:nvPr/>
          </p:nvGrpSpPr>
          <p:grpSpPr bwMode="auto">
            <a:xfrm>
              <a:off x="1682750" y="2083338"/>
              <a:ext cx="5767387" cy="2963863"/>
              <a:chOff x="1333" y="1406"/>
              <a:chExt cx="4087" cy="1867"/>
            </a:xfrm>
          </p:grpSpPr>
          <p:sp>
            <p:nvSpPr>
              <p:cNvPr id="12345" name="Freeform 12"/>
              <p:cNvSpPr>
                <a:spLocks/>
              </p:cNvSpPr>
              <p:nvPr/>
            </p:nvSpPr>
            <p:spPr bwMode="auto">
              <a:xfrm>
                <a:off x="1333" y="1406"/>
                <a:ext cx="36" cy="61"/>
              </a:xfrm>
              <a:custGeom>
                <a:avLst/>
                <a:gdLst>
                  <a:gd name="T0" fmla="*/ 0 w 36"/>
                  <a:gd name="T1" fmla="*/ 0 h 61"/>
                  <a:gd name="T2" fmla="*/ 0 w 36"/>
                  <a:gd name="T3" fmla="*/ 4 h 61"/>
                  <a:gd name="T4" fmla="*/ 2 w 36"/>
                  <a:gd name="T5" fmla="*/ 8 h 61"/>
                  <a:gd name="T6" fmla="*/ 3 w 36"/>
                  <a:gd name="T7" fmla="*/ 12 h 61"/>
                  <a:gd name="T8" fmla="*/ 5 w 36"/>
                  <a:gd name="T9" fmla="*/ 15 h 61"/>
                  <a:gd name="T10" fmla="*/ 8 w 36"/>
                  <a:gd name="T11" fmla="*/ 19 h 61"/>
                  <a:gd name="T12" fmla="*/ 11 w 36"/>
                  <a:gd name="T13" fmla="*/ 23 h 61"/>
                  <a:gd name="T14" fmla="*/ 14 w 36"/>
                  <a:gd name="T15" fmla="*/ 27 h 61"/>
                  <a:gd name="T16" fmla="*/ 17 w 36"/>
                  <a:gd name="T17" fmla="*/ 30 h 61"/>
                  <a:gd name="T18" fmla="*/ 20 w 36"/>
                  <a:gd name="T19" fmla="*/ 34 h 61"/>
                  <a:gd name="T20" fmla="*/ 24 w 36"/>
                  <a:gd name="T21" fmla="*/ 38 h 61"/>
                  <a:gd name="T22" fmla="*/ 26 w 36"/>
                  <a:gd name="T23" fmla="*/ 41 h 61"/>
                  <a:gd name="T24" fmla="*/ 29 w 36"/>
                  <a:gd name="T25" fmla="*/ 45 h 61"/>
                  <a:gd name="T26" fmla="*/ 31 w 36"/>
                  <a:gd name="T27" fmla="*/ 48 h 61"/>
                  <a:gd name="T28" fmla="*/ 32 w 36"/>
                  <a:gd name="T29" fmla="*/ 53 h 61"/>
                  <a:gd name="T30" fmla="*/ 34 w 36"/>
                  <a:gd name="T31" fmla="*/ 57 h 61"/>
                  <a:gd name="T32" fmla="*/ 35 w 36"/>
                  <a:gd name="T33" fmla="*/ 6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1"/>
                  <a:gd name="T53" fmla="*/ 36 w 3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1">
                    <a:moveTo>
                      <a:pt x="0" y="0"/>
                    </a:moveTo>
                    <a:lnTo>
                      <a:pt x="0" y="4"/>
                    </a:lnTo>
                    <a:lnTo>
                      <a:pt x="2" y="8"/>
                    </a:lnTo>
                    <a:lnTo>
                      <a:pt x="3" y="12"/>
                    </a:lnTo>
                    <a:lnTo>
                      <a:pt x="5" y="15"/>
                    </a:lnTo>
                    <a:lnTo>
                      <a:pt x="8" y="19"/>
                    </a:lnTo>
                    <a:lnTo>
                      <a:pt x="11" y="23"/>
                    </a:lnTo>
                    <a:lnTo>
                      <a:pt x="14" y="27"/>
                    </a:lnTo>
                    <a:lnTo>
                      <a:pt x="17" y="30"/>
                    </a:lnTo>
                    <a:lnTo>
                      <a:pt x="20" y="34"/>
                    </a:lnTo>
                    <a:lnTo>
                      <a:pt x="24" y="38"/>
                    </a:lnTo>
                    <a:lnTo>
                      <a:pt x="26" y="41"/>
                    </a:lnTo>
                    <a:lnTo>
                      <a:pt x="29" y="45"/>
                    </a:lnTo>
                    <a:lnTo>
                      <a:pt x="31" y="48"/>
                    </a:lnTo>
                    <a:lnTo>
                      <a:pt x="32" y="53"/>
                    </a:lnTo>
                    <a:lnTo>
                      <a:pt x="34" y="57"/>
                    </a:lnTo>
                    <a:lnTo>
                      <a:pt x="35" y="6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6" name="Freeform 13"/>
              <p:cNvSpPr>
                <a:spLocks/>
              </p:cNvSpPr>
              <p:nvPr/>
            </p:nvSpPr>
            <p:spPr bwMode="auto">
              <a:xfrm>
                <a:off x="1368" y="1466"/>
                <a:ext cx="122" cy="429"/>
              </a:xfrm>
              <a:custGeom>
                <a:avLst/>
                <a:gdLst>
                  <a:gd name="T0" fmla="*/ 0 w 122"/>
                  <a:gd name="T1" fmla="*/ 0 h 429"/>
                  <a:gd name="T2" fmla="*/ 0 w 122"/>
                  <a:gd name="T3" fmla="*/ 26 h 429"/>
                  <a:gd name="T4" fmla="*/ 1 w 122"/>
                  <a:gd name="T5" fmla="*/ 55 h 429"/>
                  <a:gd name="T6" fmla="*/ 4 w 122"/>
                  <a:gd name="T7" fmla="*/ 86 h 429"/>
                  <a:gd name="T8" fmla="*/ 7 w 122"/>
                  <a:gd name="T9" fmla="*/ 118 h 429"/>
                  <a:gd name="T10" fmla="*/ 12 w 122"/>
                  <a:gd name="T11" fmla="*/ 152 h 429"/>
                  <a:gd name="T12" fmla="*/ 16 w 122"/>
                  <a:gd name="T13" fmla="*/ 187 h 429"/>
                  <a:gd name="T14" fmla="*/ 23 w 122"/>
                  <a:gd name="T15" fmla="*/ 220 h 429"/>
                  <a:gd name="T16" fmla="*/ 31 w 122"/>
                  <a:gd name="T17" fmla="*/ 254 h 429"/>
                  <a:gd name="T18" fmla="*/ 39 w 122"/>
                  <a:gd name="T19" fmla="*/ 287 h 429"/>
                  <a:gd name="T20" fmla="*/ 47 w 122"/>
                  <a:gd name="T21" fmla="*/ 317 h 429"/>
                  <a:gd name="T22" fmla="*/ 58 w 122"/>
                  <a:gd name="T23" fmla="*/ 345 h 429"/>
                  <a:gd name="T24" fmla="*/ 69 w 122"/>
                  <a:gd name="T25" fmla="*/ 370 h 429"/>
                  <a:gd name="T26" fmla="*/ 80 w 122"/>
                  <a:gd name="T27" fmla="*/ 391 h 429"/>
                  <a:gd name="T28" fmla="*/ 93 w 122"/>
                  <a:gd name="T29" fmla="*/ 409 h 429"/>
                  <a:gd name="T30" fmla="*/ 106 w 122"/>
                  <a:gd name="T31" fmla="*/ 421 h 429"/>
                  <a:gd name="T32" fmla="*/ 121 w 122"/>
                  <a:gd name="T33" fmla="*/ 428 h 4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429"/>
                  <a:gd name="T53" fmla="*/ 122 w 122"/>
                  <a:gd name="T54" fmla="*/ 429 h 4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429">
                    <a:moveTo>
                      <a:pt x="0" y="0"/>
                    </a:moveTo>
                    <a:lnTo>
                      <a:pt x="0" y="26"/>
                    </a:lnTo>
                    <a:lnTo>
                      <a:pt x="1" y="55"/>
                    </a:lnTo>
                    <a:lnTo>
                      <a:pt x="4" y="86"/>
                    </a:lnTo>
                    <a:lnTo>
                      <a:pt x="7" y="118"/>
                    </a:lnTo>
                    <a:lnTo>
                      <a:pt x="12" y="152"/>
                    </a:lnTo>
                    <a:lnTo>
                      <a:pt x="16" y="187"/>
                    </a:lnTo>
                    <a:lnTo>
                      <a:pt x="23" y="220"/>
                    </a:lnTo>
                    <a:lnTo>
                      <a:pt x="31" y="254"/>
                    </a:lnTo>
                    <a:lnTo>
                      <a:pt x="39" y="287"/>
                    </a:lnTo>
                    <a:lnTo>
                      <a:pt x="47" y="317"/>
                    </a:lnTo>
                    <a:lnTo>
                      <a:pt x="58" y="345"/>
                    </a:lnTo>
                    <a:lnTo>
                      <a:pt x="69" y="370"/>
                    </a:lnTo>
                    <a:lnTo>
                      <a:pt x="80" y="391"/>
                    </a:lnTo>
                    <a:lnTo>
                      <a:pt x="93" y="409"/>
                    </a:lnTo>
                    <a:lnTo>
                      <a:pt x="106" y="421"/>
                    </a:lnTo>
                    <a:lnTo>
                      <a:pt x="121" y="428"/>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7" name="Freeform 14"/>
              <p:cNvSpPr>
                <a:spLocks/>
              </p:cNvSpPr>
              <p:nvPr/>
            </p:nvSpPr>
            <p:spPr bwMode="auto">
              <a:xfrm>
                <a:off x="1489" y="1641"/>
                <a:ext cx="59" cy="254"/>
              </a:xfrm>
              <a:custGeom>
                <a:avLst/>
                <a:gdLst>
                  <a:gd name="T0" fmla="*/ 0 w 59"/>
                  <a:gd name="T1" fmla="*/ 253 h 254"/>
                  <a:gd name="T2" fmla="*/ 0 w 59"/>
                  <a:gd name="T3" fmla="*/ 251 h 254"/>
                  <a:gd name="T4" fmla="*/ 2 w 59"/>
                  <a:gd name="T5" fmla="*/ 242 h 254"/>
                  <a:gd name="T6" fmla="*/ 4 w 59"/>
                  <a:gd name="T7" fmla="*/ 232 h 254"/>
                  <a:gd name="T8" fmla="*/ 8 w 59"/>
                  <a:gd name="T9" fmla="*/ 217 h 254"/>
                  <a:gd name="T10" fmla="*/ 12 w 59"/>
                  <a:gd name="T11" fmla="*/ 199 h 254"/>
                  <a:gd name="T12" fmla="*/ 15 w 59"/>
                  <a:gd name="T13" fmla="*/ 180 h 254"/>
                  <a:gd name="T14" fmla="*/ 20 w 59"/>
                  <a:gd name="T15" fmla="*/ 158 h 254"/>
                  <a:gd name="T16" fmla="*/ 24 w 59"/>
                  <a:gd name="T17" fmla="*/ 136 h 254"/>
                  <a:gd name="T18" fmla="*/ 30 w 59"/>
                  <a:gd name="T19" fmla="*/ 114 h 254"/>
                  <a:gd name="T20" fmla="*/ 35 w 59"/>
                  <a:gd name="T21" fmla="*/ 91 h 254"/>
                  <a:gd name="T22" fmla="*/ 40 w 59"/>
                  <a:gd name="T23" fmla="*/ 70 h 254"/>
                  <a:gd name="T24" fmla="*/ 44 w 59"/>
                  <a:gd name="T25" fmla="*/ 50 h 254"/>
                  <a:gd name="T26" fmla="*/ 49 w 59"/>
                  <a:gd name="T27" fmla="*/ 33 h 254"/>
                  <a:gd name="T28" fmla="*/ 53 w 59"/>
                  <a:gd name="T29" fmla="*/ 18 h 254"/>
                  <a:gd name="T30" fmla="*/ 56 w 59"/>
                  <a:gd name="T31" fmla="*/ 7 h 254"/>
                  <a:gd name="T32" fmla="*/ 58 w 59"/>
                  <a:gd name="T33" fmla="*/ 0 h 2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254"/>
                  <a:gd name="T53" fmla="*/ 59 w 59"/>
                  <a:gd name="T54" fmla="*/ 254 h 2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254">
                    <a:moveTo>
                      <a:pt x="0" y="253"/>
                    </a:moveTo>
                    <a:lnTo>
                      <a:pt x="0" y="251"/>
                    </a:lnTo>
                    <a:lnTo>
                      <a:pt x="2" y="242"/>
                    </a:lnTo>
                    <a:lnTo>
                      <a:pt x="4" y="232"/>
                    </a:lnTo>
                    <a:lnTo>
                      <a:pt x="8" y="217"/>
                    </a:lnTo>
                    <a:lnTo>
                      <a:pt x="12" y="199"/>
                    </a:lnTo>
                    <a:lnTo>
                      <a:pt x="15" y="180"/>
                    </a:lnTo>
                    <a:lnTo>
                      <a:pt x="20" y="158"/>
                    </a:lnTo>
                    <a:lnTo>
                      <a:pt x="24" y="136"/>
                    </a:lnTo>
                    <a:lnTo>
                      <a:pt x="30" y="114"/>
                    </a:lnTo>
                    <a:lnTo>
                      <a:pt x="35" y="91"/>
                    </a:lnTo>
                    <a:lnTo>
                      <a:pt x="40" y="70"/>
                    </a:lnTo>
                    <a:lnTo>
                      <a:pt x="44" y="50"/>
                    </a:lnTo>
                    <a:lnTo>
                      <a:pt x="49" y="33"/>
                    </a:lnTo>
                    <a:lnTo>
                      <a:pt x="53" y="18"/>
                    </a:lnTo>
                    <a:lnTo>
                      <a:pt x="56" y="7"/>
                    </a:lnTo>
                    <a:lnTo>
                      <a:pt x="58" y="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8" name="Freeform 15"/>
              <p:cNvSpPr>
                <a:spLocks/>
              </p:cNvSpPr>
              <p:nvPr/>
            </p:nvSpPr>
            <p:spPr bwMode="auto">
              <a:xfrm>
                <a:off x="1547" y="1554"/>
                <a:ext cx="98" cy="88"/>
              </a:xfrm>
              <a:custGeom>
                <a:avLst/>
                <a:gdLst>
                  <a:gd name="T0" fmla="*/ 0 w 98"/>
                  <a:gd name="T1" fmla="*/ 87 h 88"/>
                  <a:gd name="T2" fmla="*/ 3 w 98"/>
                  <a:gd name="T3" fmla="*/ 82 h 88"/>
                  <a:gd name="T4" fmla="*/ 7 w 98"/>
                  <a:gd name="T5" fmla="*/ 76 h 88"/>
                  <a:gd name="T6" fmla="*/ 10 w 98"/>
                  <a:gd name="T7" fmla="*/ 70 h 88"/>
                  <a:gd name="T8" fmla="*/ 15 w 98"/>
                  <a:gd name="T9" fmla="*/ 63 h 88"/>
                  <a:gd name="T10" fmla="*/ 20 w 98"/>
                  <a:gd name="T11" fmla="*/ 56 h 88"/>
                  <a:gd name="T12" fmla="*/ 26 w 98"/>
                  <a:gd name="T13" fmla="*/ 49 h 88"/>
                  <a:gd name="T14" fmla="*/ 31 w 98"/>
                  <a:gd name="T15" fmla="*/ 41 h 88"/>
                  <a:gd name="T16" fmla="*/ 39 w 98"/>
                  <a:gd name="T17" fmla="*/ 34 h 88"/>
                  <a:gd name="T18" fmla="*/ 45 w 98"/>
                  <a:gd name="T19" fmla="*/ 28 h 88"/>
                  <a:gd name="T20" fmla="*/ 52 w 98"/>
                  <a:gd name="T21" fmla="*/ 21 h 88"/>
                  <a:gd name="T22" fmla="*/ 60 w 98"/>
                  <a:gd name="T23" fmla="*/ 15 h 88"/>
                  <a:gd name="T24" fmla="*/ 67 w 98"/>
                  <a:gd name="T25" fmla="*/ 11 h 88"/>
                  <a:gd name="T26" fmla="*/ 74 w 98"/>
                  <a:gd name="T27" fmla="*/ 7 h 88"/>
                  <a:gd name="T28" fmla="*/ 82 w 98"/>
                  <a:gd name="T29" fmla="*/ 3 h 88"/>
                  <a:gd name="T30" fmla="*/ 89 w 98"/>
                  <a:gd name="T31" fmla="*/ 1 h 88"/>
                  <a:gd name="T32" fmla="*/ 97 w 98"/>
                  <a:gd name="T33" fmla="*/ 0 h 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88"/>
                  <a:gd name="T53" fmla="*/ 98 w 98"/>
                  <a:gd name="T54" fmla="*/ 88 h 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88">
                    <a:moveTo>
                      <a:pt x="0" y="87"/>
                    </a:moveTo>
                    <a:lnTo>
                      <a:pt x="3" y="82"/>
                    </a:lnTo>
                    <a:lnTo>
                      <a:pt x="7" y="76"/>
                    </a:lnTo>
                    <a:lnTo>
                      <a:pt x="10" y="70"/>
                    </a:lnTo>
                    <a:lnTo>
                      <a:pt x="15" y="63"/>
                    </a:lnTo>
                    <a:lnTo>
                      <a:pt x="20" y="56"/>
                    </a:lnTo>
                    <a:lnTo>
                      <a:pt x="26" y="49"/>
                    </a:lnTo>
                    <a:lnTo>
                      <a:pt x="31" y="41"/>
                    </a:lnTo>
                    <a:lnTo>
                      <a:pt x="39" y="34"/>
                    </a:lnTo>
                    <a:lnTo>
                      <a:pt x="45" y="28"/>
                    </a:lnTo>
                    <a:lnTo>
                      <a:pt x="52" y="21"/>
                    </a:lnTo>
                    <a:lnTo>
                      <a:pt x="60" y="15"/>
                    </a:lnTo>
                    <a:lnTo>
                      <a:pt x="67" y="11"/>
                    </a:lnTo>
                    <a:lnTo>
                      <a:pt x="74" y="7"/>
                    </a:lnTo>
                    <a:lnTo>
                      <a:pt x="82" y="3"/>
                    </a:lnTo>
                    <a:lnTo>
                      <a:pt x="89" y="1"/>
                    </a:lnTo>
                    <a:lnTo>
                      <a:pt x="97" y="0"/>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49" name="Freeform 16"/>
              <p:cNvSpPr>
                <a:spLocks/>
              </p:cNvSpPr>
              <p:nvPr/>
            </p:nvSpPr>
            <p:spPr bwMode="auto">
              <a:xfrm>
                <a:off x="1644" y="1554"/>
                <a:ext cx="118" cy="108"/>
              </a:xfrm>
              <a:custGeom>
                <a:avLst/>
                <a:gdLst>
                  <a:gd name="T0" fmla="*/ 0 w 118"/>
                  <a:gd name="T1" fmla="*/ 0 h 108"/>
                  <a:gd name="T2" fmla="*/ 7 w 118"/>
                  <a:gd name="T3" fmla="*/ 0 h 108"/>
                  <a:gd name="T4" fmla="*/ 13 w 118"/>
                  <a:gd name="T5" fmla="*/ 0 h 108"/>
                  <a:gd name="T6" fmla="*/ 18 w 118"/>
                  <a:gd name="T7" fmla="*/ 1 h 108"/>
                  <a:gd name="T8" fmla="*/ 24 w 118"/>
                  <a:gd name="T9" fmla="*/ 2 h 108"/>
                  <a:gd name="T10" fmla="*/ 29 w 118"/>
                  <a:gd name="T11" fmla="*/ 3 h 108"/>
                  <a:gd name="T12" fmla="*/ 33 w 118"/>
                  <a:gd name="T13" fmla="*/ 7 h 108"/>
                  <a:gd name="T14" fmla="*/ 38 w 118"/>
                  <a:gd name="T15" fmla="*/ 10 h 108"/>
                  <a:gd name="T16" fmla="*/ 44 w 118"/>
                  <a:gd name="T17" fmla="*/ 14 h 108"/>
                  <a:gd name="T18" fmla="*/ 49 w 118"/>
                  <a:gd name="T19" fmla="*/ 19 h 108"/>
                  <a:gd name="T20" fmla="*/ 55 w 118"/>
                  <a:gd name="T21" fmla="*/ 27 h 108"/>
                  <a:gd name="T22" fmla="*/ 63 w 118"/>
                  <a:gd name="T23" fmla="*/ 36 h 108"/>
                  <a:gd name="T24" fmla="*/ 71 w 118"/>
                  <a:gd name="T25" fmla="*/ 45 h 108"/>
                  <a:gd name="T26" fmla="*/ 80 w 118"/>
                  <a:gd name="T27" fmla="*/ 57 h 108"/>
                  <a:gd name="T28" fmla="*/ 91 w 118"/>
                  <a:gd name="T29" fmla="*/ 71 h 108"/>
                  <a:gd name="T30" fmla="*/ 103 w 118"/>
                  <a:gd name="T31" fmla="*/ 88 h 108"/>
                  <a:gd name="T32" fmla="*/ 117 w 118"/>
                  <a:gd name="T33" fmla="*/ 107 h 1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8"/>
                  <a:gd name="T52" fmla="*/ 0 h 108"/>
                  <a:gd name="T53" fmla="*/ 118 w 118"/>
                  <a:gd name="T54" fmla="*/ 108 h 1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8" h="108">
                    <a:moveTo>
                      <a:pt x="0" y="0"/>
                    </a:moveTo>
                    <a:lnTo>
                      <a:pt x="7" y="0"/>
                    </a:lnTo>
                    <a:lnTo>
                      <a:pt x="13" y="0"/>
                    </a:lnTo>
                    <a:lnTo>
                      <a:pt x="18" y="1"/>
                    </a:lnTo>
                    <a:lnTo>
                      <a:pt x="24" y="2"/>
                    </a:lnTo>
                    <a:lnTo>
                      <a:pt x="29" y="3"/>
                    </a:lnTo>
                    <a:lnTo>
                      <a:pt x="33" y="7"/>
                    </a:lnTo>
                    <a:lnTo>
                      <a:pt x="38" y="10"/>
                    </a:lnTo>
                    <a:lnTo>
                      <a:pt x="44" y="14"/>
                    </a:lnTo>
                    <a:lnTo>
                      <a:pt x="49" y="19"/>
                    </a:lnTo>
                    <a:lnTo>
                      <a:pt x="55" y="27"/>
                    </a:lnTo>
                    <a:lnTo>
                      <a:pt x="63" y="36"/>
                    </a:lnTo>
                    <a:lnTo>
                      <a:pt x="71" y="45"/>
                    </a:lnTo>
                    <a:lnTo>
                      <a:pt x="80" y="57"/>
                    </a:lnTo>
                    <a:lnTo>
                      <a:pt x="91" y="71"/>
                    </a:lnTo>
                    <a:lnTo>
                      <a:pt x="103" y="88"/>
                    </a:lnTo>
                    <a:lnTo>
                      <a:pt x="117" y="107"/>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0" name="Freeform 17"/>
              <p:cNvSpPr>
                <a:spLocks/>
              </p:cNvSpPr>
              <p:nvPr/>
            </p:nvSpPr>
            <p:spPr bwMode="auto">
              <a:xfrm>
                <a:off x="1761" y="1661"/>
                <a:ext cx="1365" cy="467"/>
              </a:xfrm>
              <a:custGeom>
                <a:avLst/>
                <a:gdLst>
                  <a:gd name="T0" fmla="*/ 0 w 1365"/>
                  <a:gd name="T1" fmla="*/ 0 h 467"/>
                  <a:gd name="T2" fmla="*/ 65 w 1365"/>
                  <a:gd name="T3" fmla="*/ 16 h 467"/>
                  <a:gd name="T4" fmla="*/ 139 w 1365"/>
                  <a:gd name="T5" fmla="*/ 37 h 467"/>
                  <a:gd name="T6" fmla="*/ 222 w 1365"/>
                  <a:gd name="T7" fmla="*/ 58 h 467"/>
                  <a:gd name="T8" fmla="*/ 311 w 1365"/>
                  <a:gd name="T9" fmla="*/ 82 h 467"/>
                  <a:gd name="T10" fmla="*/ 407 w 1365"/>
                  <a:gd name="T11" fmla="*/ 107 h 467"/>
                  <a:gd name="T12" fmla="*/ 507 w 1365"/>
                  <a:gd name="T13" fmla="*/ 135 h 467"/>
                  <a:gd name="T14" fmla="*/ 609 w 1365"/>
                  <a:gd name="T15" fmla="*/ 164 h 467"/>
                  <a:gd name="T16" fmla="*/ 711 w 1365"/>
                  <a:gd name="T17" fmla="*/ 194 h 467"/>
                  <a:gd name="T18" fmla="*/ 813 w 1365"/>
                  <a:gd name="T19" fmla="*/ 224 h 467"/>
                  <a:gd name="T20" fmla="*/ 912 w 1365"/>
                  <a:gd name="T21" fmla="*/ 257 h 467"/>
                  <a:gd name="T22" fmla="*/ 1008 w 1365"/>
                  <a:gd name="T23" fmla="*/ 291 h 467"/>
                  <a:gd name="T24" fmla="*/ 1096 w 1365"/>
                  <a:gd name="T25" fmla="*/ 324 h 467"/>
                  <a:gd name="T26" fmla="*/ 1178 w 1365"/>
                  <a:gd name="T27" fmla="*/ 359 h 467"/>
                  <a:gd name="T28" fmla="*/ 1251 w 1365"/>
                  <a:gd name="T29" fmla="*/ 395 h 467"/>
                  <a:gd name="T30" fmla="*/ 1314 w 1365"/>
                  <a:gd name="T31" fmla="*/ 430 h 467"/>
                  <a:gd name="T32" fmla="*/ 1364 w 1365"/>
                  <a:gd name="T33" fmla="*/ 466 h 4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65"/>
                  <a:gd name="T52" fmla="*/ 0 h 467"/>
                  <a:gd name="T53" fmla="*/ 1365 w 1365"/>
                  <a:gd name="T54" fmla="*/ 467 h 4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65" h="467">
                    <a:moveTo>
                      <a:pt x="0" y="0"/>
                    </a:moveTo>
                    <a:lnTo>
                      <a:pt x="65" y="16"/>
                    </a:lnTo>
                    <a:lnTo>
                      <a:pt x="139" y="37"/>
                    </a:lnTo>
                    <a:lnTo>
                      <a:pt x="222" y="58"/>
                    </a:lnTo>
                    <a:lnTo>
                      <a:pt x="311" y="82"/>
                    </a:lnTo>
                    <a:lnTo>
                      <a:pt x="407" y="107"/>
                    </a:lnTo>
                    <a:lnTo>
                      <a:pt x="507" y="135"/>
                    </a:lnTo>
                    <a:lnTo>
                      <a:pt x="609" y="164"/>
                    </a:lnTo>
                    <a:lnTo>
                      <a:pt x="711" y="194"/>
                    </a:lnTo>
                    <a:lnTo>
                      <a:pt x="813" y="224"/>
                    </a:lnTo>
                    <a:lnTo>
                      <a:pt x="912" y="257"/>
                    </a:lnTo>
                    <a:lnTo>
                      <a:pt x="1008" y="291"/>
                    </a:lnTo>
                    <a:lnTo>
                      <a:pt x="1096" y="324"/>
                    </a:lnTo>
                    <a:lnTo>
                      <a:pt x="1178" y="359"/>
                    </a:lnTo>
                    <a:lnTo>
                      <a:pt x="1251" y="395"/>
                    </a:lnTo>
                    <a:lnTo>
                      <a:pt x="1314" y="430"/>
                    </a:lnTo>
                    <a:lnTo>
                      <a:pt x="1364" y="466"/>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1" name="Freeform 18"/>
              <p:cNvSpPr>
                <a:spLocks/>
              </p:cNvSpPr>
              <p:nvPr/>
            </p:nvSpPr>
            <p:spPr bwMode="auto">
              <a:xfrm>
                <a:off x="3125" y="2127"/>
                <a:ext cx="509" cy="448"/>
              </a:xfrm>
              <a:custGeom>
                <a:avLst/>
                <a:gdLst>
                  <a:gd name="T0" fmla="*/ 0 w 509"/>
                  <a:gd name="T1" fmla="*/ 0 h 448"/>
                  <a:gd name="T2" fmla="*/ 23 w 509"/>
                  <a:gd name="T3" fmla="*/ 14 h 448"/>
                  <a:gd name="T4" fmla="*/ 49 w 509"/>
                  <a:gd name="T5" fmla="*/ 29 h 448"/>
                  <a:gd name="T6" fmla="*/ 77 w 509"/>
                  <a:gd name="T7" fmla="*/ 46 h 448"/>
                  <a:gd name="T8" fmla="*/ 107 w 509"/>
                  <a:gd name="T9" fmla="*/ 67 h 448"/>
                  <a:gd name="T10" fmla="*/ 138 w 509"/>
                  <a:gd name="T11" fmla="*/ 89 h 448"/>
                  <a:gd name="T12" fmla="*/ 171 w 509"/>
                  <a:gd name="T13" fmla="*/ 114 h 448"/>
                  <a:gd name="T14" fmla="*/ 204 w 509"/>
                  <a:gd name="T15" fmla="*/ 140 h 448"/>
                  <a:gd name="T16" fmla="*/ 239 w 509"/>
                  <a:gd name="T17" fmla="*/ 167 h 448"/>
                  <a:gd name="T18" fmla="*/ 274 w 509"/>
                  <a:gd name="T19" fmla="*/ 198 h 448"/>
                  <a:gd name="T20" fmla="*/ 309 w 509"/>
                  <a:gd name="T21" fmla="*/ 229 h 448"/>
                  <a:gd name="T22" fmla="*/ 344 w 509"/>
                  <a:gd name="T23" fmla="*/ 262 h 448"/>
                  <a:gd name="T24" fmla="*/ 379 w 509"/>
                  <a:gd name="T25" fmla="*/ 296 h 448"/>
                  <a:gd name="T26" fmla="*/ 413 w 509"/>
                  <a:gd name="T27" fmla="*/ 332 h 448"/>
                  <a:gd name="T28" fmla="*/ 445 w 509"/>
                  <a:gd name="T29" fmla="*/ 369 h 448"/>
                  <a:gd name="T30" fmla="*/ 477 w 509"/>
                  <a:gd name="T31" fmla="*/ 407 h 448"/>
                  <a:gd name="T32" fmla="*/ 508 w 509"/>
                  <a:gd name="T33" fmla="*/ 447 h 4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9"/>
                  <a:gd name="T52" fmla="*/ 0 h 448"/>
                  <a:gd name="T53" fmla="*/ 509 w 509"/>
                  <a:gd name="T54" fmla="*/ 448 h 4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9" h="448">
                    <a:moveTo>
                      <a:pt x="0" y="0"/>
                    </a:moveTo>
                    <a:lnTo>
                      <a:pt x="23" y="14"/>
                    </a:lnTo>
                    <a:lnTo>
                      <a:pt x="49" y="29"/>
                    </a:lnTo>
                    <a:lnTo>
                      <a:pt x="77" y="46"/>
                    </a:lnTo>
                    <a:lnTo>
                      <a:pt x="107" y="67"/>
                    </a:lnTo>
                    <a:lnTo>
                      <a:pt x="138" y="89"/>
                    </a:lnTo>
                    <a:lnTo>
                      <a:pt x="171" y="114"/>
                    </a:lnTo>
                    <a:lnTo>
                      <a:pt x="204" y="140"/>
                    </a:lnTo>
                    <a:lnTo>
                      <a:pt x="239" y="167"/>
                    </a:lnTo>
                    <a:lnTo>
                      <a:pt x="274" y="198"/>
                    </a:lnTo>
                    <a:lnTo>
                      <a:pt x="309" y="229"/>
                    </a:lnTo>
                    <a:lnTo>
                      <a:pt x="344" y="262"/>
                    </a:lnTo>
                    <a:lnTo>
                      <a:pt x="379" y="296"/>
                    </a:lnTo>
                    <a:lnTo>
                      <a:pt x="413" y="332"/>
                    </a:lnTo>
                    <a:lnTo>
                      <a:pt x="445" y="369"/>
                    </a:lnTo>
                    <a:lnTo>
                      <a:pt x="477" y="407"/>
                    </a:lnTo>
                    <a:lnTo>
                      <a:pt x="508" y="447"/>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2" name="Freeform 19"/>
              <p:cNvSpPr>
                <a:spLocks/>
              </p:cNvSpPr>
              <p:nvPr/>
            </p:nvSpPr>
            <p:spPr bwMode="auto">
              <a:xfrm>
                <a:off x="3633" y="2574"/>
                <a:ext cx="701" cy="572"/>
              </a:xfrm>
              <a:custGeom>
                <a:avLst/>
                <a:gdLst>
                  <a:gd name="T0" fmla="*/ 0 w 701"/>
                  <a:gd name="T1" fmla="*/ 0 h 572"/>
                  <a:gd name="T2" fmla="*/ 32 w 701"/>
                  <a:gd name="T3" fmla="*/ 37 h 572"/>
                  <a:gd name="T4" fmla="*/ 70 w 701"/>
                  <a:gd name="T5" fmla="*/ 79 h 572"/>
                  <a:gd name="T6" fmla="*/ 112 w 701"/>
                  <a:gd name="T7" fmla="*/ 121 h 572"/>
                  <a:gd name="T8" fmla="*/ 158 w 701"/>
                  <a:gd name="T9" fmla="*/ 166 h 572"/>
                  <a:gd name="T10" fmla="*/ 207 w 701"/>
                  <a:gd name="T11" fmla="*/ 212 h 572"/>
                  <a:gd name="T12" fmla="*/ 259 w 701"/>
                  <a:gd name="T13" fmla="*/ 259 h 572"/>
                  <a:gd name="T14" fmla="*/ 312 w 701"/>
                  <a:gd name="T15" fmla="*/ 305 h 572"/>
                  <a:gd name="T16" fmla="*/ 365 w 701"/>
                  <a:gd name="T17" fmla="*/ 349 h 572"/>
                  <a:gd name="T18" fmla="*/ 417 w 701"/>
                  <a:gd name="T19" fmla="*/ 392 h 572"/>
                  <a:gd name="T20" fmla="*/ 469 w 701"/>
                  <a:gd name="T21" fmla="*/ 432 h 572"/>
                  <a:gd name="T22" fmla="*/ 518 w 701"/>
                  <a:gd name="T23" fmla="*/ 467 h 572"/>
                  <a:gd name="T24" fmla="*/ 564 w 701"/>
                  <a:gd name="T25" fmla="*/ 500 h 572"/>
                  <a:gd name="T26" fmla="*/ 606 w 701"/>
                  <a:gd name="T27" fmla="*/ 528 h 572"/>
                  <a:gd name="T28" fmla="*/ 643 w 701"/>
                  <a:gd name="T29" fmla="*/ 549 h 572"/>
                  <a:gd name="T30" fmla="*/ 675 w 701"/>
                  <a:gd name="T31" fmla="*/ 563 h 572"/>
                  <a:gd name="T32" fmla="*/ 700 w 701"/>
                  <a:gd name="T33" fmla="*/ 571 h 5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1"/>
                  <a:gd name="T52" fmla="*/ 0 h 572"/>
                  <a:gd name="T53" fmla="*/ 701 w 701"/>
                  <a:gd name="T54" fmla="*/ 572 h 5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1" h="572">
                    <a:moveTo>
                      <a:pt x="0" y="0"/>
                    </a:moveTo>
                    <a:lnTo>
                      <a:pt x="32" y="37"/>
                    </a:lnTo>
                    <a:lnTo>
                      <a:pt x="70" y="79"/>
                    </a:lnTo>
                    <a:lnTo>
                      <a:pt x="112" y="121"/>
                    </a:lnTo>
                    <a:lnTo>
                      <a:pt x="158" y="166"/>
                    </a:lnTo>
                    <a:lnTo>
                      <a:pt x="207" y="212"/>
                    </a:lnTo>
                    <a:lnTo>
                      <a:pt x="259" y="259"/>
                    </a:lnTo>
                    <a:lnTo>
                      <a:pt x="312" y="305"/>
                    </a:lnTo>
                    <a:lnTo>
                      <a:pt x="365" y="349"/>
                    </a:lnTo>
                    <a:lnTo>
                      <a:pt x="417" y="392"/>
                    </a:lnTo>
                    <a:lnTo>
                      <a:pt x="469" y="432"/>
                    </a:lnTo>
                    <a:lnTo>
                      <a:pt x="518" y="467"/>
                    </a:lnTo>
                    <a:lnTo>
                      <a:pt x="564" y="500"/>
                    </a:lnTo>
                    <a:lnTo>
                      <a:pt x="606" y="528"/>
                    </a:lnTo>
                    <a:lnTo>
                      <a:pt x="643" y="549"/>
                    </a:lnTo>
                    <a:lnTo>
                      <a:pt x="675" y="563"/>
                    </a:lnTo>
                    <a:lnTo>
                      <a:pt x="700" y="571"/>
                    </a:lnTo>
                  </a:path>
                </a:pathLst>
              </a:custGeom>
              <a:noFill/>
              <a:ln w="25400" cap="rnd" cmpd="sng">
                <a:solidFill>
                  <a:srgbClr val="FAFD00"/>
                </a:solidFill>
                <a:prstDash val="solid"/>
                <a:round/>
                <a:headEnd type="none" w="med" len="med"/>
                <a:tailEnd type="none" w="med" len="med"/>
              </a:ln>
            </p:spPr>
            <p:txBody>
              <a:bodyPr/>
              <a:lstStyle/>
              <a:p>
                <a:endParaRPr lang="pt-BR"/>
              </a:p>
            </p:txBody>
          </p:sp>
          <p:sp>
            <p:nvSpPr>
              <p:cNvPr id="12353" name="Freeform 20"/>
              <p:cNvSpPr>
                <a:spLocks/>
              </p:cNvSpPr>
              <p:nvPr/>
            </p:nvSpPr>
            <p:spPr bwMode="auto">
              <a:xfrm>
                <a:off x="4333" y="3145"/>
                <a:ext cx="1087" cy="128"/>
              </a:xfrm>
              <a:custGeom>
                <a:avLst/>
                <a:gdLst>
                  <a:gd name="T0" fmla="*/ 0 w 1087"/>
                  <a:gd name="T1" fmla="*/ 0 h 128"/>
                  <a:gd name="T2" fmla="*/ 47 w 1087"/>
                  <a:gd name="T3" fmla="*/ 16 h 128"/>
                  <a:gd name="T4" fmla="*/ 99 w 1087"/>
                  <a:gd name="T5" fmla="*/ 31 h 128"/>
                  <a:gd name="T6" fmla="*/ 155 w 1087"/>
                  <a:gd name="T7" fmla="*/ 44 h 128"/>
                  <a:gd name="T8" fmla="*/ 215 w 1087"/>
                  <a:gd name="T9" fmla="*/ 56 h 128"/>
                  <a:gd name="T10" fmla="*/ 279 w 1087"/>
                  <a:gd name="T11" fmla="*/ 68 h 128"/>
                  <a:gd name="T12" fmla="*/ 346 w 1087"/>
                  <a:gd name="T13" fmla="*/ 79 h 128"/>
                  <a:gd name="T14" fmla="*/ 416 w 1087"/>
                  <a:gd name="T15" fmla="*/ 88 h 128"/>
                  <a:gd name="T16" fmla="*/ 488 w 1087"/>
                  <a:gd name="T17" fmla="*/ 97 h 128"/>
                  <a:gd name="T18" fmla="*/ 561 w 1087"/>
                  <a:gd name="T19" fmla="*/ 104 h 128"/>
                  <a:gd name="T20" fmla="*/ 637 w 1087"/>
                  <a:gd name="T21" fmla="*/ 111 h 128"/>
                  <a:gd name="T22" fmla="*/ 712 w 1087"/>
                  <a:gd name="T23" fmla="*/ 115 h 128"/>
                  <a:gd name="T24" fmla="*/ 789 w 1087"/>
                  <a:gd name="T25" fmla="*/ 120 h 128"/>
                  <a:gd name="T26" fmla="*/ 866 w 1087"/>
                  <a:gd name="T27" fmla="*/ 124 h 128"/>
                  <a:gd name="T28" fmla="*/ 943 w 1087"/>
                  <a:gd name="T29" fmla="*/ 127 h 128"/>
                  <a:gd name="T30" fmla="*/ 1018 w 1087"/>
                  <a:gd name="T31" fmla="*/ 122 h 128"/>
                  <a:gd name="T32" fmla="*/ 1086 w 1087"/>
                  <a:gd name="T33" fmla="*/ 122 h 1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7"/>
                  <a:gd name="T52" fmla="*/ 0 h 128"/>
                  <a:gd name="T53" fmla="*/ 1087 w 1087"/>
                  <a:gd name="T54" fmla="*/ 128 h 1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7" h="128">
                    <a:moveTo>
                      <a:pt x="0" y="0"/>
                    </a:moveTo>
                    <a:lnTo>
                      <a:pt x="47" y="16"/>
                    </a:lnTo>
                    <a:lnTo>
                      <a:pt x="99" y="31"/>
                    </a:lnTo>
                    <a:lnTo>
                      <a:pt x="155" y="44"/>
                    </a:lnTo>
                    <a:lnTo>
                      <a:pt x="215" y="56"/>
                    </a:lnTo>
                    <a:lnTo>
                      <a:pt x="279" y="68"/>
                    </a:lnTo>
                    <a:lnTo>
                      <a:pt x="346" y="79"/>
                    </a:lnTo>
                    <a:lnTo>
                      <a:pt x="416" y="88"/>
                    </a:lnTo>
                    <a:lnTo>
                      <a:pt x="488" y="97"/>
                    </a:lnTo>
                    <a:lnTo>
                      <a:pt x="561" y="104"/>
                    </a:lnTo>
                    <a:lnTo>
                      <a:pt x="637" y="111"/>
                    </a:lnTo>
                    <a:lnTo>
                      <a:pt x="712" y="115"/>
                    </a:lnTo>
                    <a:lnTo>
                      <a:pt x="789" y="120"/>
                    </a:lnTo>
                    <a:lnTo>
                      <a:pt x="866" y="124"/>
                    </a:lnTo>
                    <a:lnTo>
                      <a:pt x="943" y="127"/>
                    </a:lnTo>
                    <a:lnTo>
                      <a:pt x="1018" y="122"/>
                    </a:lnTo>
                    <a:lnTo>
                      <a:pt x="1086" y="122"/>
                    </a:lnTo>
                  </a:path>
                </a:pathLst>
              </a:custGeom>
              <a:noFill/>
              <a:ln w="25400" cap="rnd" cmpd="sng">
                <a:solidFill>
                  <a:srgbClr val="FAFD00"/>
                </a:solidFill>
                <a:prstDash val="solid"/>
                <a:round/>
                <a:headEnd type="none" w="med" len="med"/>
                <a:tailEnd type="none" w="med" len="med"/>
              </a:ln>
            </p:spPr>
            <p:txBody>
              <a:bodyPr/>
              <a:lstStyle/>
              <a:p>
                <a:endParaRPr lang="pt-BR"/>
              </a:p>
            </p:txBody>
          </p:sp>
        </p:grpSp>
        <p:sp>
          <p:nvSpPr>
            <p:cNvPr id="12305" name="Rectangle 21"/>
            <p:cNvSpPr>
              <a:spLocks noChangeArrowheads="1"/>
            </p:cNvSpPr>
            <p:nvPr/>
          </p:nvSpPr>
          <p:spPr bwMode="auto">
            <a:xfrm>
              <a:off x="982662" y="1905538"/>
              <a:ext cx="685800" cy="3395663"/>
            </a:xfrm>
            <a:prstGeom prst="rect">
              <a:avLst/>
            </a:prstGeom>
            <a:noFill/>
            <a:ln w="12700">
              <a:noFill/>
              <a:miter lim="800000"/>
              <a:headEnd/>
              <a:tailEnd/>
            </a:ln>
          </p:spPr>
          <p:txBody>
            <a:bodyPr wrap="none" lIns="98425" tIns="49213" rIns="98425" bIns="49213">
              <a:spAutoFit/>
            </a:bodyPr>
            <a:lstStyle/>
            <a:p>
              <a:pPr algn="r" defTabSz="1041400" eaLnBrk="0" hangingPunct="0">
                <a:lnSpc>
                  <a:spcPct val="70000"/>
                </a:lnSpc>
                <a:spcBef>
                  <a:spcPct val="0"/>
                </a:spcBef>
                <a:spcAft>
                  <a:spcPct val="168000"/>
                </a:spcAft>
                <a:buFontTx/>
                <a:buNone/>
              </a:pPr>
              <a:r>
                <a:rPr lang="en-US" altLang="en-US" sz="1700"/>
                <a:t>1000</a:t>
              </a:r>
            </a:p>
            <a:p>
              <a:pPr algn="r" defTabSz="1041400" eaLnBrk="0" hangingPunct="0">
                <a:lnSpc>
                  <a:spcPct val="70000"/>
                </a:lnSpc>
                <a:spcBef>
                  <a:spcPct val="0"/>
                </a:spcBef>
                <a:spcAft>
                  <a:spcPct val="168000"/>
                </a:spcAft>
                <a:buFontTx/>
                <a:buNone/>
              </a:pPr>
              <a:r>
                <a:rPr lang="en-US" altLang="en-US" sz="1700"/>
                <a:t>800</a:t>
              </a:r>
            </a:p>
            <a:p>
              <a:pPr algn="r" defTabSz="1041400" eaLnBrk="0" hangingPunct="0">
                <a:lnSpc>
                  <a:spcPct val="70000"/>
                </a:lnSpc>
                <a:spcBef>
                  <a:spcPct val="0"/>
                </a:spcBef>
                <a:spcAft>
                  <a:spcPct val="168000"/>
                </a:spcAft>
                <a:buFontTx/>
                <a:buNone/>
              </a:pPr>
              <a:r>
                <a:rPr lang="en-US" altLang="en-US" sz="1700"/>
                <a:t>600</a:t>
              </a:r>
            </a:p>
            <a:p>
              <a:pPr algn="r" defTabSz="1041400" eaLnBrk="0" hangingPunct="0">
                <a:lnSpc>
                  <a:spcPct val="70000"/>
                </a:lnSpc>
                <a:spcBef>
                  <a:spcPct val="0"/>
                </a:spcBef>
                <a:spcAft>
                  <a:spcPct val="168000"/>
                </a:spcAft>
                <a:buFontTx/>
                <a:buNone/>
              </a:pPr>
              <a:r>
                <a:rPr lang="en-US" altLang="en-US" sz="1700"/>
                <a:t>400</a:t>
              </a:r>
            </a:p>
            <a:p>
              <a:pPr algn="r" defTabSz="1041400" eaLnBrk="0" hangingPunct="0">
                <a:lnSpc>
                  <a:spcPct val="70000"/>
                </a:lnSpc>
                <a:spcBef>
                  <a:spcPct val="0"/>
                </a:spcBef>
                <a:spcAft>
                  <a:spcPct val="168000"/>
                </a:spcAft>
                <a:buFontTx/>
                <a:buNone/>
              </a:pPr>
              <a:r>
                <a:rPr lang="en-US" altLang="en-US" sz="1700"/>
                <a:t>200</a:t>
              </a:r>
            </a:p>
            <a:p>
              <a:pPr algn="r" defTabSz="1041400" eaLnBrk="0" hangingPunct="0">
                <a:lnSpc>
                  <a:spcPct val="70000"/>
                </a:lnSpc>
                <a:spcBef>
                  <a:spcPct val="0"/>
                </a:spcBef>
                <a:spcAft>
                  <a:spcPct val="168000"/>
                </a:spcAft>
                <a:buFontTx/>
                <a:buNone/>
              </a:pPr>
              <a:r>
                <a:rPr lang="en-US" altLang="en-US" sz="1700"/>
                <a:t>0</a:t>
              </a:r>
            </a:p>
          </p:txBody>
        </p:sp>
        <p:sp>
          <p:nvSpPr>
            <p:cNvPr id="12306" name="Rectangle 23"/>
            <p:cNvSpPr>
              <a:spLocks noChangeArrowheads="1"/>
            </p:cNvSpPr>
            <p:nvPr/>
          </p:nvSpPr>
          <p:spPr bwMode="auto">
            <a:xfrm>
              <a:off x="4943474" y="3185063"/>
              <a:ext cx="3125151" cy="360997"/>
            </a:xfrm>
            <a:prstGeom prst="rect">
              <a:avLst/>
            </a:prstGeom>
            <a:noFill/>
            <a:ln w="12700">
              <a:noFill/>
              <a:miter lim="800000"/>
              <a:headEnd/>
              <a:tailEnd/>
            </a:ln>
          </p:spPr>
          <p:txBody>
            <a:bodyPr wrap="none" lIns="98425" tIns="49213" rIns="98425" bIns="49213">
              <a:spAutoFit/>
            </a:bodyPr>
            <a:lstStyle/>
            <a:p>
              <a:pPr defTabSz="1041400" eaLnBrk="0" hangingPunct="0">
                <a:spcBef>
                  <a:spcPct val="57000"/>
                </a:spcBef>
                <a:buFontTx/>
                <a:buNone/>
              </a:pPr>
              <a:r>
                <a:rPr lang="en-US" altLang="en-US" sz="1700" dirty="0" err="1" smtClean="0"/>
                <a:t>Infeccções</a:t>
              </a:r>
              <a:r>
                <a:rPr lang="en-US" altLang="en-US" sz="1700" dirty="0" smtClean="0"/>
                <a:t> </a:t>
              </a:r>
              <a:r>
                <a:rPr lang="en-US" altLang="en-US" sz="1700" dirty="0" err="1" smtClean="0"/>
                <a:t>oportunistas</a:t>
              </a:r>
              <a:r>
                <a:rPr lang="en-US" altLang="en-US" sz="1700" dirty="0" smtClean="0"/>
                <a:t> </a:t>
              </a:r>
              <a:r>
                <a:rPr lang="en-US" altLang="en-US" sz="1700" dirty="0" err="1" smtClean="0"/>
                <a:t>precoces</a:t>
              </a:r>
              <a:endParaRPr lang="en-US" altLang="en-US" sz="1700" dirty="0"/>
            </a:p>
          </p:txBody>
        </p:sp>
        <p:sp>
          <p:nvSpPr>
            <p:cNvPr id="12307" name="Rectangle 24"/>
            <p:cNvSpPr>
              <a:spLocks noChangeArrowheads="1"/>
            </p:cNvSpPr>
            <p:nvPr/>
          </p:nvSpPr>
          <p:spPr bwMode="auto">
            <a:xfrm>
              <a:off x="5688012" y="3586701"/>
              <a:ext cx="2851678" cy="360997"/>
            </a:xfrm>
            <a:prstGeom prst="rect">
              <a:avLst/>
            </a:prstGeom>
            <a:noFill/>
            <a:ln w="12700">
              <a:noFill/>
              <a:miter lim="800000"/>
              <a:headEnd/>
              <a:tailEnd/>
            </a:ln>
          </p:spPr>
          <p:txBody>
            <a:bodyPr wrap="none" lIns="98425" tIns="49213" rIns="98425" bIns="49213">
              <a:spAutoFit/>
            </a:bodyPr>
            <a:lstStyle/>
            <a:p>
              <a:pPr defTabSz="1041400" eaLnBrk="0" hangingPunct="0">
                <a:spcBef>
                  <a:spcPct val="57000"/>
                </a:spcBef>
                <a:buFontTx/>
                <a:buNone/>
              </a:pPr>
              <a:r>
                <a:rPr lang="en-US" altLang="en-US" sz="1700" dirty="0" err="1" smtClean="0"/>
                <a:t>Infeccções</a:t>
              </a:r>
              <a:r>
                <a:rPr lang="en-US" altLang="en-US" sz="1700" dirty="0" smtClean="0"/>
                <a:t> </a:t>
              </a:r>
              <a:r>
                <a:rPr lang="en-US" altLang="en-US" sz="1700" dirty="0" err="1" smtClean="0"/>
                <a:t>oportunistas</a:t>
              </a:r>
              <a:r>
                <a:rPr lang="en-US" altLang="en-US" sz="1700" dirty="0" smtClean="0"/>
                <a:t> </a:t>
              </a:r>
              <a:r>
                <a:rPr lang="en-US" altLang="en-US" sz="1700" dirty="0" err="1" smtClean="0"/>
                <a:t>tardia</a:t>
              </a:r>
              <a:endParaRPr lang="en-US" altLang="en-US" sz="1700" dirty="0"/>
            </a:p>
          </p:txBody>
        </p:sp>
        <p:sp>
          <p:nvSpPr>
            <p:cNvPr id="12308" name="Line 25"/>
            <p:cNvSpPr>
              <a:spLocks noChangeShapeType="1"/>
            </p:cNvSpPr>
            <p:nvPr/>
          </p:nvSpPr>
          <p:spPr bwMode="auto">
            <a:xfrm flipH="1">
              <a:off x="1624012" y="2038888"/>
              <a:ext cx="46037" cy="0"/>
            </a:xfrm>
            <a:prstGeom prst="line">
              <a:avLst/>
            </a:prstGeom>
            <a:noFill/>
            <a:ln w="12700">
              <a:solidFill>
                <a:schemeClr val="tx1"/>
              </a:solidFill>
              <a:round/>
              <a:headEnd/>
              <a:tailEnd/>
            </a:ln>
          </p:spPr>
          <p:txBody>
            <a:bodyPr/>
            <a:lstStyle/>
            <a:p>
              <a:endParaRPr lang="pt-BR"/>
            </a:p>
          </p:txBody>
        </p:sp>
        <p:sp>
          <p:nvSpPr>
            <p:cNvPr id="12309" name="Line 26"/>
            <p:cNvSpPr>
              <a:spLocks noChangeShapeType="1"/>
            </p:cNvSpPr>
            <p:nvPr/>
          </p:nvSpPr>
          <p:spPr bwMode="auto">
            <a:xfrm flipH="1">
              <a:off x="1624012" y="2643726"/>
              <a:ext cx="46037" cy="0"/>
            </a:xfrm>
            <a:prstGeom prst="line">
              <a:avLst/>
            </a:prstGeom>
            <a:noFill/>
            <a:ln w="12700">
              <a:solidFill>
                <a:schemeClr val="tx1"/>
              </a:solidFill>
              <a:round/>
              <a:headEnd/>
              <a:tailEnd/>
            </a:ln>
          </p:spPr>
          <p:txBody>
            <a:bodyPr/>
            <a:lstStyle/>
            <a:p>
              <a:endParaRPr lang="pt-BR"/>
            </a:p>
          </p:txBody>
        </p:sp>
        <p:sp>
          <p:nvSpPr>
            <p:cNvPr id="12310" name="Line 27"/>
            <p:cNvSpPr>
              <a:spLocks noChangeShapeType="1"/>
            </p:cNvSpPr>
            <p:nvPr/>
          </p:nvSpPr>
          <p:spPr bwMode="auto">
            <a:xfrm flipH="1">
              <a:off x="1624012" y="3267613"/>
              <a:ext cx="46037" cy="0"/>
            </a:xfrm>
            <a:prstGeom prst="line">
              <a:avLst/>
            </a:prstGeom>
            <a:noFill/>
            <a:ln w="12700">
              <a:solidFill>
                <a:schemeClr val="tx1"/>
              </a:solidFill>
              <a:round/>
              <a:headEnd/>
              <a:tailEnd/>
            </a:ln>
          </p:spPr>
          <p:txBody>
            <a:bodyPr/>
            <a:lstStyle/>
            <a:p>
              <a:endParaRPr lang="pt-BR"/>
            </a:p>
          </p:txBody>
        </p:sp>
        <p:sp>
          <p:nvSpPr>
            <p:cNvPr id="12311" name="Line 28"/>
            <p:cNvSpPr>
              <a:spLocks noChangeShapeType="1"/>
            </p:cNvSpPr>
            <p:nvPr/>
          </p:nvSpPr>
          <p:spPr bwMode="auto">
            <a:xfrm flipH="1">
              <a:off x="1624012" y="3896263"/>
              <a:ext cx="46037" cy="0"/>
            </a:xfrm>
            <a:prstGeom prst="line">
              <a:avLst/>
            </a:prstGeom>
            <a:noFill/>
            <a:ln w="12700">
              <a:solidFill>
                <a:schemeClr val="tx1"/>
              </a:solidFill>
              <a:round/>
              <a:headEnd/>
              <a:tailEnd/>
            </a:ln>
          </p:spPr>
          <p:txBody>
            <a:bodyPr/>
            <a:lstStyle/>
            <a:p>
              <a:endParaRPr lang="pt-BR"/>
            </a:p>
          </p:txBody>
        </p:sp>
        <p:sp>
          <p:nvSpPr>
            <p:cNvPr id="12312" name="Line 29"/>
            <p:cNvSpPr>
              <a:spLocks noChangeShapeType="1"/>
            </p:cNvSpPr>
            <p:nvPr/>
          </p:nvSpPr>
          <p:spPr bwMode="auto">
            <a:xfrm flipH="1">
              <a:off x="1624012" y="4502688"/>
              <a:ext cx="46037" cy="0"/>
            </a:xfrm>
            <a:prstGeom prst="line">
              <a:avLst/>
            </a:prstGeom>
            <a:noFill/>
            <a:ln w="12700">
              <a:solidFill>
                <a:schemeClr val="tx1"/>
              </a:solidFill>
              <a:round/>
              <a:headEnd/>
              <a:tailEnd/>
            </a:ln>
          </p:spPr>
          <p:txBody>
            <a:bodyPr/>
            <a:lstStyle/>
            <a:p>
              <a:endParaRPr lang="pt-BR"/>
            </a:p>
          </p:txBody>
        </p:sp>
        <p:sp>
          <p:nvSpPr>
            <p:cNvPr id="12313" name="Line 30"/>
            <p:cNvSpPr>
              <a:spLocks noChangeShapeType="1"/>
            </p:cNvSpPr>
            <p:nvPr/>
          </p:nvSpPr>
          <p:spPr bwMode="auto">
            <a:xfrm flipH="1">
              <a:off x="1624012" y="5120226"/>
              <a:ext cx="46037" cy="0"/>
            </a:xfrm>
            <a:prstGeom prst="line">
              <a:avLst/>
            </a:prstGeom>
            <a:noFill/>
            <a:ln w="12700">
              <a:solidFill>
                <a:srgbClr val="FFFFFF"/>
              </a:solidFill>
              <a:round/>
              <a:headEnd/>
              <a:tailEnd/>
            </a:ln>
          </p:spPr>
          <p:txBody>
            <a:bodyPr/>
            <a:lstStyle/>
            <a:p>
              <a:endParaRPr lang="pt-BR"/>
            </a:p>
          </p:txBody>
        </p:sp>
        <p:sp>
          <p:nvSpPr>
            <p:cNvPr id="12314" name="Line 31"/>
            <p:cNvSpPr>
              <a:spLocks noChangeShapeType="1"/>
            </p:cNvSpPr>
            <p:nvPr/>
          </p:nvSpPr>
          <p:spPr bwMode="auto">
            <a:xfrm flipV="1">
              <a:off x="1676400" y="5121812"/>
              <a:ext cx="0" cy="50801"/>
            </a:xfrm>
            <a:prstGeom prst="line">
              <a:avLst/>
            </a:prstGeom>
            <a:noFill/>
            <a:ln w="12700">
              <a:solidFill>
                <a:schemeClr val="tx1"/>
              </a:solidFill>
              <a:round/>
              <a:headEnd/>
              <a:tailEnd/>
            </a:ln>
          </p:spPr>
          <p:txBody>
            <a:bodyPr/>
            <a:lstStyle/>
            <a:p>
              <a:endParaRPr lang="pt-BR"/>
            </a:p>
          </p:txBody>
        </p:sp>
        <p:sp>
          <p:nvSpPr>
            <p:cNvPr id="12315" name="Line 32"/>
            <p:cNvSpPr>
              <a:spLocks noChangeShapeType="1"/>
            </p:cNvSpPr>
            <p:nvPr/>
          </p:nvSpPr>
          <p:spPr bwMode="auto">
            <a:xfrm flipV="1">
              <a:off x="2047875" y="5120226"/>
              <a:ext cx="0" cy="52388"/>
            </a:xfrm>
            <a:prstGeom prst="line">
              <a:avLst/>
            </a:prstGeom>
            <a:noFill/>
            <a:ln w="12700">
              <a:solidFill>
                <a:schemeClr val="tx1"/>
              </a:solidFill>
              <a:round/>
              <a:headEnd/>
              <a:tailEnd/>
            </a:ln>
          </p:spPr>
          <p:txBody>
            <a:bodyPr/>
            <a:lstStyle/>
            <a:p>
              <a:endParaRPr lang="pt-BR"/>
            </a:p>
          </p:txBody>
        </p:sp>
        <p:sp>
          <p:nvSpPr>
            <p:cNvPr id="12316" name="Line 33"/>
            <p:cNvSpPr>
              <a:spLocks noChangeShapeType="1"/>
            </p:cNvSpPr>
            <p:nvPr/>
          </p:nvSpPr>
          <p:spPr bwMode="auto">
            <a:xfrm flipV="1">
              <a:off x="2473325" y="5120226"/>
              <a:ext cx="0" cy="52388"/>
            </a:xfrm>
            <a:prstGeom prst="line">
              <a:avLst/>
            </a:prstGeom>
            <a:noFill/>
            <a:ln w="12700">
              <a:solidFill>
                <a:schemeClr val="tx1"/>
              </a:solidFill>
              <a:round/>
              <a:headEnd/>
              <a:tailEnd/>
            </a:ln>
          </p:spPr>
          <p:txBody>
            <a:bodyPr/>
            <a:lstStyle/>
            <a:p>
              <a:endParaRPr lang="pt-BR"/>
            </a:p>
          </p:txBody>
        </p:sp>
        <p:sp>
          <p:nvSpPr>
            <p:cNvPr id="12317" name="Line 34"/>
            <p:cNvSpPr>
              <a:spLocks noChangeShapeType="1"/>
            </p:cNvSpPr>
            <p:nvPr/>
          </p:nvSpPr>
          <p:spPr bwMode="auto">
            <a:xfrm flipV="1">
              <a:off x="3309937" y="5120226"/>
              <a:ext cx="0" cy="52388"/>
            </a:xfrm>
            <a:prstGeom prst="line">
              <a:avLst/>
            </a:prstGeom>
            <a:noFill/>
            <a:ln w="12700">
              <a:solidFill>
                <a:schemeClr val="tx1"/>
              </a:solidFill>
              <a:round/>
              <a:headEnd/>
              <a:tailEnd/>
            </a:ln>
          </p:spPr>
          <p:txBody>
            <a:bodyPr/>
            <a:lstStyle/>
            <a:p>
              <a:endParaRPr lang="pt-BR"/>
            </a:p>
          </p:txBody>
        </p:sp>
        <p:sp>
          <p:nvSpPr>
            <p:cNvPr id="12318" name="Line 35"/>
            <p:cNvSpPr>
              <a:spLocks noChangeShapeType="1"/>
            </p:cNvSpPr>
            <p:nvPr/>
          </p:nvSpPr>
          <p:spPr bwMode="auto">
            <a:xfrm flipV="1">
              <a:off x="3711575" y="5120226"/>
              <a:ext cx="0" cy="52388"/>
            </a:xfrm>
            <a:prstGeom prst="line">
              <a:avLst/>
            </a:prstGeom>
            <a:noFill/>
            <a:ln w="12700">
              <a:solidFill>
                <a:schemeClr val="tx1"/>
              </a:solidFill>
              <a:round/>
              <a:headEnd/>
              <a:tailEnd/>
            </a:ln>
          </p:spPr>
          <p:txBody>
            <a:bodyPr/>
            <a:lstStyle/>
            <a:p>
              <a:endParaRPr lang="pt-BR"/>
            </a:p>
          </p:txBody>
        </p:sp>
        <p:sp>
          <p:nvSpPr>
            <p:cNvPr id="12319" name="Line 36"/>
            <p:cNvSpPr>
              <a:spLocks noChangeShapeType="1"/>
            </p:cNvSpPr>
            <p:nvPr/>
          </p:nvSpPr>
          <p:spPr bwMode="auto">
            <a:xfrm flipV="1">
              <a:off x="2890837" y="5120226"/>
              <a:ext cx="0" cy="52388"/>
            </a:xfrm>
            <a:prstGeom prst="line">
              <a:avLst/>
            </a:prstGeom>
            <a:noFill/>
            <a:ln w="12700">
              <a:solidFill>
                <a:schemeClr val="tx1"/>
              </a:solidFill>
              <a:round/>
              <a:headEnd/>
              <a:tailEnd/>
            </a:ln>
          </p:spPr>
          <p:txBody>
            <a:bodyPr/>
            <a:lstStyle/>
            <a:p>
              <a:endParaRPr lang="pt-BR"/>
            </a:p>
          </p:txBody>
        </p:sp>
        <p:sp>
          <p:nvSpPr>
            <p:cNvPr id="12320" name="Line 37"/>
            <p:cNvSpPr>
              <a:spLocks noChangeShapeType="1"/>
            </p:cNvSpPr>
            <p:nvPr/>
          </p:nvSpPr>
          <p:spPr bwMode="auto">
            <a:xfrm flipV="1">
              <a:off x="4119562" y="5120226"/>
              <a:ext cx="0" cy="52388"/>
            </a:xfrm>
            <a:prstGeom prst="line">
              <a:avLst/>
            </a:prstGeom>
            <a:noFill/>
            <a:ln w="12700">
              <a:solidFill>
                <a:schemeClr val="tx1"/>
              </a:solidFill>
              <a:round/>
              <a:headEnd/>
              <a:tailEnd/>
            </a:ln>
          </p:spPr>
          <p:txBody>
            <a:bodyPr/>
            <a:lstStyle/>
            <a:p>
              <a:endParaRPr lang="pt-BR"/>
            </a:p>
          </p:txBody>
        </p:sp>
        <p:sp>
          <p:nvSpPr>
            <p:cNvPr id="12321" name="Line 38"/>
            <p:cNvSpPr>
              <a:spLocks noChangeShapeType="1"/>
            </p:cNvSpPr>
            <p:nvPr/>
          </p:nvSpPr>
          <p:spPr bwMode="auto">
            <a:xfrm flipV="1">
              <a:off x="4545012" y="5120226"/>
              <a:ext cx="0" cy="52388"/>
            </a:xfrm>
            <a:prstGeom prst="line">
              <a:avLst/>
            </a:prstGeom>
            <a:noFill/>
            <a:ln w="12700">
              <a:solidFill>
                <a:schemeClr val="tx1"/>
              </a:solidFill>
              <a:round/>
              <a:headEnd/>
              <a:tailEnd/>
            </a:ln>
          </p:spPr>
          <p:txBody>
            <a:bodyPr/>
            <a:lstStyle/>
            <a:p>
              <a:endParaRPr lang="pt-BR"/>
            </a:p>
          </p:txBody>
        </p:sp>
        <p:sp>
          <p:nvSpPr>
            <p:cNvPr id="12322" name="Line 39"/>
            <p:cNvSpPr>
              <a:spLocks noChangeShapeType="1"/>
            </p:cNvSpPr>
            <p:nvPr/>
          </p:nvSpPr>
          <p:spPr bwMode="auto">
            <a:xfrm flipV="1">
              <a:off x="5381624" y="5120226"/>
              <a:ext cx="0" cy="52388"/>
            </a:xfrm>
            <a:prstGeom prst="line">
              <a:avLst/>
            </a:prstGeom>
            <a:noFill/>
            <a:ln w="12700">
              <a:solidFill>
                <a:schemeClr val="tx1"/>
              </a:solidFill>
              <a:round/>
              <a:headEnd/>
              <a:tailEnd/>
            </a:ln>
          </p:spPr>
          <p:txBody>
            <a:bodyPr/>
            <a:lstStyle/>
            <a:p>
              <a:endParaRPr lang="pt-BR"/>
            </a:p>
          </p:txBody>
        </p:sp>
        <p:sp>
          <p:nvSpPr>
            <p:cNvPr id="12323" name="Line 40"/>
            <p:cNvSpPr>
              <a:spLocks noChangeShapeType="1"/>
            </p:cNvSpPr>
            <p:nvPr/>
          </p:nvSpPr>
          <p:spPr bwMode="auto">
            <a:xfrm flipV="1">
              <a:off x="5784849" y="5120226"/>
              <a:ext cx="0" cy="52388"/>
            </a:xfrm>
            <a:prstGeom prst="line">
              <a:avLst/>
            </a:prstGeom>
            <a:noFill/>
            <a:ln w="12700">
              <a:solidFill>
                <a:schemeClr val="tx1"/>
              </a:solidFill>
              <a:round/>
              <a:headEnd/>
              <a:tailEnd/>
            </a:ln>
          </p:spPr>
          <p:txBody>
            <a:bodyPr/>
            <a:lstStyle/>
            <a:p>
              <a:endParaRPr lang="pt-BR"/>
            </a:p>
          </p:txBody>
        </p:sp>
        <p:sp>
          <p:nvSpPr>
            <p:cNvPr id="12324" name="Line 41"/>
            <p:cNvSpPr>
              <a:spLocks noChangeShapeType="1"/>
            </p:cNvSpPr>
            <p:nvPr/>
          </p:nvSpPr>
          <p:spPr bwMode="auto">
            <a:xfrm flipV="1">
              <a:off x="4964112" y="5120226"/>
              <a:ext cx="0" cy="52388"/>
            </a:xfrm>
            <a:prstGeom prst="line">
              <a:avLst/>
            </a:prstGeom>
            <a:noFill/>
            <a:ln w="12700">
              <a:solidFill>
                <a:schemeClr val="tx1"/>
              </a:solidFill>
              <a:round/>
              <a:headEnd/>
              <a:tailEnd/>
            </a:ln>
          </p:spPr>
          <p:txBody>
            <a:bodyPr/>
            <a:lstStyle/>
            <a:p>
              <a:endParaRPr lang="pt-BR"/>
            </a:p>
          </p:txBody>
        </p:sp>
        <p:sp>
          <p:nvSpPr>
            <p:cNvPr id="12325" name="Line 42"/>
            <p:cNvSpPr>
              <a:spLocks noChangeShapeType="1"/>
            </p:cNvSpPr>
            <p:nvPr/>
          </p:nvSpPr>
          <p:spPr bwMode="auto">
            <a:xfrm flipV="1">
              <a:off x="6200774" y="5120226"/>
              <a:ext cx="0" cy="52388"/>
            </a:xfrm>
            <a:prstGeom prst="line">
              <a:avLst/>
            </a:prstGeom>
            <a:noFill/>
            <a:ln w="12700">
              <a:solidFill>
                <a:schemeClr val="tx1"/>
              </a:solidFill>
              <a:round/>
              <a:headEnd/>
              <a:tailEnd/>
            </a:ln>
          </p:spPr>
          <p:txBody>
            <a:bodyPr/>
            <a:lstStyle/>
            <a:p>
              <a:endParaRPr lang="pt-BR"/>
            </a:p>
          </p:txBody>
        </p:sp>
        <p:sp>
          <p:nvSpPr>
            <p:cNvPr id="12326" name="Line 43"/>
            <p:cNvSpPr>
              <a:spLocks noChangeShapeType="1"/>
            </p:cNvSpPr>
            <p:nvPr/>
          </p:nvSpPr>
          <p:spPr bwMode="auto">
            <a:xfrm flipV="1">
              <a:off x="6610349" y="5120226"/>
              <a:ext cx="0" cy="52388"/>
            </a:xfrm>
            <a:prstGeom prst="line">
              <a:avLst/>
            </a:prstGeom>
            <a:noFill/>
            <a:ln w="12700">
              <a:solidFill>
                <a:schemeClr val="tx1"/>
              </a:solidFill>
              <a:round/>
              <a:headEnd/>
              <a:tailEnd/>
            </a:ln>
          </p:spPr>
          <p:txBody>
            <a:bodyPr/>
            <a:lstStyle/>
            <a:p>
              <a:endParaRPr lang="pt-BR"/>
            </a:p>
          </p:txBody>
        </p:sp>
        <p:sp>
          <p:nvSpPr>
            <p:cNvPr id="12327" name="Line 44"/>
            <p:cNvSpPr>
              <a:spLocks noChangeShapeType="1"/>
            </p:cNvSpPr>
            <p:nvPr/>
          </p:nvSpPr>
          <p:spPr bwMode="auto">
            <a:xfrm flipV="1">
              <a:off x="7034212" y="5151976"/>
              <a:ext cx="0" cy="20638"/>
            </a:xfrm>
            <a:prstGeom prst="line">
              <a:avLst/>
            </a:prstGeom>
            <a:noFill/>
            <a:ln w="12700">
              <a:solidFill>
                <a:srgbClr val="FFFFFF"/>
              </a:solidFill>
              <a:round/>
              <a:headEnd/>
              <a:tailEnd/>
            </a:ln>
          </p:spPr>
          <p:txBody>
            <a:bodyPr/>
            <a:lstStyle/>
            <a:p>
              <a:endParaRPr lang="pt-BR"/>
            </a:p>
          </p:txBody>
        </p:sp>
        <p:sp>
          <p:nvSpPr>
            <p:cNvPr id="12328" name="Line 45"/>
            <p:cNvSpPr>
              <a:spLocks noChangeShapeType="1"/>
            </p:cNvSpPr>
            <p:nvPr/>
          </p:nvSpPr>
          <p:spPr bwMode="auto">
            <a:xfrm flipV="1">
              <a:off x="7453312" y="5120226"/>
              <a:ext cx="0" cy="52388"/>
            </a:xfrm>
            <a:prstGeom prst="line">
              <a:avLst/>
            </a:prstGeom>
            <a:noFill/>
            <a:ln w="12700">
              <a:solidFill>
                <a:schemeClr val="tx1"/>
              </a:solidFill>
              <a:round/>
              <a:headEnd/>
              <a:tailEnd/>
            </a:ln>
          </p:spPr>
          <p:txBody>
            <a:bodyPr/>
            <a:lstStyle/>
            <a:p>
              <a:endParaRPr lang="pt-BR"/>
            </a:p>
          </p:txBody>
        </p:sp>
        <p:sp>
          <p:nvSpPr>
            <p:cNvPr id="12329" name="Rectangle 46"/>
            <p:cNvSpPr>
              <a:spLocks noChangeArrowheads="1"/>
            </p:cNvSpPr>
            <p:nvPr/>
          </p:nvSpPr>
          <p:spPr bwMode="auto">
            <a:xfrm>
              <a:off x="919162" y="3302538"/>
              <a:ext cx="284162" cy="255588"/>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baseline="30000"/>
                <a:t>+</a:t>
              </a:r>
            </a:p>
          </p:txBody>
        </p:sp>
        <p:sp>
          <p:nvSpPr>
            <p:cNvPr id="12330" name="Rectangle 47"/>
            <p:cNvSpPr>
              <a:spLocks noChangeArrowheads="1"/>
            </p:cNvSpPr>
            <p:nvPr/>
          </p:nvSpPr>
          <p:spPr bwMode="auto">
            <a:xfrm>
              <a:off x="18970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a:t>
              </a:r>
            </a:p>
          </p:txBody>
        </p:sp>
        <p:sp>
          <p:nvSpPr>
            <p:cNvPr id="12331" name="Rectangle 48"/>
            <p:cNvSpPr>
              <a:spLocks noChangeArrowheads="1"/>
            </p:cNvSpPr>
            <p:nvPr/>
          </p:nvSpPr>
          <p:spPr bwMode="auto">
            <a:xfrm>
              <a:off x="232092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2</a:t>
              </a:r>
            </a:p>
          </p:txBody>
        </p:sp>
        <p:sp>
          <p:nvSpPr>
            <p:cNvPr id="12332" name="Rectangle 49"/>
            <p:cNvSpPr>
              <a:spLocks noChangeArrowheads="1"/>
            </p:cNvSpPr>
            <p:nvPr/>
          </p:nvSpPr>
          <p:spPr bwMode="auto">
            <a:xfrm>
              <a:off x="274637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3</a:t>
              </a:r>
            </a:p>
          </p:txBody>
        </p:sp>
        <p:sp>
          <p:nvSpPr>
            <p:cNvPr id="12333" name="Rectangle 50"/>
            <p:cNvSpPr>
              <a:spLocks noChangeArrowheads="1"/>
            </p:cNvSpPr>
            <p:nvPr/>
          </p:nvSpPr>
          <p:spPr bwMode="auto">
            <a:xfrm>
              <a:off x="31670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4</a:t>
              </a:r>
            </a:p>
          </p:txBody>
        </p:sp>
        <p:sp>
          <p:nvSpPr>
            <p:cNvPr id="12334" name="Rectangle 51"/>
            <p:cNvSpPr>
              <a:spLocks noChangeArrowheads="1"/>
            </p:cNvSpPr>
            <p:nvPr/>
          </p:nvSpPr>
          <p:spPr bwMode="auto">
            <a:xfrm>
              <a:off x="3557587"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5</a:t>
              </a:r>
            </a:p>
          </p:txBody>
        </p:sp>
        <p:sp>
          <p:nvSpPr>
            <p:cNvPr id="12335" name="Rectangle 52"/>
            <p:cNvSpPr>
              <a:spLocks noChangeArrowheads="1"/>
            </p:cNvSpPr>
            <p:nvPr/>
          </p:nvSpPr>
          <p:spPr bwMode="auto">
            <a:xfrm>
              <a:off x="3971925"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6</a:t>
              </a:r>
            </a:p>
          </p:txBody>
        </p:sp>
        <p:sp>
          <p:nvSpPr>
            <p:cNvPr id="12336" name="Rectangle 53"/>
            <p:cNvSpPr>
              <a:spLocks noChangeArrowheads="1"/>
            </p:cNvSpPr>
            <p:nvPr/>
          </p:nvSpPr>
          <p:spPr bwMode="auto">
            <a:xfrm>
              <a:off x="4364037"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7</a:t>
              </a:r>
            </a:p>
          </p:txBody>
        </p:sp>
        <p:sp>
          <p:nvSpPr>
            <p:cNvPr id="12337" name="Rectangle 54"/>
            <p:cNvSpPr>
              <a:spLocks noChangeArrowheads="1"/>
            </p:cNvSpPr>
            <p:nvPr/>
          </p:nvSpPr>
          <p:spPr bwMode="auto">
            <a:xfrm>
              <a:off x="4805362"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8</a:t>
              </a:r>
            </a:p>
          </p:txBody>
        </p:sp>
        <p:sp>
          <p:nvSpPr>
            <p:cNvPr id="12338" name="Rectangle 55"/>
            <p:cNvSpPr>
              <a:spLocks noChangeArrowheads="1"/>
            </p:cNvSpPr>
            <p:nvPr/>
          </p:nvSpPr>
          <p:spPr bwMode="auto">
            <a:xfrm>
              <a:off x="5222874" y="5151976"/>
              <a:ext cx="320675"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9</a:t>
              </a:r>
            </a:p>
          </p:txBody>
        </p:sp>
        <p:sp>
          <p:nvSpPr>
            <p:cNvPr id="12339" name="Rectangle 56"/>
            <p:cNvSpPr>
              <a:spLocks noChangeArrowheads="1"/>
            </p:cNvSpPr>
            <p:nvPr/>
          </p:nvSpPr>
          <p:spPr bwMode="auto">
            <a:xfrm>
              <a:off x="5583237"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10</a:t>
              </a:r>
            </a:p>
          </p:txBody>
        </p:sp>
        <p:sp>
          <p:nvSpPr>
            <p:cNvPr id="12340" name="Rectangle 57"/>
            <p:cNvSpPr>
              <a:spLocks noChangeArrowheads="1"/>
            </p:cNvSpPr>
            <p:nvPr/>
          </p:nvSpPr>
          <p:spPr bwMode="auto">
            <a:xfrm>
              <a:off x="6010274" y="5151976"/>
              <a:ext cx="427037"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11</a:t>
              </a:r>
            </a:p>
          </p:txBody>
        </p:sp>
        <p:sp>
          <p:nvSpPr>
            <p:cNvPr id="12341" name="Rectangle 58"/>
            <p:cNvSpPr>
              <a:spLocks noChangeArrowheads="1"/>
            </p:cNvSpPr>
            <p:nvPr/>
          </p:nvSpPr>
          <p:spPr bwMode="auto">
            <a:xfrm>
              <a:off x="6407149"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12</a:t>
              </a:r>
            </a:p>
          </p:txBody>
        </p:sp>
        <p:sp>
          <p:nvSpPr>
            <p:cNvPr id="12342" name="Rectangle 59"/>
            <p:cNvSpPr>
              <a:spLocks noChangeArrowheads="1"/>
            </p:cNvSpPr>
            <p:nvPr/>
          </p:nvSpPr>
          <p:spPr bwMode="auto">
            <a:xfrm>
              <a:off x="6831012"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13</a:t>
              </a:r>
            </a:p>
          </p:txBody>
        </p:sp>
        <p:sp>
          <p:nvSpPr>
            <p:cNvPr id="12343" name="Rectangle 60"/>
            <p:cNvSpPr>
              <a:spLocks noChangeArrowheads="1"/>
            </p:cNvSpPr>
            <p:nvPr/>
          </p:nvSpPr>
          <p:spPr bwMode="auto">
            <a:xfrm>
              <a:off x="7221537" y="5151976"/>
              <a:ext cx="442912" cy="334963"/>
            </a:xfrm>
            <a:prstGeom prst="rect">
              <a:avLst/>
            </a:prstGeom>
            <a:noFill/>
            <a:ln w="12700">
              <a:noFill/>
              <a:miter lim="800000"/>
              <a:headEnd/>
              <a:tailEnd/>
            </a:ln>
          </p:spPr>
          <p:txBody>
            <a:bodyPr wrap="none" lIns="98425" tIns="49213" rIns="98425" bIns="49213">
              <a:spAutoFit/>
            </a:bodyPr>
            <a:lstStyle/>
            <a:p>
              <a:pPr algn="ctr" defTabSz="1041400" eaLnBrk="0" hangingPunct="0">
                <a:spcBef>
                  <a:spcPct val="57000"/>
                </a:spcBef>
                <a:buFontTx/>
                <a:buNone/>
              </a:pPr>
              <a:r>
                <a:rPr lang="en-US" altLang="en-US" sz="1700"/>
                <a:t>14</a:t>
              </a:r>
            </a:p>
          </p:txBody>
        </p:sp>
        <p:sp>
          <p:nvSpPr>
            <p:cNvPr id="12344" name="Rectangle 61"/>
            <p:cNvSpPr>
              <a:spLocks noChangeArrowheads="1"/>
            </p:cNvSpPr>
            <p:nvPr/>
          </p:nvSpPr>
          <p:spPr bwMode="auto">
            <a:xfrm>
              <a:off x="947737" y="3227926"/>
              <a:ext cx="274637" cy="350838"/>
            </a:xfrm>
            <a:prstGeom prst="rect">
              <a:avLst/>
            </a:prstGeom>
            <a:noFill/>
            <a:ln w="12700">
              <a:noFill/>
              <a:miter lim="800000"/>
              <a:headEnd/>
              <a:tailEnd/>
            </a:ln>
          </p:spPr>
          <p:txBody>
            <a:bodyPr wrap="none" anchor="ctr"/>
            <a:lstStyle/>
            <a:p>
              <a:pPr algn="ctr">
                <a:spcBef>
                  <a:spcPct val="0"/>
                </a:spcBef>
                <a:buFontTx/>
                <a:buNone/>
              </a:pPr>
              <a:endParaRPr lang="en-US" altLang="en-US" sz="4000"/>
            </a:p>
          </p:txBody>
        </p:sp>
      </p:grpSp>
      <p:sp>
        <p:nvSpPr>
          <p:cNvPr id="74757" name="AutoShape 62"/>
          <p:cNvSpPr>
            <a:spLocks noChangeArrowheads="1"/>
          </p:cNvSpPr>
          <p:nvPr/>
        </p:nvSpPr>
        <p:spPr bwMode="auto">
          <a:xfrm>
            <a:off x="1785918" y="2133600"/>
            <a:ext cx="5357849" cy="334963"/>
          </a:xfrm>
          <a:prstGeom prst="leftRightArrow">
            <a:avLst>
              <a:gd name="adj1" fmla="val 50000"/>
              <a:gd name="adj2" fmla="val 171564"/>
            </a:avLst>
          </a:prstGeom>
          <a:solidFill>
            <a:schemeClr val="accent1">
              <a:lumMod val="50000"/>
            </a:schemeClr>
          </a:solidFill>
          <a:ln w="28575" algn="ctr">
            <a:noFill/>
            <a:miter lim="800000"/>
            <a:headEnd/>
            <a:tailEnd/>
          </a:ln>
        </p:spPr>
        <p:txBody>
          <a:bodyPr wrap="none" anchor="ctr"/>
          <a:lstStyle>
            <a:lvl1pPr algn="l" eaLnBrk="0" hangingPunct="0">
              <a:spcBef>
                <a:spcPct val="20000"/>
              </a:spcBef>
              <a:buFont typeface="Arial" charset="0"/>
              <a:buChar char="•"/>
              <a:defRPr sz="3200">
                <a:solidFill>
                  <a:schemeClr val="tx1"/>
                </a:solidFill>
                <a:latin typeface="Calibri" pitchFamily="34" charset="0"/>
              </a:defRPr>
            </a:lvl1pPr>
            <a:lvl2pPr marL="742950" indent="-285750" algn="l" eaLnBrk="0" hangingPunct="0">
              <a:spcBef>
                <a:spcPct val="20000"/>
              </a:spcBef>
              <a:buFont typeface="Arial" charset="0"/>
              <a:buChar char="–"/>
              <a:defRPr sz="2800">
                <a:solidFill>
                  <a:schemeClr val="tx1"/>
                </a:solidFill>
                <a:latin typeface="Calibri" pitchFamily="34" charset="0"/>
              </a:defRPr>
            </a:lvl2pPr>
            <a:lvl3pPr marL="1143000" indent="-228600" algn="l" eaLnBrk="0" hangingPunct="0">
              <a:spcBef>
                <a:spcPct val="20000"/>
              </a:spcBef>
              <a:buFont typeface="Arial" charset="0"/>
              <a:buChar char="•"/>
              <a:defRPr sz="2400">
                <a:solidFill>
                  <a:schemeClr val="tx1"/>
                </a:solidFill>
                <a:latin typeface="Calibri" pitchFamily="34" charset="0"/>
              </a:defRPr>
            </a:lvl3pPr>
            <a:lvl4pPr marL="1600200" indent="-228600" algn="l" eaLnBrk="0" hangingPunct="0">
              <a:spcBef>
                <a:spcPct val="20000"/>
              </a:spcBef>
              <a:buFont typeface="Arial" charset="0"/>
              <a:buChar char="–"/>
              <a:defRPr sz="2000">
                <a:solidFill>
                  <a:schemeClr val="tx1"/>
                </a:solidFill>
                <a:latin typeface="Calibri" pitchFamily="34" charset="0"/>
              </a:defRPr>
            </a:lvl4pPr>
            <a:lvl5pPr marL="2057400" indent="-228600" algn="l"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defRPr/>
            </a:pPr>
            <a:endParaRPr lang="en-US" altLang="en-US" sz="4000" smtClean="0">
              <a:solidFill>
                <a:srgbClr val="F9E73D"/>
              </a:solidFill>
              <a:latin typeface="Arial" charset="0"/>
            </a:endParaRPr>
          </a:p>
        </p:txBody>
      </p:sp>
      <p:sp>
        <p:nvSpPr>
          <p:cNvPr id="12295" name="Text Box 63"/>
          <p:cNvSpPr txBox="1">
            <a:spLocks noChangeArrowheads="1"/>
          </p:cNvSpPr>
          <p:nvPr/>
        </p:nvSpPr>
        <p:spPr bwMode="auto">
          <a:xfrm>
            <a:off x="2786063" y="1633538"/>
            <a:ext cx="2102692" cy="461665"/>
          </a:xfrm>
          <a:prstGeom prst="rect">
            <a:avLst/>
          </a:prstGeom>
          <a:noFill/>
          <a:ln w="28575" algn="ctr">
            <a:noFill/>
            <a:miter lim="800000"/>
            <a:headEnd/>
            <a:tailEnd/>
          </a:ln>
        </p:spPr>
        <p:txBody>
          <a:bodyPr wrap="none">
            <a:spAutoFit/>
          </a:bodyPr>
          <a:lstStyle/>
          <a:p>
            <a:pPr algn="ctr">
              <a:spcBef>
                <a:spcPct val="0"/>
              </a:spcBef>
              <a:buFontTx/>
              <a:buNone/>
            </a:pPr>
            <a:r>
              <a:rPr lang="en-US" altLang="en-US" sz="2400" dirty="0" err="1" smtClean="0"/>
              <a:t>Latência</a:t>
            </a:r>
            <a:r>
              <a:rPr lang="en-US" altLang="en-US" sz="2400" dirty="0" smtClean="0"/>
              <a:t> </a:t>
            </a:r>
            <a:r>
              <a:rPr lang="en-US" altLang="en-US" sz="2400" dirty="0" err="1" smtClean="0"/>
              <a:t>Clínica</a:t>
            </a:r>
            <a:endParaRPr lang="en-US" altLang="en-US" sz="2400" dirty="0"/>
          </a:p>
        </p:txBody>
      </p:sp>
      <p:cxnSp>
        <p:nvCxnSpPr>
          <p:cNvPr id="12296" name="Straight Connector 3"/>
          <p:cNvCxnSpPr>
            <a:cxnSpLocks noChangeShapeType="1"/>
          </p:cNvCxnSpPr>
          <p:nvPr/>
        </p:nvCxnSpPr>
        <p:spPr bwMode="auto">
          <a:xfrm>
            <a:off x="1679575" y="2058988"/>
            <a:ext cx="3175" cy="3060700"/>
          </a:xfrm>
          <a:prstGeom prst="line">
            <a:avLst/>
          </a:prstGeom>
          <a:noFill/>
          <a:ln w="12700" algn="ctr">
            <a:solidFill>
              <a:schemeClr val="tx1"/>
            </a:solidFill>
            <a:round/>
            <a:headEnd/>
            <a:tailEnd/>
          </a:ln>
        </p:spPr>
      </p:cxnSp>
      <p:cxnSp>
        <p:nvCxnSpPr>
          <p:cNvPr id="12297" name="Straight Connector 5"/>
          <p:cNvCxnSpPr>
            <a:cxnSpLocks noChangeShapeType="1"/>
            <a:stCxn id="12328" idx="1"/>
          </p:cNvCxnSpPr>
          <p:nvPr/>
        </p:nvCxnSpPr>
        <p:spPr bwMode="auto">
          <a:xfrm flipH="1" flipV="1">
            <a:off x="1657350" y="5114925"/>
            <a:ext cx="5795963" cy="4763"/>
          </a:xfrm>
          <a:prstGeom prst="line">
            <a:avLst/>
          </a:prstGeom>
          <a:noFill/>
          <a:ln w="12700" algn="ctr">
            <a:solidFill>
              <a:schemeClr val="tx1"/>
            </a:solidFill>
            <a:round/>
            <a:headEnd/>
            <a:tailEnd/>
          </a:ln>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00034" y="3214686"/>
            <a:ext cx="8469039" cy="1286924"/>
          </a:xfrm>
          <a:prstGeom prst="rect">
            <a:avLst/>
          </a:prstGeom>
          <a:noFill/>
          <a:ln w="9525">
            <a:noFill/>
            <a:miter lim="800000"/>
            <a:headEnd/>
            <a:tailEnd/>
          </a:ln>
          <a:effectLst/>
        </p:spPr>
      </p:pic>
      <p:pic>
        <p:nvPicPr>
          <p:cNvPr id="17410" name="Picture 2" descr="http://www.artejato.com.br/upload/projeto/home/meta.jpg"/>
          <p:cNvPicPr>
            <a:picLocks noChangeAspect="1" noChangeArrowheads="1"/>
          </p:cNvPicPr>
          <p:nvPr/>
        </p:nvPicPr>
        <p:blipFill>
          <a:blip r:embed="rId3" cstate="print"/>
          <a:srcRect/>
          <a:stretch>
            <a:fillRect/>
          </a:stretch>
        </p:blipFill>
        <p:spPr bwMode="auto">
          <a:xfrm>
            <a:off x="3048000" y="285728"/>
            <a:ext cx="6096000" cy="2381250"/>
          </a:xfrm>
          <a:prstGeom prst="rect">
            <a:avLst/>
          </a:prstGeom>
          <a:noFill/>
        </p:spPr>
      </p:pic>
      <p:sp>
        <p:nvSpPr>
          <p:cNvPr id="2" name="Título 1"/>
          <p:cNvSpPr>
            <a:spLocks noGrp="1"/>
          </p:cNvSpPr>
          <p:nvPr>
            <p:ph type="title"/>
          </p:nvPr>
        </p:nvSpPr>
        <p:spPr>
          <a:xfrm>
            <a:off x="-1800212" y="0"/>
            <a:ext cx="8229600" cy="1143000"/>
          </a:xfrm>
        </p:spPr>
        <p:txBody>
          <a:bodyPr>
            <a:normAutofit/>
          </a:bodyPr>
          <a:lstStyle/>
          <a:p>
            <a:r>
              <a:rPr lang="pt-BR" sz="3200" b="1" dirty="0" smtClean="0"/>
              <a:t>Objetivo do Guia Nacional:</a:t>
            </a:r>
            <a:endParaRPr lang="pt-BR" sz="3200" b="1" dirty="0"/>
          </a:p>
        </p:txBody>
      </p:sp>
      <p:pic>
        <p:nvPicPr>
          <p:cNvPr id="17412" name="Picture 4" descr="http://thumbs.dreamstime.com/x/tijolos-13799316.jpg"/>
          <p:cNvPicPr>
            <a:picLocks noChangeAspect="1" noChangeArrowheads="1"/>
          </p:cNvPicPr>
          <p:nvPr/>
        </p:nvPicPr>
        <p:blipFill>
          <a:blip r:embed="rId4" cstate="print"/>
          <a:srcRect/>
          <a:stretch>
            <a:fillRect/>
          </a:stretch>
        </p:blipFill>
        <p:spPr bwMode="auto">
          <a:xfrm>
            <a:off x="2500298" y="2857496"/>
            <a:ext cx="4643470" cy="348260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down)">
                                      <p:cBhvr>
                                        <p:cTn id="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humbs.dreamstime.com/x/come%C3%A7o-das-trilhas-6664689.jpg"/>
          <p:cNvPicPr>
            <a:picLocks noChangeAspect="1" noChangeArrowheads="1"/>
          </p:cNvPicPr>
          <p:nvPr/>
        </p:nvPicPr>
        <p:blipFill>
          <a:blip r:embed="rId3" cstate="print"/>
          <a:srcRect/>
          <a:stretch>
            <a:fillRect/>
          </a:stretch>
        </p:blipFill>
        <p:spPr bwMode="auto">
          <a:xfrm>
            <a:off x="3071802" y="4143380"/>
            <a:ext cx="3810000" cy="2543175"/>
          </a:xfrm>
          <a:prstGeom prst="rect">
            <a:avLst/>
          </a:prstGeom>
          <a:noFill/>
        </p:spPr>
      </p:pic>
      <p:sp>
        <p:nvSpPr>
          <p:cNvPr id="3074" name="Rectangle 4"/>
          <p:cNvSpPr>
            <a:spLocks noChangeArrowheads="1"/>
          </p:cNvSpPr>
          <p:nvPr/>
        </p:nvSpPr>
        <p:spPr bwMode="auto">
          <a:xfrm>
            <a:off x="304800" y="-642966"/>
            <a:ext cx="8610600" cy="5791200"/>
          </a:xfrm>
          <a:prstGeom prst="rect">
            <a:avLst/>
          </a:prstGeom>
          <a:noFill/>
          <a:ln w="9525">
            <a:noFill/>
            <a:miter lim="800000"/>
            <a:headEnd/>
            <a:tailEnd/>
          </a:ln>
        </p:spPr>
        <p:txBody>
          <a:bodyPr anchor="ctr"/>
          <a:lstStyle/>
          <a:p>
            <a:pPr algn="ctr"/>
            <a:r>
              <a:rPr lang="en-US" sz="3600" b="1" dirty="0"/>
              <a:t/>
            </a:r>
            <a:br>
              <a:rPr lang="en-US" sz="3600" b="1" dirty="0"/>
            </a:br>
            <a:r>
              <a:rPr lang="en-US" sz="3600" b="1" dirty="0"/>
              <a:t/>
            </a:r>
            <a:br>
              <a:rPr lang="en-US" sz="3600" b="1" dirty="0"/>
            </a:br>
            <a:r>
              <a:rPr lang="en-US" sz="3600" b="1" dirty="0"/>
              <a:t/>
            </a:r>
            <a:br>
              <a:rPr lang="en-US" sz="3600" b="1" dirty="0"/>
            </a:br>
            <a:r>
              <a:rPr lang="pt-BR" sz="3200" b="1" dirty="0"/>
              <a:t>Estratégia para Início do Tratamento </a:t>
            </a:r>
            <a:r>
              <a:rPr lang="pt-BR" sz="3200" b="1" dirty="0" err="1"/>
              <a:t>Antirretroviral</a:t>
            </a:r>
            <a:r>
              <a:rPr lang="pt-BR" sz="3200" b="1" dirty="0"/>
              <a:t> (START</a:t>
            </a:r>
            <a:r>
              <a:rPr lang="pt-BR" sz="3200" b="1" dirty="0" smtClean="0"/>
              <a:t>)</a:t>
            </a:r>
          </a:p>
          <a:p>
            <a:pPr algn="ctr"/>
            <a:r>
              <a:rPr lang="en-US" sz="6000" b="1" dirty="0"/>
              <a:t/>
            </a:r>
            <a:br>
              <a:rPr lang="en-US" sz="6000" b="1" dirty="0"/>
            </a:br>
            <a:r>
              <a:rPr lang="en-US" sz="2400" b="1" dirty="0" err="1" smtClean="0"/>
              <a:t>Estudo</a:t>
            </a:r>
            <a:r>
              <a:rPr lang="en-US" sz="2400" b="1" dirty="0" smtClean="0"/>
              <a:t> </a:t>
            </a:r>
            <a:r>
              <a:rPr lang="en-US" sz="2400" b="1" dirty="0" err="1"/>
              <a:t>mundial</a:t>
            </a:r>
            <a:r>
              <a:rPr lang="en-US" sz="2400" b="1" dirty="0"/>
              <a:t> </a:t>
            </a:r>
            <a:r>
              <a:rPr lang="en-US" sz="2400" b="1" dirty="0" err="1"/>
              <a:t>para</a:t>
            </a:r>
            <a:r>
              <a:rPr lang="en-US" sz="2400" b="1" dirty="0"/>
              <a:t> </a:t>
            </a:r>
            <a:r>
              <a:rPr lang="en-US" sz="2400" b="1" dirty="0" err="1"/>
              <a:t>avaliar</a:t>
            </a:r>
            <a:r>
              <a:rPr lang="en-US" sz="2400" b="1" dirty="0"/>
              <a:t> </a:t>
            </a:r>
            <a:r>
              <a:rPr lang="en-US" sz="2400" b="1" dirty="0" err="1"/>
              <a:t>qual</a:t>
            </a:r>
            <a:r>
              <a:rPr lang="en-US" sz="2400" b="1" dirty="0"/>
              <a:t> o </a:t>
            </a:r>
            <a:r>
              <a:rPr lang="en-US" sz="2400" b="1" dirty="0" err="1"/>
              <a:t>melhor</a:t>
            </a:r>
            <a:r>
              <a:rPr lang="en-US" sz="2400" b="1" dirty="0"/>
              <a:t> </a:t>
            </a:r>
            <a:r>
              <a:rPr lang="en-US" sz="2400" b="1" dirty="0" err="1"/>
              <a:t>momento</a:t>
            </a:r>
            <a:r>
              <a:rPr lang="en-US" sz="2400" b="1" dirty="0"/>
              <a:t> </a:t>
            </a:r>
            <a:r>
              <a:rPr lang="en-US" sz="2400" b="1" dirty="0" err="1"/>
              <a:t>para</a:t>
            </a:r>
            <a:r>
              <a:rPr lang="en-US" sz="2400" b="1" dirty="0"/>
              <a:t> </a:t>
            </a:r>
            <a:r>
              <a:rPr lang="en-US" sz="2400" b="1" dirty="0" err="1"/>
              <a:t>iniciar</a:t>
            </a:r>
            <a:r>
              <a:rPr lang="en-US" sz="2400" b="1" dirty="0"/>
              <a:t> a </a:t>
            </a:r>
            <a:r>
              <a:rPr lang="en-US" sz="2400" b="1" dirty="0" err="1"/>
              <a:t>terapia</a:t>
            </a:r>
            <a:r>
              <a:rPr lang="en-US" sz="2400" b="1" dirty="0"/>
              <a:t> antiretroviral </a:t>
            </a:r>
            <a:r>
              <a:rPr lang="en-US" sz="2800" b="1" dirty="0"/>
              <a:t/>
            </a:r>
            <a:br>
              <a:rPr lang="en-US" sz="2800" b="1" dirty="0"/>
            </a:br>
            <a:r>
              <a:rPr lang="en-US" sz="2800" b="1" dirty="0"/>
              <a:t/>
            </a:r>
            <a:br>
              <a:rPr lang="en-US" sz="2800" b="1" dirty="0"/>
            </a:br>
            <a:endParaRPr lang="en-US" sz="2800" b="1" dirty="0"/>
          </a:p>
        </p:txBody>
      </p:sp>
      <p:pic>
        <p:nvPicPr>
          <p:cNvPr id="3075" name="Picture 5" descr="start"/>
          <p:cNvPicPr>
            <a:picLocks noChangeAspect="1" noChangeArrowheads="1"/>
          </p:cNvPicPr>
          <p:nvPr/>
        </p:nvPicPr>
        <p:blipFill>
          <a:blip r:embed="rId4" cstate="print"/>
          <a:srcRect/>
          <a:stretch>
            <a:fillRect/>
          </a:stretch>
        </p:blipFill>
        <p:spPr bwMode="auto">
          <a:xfrm>
            <a:off x="3011488" y="214290"/>
            <a:ext cx="3101975" cy="815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a:xfrm>
            <a:off x="320833" y="21769"/>
            <a:ext cx="8229600" cy="944562"/>
          </a:xfrm>
        </p:spPr>
        <p:txBody>
          <a:bodyPr/>
          <a:lstStyle/>
          <a:p>
            <a:pPr eaLnBrk="1" hangingPunct="1"/>
            <a:r>
              <a:rPr lang="en-US" dirty="0" err="1" smtClean="0">
                <a:solidFill>
                  <a:srgbClr val="C00000"/>
                </a:solidFill>
                <a:ea typeface="ＭＳ Ｐゴシック"/>
                <a:cs typeface="ＭＳ Ｐゴシック"/>
              </a:rPr>
              <a:t>Desenho</a:t>
            </a:r>
            <a:r>
              <a:rPr lang="en-US" dirty="0" smtClean="0">
                <a:solidFill>
                  <a:srgbClr val="C00000"/>
                </a:solidFill>
                <a:ea typeface="ＭＳ Ｐゴシック"/>
                <a:cs typeface="ＭＳ Ｐゴシック"/>
              </a:rPr>
              <a:t> do START </a:t>
            </a:r>
            <a:r>
              <a:rPr lang="en-US" sz="4000" dirty="0" smtClean="0">
                <a:solidFill>
                  <a:srgbClr val="C00000"/>
                </a:solidFill>
                <a:ea typeface="ＭＳ Ｐゴシック"/>
                <a:cs typeface="ＭＳ Ｐゴシック"/>
              </a:rPr>
              <a:t> </a:t>
            </a:r>
          </a:p>
        </p:txBody>
      </p:sp>
      <p:sp>
        <p:nvSpPr>
          <p:cNvPr id="80899" name="Rectangle 3"/>
          <p:cNvSpPr>
            <a:spLocks noChangeArrowheads="1"/>
          </p:cNvSpPr>
          <p:nvPr/>
        </p:nvSpPr>
        <p:spPr bwMode="auto">
          <a:xfrm>
            <a:off x="1331913" y="704814"/>
            <a:ext cx="6408737" cy="1066800"/>
          </a:xfrm>
          <a:prstGeom prst="rect">
            <a:avLst/>
          </a:prstGeom>
          <a:noFill/>
          <a:ln w="12700" algn="ctr">
            <a:noFill/>
            <a:miter lim="800000"/>
            <a:headEnd/>
            <a:tailEnd/>
          </a:ln>
        </p:spPr>
        <p:txBody>
          <a:bodyPr wrap="none" anchor="ctr"/>
          <a:lstStyle/>
          <a:p>
            <a:pPr algn="ctr">
              <a:defRPr/>
            </a:pPr>
            <a:endParaRPr lang="en-US">
              <a:solidFill>
                <a:schemeClr val="tx1"/>
              </a:solidFill>
              <a:latin typeface="+mj-lt"/>
              <a:ea typeface="+mn-ea"/>
              <a:cs typeface="+mn-cs"/>
            </a:endParaRPr>
          </a:p>
        </p:txBody>
      </p:sp>
      <p:sp>
        <p:nvSpPr>
          <p:cNvPr id="36867" name="Text Box 4"/>
          <p:cNvSpPr txBox="1">
            <a:spLocks noChangeArrowheads="1"/>
          </p:cNvSpPr>
          <p:nvPr/>
        </p:nvSpPr>
        <p:spPr bwMode="auto">
          <a:xfrm>
            <a:off x="1258888" y="990099"/>
            <a:ext cx="6480175" cy="769441"/>
          </a:xfrm>
          <a:prstGeom prst="rect">
            <a:avLst/>
          </a:prstGeom>
          <a:noFill/>
          <a:ln w="12700">
            <a:solidFill>
              <a:schemeClr val="tx1"/>
            </a:solidFill>
            <a:miter lim="800000"/>
            <a:headEnd/>
            <a:tailEnd/>
          </a:ln>
        </p:spPr>
        <p:txBody>
          <a:bodyPr>
            <a:spAutoFit/>
          </a:bodyPr>
          <a:lstStyle/>
          <a:p>
            <a:pPr algn="ctr"/>
            <a:r>
              <a:rPr lang="en-US" sz="2200" b="0" dirty="0" err="1" smtClean="0">
                <a:solidFill>
                  <a:schemeClr val="tx1"/>
                </a:solidFill>
                <a:latin typeface="Arial" charset="0"/>
              </a:rPr>
              <a:t>Pessoas</a:t>
            </a:r>
            <a:r>
              <a:rPr lang="en-US" sz="2200" b="0" dirty="0" smtClean="0">
                <a:solidFill>
                  <a:schemeClr val="tx1"/>
                </a:solidFill>
                <a:latin typeface="Arial" charset="0"/>
              </a:rPr>
              <a:t> </a:t>
            </a:r>
            <a:r>
              <a:rPr lang="en-US" sz="2200" b="0" dirty="0" err="1" smtClean="0">
                <a:solidFill>
                  <a:schemeClr val="tx1"/>
                </a:solidFill>
                <a:latin typeface="Arial" charset="0"/>
              </a:rPr>
              <a:t>infectadas</a:t>
            </a:r>
            <a:r>
              <a:rPr lang="en-US" sz="2200" b="0" dirty="0" smtClean="0">
                <a:solidFill>
                  <a:schemeClr val="tx1"/>
                </a:solidFill>
                <a:latin typeface="Arial" charset="0"/>
              </a:rPr>
              <a:t> </a:t>
            </a:r>
            <a:r>
              <a:rPr lang="en-US" sz="2200" b="0" dirty="0" err="1" smtClean="0">
                <a:solidFill>
                  <a:schemeClr val="tx1"/>
                </a:solidFill>
                <a:latin typeface="Arial" charset="0"/>
              </a:rPr>
              <a:t>pelo</a:t>
            </a:r>
            <a:r>
              <a:rPr lang="en-US" sz="2200" b="0" dirty="0" smtClean="0">
                <a:solidFill>
                  <a:schemeClr val="tx1"/>
                </a:solidFill>
                <a:latin typeface="Arial" charset="0"/>
              </a:rPr>
              <a:t> HIV </a:t>
            </a:r>
            <a:r>
              <a:rPr lang="en-US" sz="2200" b="0" dirty="0" err="1" smtClean="0">
                <a:solidFill>
                  <a:schemeClr val="tx1"/>
                </a:solidFill>
                <a:latin typeface="Arial" charset="0"/>
              </a:rPr>
              <a:t>que</a:t>
            </a:r>
            <a:r>
              <a:rPr lang="en-US" sz="2200" b="0" dirty="0" smtClean="0">
                <a:solidFill>
                  <a:schemeClr val="tx1"/>
                </a:solidFill>
                <a:latin typeface="Arial" charset="0"/>
              </a:rPr>
              <a:t> </a:t>
            </a:r>
            <a:r>
              <a:rPr lang="en-US" sz="2200" b="0" dirty="0" err="1" smtClean="0">
                <a:solidFill>
                  <a:schemeClr val="tx1"/>
                </a:solidFill>
                <a:latin typeface="Arial" charset="0"/>
              </a:rPr>
              <a:t>foram</a:t>
            </a:r>
            <a:r>
              <a:rPr lang="en-US" sz="2200" b="0" dirty="0" smtClean="0">
                <a:solidFill>
                  <a:schemeClr val="tx1"/>
                </a:solidFill>
                <a:latin typeface="Arial" charset="0"/>
              </a:rPr>
              <a:t> </a:t>
            </a:r>
            <a:r>
              <a:rPr lang="en-US" sz="2200" b="0" dirty="0" err="1" smtClean="0">
                <a:solidFill>
                  <a:schemeClr val="tx1"/>
                </a:solidFill>
                <a:latin typeface="Arial" charset="0"/>
              </a:rPr>
              <a:t>virgens</a:t>
            </a:r>
            <a:r>
              <a:rPr lang="en-US" sz="2200" b="0" dirty="0" smtClean="0">
                <a:solidFill>
                  <a:schemeClr val="tx1"/>
                </a:solidFill>
                <a:latin typeface="Arial" charset="0"/>
              </a:rPr>
              <a:t> de </a:t>
            </a:r>
            <a:r>
              <a:rPr lang="en-US" sz="2200" b="0" dirty="0" err="1" smtClean="0">
                <a:solidFill>
                  <a:schemeClr val="tx1"/>
                </a:solidFill>
                <a:latin typeface="Arial" charset="0"/>
              </a:rPr>
              <a:t>tratamento</a:t>
            </a:r>
            <a:r>
              <a:rPr lang="en-US" sz="2200" b="0" dirty="0" smtClean="0">
                <a:solidFill>
                  <a:schemeClr val="tx1"/>
                </a:solidFill>
                <a:latin typeface="Arial" charset="0"/>
              </a:rPr>
              <a:t> com CD4</a:t>
            </a:r>
            <a:r>
              <a:rPr lang="en-US" sz="2200" b="0" dirty="0">
                <a:solidFill>
                  <a:schemeClr val="tx1"/>
                </a:solidFill>
                <a:latin typeface="Arial" charset="0"/>
              </a:rPr>
              <a:t>+ </a:t>
            </a:r>
            <a:r>
              <a:rPr lang="en-US" sz="2200" b="0" dirty="0" smtClean="0">
                <a:solidFill>
                  <a:schemeClr val="tx1"/>
                </a:solidFill>
                <a:latin typeface="Arial" charset="0"/>
              </a:rPr>
              <a:t>&gt; </a:t>
            </a:r>
            <a:r>
              <a:rPr lang="en-US" sz="2200" b="0" dirty="0">
                <a:solidFill>
                  <a:schemeClr val="tx1"/>
                </a:solidFill>
                <a:latin typeface="Arial" charset="0"/>
              </a:rPr>
              <a:t>500 cells/mm</a:t>
            </a:r>
            <a:r>
              <a:rPr lang="en-US" sz="2200" b="0" baseline="30000" dirty="0">
                <a:solidFill>
                  <a:schemeClr val="tx1"/>
                </a:solidFill>
                <a:latin typeface="Arial" charset="0"/>
              </a:rPr>
              <a:t>3</a:t>
            </a:r>
          </a:p>
        </p:txBody>
      </p:sp>
      <p:sp>
        <p:nvSpPr>
          <p:cNvPr id="80901" name="Rectangle 5"/>
          <p:cNvSpPr>
            <a:spLocks noChangeArrowheads="1"/>
          </p:cNvSpPr>
          <p:nvPr/>
        </p:nvSpPr>
        <p:spPr bwMode="auto">
          <a:xfrm>
            <a:off x="395288" y="2521326"/>
            <a:ext cx="3919537" cy="2851150"/>
          </a:xfrm>
          <a:prstGeom prst="rect">
            <a:avLst/>
          </a:prstGeom>
          <a:noFill/>
          <a:ln w="12700" algn="ctr">
            <a:noFill/>
            <a:miter lim="800000"/>
            <a:headEnd/>
            <a:tailEnd/>
          </a:ln>
        </p:spPr>
        <p:txBody>
          <a:bodyPr wrap="none" anchor="ctr"/>
          <a:lstStyle/>
          <a:p>
            <a:pPr algn="ctr">
              <a:defRPr/>
            </a:pPr>
            <a:endParaRPr lang="en-US">
              <a:solidFill>
                <a:schemeClr val="tx1"/>
              </a:solidFill>
              <a:latin typeface="+mj-lt"/>
              <a:ea typeface="+mn-ea"/>
              <a:cs typeface="+mn-cs"/>
            </a:endParaRPr>
          </a:p>
        </p:txBody>
      </p:sp>
      <p:sp>
        <p:nvSpPr>
          <p:cNvPr id="36869" name="Text Box 6"/>
          <p:cNvSpPr txBox="1">
            <a:spLocks noChangeArrowheads="1"/>
          </p:cNvSpPr>
          <p:nvPr/>
        </p:nvSpPr>
        <p:spPr bwMode="auto">
          <a:xfrm>
            <a:off x="395288" y="2627688"/>
            <a:ext cx="3862387" cy="1477328"/>
          </a:xfrm>
          <a:prstGeom prst="rect">
            <a:avLst/>
          </a:prstGeom>
          <a:noFill/>
          <a:ln w="12700">
            <a:solidFill>
              <a:schemeClr val="tx1"/>
            </a:solidFill>
            <a:miter lim="800000"/>
            <a:headEnd/>
            <a:tailEnd/>
          </a:ln>
        </p:spPr>
        <p:txBody>
          <a:bodyPr>
            <a:spAutoFit/>
          </a:bodyPr>
          <a:lstStyle/>
          <a:p>
            <a:pPr algn="ctr"/>
            <a:r>
              <a:rPr lang="en-US" sz="2400" b="0" dirty="0" err="1" smtClean="0">
                <a:solidFill>
                  <a:schemeClr val="tx1"/>
                </a:solidFill>
                <a:latin typeface="Arial" charset="0"/>
              </a:rPr>
              <a:t>Grupo</a:t>
            </a:r>
            <a:r>
              <a:rPr lang="en-US" sz="2400" b="0" dirty="0" smtClean="0">
                <a:solidFill>
                  <a:schemeClr val="tx1"/>
                </a:solidFill>
                <a:latin typeface="Arial" charset="0"/>
              </a:rPr>
              <a:t> </a:t>
            </a:r>
            <a:r>
              <a:rPr lang="en-US" sz="2400" b="0" dirty="0" err="1" smtClean="0">
                <a:solidFill>
                  <a:schemeClr val="tx1"/>
                </a:solidFill>
                <a:latin typeface="Arial" charset="0"/>
              </a:rPr>
              <a:t>tratamento</a:t>
            </a:r>
            <a:r>
              <a:rPr lang="en-US" sz="2400" b="0" dirty="0" smtClean="0">
                <a:solidFill>
                  <a:schemeClr val="tx1"/>
                </a:solidFill>
                <a:latin typeface="Arial" charset="0"/>
              </a:rPr>
              <a:t> </a:t>
            </a:r>
            <a:r>
              <a:rPr lang="en-US" sz="2400" b="0" dirty="0" err="1" smtClean="0">
                <a:solidFill>
                  <a:schemeClr val="tx1"/>
                </a:solidFill>
                <a:latin typeface="Arial" charset="0"/>
              </a:rPr>
              <a:t>precoce</a:t>
            </a:r>
            <a:endParaRPr lang="en-US" sz="2400" b="0" dirty="0">
              <a:solidFill>
                <a:schemeClr val="tx1"/>
              </a:solidFill>
              <a:latin typeface="Arial" charset="0"/>
            </a:endParaRPr>
          </a:p>
          <a:p>
            <a:pPr algn="ctr"/>
            <a:endParaRPr lang="en-US" sz="1200" b="0" dirty="0">
              <a:solidFill>
                <a:schemeClr val="tx1"/>
              </a:solidFill>
              <a:latin typeface="Arial" charset="0"/>
            </a:endParaRPr>
          </a:p>
          <a:p>
            <a:pPr algn="ctr"/>
            <a:r>
              <a:rPr lang="en-US" sz="1800" b="0" dirty="0" err="1" smtClean="0">
                <a:solidFill>
                  <a:schemeClr val="tx1"/>
                </a:solidFill>
                <a:latin typeface="Arial" charset="0"/>
              </a:rPr>
              <a:t>Iniciaram</a:t>
            </a:r>
            <a:r>
              <a:rPr lang="en-US" sz="1800" b="0" dirty="0" smtClean="0">
                <a:solidFill>
                  <a:schemeClr val="tx1"/>
                </a:solidFill>
                <a:latin typeface="Arial" charset="0"/>
              </a:rPr>
              <a:t> o </a:t>
            </a:r>
            <a:r>
              <a:rPr lang="en-US" sz="1800" b="0" dirty="0" err="1" smtClean="0">
                <a:solidFill>
                  <a:schemeClr val="tx1"/>
                </a:solidFill>
                <a:latin typeface="Arial" charset="0"/>
              </a:rPr>
              <a:t>tratamento</a:t>
            </a:r>
            <a:r>
              <a:rPr lang="en-US" sz="1800" b="0" dirty="0" smtClean="0">
                <a:solidFill>
                  <a:schemeClr val="tx1"/>
                </a:solidFill>
                <a:latin typeface="Arial" charset="0"/>
              </a:rPr>
              <a:t>  logo </a:t>
            </a:r>
            <a:r>
              <a:rPr lang="en-US" sz="1800" b="0" dirty="0" err="1" smtClean="0">
                <a:solidFill>
                  <a:schemeClr val="tx1"/>
                </a:solidFill>
                <a:latin typeface="Arial" charset="0"/>
              </a:rPr>
              <a:t>após</a:t>
            </a:r>
            <a:r>
              <a:rPr lang="en-US" sz="1800" b="0" dirty="0" smtClean="0">
                <a:solidFill>
                  <a:schemeClr val="tx1"/>
                </a:solidFill>
                <a:latin typeface="Arial" charset="0"/>
              </a:rPr>
              <a:t> o </a:t>
            </a:r>
            <a:r>
              <a:rPr lang="en-US" sz="1800" b="0" dirty="0" err="1" smtClean="0">
                <a:solidFill>
                  <a:schemeClr val="tx1"/>
                </a:solidFill>
                <a:latin typeface="Arial" charset="0"/>
              </a:rPr>
              <a:t>sorteio</a:t>
            </a:r>
            <a:endParaRPr lang="en-US" sz="1800" b="0" dirty="0">
              <a:solidFill>
                <a:schemeClr val="tx1"/>
              </a:solidFill>
              <a:latin typeface="Arial" charset="0"/>
            </a:endParaRPr>
          </a:p>
          <a:p>
            <a:pPr algn="ctr"/>
            <a:r>
              <a:rPr lang="en-US" sz="1800" b="0" dirty="0">
                <a:solidFill>
                  <a:schemeClr val="tx1"/>
                </a:solidFill>
                <a:latin typeface="Arial" charset="0"/>
              </a:rPr>
              <a:t>N=2,300</a:t>
            </a:r>
            <a:endParaRPr lang="en-US" sz="1800" b="0" baseline="30000" dirty="0">
              <a:solidFill>
                <a:schemeClr val="tx1"/>
              </a:solidFill>
              <a:latin typeface="Arial" charset="0"/>
            </a:endParaRPr>
          </a:p>
        </p:txBody>
      </p:sp>
      <p:sp>
        <p:nvSpPr>
          <p:cNvPr id="80903" name="Rectangle 7"/>
          <p:cNvSpPr>
            <a:spLocks noChangeArrowheads="1"/>
          </p:cNvSpPr>
          <p:nvPr/>
        </p:nvSpPr>
        <p:spPr bwMode="auto">
          <a:xfrm>
            <a:off x="4829175" y="2521326"/>
            <a:ext cx="3990975" cy="2851150"/>
          </a:xfrm>
          <a:prstGeom prst="rect">
            <a:avLst/>
          </a:prstGeom>
          <a:noFill/>
          <a:ln w="12700" algn="ctr">
            <a:noFill/>
            <a:miter lim="800000"/>
            <a:headEnd/>
            <a:tailEnd/>
          </a:ln>
        </p:spPr>
        <p:txBody>
          <a:bodyPr wrap="none" anchor="ctr"/>
          <a:lstStyle/>
          <a:p>
            <a:pPr algn="ctr">
              <a:defRPr/>
            </a:pPr>
            <a:endParaRPr lang="en-US">
              <a:solidFill>
                <a:schemeClr val="tx1"/>
              </a:solidFill>
              <a:latin typeface="+mj-lt"/>
              <a:ea typeface="+mn-ea"/>
              <a:cs typeface="+mn-cs"/>
            </a:endParaRPr>
          </a:p>
        </p:txBody>
      </p:sp>
      <p:sp>
        <p:nvSpPr>
          <p:cNvPr id="36871" name="Text Box 8"/>
          <p:cNvSpPr txBox="1">
            <a:spLocks noChangeArrowheads="1"/>
          </p:cNvSpPr>
          <p:nvPr/>
        </p:nvSpPr>
        <p:spPr bwMode="auto">
          <a:xfrm>
            <a:off x="4859338" y="2635626"/>
            <a:ext cx="3843337" cy="1938992"/>
          </a:xfrm>
          <a:prstGeom prst="rect">
            <a:avLst/>
          </a:prstGeom>
          <a:noFill/>
          <a:ln w="12700">
            <a:solidFill>
              <a:schemeClr val="tx1"/>
            </a:solidFill>
            <a:miter lim="800000"/>
            <a:headEnd/>
            <a:tailEnd/>
          </a:ln>
        </p:spPr>
        <p:txBody>
          <a:bodyPr>
            <a:spAutoFit/>
          </a:bodyPr>
          <a:lstStyle/>
          <a:p>
            <a:pPr algn="ctr"/>
            <a:r>
              <a:rPr lang="en-US" sz="2400" b="0" dirty="0" err="1" smtClean="0">
                <a:solidFill>
                  <a:schemeClr val="tx1"/>
                </a:solidFill>
                <a:latin typeface="Arial" charset="0"/>
              </a:rPr>
              <a:t>Grupo</a:t>
            </a:r>
            <a:r>
              <a:rPr lang="en-US" sz="2400" b="0" dirty="0" smtClean="0">
                <a:solidFill>
                  <a:schemeClr val="tx1"/>
                </a:solidFill>
                <a:latin typeface="Arial" charset="0"/>
              </a:rPr>
              <a:t> </a:t>
            </a:r>
            <a:r>
              <a:rPr lang="en-US" sz="2400" b="0" dirty="0" err="1" smtClean="0">
                <a:solidFill>
                  <a:schemeClr val="tx1"/>
                </a:solidFill>
                <a:latin typeface="Arial" charset="0"/>
              </a:rPr>
              <a:t>tardio</a:t>
            </a:r>
            <a:r>
              <a:rPr lang="en-US" sz="2400" b="0" dirty="0" smtClean="0">
                <a:solidFill>
                  <a:schemeClr val="tx1"/>
                </a:solidFill>
                <a:latin typeface="Arial" charset="0"/>
              </a:rPr>
              <a:t> </a:t>
            </a:r>
            <a:r>
              <a:rPr lang="en-US" sz="2400" b="0" dirty="0" err="1" smtClean="0">
                <a:solidFill>
                  <a:schemeClr val="tx1"/>
                </a:solidFill>
                <a:latin typeface="Arial" charset="0"/>
              </a:rPr>
              <a:t>para</a:t>
            </a:r>
            <a:r>
              <a:rPr lang="en-US" sz="2400" b="0" dirty="0" smtClean="0">
                <a:solidFill>
                  <a:schemeClr val="tx1"/>
                </a:solidFill>
                <a:latin typeface="Arial" charset="0"/>
              </a:rPr>
              <a:t> </a:t>
            </a:r>
            <a:r>
              <a:rPr lang="en-US" sz="2400" b="0" dirty="0" err="1" smtClean="0">
                <a:solidFill>
                  <a:schemeClr val="tx1"/>
                </a:solidFill>
                <a:latin typeface="Arial" charset="0"/>
              </a:rPr>
              <a:t>iniciar</a:t>
            </a:r>
            <a:r>
              <a:rPr lang="en-US" sz="2400" b="0" dirty="0" smtClean="0">
                <a:solidFill>
                  <a:schemeClr val="tx1"/>
                </a:solidFill>
                <a:latin typeface="Arial" charset="0"/>
              </a:rPr>
              <a:t> </a:t>
            </a:r>
            <a:r>
              <a:rPr lang="en-US" sz="2400" b="0" dirty="0">
                <a:solidFill>
                  <a:schemeClr val="tx1"/>
                </a:solidFill>
                <a:latin typeface="Arial" charset="0"/>
              </a:rPr>
              <a:t>ART Group</a:t>
            </a:r>
          </a:p>
          <a:p>
            <a:pPr algn="ctr"/>
            <a:r>
              <a:rPr lang="en-US" dirty="0" err="1" smtClean="0">
                <a:latin typeface="Arial" charset="0"/>
              </a:rPr>
              <a:t>A</a:t>
            </a:r>
            <a:r>
              <a:rPr lang="en-US" sz="1800" b="0" dirty="0" err="1" smtClean="0">
                <a:solidFill>
                  <a:schemeClr val="tx1"/>
                </a:solidFill>
                <a:latin typeface="Arial" charset="0"/>
              </a:rPr>
              <a:t>guardam</a:t>
            </a:r>
            <a:r>
              <a:rPr lang="en-US" sz="1800" b="0" dirty="0" smtClean="0">
                <a:solidFill>
                  <a:schemeClr val="tx1"/>
                </a:solidFill>
                <a:latin typeface="Arial" charset="0"/>
              </a:rPr>
              <a:t> </a:t>
            </a:r>
            <a:r>
              <a:rPr lang="en-US" sz="1800" b="0" dirty="0" err="1" smtClean="0">
                <a:solidFill>
                  <a:schemeClr val="tx1"/>
                </a:solidFill>
                <a:latin typeface="Arial" charset="0"/>
              </a:rPr>
              <a:t>início</a:t>
            </a:r>
            <a:r>
              <a:rPr lang="en-US" sz="1800" b="0" dirty="0" smtClean="0">
                <a:solidFill>
                  <a:schemeClr val="tx1"/>
                </a:solidFill>
                <a:latin typeface="Arial" charset="0"/>
              </a:rPr>
              <a:t> ART </a:t>
            </a:r>
            <a:r>
              <a:rPr lang="en-US" dirty="0" err="1" smtClean="0">
                <a:latin typeface="Arial" charset="0"/>
              </a:rPr>
              <a:t>até</a:t>
            </a:r>
            <a:r>
              <a:rPr lang="en-US" dirty="0" smtClean="0">
                <a:latin typeface="Arial" charset="0"/>
              </a:rPr>
              <a:t> </a:t>
            </a:r>
            <a:r>
              <a:rPr lang="en-US" sz="1800" b="0" dirty="0" smtClean="0">
                <a:solidFill>
                  <a:schemeClr val="tx1"/>
                </a:solidFill>
                <a:latin typeface="Arial" charset="0"/>
              </a:rPr>
              <a:t>CD4</a:t>
            </a:r>
            <a:r>
              <a:rPr lang="en-US" sz="1800" b="0" dirty="0">
                <a:solidFill>
                  <a:schemeClr val="tx1"/>
                </a:solidFill>
                <a:latin typeface="Arial" charset="0"/>
              </a:rPr>
              <a:t>+ </a:t>
            </a:r>
            <a:r>
              <a:rPr lang="en-US" sz="1800" b="0" dirty="0" err="1" smtClean="0">
                <a:solidFill>
                  <a:schemeClr val="tx1"/>
                </a:solidFill>
                <a:latin typeface="Arial" charset="0"/>
              </a:rPr>
              <a:t>cair</a:t>
            </a:r>
            <a:r>
              <a:rPr lang="en-US" sz="1800" b="0" dirty="0" smtClean="0">
                <a:solidFill>
                  <a:schemeClr val="tx1"/>
                </a:solidFill>
                <a:latin typeface="Arial" charset="0"/>
              </a:rPr>
              <a:t> &lt; </a:t>
            </a:r>
            <a:r>
              <a:rPr lang="en-US" sz="1800" b="0" dirty="0">
                <a:solidFill>
                  <a:schemeClr val="tx1"/>
                </a:solidFill>
                <a:latin typeface="Arial" charset="0"/>
              </a:rPr>
              <a:t>350 cells/mm</a:t>
            </a:r>
            <a:r>
              <a:rPr lang="en-US" sz="1800" b="0" baseline="30000" dirty="0">
                <a:solidFill>
                  <a:schemeClr val="tx1"/>
                </a:solidFill>
                <a:latin typeface="Arial" charset="0"/>
              </a:rPr>
              <a:t>3</a:t>
            </a:r>
            <a:r>
              <a:rPr lang="en-US" sz="1800" b="0" dirty="0">
                <a:solidFill>
                  <a:schemeClr val="tx1"/>
                </a:solidFill>
                <a:latin typeface="Arial" charset="0"/>
              </a:rPr>
              <a:t> </a:t>
            </a:r>
            <a:r>
              <a:rPr lang="en-US" sz="1800" b="0" dirty="0" err="1" smtClean="0">
                <a:solidFill>
                  <a:schemeClr val="tx1"/>
                </a:solidFill>
                <a:latin typeface="Arial" charset="0"/>
              </a:rPr>
              <a:t>ou</a:t>
            </a:r>
            <a:endParaRPr lang="en-US" sz="1800" b="0" dirty="0">
              <a:solidFill>
                <a:schemeClr val="tx1"/>
              </a:solidFill>
              <a:latin typeface="Arial" charset="0"/>
            </a:endParaRPr>
          </a:p>
          <a:p>
            <a:pPr algn="ctr"/>
            <a:r>
              <a:rPr lang="en-US" sz="1800" b="0" dirty="0" err="1" smtClean="0">
                <a:solidFill>
                  <a:schemeClr val="tx1"/>
                </a:solidFill>
                <a:latin typeface="Arial" charset="0"/>
              </a:rPr>
              <a:t>Desenvolvimento</a:t>
            </a:r>
            <a:r>
              <a:rPr lang="en-US" sz="1800" b="0" dirty="0" smtClean="0">
                <a:solidFill>
                  <a:schemeClr val="tx1"/>
                </a:solidFill>
                <a:latin typeface="Arial" charset="0"/>
              </a:rPr>
              <a:t> de  aids</a:t>
            </a:r>
            <a:endParaRPr lang="en-US" sz="1800" b="0" dirty="0">
              <a:solidFill>
                <a:schemeClr val="tx1"/>
              </a:solidFill>
              <a:latin typeface="Arial" charset="0"/>
            </a:endParaRPr>
          </a:p>
          <a:p>
            <a:pPr algn="ctr"/>
            <a:r>
              <a:rPr lang="en-US" sz="1800" b="0" dirty="0">
                <a:solidFill>
                  <a:schemeClr val="tx1"/>
                </a:solidFill>
                <a:latin typeface="Arial" charset="0"/>
              </a:rPr>
              <a:t>N=2,300</a:t>
            </a:r>
            <a:endParaRPr lang="en-US" sz="2400" b="0" baseline="30000" dirty="0">
              <a:solidFill>
                <a:schemeClr val="tx1"/>
              </a:solidFill>
              <a:latin typeface="Arial" charset="0"/>
            </a:endParaRPr>
          </a:p>
        </p:txBody>
      </p:sp>
      <p:sp>
        <p:nvSpPr>
          <p:cNvPr id="80905" name="Line 9"/>
          <p:cNvSpPr>
            <a:spLocks noChangeShapeType="1"/>
          </p:cNvSpPr>
          <p:nvPr/>
        </p:nvSpPr>
        <p:spPr bwMode="auto">
          <a:xfrm>
            <a:off x="4572000" y="1771614"/>
            <a:ext cx="0" cy="381000"/>
          </a:xfrm>
          <a:prstGeom prst="line">
            <a:avLst/>
          </a:prstGeom>
          <a:noFill/>
          <a:ln w="12700">
            <a:solidFill>
              <a:schemeClr val="tx1"/>
            </a:solidFill>
            <a:round/>
            <a:headEnd/>
            <a:tailEnd/>
          </a:ln>
        </p:spPr>
        <p:txBody>
          <a:bodyPr/>
          <a:lstStyle/>
          <a:p>
            <a:pPr algn="ctr">
              <a:defRPr/>
            </a:pPr>
            <a:endParaRPr lang="en-US">
              <a:solidFill>
                <a:schemeClr val="tx1"/>
              </a:solidFill>
              <a:latin typeface="+mj-lt"/>
              <a:ea typeface="+mn-ea"/>
              <a:cs typeface="+mn-cs"/>
            </a:endParaRPr>
          </a:p>
        </p:txBody>
      </p:sp>
      <p:sp>
        <p:nvSpPr>
          <p:cNvPr id="80906" name="Line 10"/>
          <p:cNvSpPr>
            <a:spLocks noChangeShapeType="1"/>
          </p:cNvSpPr>
          <p:nvPr/>
        </p:nvSpPr>
        <p:spPr bwMode="auto">
          <a:xfrm>
            <a:off x="2400300" y="2152614"/>
            <a:ext cx="4303713" cy="0"/>
          </a:xfrm>
          <a:prstGeom prst="line">
            <a:avLst/>
          </a:prstGeom>
          <a:noFill/>
          <a:ln w="12700">
            <a:solidFill>
              <a:schemeClr val="tx1"/>
            </a:solidFill>
            <a:round/>
            <a:headEnd/>
            <a:tailEnd/>
          </a:ln>
        </p:spPr>
        <p:txBody>
          <a:bodyPr/>
          <a:lstStyle/>
          <a:p>
            <a:pPr algn="ctr">
              <a:defRPr/>
            </a:pPr>
            <a:endParaRPr lang="en-US">
              <a:solidFill>
                <a:schemeClr val="tx1"/>
              </a:solidFill>
              <a:latin typeface="+mj-lt"/>
              <a:ea typeface="+mn-ea"/>
              <a:cs typeface="+mn-cs"/>
            </a:endParaRPr>
          </a:p>
        </p:txBody>
      </p:sp>
      <p:sp>
        <p:nvSpPr>
          <p:cNvPr id="80907" name="Line 12"/>
          <p:cNvSpPr>
            <a:spLocks noChangeShapeType="1"/>
          </p:cNvSpPr>
          <p:nvPr/>
        </p:nvSpPr>
        <p:spPr bwMode="auto">
          <a:xfrm>
            <a:off x="6696075" y="2152614"/>
            <a:ext cx="0" cy="457200"/>
          </a:xfrm>
          <a:prstGeom prst="line">
            <a:avLst/>
          </a:prstGeom>
          <a:noFill/>
          <a:ln w="12700">
            <a:solidFill>
              <a:schemeClr val="tx1"/>
            </a:solidFill>
            <a:round/>
            <a:headEnd/>
            <a:tailEnd/>
          </a:ln>
        </p:spPr>
        <p:txBody>
          <a:bodyPr/>
          <a:lstStyle/>
          <a:p>
            <a:pPr algn="ctr">
              <a:defRPr/>
            </a:pPr>
            <a:endParaRPr lang="en-US">
              <a:solidFill>
                <a:schemeClr val="tx1"/>
              </a:solidFill>
              <a:latin typeface="+mj-lt"/>
              <a:ea typeface="+mn-ea"/>
              <a:cs typeface="+mn-cs"/>
            </a:endParaRPr>
          </a:p>
        </p:txBody>
      </p:sp>
      <p:sp>
        <p:nvSpPr>
          <p:cNvPr id="80908" name="Line 13"/>
          <p:cNvSpPr>
            <a:spLocks noChangeShapeType="1"/>
          </p:cNvSpPr>
          <p:nvPr/>
        </p:nvSpPr>
        <p:spPr bwMode="auto">
          <a:xfrm>
            <a:off x="2411413" y="2147851"/>
            <a:ext cx="0" cy="457200"/>
          </a:xfrm>
          <a:prstGeom prst="line">
            <a:avLst/>
          </a:prstGeom>
          <a:noFill/>
          <a:ln w="12700">
            <a:solidFill>
              <a:schemeClr val="tx1"/>
            </a:solidFill>
            <a:round/>
            <a:headEnd/>
            <a:tailEnd/>
          </a:ln>
        </p:spPr>
        <p:txBody>
          <a:bodyPr/>
          <a:lstStyle/>
          <a:p>
            <a:pPr algn="ctr">
              <a:defRPr/>
            </a:pPr>
            <a:endParaRPr lang="en-US">
              <a:solidFill>
                <a:schemeClr val="tx1"/>
              </a:solidFill>
              <a:latin typeface="+mj-lt"/>
              <a:ea typeface="+mn-ea"/>
              <a:cs typeface="+mn-cs"/>
            </a:endParaRPr>
          </a:p>
        </p:txBody>
      </p:sp>
      <p:sp>
        <p:nvSpPr>
          <p:cNvPr id="2" name="Tekstboks 1"/>
          <p:cNvSpPr txBox="1"/>
          <p:nvPr/>
        </p:nvSpPr>
        <p:spPr>
          <a:xfrm>
            <a:off x="803094" y="4756275"/>
            <a:ext cx="7655796" cy="1457322"/>
          </a:xfrm>
          <a:prstGeom prst="rect">
            <a:avLst/>
          </a:prstGeom>
          <a:noFill/>
          <a:ln w="28575">
            <a:solidFill>
              <a:srgbClr val="FF3300"/>
            </a:solidFill>
          </a:ln>
        </p:spPr>
        <p:txBody>
          <a:bodyPr wrap="square" rtlCol="0">
            <a:spAutoFit/>
          </a:bodyPr>
          <a:lstStyle/>
          <a:p>
            <a:r>
              <a:rPr lang="en-US" sz="1800" dirty="0" err="1" smtClean="0">
                <a:solidFill>
                  <a:schemeClr val="tx1"/>
                </a:solidFill>
                <a:latin typeface="Arial" charset="0"/>
              </a:rPr>
              <a:t>Desfecho</a:t>
            </a:r>
            <a:r>
              <a:rPr lang="en-US" sz="1800" dirty="0" smtClean="0">
                <a:solidFill>
                  <a:schemeClr val="tx1"/>
                </a:solidFill>
                <a:latin typeface="Arial" charset="0"/>
              </a:rPr>
              <a:t> </a:t>
            </a:r>
            <a:r>
              <a:rPr lang="en-US" sz="1800" dirty="0" err="1" smtClean="0">
                <a:solidFill>
                  <a:schemeClr val="tx1"/>
                </a:solidFill>
                <a:latin typeface="Arial" charset="0"/>
              </a:rPr>
              <a:t>primário</a:t>
            </a:r>
            <a:r>
              <a:rPr lang="en-US" sz="1800" dirty="0" smtClean="0">
                <a:solidFill>
                  <a:schemeClr val="tx1"/>
                </a:solidFill>
                <a:latin typeface="Arial" charset="0"/>
              </a:rPr>
              <a:t> (213 </a:t>
            </a:r>
            <a:r>
              <a:rPr lang="en-US" sz="1800" dirty="0" err="1" smtClean="0">
                <a:solidFill>
                  <a:schemeClr val="tx1"/>
                </a:solidFill>
                <a:latin typeface="Arial" charset="0"/>
              </a:rPr>
              <a:t>pessoas</a:t>
            </a:r>
            <a:r>
              <a:rPr lang="en-US" sz="1800" dirty="0" smtClean="0">
                <a:solidFill>
                  <a:schemeClr val="tx1"/>
                </a:solidFill>
                <a:latin typeface="Arial" charset="0"/>
              </a:rPr>
              <a:t> com </a:t>
            </a:r>
            <a:r>
              <a:rPr lang="en-US" sz="1800" u="sng" dirty="0" smtClean="0">
                <a:solidFill>
                  <a:schemeClr val="tx1"/>
                </a:solidFill>
                <a:latin typeface="Arial" charset="0"/>
              </a:rPr>
              <a:t>&gt;</a:t>
            </a:r>
            <a:r>
              <a:rPr lang="en-US" sz="1800" dirty="0" smtClean="0">
                <a:solidFill>
                  <a:schemeClr val="tx1"/>
                </a:solidFill>
                <a:latin typeface="Arial" charset="0"/>
              </a:rPr>
              <a:t> 1 </a:t>
            </a:r>
            <a:r>
              <a:rPr lang="en-US" sz="1800" dirty="0" err="1" smtClean="0">
                <a:solidFill>
                  <a:schemeClr val="tx1"/>
                </a:solidFill>
                <a:latin typeface="Arial" charset="0"/>
              </a:rPr>
              <a:t>evento</a:t>
            </a:r>
            <a:r>
              <a:rPr lang="en-US" sz="1800" dirty="0" smtClean="0">
                <a:solidFill>
                  <a:schemeClr val="tx1"/>
                </a:solidFill>
                <a:latin typeface="Arial" charset="0"/>
              </a:rPr>
              <a:t>):</a:t>
            </a:r>
          </a:p>
          <a:p>
            <a:pPr marL="285750" indent="-285750">
              <a:buFont typeface="Arial" panose="020B0604020202020204" pitchFamily="34" charset="0"/>
              <a:buChar char="•"/>
            </a:pPr>
            <a:r>
              <a:rPr lang="en-US" sz="1800" dirty="0" smtClean="0">
                <a:solidFill>
                  <a:schemeClr val="tx1"/>
                </a:solidFill>
                <a:latin typeface="Arial" charset="0"/>
              </a:rPr>
              <a:t>Aids* </a:t>
            </a:r>
            <a:r>
              <a:rPr lang="en-US" sz="1800" dirty="0" err="1" smtClean="0">
                <a:solidFill>
                  <a:schemeClr val="tx1"/>
                </a:solidFill>
                <a:latin typeface="Arial" charset="0"/>
              </a:rPr>
              <a:t>ou</a:t>
            </a:r>
            <a:r>
              <a:rPr lang="en-US" sz="1800" dirty="0" smtClean="0">
                <a:solidFill>
                  <a:schemeClr val="tx1"/>
                </a:solidFill>
                <a:latin typeface="Arial" charset="0"/>
              </a:rPr>
              <a:t> </a:t>
            </a:r>
            <a:r>
              <a:rPr lang="en-US" sz="1800" dirty="0" err="1" smtClean="0">
                <a:solidFill>
                  <a:schemeClr val="tx1"/>
                </a:solidFill>
                <a:latin typeface="Arial" charset="0"/>
              </a:rPr>
              <a:t>morte</a:t>
            </a:r>
            <a:r>
              <a:rPr lang="en-US" sz="1800" dirty="0" smtClean="0">
                <a:solidFill>
                  <a:schemeClr val="tx1"/>
                </a:solidFill>
                <a:latin typeface="Arial" charset="0"/>
              </a:rPr>
              <a:t> </a:t>
            </a:r>
            <a:r>
              <a:rPr lang="en-US" sz="1800" dirty="0" err="1" smtClean="0">
                <a:solidFill>
                  <a:schemeClr val="tx1"/>
                </a:solidFill>
                <a:latin typeface="Arial" charset="0"/>
              </a:rPr>
              <a:t>por</a:t>
            </a:r>
            <a:r>
              <a:rPr lang="en-US" sz="1800" dirty="0" smtClean="0">
                <a:solidFill>
                  <a:schemeClr val="tx1"/>
                </a:solidFill>
                <a:latin typeface="Arial" charset="0"/>
              </a:rPr>
              <a:t> aids (</a:t>
            </a:r>
            <a:r>
              <a:rPr lang="en-US" sz="1800" dirty="0" err="1" smtClean="0">
                <a:solidFill>
                  <a:schemeClr val="tx1"/>
                </a:solidFill>
                <a:latin typeface="Arial" charset="0"/>
              </a:rPr>
              <a:t>Progressão</a:t>
            </a:r>
            <a:r>
              <a:rPr lang="en-US" sz="1800" dirty="0" smtClean="0">
                <a:solidFill>
                  <a:schemeClr val="tx1"/>
                </a:solidFill>
                <a:latin typeface="Arial" charset="0"/>
              </a:rPr>
              <a:t> de </a:t>
            </a:r>
            <a:r>
              <a:rPr lang="en-US" sz="1800" dirty="0" err="1" smtClean="0">
                <a:solidFill>
                  <a:schemeClr val="tx1"/>
                </a:solidFill>
                <a:latin typeface="Arial" charset="0"/>
              </a:rPr>
              <a:t>doença</a:t>
            </a:r>
            <a:r>
              <a:rPr lang="en-US" sz="1800" dirty="0" smtClean="0">
                <a:solidFill>
                  <a:schemeClr val="tx1"/>
                </a:solidFill>
                <a:latin typeface="Arial" charset="0"/>
              </a:rPr>
              <a:t> HIV)</a:t>
            </a:r>
            <a:endParaRPr lang="en-US" sz="1600" dirty="0">
              <a:solidFill>
                <a:schemeClr val="tx1"/>
              </a:solidFill>
              <a:latin typeface="Arial" charset="0"/>
            </a:endParaRPr>
          </a:p>
          <a:p>
            <a:pPr marL="285750" indent="-285750">
              <a:buFont typeface="Arial" panose="020B0604020202020204" pitchFamily="34" charset="0"/>
              <a:buChar char="•"/>
            </a:pPr>
            <a:r>
              <a:rPr lang="en-US" sz="1800" dirty="0" err="1" smtClean="0">
                <a:solidFill>
                  <a:schemeClr val="tx1"/>
                </a:solidFill>
                <a:latin typeface="Arial" charset="0"/>
              </a:rPr>
              <a:t>Eventos</a:t>
            </a:r>
            <a:r>
              <a:rPr lang="en-US" sz="1800" dirty="0" smtClean="0">
                <a:solidFill>
                  <a:schemeClr val="tx1"/>
                </a:solidFill>
                <a:latin typeface="Arial" charset="0"/>
              </a:rPr>
              <a:t> </a:t>
            </a:r>
            <a:r>
              <a:rPr lang="en-US" sz="1800" dirty="0" err="1" smtClean="0">
                <a:solidFill>
                  <a:schemeClr val="tx1"/>
                </a:solidFill>
                <a:latin typeface="Arial" charset="0"/>
              </a:rPr>
              <a:t>sério-não</a:t>
            </a:r>
            <a:r>
              <a:rPr lang="en-US" sz="1800" dirty="0" smtClean="0">
                <a:solidFill>
                  <a:schemeClr val="tx1"/>
                </a:solidFill>
                <a:latin typeface="Arial" charset="0"/>
              </a:rPr>
              <a:t> aids</a:t>
            </a:r>
            <a:endParaRPr lang="en-US" sz="1600" dirty="0">
              <a:solidFill>
                <a:schemeClr val="tx1"/>
              </a:solidFill>
              <a:latin typeface="Arial" charset="0"/>
            </a:endParaRPr>
          </a:p>
          <a:p>
            <a:pPr lvl="1">
              <a:buFontTx/>
              <a:buChar char="o"/>
            </a:pPr>
            <a:r>
              <a:rPr lang="en-US" sz="1400" b="0" dirty="0">
                <a:solidFill>
                  <a:schemeClr val="tx1"/>
                </a:solidFill>
                <a:latin typeface="Arial" charset="0"/>
              </a:rPr>
              <a:t>  </a:t>
            </a:r>
            <a:r>
              <a:rPr lang="en-US" sz="1400" b="0" dirty="0" smtClean="0">
                <a:solidFill>
                  <a:schemeClr val="tx1"/>
                </a:solidFill>
                <a:latin typeface="Arial" charset="0"/>
              </a:rPr>
              <a:t>CVD, ESRD, </a:t>
            </a:r>
            <a:r>
              <a:rPr lang="en-US" sz="1400" b="0" dirty="0" err="1" smtClean="0">
                <a:solidFill>
                  <a:schemeClr val="tx1"/>
                </a:solidFill>
                <a:latin typeface="Arial" charset="0"/>
              </a:rPr>
              <a:t>doença</a:t>
            </a:r>
            <a:r>
              <a:rPr lang="en-US" sz="1400" b="0" dirty="0" smtClean="0">
                <a:solidFill>
                  <a:schemeClr val="tx1"/>
                </a:solidFill>
                <a:latin typeface="Arial" charset="0"/>
              </a:rPr>
              <a:t> </a:t>
            </a:r>
            <a:r>
              <a:rPr lang="en-US" sz="1400" b="0" dirty="0" err="1" smtClean="0">
                <a:solidFill>
                  <a:schemeClr val="tx1"/>
                </a:solidFill>
                <a:latin typeface="Arial" charset="0"/>
              </a:rPr>
              <a:t>hepática</a:t>
            </a:r>
            <a:r>
              <a:rPr lang="en-US" sz="1400" b="0" dirty="0" smtClean="0">
                <a:solidFill>
                  <a:schemeClr val="tx1"/>
                </a:solidFill>
                <a:latin typeface="Arial" charset="0"/>
              </a:rPr>
              <a:t> </a:t>
            </a:r>
            <a:r>
              <a:rPr lang="en-US" sz="1400" b="0" dirty="0" err="1" smtClean="0">
                <a:solidFill>
                  <a:schemeClr val="tx1"/>
                </a:solidFill>
                <a:latin typeface="Arial" charset="0"/>
              </a:rPr>
              <a:t>descompensada</a:t>
            </a:r>
            <a:r>
              <a:rPr lang="en-US" sz="1400" b="0" dirty="0" smtClean="0">
                <a:solidFill>
                  <a:schemeClr val="tx1"/>
                </a:solidFill>
                <a:latin typeface="Arial" charset="0"/>
              </a:rPr>
              <a:t> &amp; </a:t>
            </a:r>
            <a:r>
              <a:rPr lang="en-US" sz="1400" b="0" dirty="0" err="1" smtClean="0">
                <a:solidFill>
                  <a:schemeClr val="tx1"/>
                </a:solidFill>
                <a:latin typeface="Arial" charset="0"/>
              </a:rPr>
              <a:t>canceres</a:t>
            </a:r>
            <a:r>
              <a:rPr lang="en-US" sz="1400" b="0" dirty="0" smtClean="0">
                <a:solidFill>
                  <a:schemeClr val="tx1"/>
                </a:solidFill>
                <a:latin typeface="Arial" charset="0"/>
              </a:rPr>
              <a:t> </a:t>
            </a:r>
            <a:r>
              <a:rPr lang="en-US" sz="1400" b="0" dirty="0" err="1" smtClean="0">
                <a:solidFill>
                  <a:schemeClr val="tx1"/>
                </a:solidFill>
                <a:latin typeface="Arial" charset="0"/>
              </a:rPr>
              <a:t>não</a:t>
            </a:r>
            <a:r>
              <a:rPr lang="en-US" sz="1400" b="0" dirty="0" smtClean="0">
                <a:solidFill>
                  <a:schemeClr val="tx1"/>
                </a:solidFill>
                <a:latin typeface="Arial" charset="0"/>
              </a:rPr>
              <a:t> </a:t>
            </a:r>
            <a:r>
              <a:rPr lang="en-US" sz="1400" b="0" dirty="0" err="1" smtClean="0">
                <a:solidFill>
                  <a:schemeClr val="tx1"/>
                </a:solidFill>
                <a:latin typeface="Arial" charset="0"/>
              </a:rPr>
              <a:t>definidores</a:t>
            </a:r>
            <a:r>
              <a:rPr lang="en-US" sz="1400" b="0" dirty="0" smtClean="0">
                <a:solidFill>
                  <a:schemeClr val="tx1"/>
                </a:solidFill>
                <a:latin typeface="Arial" charset="0"/>
              </a:rPr>
              <a:t> de aids</a:t>
            </a:r>
            <a:endParaRPr lang="en-US" sz="1400" b="0" dirty="0">
              <a:solidFill>
                <a:schemeClr val="tx1"/>
              </a:solidFill>
              <a:latin typeface="Arial" charset="0"/>
            </a:endParaRPr>
          </a:p>
          <a:p>
            <a:pPr marL="285750" indent="-285750">
              <a:lnSpc>
                <a:spcPct val="85000"/>
              </a:lnSpc>
              <a:spcBef>
                <a:spcPct val="30000"/>
              </a:spcBef>
              <a:buFont typeface="Arial" panose="020B0604020202020204" pitchFamily="34" charset="0"/>
              <a:buChar char="•"/>
            </a:pPr>
            <a:r>
              <a:rPr lang="en-US" dirty="0" err="1" smtClean="0">
                <a:latin typeface="Arial" charset="0"/>
              </a:rPr>
              <a:t>Morte</a:t>
            </a:r>
            <a:r>
              <a:rPr lang="en-US" dirty="0" smtClean="0">
                <a:latin typeface="Arial" charset="0"/>
              </a:rPr>
              <a:t> </a:t>
            </a:r>
            <a:r>
              <a:rPr lang="en-US" dirty="0" err="1" smtClean="0">
                <a:latin typeface="Arial" charset="0"/>
              </a:rPr>
              <a:t>não</a:t>
            </a:r>
            <a:r>
              <a:rPr lang="en-US" dirty="0" smtClean="0">
                <a:latin typeface="Arial" charset="0"/>
              </a:rPr>
              <a:t> </a:t>
            </a:r>
            <a:r>
              <a:rPr lang="en-US" dirty="0" err="1" smtClean="0">
                <a:latin typeface="Arial" charset="0"/>
              </a:rPr>
              <a:t>atribuivel</a:t>
            </a:r>
            <a:r>
              <a:rPr lang="en-US" dirty="0" smtClean="0">
                <a:latin typeface="Arial" charset="0"/>
              </a:rPr>
              <a:t> a aids</a:t>
            </a:r>
            <a:r>
              <a:rPr lang="en-US" sz="1800" dirty="0" smtClean="0">
                <a:solidFill>
                  <a:schemeClr val="tx1"/>
                </a:solidFill>
                <a:latin typeface="Arial" charset="0"/>
              </a:rPr>
              <a:t>, </a:t>
            </a:r>
            <a:r>
              <a:rPr lang="en-US" sz="1800" dirty="0" err="1" smtClean="0">
                <a:solidFill>
                  <a:schemeClr val="tx1"/>
                </a:solidFill>
                <a:latin typeface="Arial" charset="0"/>
              </a:rPr>
              <a:t>incluindo</a:t>
            </a:r>
            <a:r>
              <a:rPr lang="en-US" sz="1800" dirty="0" smtClean="0">
                <a:solidFill>
                  <a:schemeClr val="tx1"/>
                </a:solidFill>
                <a:latin typeface="Arial" charset="0"/>
              </a:rPr>
              <a:t> </a:t>
            </a:r>
            <a:r>
              <a:rPr lang="en-US" sz="1800" dirty="0" err="1" smtClean="0">
                <a:solidFill>
                  <a:schemeClr val="tx1"/>
                </a:solidFill>
                <a:latin typeface="Arial" charset="0"/>
              </a:rPr>
              <a:t>morte</a:t>
            </a:r>
            <a:r>
              <a:rPr lang="en-US" sz="1800" dirty="0" smtClean="0">
                <a:solidFill>
                  <a:schemeClr val="tx1"/>
                </a:solidFill>
                <a:latin typeface="Arial" charset="0"/>
              </a:rPr>
              <a:t> de </a:t>
            </a:r>
            <a:r>
              <a:rPr lang="en-US" sz="1800" dirty="0" err="1" smtClean="0">
                <a:solidFill>
                  <a:schemeClr val="tx1"/>
                </a:solidFill>
                <a:latin typeface="Arial" charset="0"/>
              </a:rPr>
              <a:t>causa</a:t>
            </a:r>
            <a:r>
              <a:rPr lang="en-US" sz="1800" dirty="0" smtClean="0">
                <a:solidFill>
                  <a:schemeClr val="tx1"/>
                </a:solidFill>
                <a:latin typeface="Arial" charset="0"/>
              </a:rPr>
              <a:t> </a:t>
            </a:r>
            <a:r>
              <a:rPr lang="en-US" sz="1800" dirty="0" err="1" smtClean="0">
                <a:solidFill>
                  <a:schemeClr val="tx1"/>
                </a:solidFill>
                <a:latin typeface="Arial" charset="0"/>
              </a:rPr>
              <a:t>desconhecida</a:t>
            </a:r>
            <a:endParaRPr lang="en-GB" sz="2800" dirty="0">
              <a:solidFill>
                <a:schemeClr val="tx1"/>
              </a:solidFill>
            </a:endParaRPr>
          </a:p>
        </p:txBody>
      </p:sp>
    </p:spTree>
    <p:extLst>
      <p:ext uri="{BB962C8B-B14F-4D97-AF65-F5344CB8AC3E}">
        <p14:creationId xmlns="" xmlns:p14="http://schemas.microsoft.com/office/powerpoint/2010/main" val="37215737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p:txBody>
          <a:bodyPr/>
          <a:lstStyle/>
          <a:p>
            <a:pPr algn="ctr" eaLnBrk="1" hangingPunct="1"/>
            <a:r>
              <a:rPr lang="en-US" dirty="0" smtClean="0">
                <a:solidFill>
                  <a:srgbClr val="C00000"/>
                </a:solidFill>
                <a:ea typeface="ＭＳ Ｐゴシック"/>
                <a:cs typeface="ＭＳ Ｐゴシック"/>
              </a:rPr>
              <a:t>START </a:t>
            </a:r>
            <a:r>
              <a:rPr lang="en-US" dirty="0" err="1" smtClean="0">
                <a:solidFill>
                  <a:srgbClr val="C00000"/>
                </a:solidFill>
                <a:ea typeface="ＭＳ Ｐゴシック"/>
                <a:cs typeface="ＭＳ Ｐゴシック"/>
              </a:rPr>
              <a:t>recrutamento</a:t>
            </a:r>
            <a:endParaRPr lang="en-US" dirty="0" smtClean="0">
              <a:solidFill>
                <a:srgbClr val="C00000"/>
              </a:solidFill>
              <a:ea typeface="ＭＳ Ｐゴシック"/>
              <a:cs typeface="ＭＳ Ｐゴシック"/>
            </a:endParaRPr>
          </a:p>
        </p:txBody>
      </p:sp>
      <p:sp>
        <p:nvSpPr>
          <p:cNvPr id="81922" name="Content Placeholder 2"/>
          <p:cNvSpPr>
            <a:spLocks noGrp="1"/>
          </p:cNvSpPr>
          <p:nvPr>
            <p:ph idx="1"/>
          </p:nvPr>
        </p:nvSpPr>
        <p:spPr>
          <a:xfrm>
            <a:off x="317500" y="1600200"/>
            <a:ext cx="8632825" cy="4525963"/>
          </a:xfrm>
        </p:spPr>
        <p:txBody>
          <a:bodyPr/>
          <a:lstStyle/>
          <a:p>
            <a:pPr eaLnBrk="1" hangingPunct="1"/>
            <a:r>
              <a:rPr lang="en-US" dirty="0" err="1" smtClean="0">
                <a:ea typeface="ＭＳ Ｐゴシック"/>
                <a:cs typeface="ＭＳ Ｐゴシック"/>
              </a:rPr>
              <a:t>Fechado</a:t>
            </a:r>
            <a:r>
              <a:rPr lang="en-US" dirty="0" smtClean="0">
                <a:ea typeface="ＭＳ Ｐゴシック"/>
                <a:cs typeface="ＭＳ Ｐゴシック"/>
              </a:rPr>
              <a:t> </a:t>
            </a:r>
            <a:r>
              <a:rPr lang="en-US" dirty="0" err="1" smtClean="0">
                <a:ea typeface="ＭＳ Ｐゴシック"/>
                <a:cs typeface="ＭＳ Ｐゴシック"/>
              </a:rPr>
              <a:t>em</a:t>
            </a:r>
            <a:r>
              <a:rPr lang="en-US" dirty="0" smtClean="0">
                <a:ea typeface="ＭＳ Ｐゴシック"/>
                <a:cs typeface="ＭＳ Ｐゴシック"/>
              </a:rPr>
              <a:t> </a:t>
            </a:r>
            <a:r>
              <a:rPr lang="en-US" dirty="0" err="1" smtClean="0">
                <a:ea typeface="ＭＳ Ｐゴシック"/>
                <a:cs typeface="ＭＳ Ｐゴシック"/>
              </a:rPr>
              <a:t>dezembro</a:t>
            </a:r>
            <a:r>
              <a:rPr lang="en-US" dirty="0" smtClean="0">
                <a:ea typeface="ＭＳ Ｐゴシック"/>
                <a:cs typeface="ＭＳ Ｐゴシック"/>
              </a:rPr>
              <a:t> de 2013 com 4,688 </a:t>
            </a:r>
            <a:r>
              <a:rPr lang="en-US" dirty="0" err="1" smtClean="0">
                <a:ea typeface="ＭＳ Ｐゴシック"/>
                <a:cs typeface="ＭＳ Ｐゴシック"/>
              </a:rPr>
              <a:t>participantes</a:t>
            </a:r>
            <a:endParaRPr lang="en-US" dirty="0" smtClean="0">
              <a:ea typeface="ＭＳ Ｐゴシック"/>
              <a:cs typeface="ＭＳ Ｐゴシック"/>
            </a:endParaRP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4,685 </a:t>
            </a:r>
            <a:r>
              <a:rPr lang="en-US" dirty="0" err="1" smtClean="0">
                <a:ea typeface="ＭＳ Ｐゴシック"/>
                <a:cs typeface="ＭＳ Ｐゴシック"/>
              </a:rPr>
              <a:t>participantes</a:t>
            </a:r>
            <a:r>
              <a:rPr lang="en-US" dirty="0" smtClean="0">
                <a:ea typeface="ＭＳ Ｐゴシック"/>
                <a:cs typeface="ＭＳ Ｐゴシック"/>
              </a:rPr>
              <a:t> HIV+</a:t>
            </a:r>
          </a:p>
          <a:p>
            <a:pPr eaLnBrk="1" hangingPunct="1"/>
            <a:endParaRPr lang="en-US" dirty="0" smtClean="0">
              <a:ea typeface="ＭＳ Ｐゴシック"/>
              <a:cs typeface="ＭＳ Ｐゴシック"/>
            </a:endParaRPr>
          </a:p>
          <a:p>
            <a:pPr eaLnBrk="1" hangingPunct="1"/>
            <a:r>
              <a:rPr lang="en-US" dirty="0" smtClean="0">
                <a:ea typeface="ＭＳ Ｐゴシック"/>
                <a:cs typeface="ＭＳ Ｐゴシック"/>
              </a:rPr>
              <a:t>215 sites </a:t>
            </a:r>
            <a:r>
              <a:rPr lang="en-US" dirty="0" err="1" smtClean="0">
                <a:ea typeface="ＭＳ Ｐゴシック"/>
                <a:cs typeface="ＭＳ Ｐゴシック"/>
              </a:rPr>
              <a:t>em</a:t>
            </a:r>
            <a:r>
              <a:rPr lang="en-US" dirty="0" smtClean="0">
                <a:ea typeface="ＭＳ Ｐゴシック"/>
                <a:cs typeface="ＭＳ Ｐゴシック"/>
              </a:rPr>
              <a:t> 35 </a:t>
            </a:r>
            <a:r>
              <a:rPr lang="en-US" dirty="0" err="1" smtClean="0">
                <a:ea typeface="ＭＳ Ｐゴシック"/>
                <a:cs typeface="ＭＳ Ｐゴシック"/>
              </a:rPr>
              <a:t>países</a:t>
            </a:r>
            <a:endParaRPr lang="en-US" dirty="0"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pPr eaLnBrk="1" hangingPunct="1"/>
            <a:r>
              <a:rPr lang="en-US" dirty="0" smtClean="0">
                <a:solidFill>
                  <a:srgbClr val="C00000"/>
                </a:solidFill>
                <a:ea typeface="ＭＳ Ｐゴシック"/>
                <a:cs typeface="ＭＳ Ｐゴシック"/>
              </a:rPr>
              <a:t> START no </a:t>
            </a:r>
            <a:r>
              <a:rPr lang="en-US" dirty="0" err="1" smtClean="0">
                <a:solidFill>
                  <a:srgbClr val="C00000"/>
                </a:solidFill>
                <a:ea typeface="ＭＳ Ｐゴシック"/>
                <a:cs typeface="ＭＳ Ｐゴシック"/>
              </a:rPr>
              <a:t>Mundo</a:t>
            </a:r>
            <a:endParaRPr lang="en-US" dirty="0" smtClean="0">
              <a:solidFill>
                <a:srgbClr val="C00000"/>
              </a:solidFill>
              <a:ea typeface="ＭＳ Ｐゴシック"/>
              <a:cs typeface="ＭＳ Ｐゴシック"/>
            </a:endParaRPr>
          </a:p>
        </p:txBody>
      </p:sp>
      <p:pic>
        <p:nvPicPr>
          <p:cNvPr id="82946" name="Picture 3" descr="START_Sites.png"/>
          <p:cNvPicPr>
            <a:picLocks noChangeAspect="1"/>
          </p:cNvPicPr>
          <p:nvPr/>
        </p:nvPicPr>
        <p:blipFill>
          <a:blip r:embed="rId2" cstate="print"/>
          <a:srcRect/>
          <a:stretch>
            <a:fillRect/>
          </a:stretch>
        </p:blipFill>
        <p:spPr bwMode="auto">
          <a:xfrm>
            <a:off x="195263" y="1581150"/>
            <a:ext cx="8763000" cy="4638675"/>
          </a:xfrm>
          <a:prstGeom prst="rect">
            <a:avLst/>
          </a:prstGeom>
          <a:noFill/>
          <a:ln w="9525">
            <a:noFill/>
            <a:miter lim="800000"/>
            <a:headEnd/>
            <a:tailEnd/>
          </a:ln>
        </p:spPr>
      </p:pic>
      <p:sp>
        <p:nvSpPr>
          <p:cNvPr id="82947" name="TextBox 4"/>
          <p:cNvSpPr txBox="1">
            <a:spLocks noChangeArrowheads="1"/>
          </p:cNvSpPr>
          <p:nvPr/>
        </p:nvSpPr>
        <p:spPr bwMode="auto">
          <a:xfrm>
            <a:off x="1782763" y="2795588"/>
            <a:ext cx="912812" cy="831850"/>
          </a:xfrm>
          <a:prstGeom prst="rect">
            <a:avLst/>
          </a:prstGeom>
          <a:noFill/>
          <a:ln w="9525">
            <a:noFill/>
            <a:miter lim="800000"/>
            <a:headEnd/>
            <a:tailEnd/>
          </a:ln>
        </p:spPr>
        <p:txBody>
          <a:bodyPr wrap="none">
            <a:spAutoFit/>
          </a:bodyPr>
          <a:lstStyle/>
          <a:p>
            <a:r>
              <a:rPr lang="en-US" sz="2400">
                <a:solidFill>
                  <a:srgbClr val="002060"/>
                </a:solidFill>
              </a:rPr>
              <a:t>555</a:t>
            </a:r>
          </a:p>
          <a:p>
            <a:r>
              <a:rPr lang="en-US" sz="2400">
                <a:solidFill>
                  <a:srgbClr val="002060"/>
                </a:solidFill>
              </a:rPr>
              <a:t>(11%)</a:t>
            </a:r>
          </a:p>
        </p:txBody>
      </p:sp>
      <p:sp>
        <p:nvSpPr>
          <p:cNvPr id="82948" name="Rectangle 5"/>
          <p:cNvSpPr>
            <a:spLocks noChangeArrowheads="1"/>
          </p:cNvSpPr>
          <p:nvPr/>
        </p:nvSpPr>
        <p:spPr bwMode="auto">
          <a:xfrm>
            <a:off x="2662238" y="4752975"/>
            <a:ext cx="912812" cy="830263"/>
          </a:xfrm>
          <a:prstGeom prst="rect">
            <a:avLst/>
          </a:prstGeom>
          <a:noFill/>
          <a:ln w="9525">
            <a:noFill/>
            <a:miter lim="800000"/>
            <a:headEnd/>
            <a:tailEnd/>
          </a:ln>
        </p:spPr>
        <p:txBody>
          <a:bodyPr wrap="none">
            <a:spAutoFit/>
          </a:bodyPr>
          <a:lstStyle/>
          <a:p>
            <a:r>
              <a:rPr lang="en-US" sz="2400">
                <a:solidFill>
                  <a:srgbClr val="002060"/>
                </a:solidFill>
              </a:rPr>
              <a:t>1,126</a:t>
            </a:r>
          </a:p>
          <a:p>
            <a:r>
              <a:rPr lang="en-US" sz="2400">
                <a:solidFill>
                  <a:srgbClr val="002060"/>
                </a:solidFill>
              </a:rPr>
              <a:t>(25%)</a:t>
            </a:r>
          </a:p>
        </p:txBody>
      </p:sp>
      <p:sp>
        <p:nvSpPr>
          <p:cNvPr id="82949" name="TextBox 6"/>
          <p:cNvSpPr txBox="1">
            <a:spLocks noChangeArrowheads="1"/>
          </p:cNvSpPr>
          <p:nvPr/>
        </p:nvSpPr>
        <p:spPr bwMode="auto">
          <a:xfrm>
            <a:off x="5143500" y="4811713"/>
            <a:ext cx="912813" cy="830262"/>
          </a:xfrm>
          <a:prstGeom prst="rect">
            <a:avLst/>
          </a:prstGeom>
          <a:noFill/>
          <a:ln w="9525">
            <a:noFill/>
            <a:miter lim="800000"/>
            <a:headEnd/>
            <a:tailEnd/>
          </a:ln>
        </p:spPr>
        <p:txBody>
          <a:bodyPr wrap="none">
            <a:spAutoFit/>
          </a:bodyPr>
          <a:lstStyle/>
          <a:p>
            <a:r>
              <a:rPr lang="en-US" sz="2400">
                <a:solidFill>
                  <a:srgbClr val="002060"/>
                </a:solidFill>
              </a:rPr>
              <a:t>1,002</a:t>
            </a:r>
          </a:p>
          <a:p>
            <a:r>
              <a:rPr lang="en-US" sz="2400">
                <a:solidFill>
                  <a:srgbClr val="002060"/>
                </a:solidFill>
              </a:rPr>
              <a:t>(21%)</a:t>
            </a:r>
          </a:p>
        </p:txBody>
      </p:sp>
      <p:sp>
        <p:nvSpPr>
          <p:cNvPr id="82950" name="TextBox 7"/>
          <p:cNvSpPr txBox="1">
            <a:spLocks noChangeArrowheads="1"/>
          </p:cNvSpPr>
          <p:nvPr/>
        </p:nvSpPr>
        <p:spPr bwMode="auto">
          <a:xfrm>
            <a:off x="7870825" y="5145088"/>
            <a:ext cx="757238" cy="831850"/>
          </a:xfrm>
          <a:prstGeom prst="rect">
            <a:avLst/>
          </a:prstGeom>
          <a:noFill/>
          <a:ln w="9525">
            <a:noFill/>
            <a:miter lim="800000"/>
            <a:headEnd/>
            <a:tailEnd/>
          </a:ln>
        </p:spPr>
        <p:txBody>
          <a:bodyPr wrap="none">
            <a:spAutoFit/>
          </a:bodyPr>
          <a:lstStyle/>
          <a:p>
            <a:r>
              <a:rPr lang="en-US" sz="2400">
                <a:solidFill>
                  <a:srgbClr val="002060"/>
                </a:solidFill>
              </a:rPr>
              <a:t>109</a:t>
            </a:r>
          </a:p>
          <a:p>
            <a:r>
              <a:rPr lang="en-US" sz="2400">
                <a:solidFill>
                  <a:srgbClr val="002060"/>
                </a:solidFill>
              </a:rPr>
              <a:t>(2%)</a:t>
            </a:r>
          </a:p>
        </p:txBody>
      </p:sp>
      <p:sp>
        <p:nvSpPr>
          <p:cNvPr id="82951" name="TextBox 8"/>
          <p:cNvSpPr txBox="1">
            <a:spLocks noChangeArrowheads="1"/>
          </p:cNvSpPr>
          <p:nvPr/>
        </p:nvSpPr>
        <p:spPr bwMode="auto">
          <a:xfrm>
            <a:off x="6461125" y="3635375"/>
            <a:ext cx="757238" cy="830263"/>
          </a:xfrm>
          <a:prstGeom prst="rect">
            <a:avLst/>
          </a:prstGeom>
          <a:noFill/>
          <a:ln w="9525">
            <a:noFill/>
            <a:miter lim="800000"/>
            <a:headEnd/>
            <a:tailEnd/>
          </a:ln>
        </p:spPr>
        <p:txBody>
          <a:bodyPr wrap="none">
            <a:spAutoFit/>
          </a:bodyPr>
          <a:lstStyle/>
          <a:p>
            <a:r>
              <a:rPr lang="en-US" sz="2400">
                <a:solidFill>
                  <a:srgbClr val="002060"/>
                </a:solidFill>
              </a:rPr>
              <a:t>357</a:t>
            </a:r>
          </a:p>
          <a:p>
            <a:r>
              <a:rPr lang="en-US" sz="2400">
                <a:solidFill>
                  <a:srgbClr val="002060"/>
                </a:solidFill>
              </a:rPr>
              <a:t>(8%)</a:t>
            </a:r>
          </a:p>
        </p:txBody>
      </p:sp>
      <p:sp>
        <p:nvSpPr>
          <p:cNvPr id="82952" name="TextBox 9"/>
          <p:cNvSpPr txBox="1">
            <a:spLocks noChangeArrowheads="1"/>
          </p:cNvSpPr>
          <p:nvPr/>
        </p:nvSpPr>
        <p:spPr bwMode="auto">
          <a:xfrm>
            <a:off x="2921000" y="2160588"/>
            <a:ext cx="912813" cy="830262"/>
          </a:xfrm>
          <a:prstGeom prst="rect">
            <a:avLst/>
          </a:prstGeom>
          <a:noFill/>
          <a:ln w="9525">
            <a:noFill/>
            <a:miter lim="800000"/>
            <a:headEnd/>
            <a:tailEnd/>
          </a:ln>
        </p:spPr>
        <p:txBody>
          <a:bodyPr wrap="none">
            <a:spAutoFit/>
          </a:bodyPr>
          <a:lstStyle/>
          <a:p>
            <a:r>
              <a:rPr lang="en-US" sz="2400">
                <a:solidFill>
                  <a:srgbClr val="002060"/>
                </a:solidFill>
              </a:rPr>
              <a:t>1,539</a:t>
            </a:r>
          </a:p>
          <a:p>
            <a:r>
              <a:rPr lang="en-US" sz="2400">
                <a:solidFill>
                  <a:srgbClr val="002060"/>
                </a:solidFill>
              </a:rPr>
              <a:t>(33%)</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7002810" y="6143644"/>
            <a:ext cx="1069652" cy="307777"/>
          </a:xfrm>
          <a:prstGeom prst="rect">
            <a:avLst/>
          </a:prstGeom>
        </p:spPr>
        <p:txBody>
          <a:bodyPr wrap="none">
            <a:spAutoFit/>
          </a:bodyPr>
          <a:lstStyle/>
          <a:p>
            <a:r>
              <a:rPr lang="pt-BR" sz="1400" dirty="0" smtClean="0"/>
              <a:t>START: 2015</a:t>
            </a:r>
            <a:endParaRPr lang="pt-BR" sz="1400" dirty="0"/>
          </a:p>
        </p:txBody>
      </p:sp>
      <p:pic>
        <p:nvPicPr>
          <p:cNvPr id="5" name="Picture 2"/>
          <p:cNvPicPr>
            <a:picLocks noChangeAspect="1" noChangeArrowheads="1"/>
          </p:cNvPicPr>
          <p:nvPr/>
        </p:nvPicPr>
        <p:blipFill>
          <a:blip r:embed="rId2" cstate="print"/>
          <a:srcRect/>
          <a:stretch>
            <a:fillRect/>
          </a:stretch>
        </p:blipFill>
        <p:spPr bwMode="auto">
          <a:xfrm>
            <a:off x="1081088" y="857232"/>
            <a:ext cx="7631326" cy="5000659"/>
          </a:xfrm>
          <a:prstGeom prst="rect">
            <a:avLst/>
          </a:prstGeom>
          <a:noFill/>
          <a:ln w="9525">
            <a:noFill/>
            <a:miter lim="800000"/>
            <a:headEnd/>
            <a:tailEnd/>
          </a:ln>
          <a:effectLst/>
        </p:spPr>
      </p:pic>
      <p:sp>
        <p:nvSpPr>
          <p:cNvPr id="6" name="CaixaDeTexto 5"/>
          <p:cNvSpPr txBox="1"/>
          <p:nvPr/>
        </p:nvSpPr>
        <p:spPr>
          <a:xfrm>
            <a:off x="261688" y="285728"/>
            <a:ext cx="8525154" cy="461665"/>
          </a:xfrm>
          <a:prstGeom prst="rect">
            <a:avLst/>
          </a:prstGeom>
          <a:noFill/>
        </p:spPr>
        <p:txBody>
          <a:bodyPr wrap="none" rtlCol="0">
            <a:spAutoFit/>
          </a:bodyPr>
          <a:lstStyle/>
          <a:p>
            <a:r>
              <a:rPr lang="pt-BR" sz="2400" b="1" dirty="0" smtClean="0">
                <a:solidFill>
                  <a:srgbClr val="C00000"/>
                </a:solidFill>
              </a:rPr>
              <a:t>START: REASONS FOR START TREAT ANYONE WITH HIV INFECTION</a:t>
            </a:r>
            <a:endParaRPr lang="pt-BR" sz="2400" b="1" dirty="0">
              <a:solidFill>
                <a:srgbClr val="C00000"/>
              </a:solidFill>
            </a:endParaRPr>
          </a:p>
        </p:txBody>
      </p:sp>
    </p:spTree>
    <p:extLst>
      <p:ext uri="{BB962C8B-B14F-4D97-AF65-F5344CB8AC3E}">
        <p14:creationId xmlns="" xmlns:p14="http://schemas.microsoft.com/office/powerpoint/2010/main" val="369513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7" name="Picture 3"/>
          <p:cNvPicPr>
            <a:picLocks noChangeAspect="1" noChangeArrowheads="1"/>
          </p:cNvPicPr>
          <p:nvPr/>
        </p:nvPicPr>
        <p:blipFill>
          <a:blip r:embed="rId2" cstate="print"/>
          <a:srcRect/>
          <a:stretch>
            <a:fillRect/>
          </a:stretch>
        </p:blipFill>
        <p:spPr bwMode="auto">
          <a:xfrm>
            <a:off x="1081088" y="923925"/>
            <a:ext cx="6981825" cy="5010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 xmlns:p14="http://schemas.microsoft.com/office/powerpoint/2010/main" val="3049660044"/>
              </p:ext>
            </p:extLst>
          </p:nvPr>
        </p:nvGraphicFramePr>
        <p:xfrm>
          <a:off x="357156" y="835002"/>
          <a:ext cx="8072496" cy="5522956"/>
        </p:xfrm>
        <a:graphic>
          <a:graphicData uri="http://schemas.openxmlformats.org/drawingml/2006/table">
            <a:tbl>
              <a:tblPr firstRow="1" bandRow="1">
                <a:tableStyleId>{93296810-A885-4BE3-A3E7-6D5BEEA58F35}</a:tableStyleId>
              </a:tblPr>
              <a:tblGrid>
                <a:gridCol w="2018124">
                  <a:extLst>
                    <a:ext uri="{9D8B030D-6E8A-4147-A177-3AD203B41FA5}">
                      <a16:colId xmlns="" xmlns:a16="http://schemas.microsoft.com/office/drawing/2014/main" val="3505637026"/>
                    </a:ext>
                  </a:extLst>
                </a:gridCol>
                <a:gridCol w="2018124">
                  <a:extLst>
                    <a:ext uri="{9D8B030D-6E8A-4147-A177-3AD203B41FA5}">
                      <a16:colId xmlns="" xmlns:a16="http://schemas.microsoft.com/office/drawing/2014/main" val="4227015368"/>
                    </a:ext>
                  </a:extLst>
                </a:gridCol>
                <a:gridCol w="2018124">
                  <a:extLst>
                    <a:ext uri="{9D8B030D-6E8A-4147-A177-3AD203B41FA5}">
                      <a16:colId xmlns="" xmlns:a16="http://schemas.microsoft.com/office/drawing/2014/main" val="1094668067"/>
                    </a:ext>
                  </a:extLst>
                </a:gridCol>
                <a:gridCol w="2018124">
                  <a:extLst>
                    <a:ext uri="{9D8B030D-6E8A-4147-A177-3AD203B41FA5}">
                      <a16:colId xmlns="" xmlns:a16="http://schemas.microsoft.com/office/drawing/2014/main" val="3037715296"/>
                    </a:ext>
                  </a:extLst>
                </a:gridCol>
              </a:tblGrid>
              <a:tr h="722624">
                <a:tc>
                  <a:txBody>
                    <a:bodyPr/>
                    <a:lstStyle/>
                    <a:p>
                      <a:pPr algn="ctr" fontAlgn="b">
                        <a:lnSpc>
                          <a:spcPct val="100000"/>
                        </a:lnSpc>
                      </a:pPr>
                      <a:r>
                        <a:rPr lang="pt-BR" sz="1800" b="1" i="0" u="none" strike="noStrike" dirty="0">
                          <a:solidFill>
                            <a:srgbClr val="000000"/>
                          </a:solidFill>
                          <a:effectLst/>
                          <a:latin typeface="Calibri" panose="020F0502020204030204" pitchFamily="34" charset="0"/>
                        </a:rPr>
                        <a:t>Pacientes </a:t>
                      </a:r>
                    </a:p>
                  </a:txBody>
                  <a:tcPr marL="9525" marR="9525" marT="9525" marB="0" anchor="ctr"/>
                </a:tc>
                <a:tc>
                  <a:txBody>
                    <a:bodyPr/>
                    <a:lstStyle/>
                    <a:p>
                      <a:pPr algn="ctr">
                        <a:lnSpc>
                          <a:spcPct val="150000"/>
                        </a:lnSpc>
                      </a:pPr>
                      <a:r>
                        <a:rPr lang="pt-BR" b="1" dirty="0"/>
                        <a:t>Número</a:t>
                      </a:r>
                    </a:p>
                  </a:txBody>
                  <a:tcPr anchor="ctr"/>
                </a:tc>
                <a:tc>
                  <a:txBody>
                    <a:bodyPr/>
                    <a:lstStyle/>
                    <a:p>
                      <a:pPr algn="ctr">
                        <a:lnSpc>
                          <a:spcPct val="100000"/>
                        </a:lnSpc>
                      </a:pPr>
                      <a:r>
                        <a:rPr lang="pt-BR" b="1" dirty="0"/>
                        <a:t>Média de </a:t>
                      </a:r>
                      <a:r>
                        <a:rPr lang="pt-BR" b="1" dirty="0" err="1"/>
                        <a:t>céls</a:t>
                      </a:r>
                      <a:r>
                        <a:rPr lang="pt-BR" b="1" dirty="0"/>
                        <a:t> TCD4</a:t>
                      </a:r>
                    </a:p>
                  </a:txBody>
                  <a:tcPr anchor="ctr"/>
                </a:tc>
                <a:tc>
                  <a:txBody>
                    <a:bodyPr/>
                    <a:lstStyle/>
                    <a:p>
                      <a:pPr algn="ctr">
                        <a:lnSpc>
                          <a:spcPct val="100000"/>
                        </a:lnSpc>
                      </a:pPr>
                      <a:r>
                        <a:rPr lang="pt-BR" b="1" dirty="0"/>
                        <a:t> Média CV</a:t>
                      </a:r>
                    </a:p>
                  </a:txBody>
                  <a:tcPr anchor="ctr"/>
                </a:tc>
                <a:extLst>
                  <a:ext uri="{0D108BD9-81ED-4DB2-BD59-A6C34878D82A}">
                    <a16:rowId xmlns="" xmlns:a16="http://schemas.microsoft.com/office/drawing/2014/main" val="3005352265"/>
                  </a:ext>
                </a:extLst>
              </a:tr>
              <a:tr h="722624">
                <a:tc>
                  <a:txBody>
                    <a:bodyPr/>
                    <a:lstStyle/>
                    <a:p>
                      <a:pPr algn="ctr" fontAlgn="b">
                        <a:lnSpc>
                          <a:spcPct val="100000"/>
                        </a:lnSpc>
                      </a:pPr>
                      <a:r>
                        <a:rPr lang="pt-BR" sz="1800" b="1" i="0" u="none" strike="noStrike" dirty="0">
                          <a:solidFill>
                            <a:srgbClr val="000000"/>
                          </a:solidFill>
                          <a:effectLst/>
                          <a:latin typeface="Calibri" panose="020F0502020204030204" pitchFamily="34" charset="0"/>
                        </a:rPr>
                        <a:t>Recrutados-</a:t>
                      </a:r>
                      <a:r>
                        <a:rPr lang="pt-BR" sz="1800" b="1" i="0" u="none" strike="noStrike" baseline="0" dirty="0">
                          <a:solidFill>
                            <a:srgbClr val="000000"/>
                          </a:solidFill>
                          <a:effectLst/>
                          <a:latin typeface="Calibri" panose="020F0502020204030204" pitchFamily="34" charset="0"/>
                        </a:rPr>
                        <a:t> total</a:t>
                      </a:r>
                      <a:endParaRPr lang="pt-B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a:lnSpc>
                          <a:spcPct val="150000"/>
                        </a:lnSpc>
                      </a:pPr>
                      <a:r>
                        <a:rPr lang="pt-BR" b="1" dirty="0"/>
                        <a:t>64</a:t>
                      </a:r>
                    </a:p>
                  </a:txBody>
                  <a:tcPr/>
                </a:tc>
                <a:tc>
                  <a:txBody>
                    <a:bodyPr/>
                    <a:lstStyle/>
                    <a:p>
                      <a:pPr algn="ctr">
                        <a:lnSpc>
                          <a:spcPct val="100000"/>
                        </a:lnSpc>
                      </a:pPr>
                      <a:r>
                        <a:rPr lang="pt-BR" b="1" dirty="0"/>
                        <a:t>764 </a:t>
                      </a:r>
                      <a:r>
                        <a:rPr lang="pt-BR" sz="1800" b="1" i="0" u="none" strike="noStrike" dirty="0" err="1">
                          <a:solidFill>
                            <a:srgbClr val="000000"/>
                          </a:solidFill>
                          <a:latin typeface="+mn-lt"/>
                        </a:rPr>
                        <a:t>cels</a:t>
                      </a:r>
                      <a:r>
                        <a:rPr lang="pt-BR" sz="1800" b="1" i="0" u="none" strike="noStrike" dirty="0">
                          <a:solidFill>
                            <a:srgbClr val="000000"/>
                          </a:solidFill>
                          <a:latin typeface="+mn-lt"/>
                        </a:rPr>
                        <a:t>/mm3 36%</a:t>
                      </a:r>
                      <a:endParaRPr lang="pt-BR" b="1" dirty="0"/>
                    </a:p>
                  </a:txBody>
                  <a:tcPr/>
                </a:tc>
                <a:tc>
                  <a:txBody>
                    <a:bodyPr/>
                    <a:lstStyle/>
                    <a:p>
                      <a:pPr algn="ctr">
                        <a:lnSpc>
                          <a:spcPct val="100000"/>
                        </a:lnSpc>
                      </a:pPr>
                      <a:r>
                        <a:rPr lang="pt-BR" b="1" dirty="0"/>
                        <a:t>1423 </a:t>
                      </a:r>
                      <a:r>
                        <a:rPr lang="pt-BR" sz="1800" b="1" i="0" u="none" strike="noStrike" dirty="0">
                          <a:solidFill>
                            <a:srgbClr val="000000"/>
                          </a:solidFill>
                          <a:latin typeface="+mn-lt"/>
                        </a:rPr>
                        <a:t>cópias /mL </a:t>
                      </a:r>
                      <a:endParaRPr lang="pt-BR" b="1" dirty="0"/>
                    </a:p>
                  </a:txBody>
                  <a:tcPr/>
                </a:tc>
                <a:extLst>
                  <a:ext uri="{0D108BD9-81ED-4DB2-BD59-A6C34878D82A}">
                    <a16:rowId xmlns="" xmlns:a16="http://schemas.microsoft.com/office/drawing/2014/main" val="1139220695"/>
                  </a:ext>
                </a:extLst>
              </a:tr>
              <a:tr h="722624">
                <a:tc>
                  <a:txBody>
                    <a:bodyPr/>
                    <a:lstStyle/>
                    <a:p>
                      <a:pPr algn="ctr" fontAlgn="b">
                        <a:lnSpc>
                          <a:spcPct val="100000"/>
                        </a:lnSpc>
                      </a:pPr>
                      <a:r>
                        <a:rPr lang="pt-BR" sz="1800" b="1" i="0" u="none" strike="noStrike" dirty="0">
                          <a:solidFill>
                            <a:srgbClr val="000000"/>
                          </a:solidFill>
                          <a:effectLst/>
                          <a:latin typeface="Calibri" panose="020F0502020204030204" pitchFamily="34" charset="0"/>
                        </a:rPr>
                        <a:t>Transferidos</a:t>
                      </a:r>
                    </a:p>
                  </a:txBody>
                  <a:tcPr marL="9525" marR="9525" marT="9525" marB="0" anchor="ctr"/>
                </a:tc>
                <a:tc>
                  <a:txBody>
                    <a:bodyPr/>
                    <a:lstStyle/>
                    <a:p>
                      <a:pPr algn="ctr">
                        <a:lnSpc>
                          <a:spcPct val="150000"/>
                        </a:lnSpc>
                      </a:pPr>
                      <a:r>
                        <a:rPr lang="pt-BR" b="1" dirty="0"/>
                        <a:t>3</a:t>
                      </a:r>
                    </a:p>
                  </a:txBody>
                  <a:tcPr/>
                </a:tc>
                <a:tc>
                  <a:txBody>
                    <a:bodyPr/>
                    <a:lstStyle/>
                    <a:p>
                      <a:pPr algn="ctr">
                        <a:lnSpc>
                          <a:spcPct val="100000"/>
                        </a:lnSpc>
                      </a:pPr>
                      <a:r>
                        <a:rPr lang="pt-BR" b="1" dirty="0"/>
                        <a:t>625 </a:t>
                      </a:r>
                      <a:r>
                        <a:rPr lang="pt-BR" sz="1800" b="1" i="0" u="none" strike="noStrike" dirty="0" err="1">
                          <a:solidFill>
                            <a:srgbClr val="000000"/>
                          </a:solidFill>
                          <a:latin typeface="+mn-lt"/>
                        </a:rPr>
                        <a:t>cels</a:t>
                      </a:r>
                      <a:r>
                        <a:rPr lang="pt-BR" sz="1800" b="1" i="0" u="none" strike="noStrike" dirty="0">
                          <a:solidFill>
                            <a:srgbClr val="000000"/>
                          </a:solidFill>
                          <a:latin typeface="+mn-lt"/>
                        </a:rPr>
                        <a:t>/mm3 31%</a:t>
                      </a:r>
                      <a:endParaRPr lang="pt-BR" b="1" dirty="0"/>
                    </a:p>
                  </a:txBody>
                  <a:tcPr/>
                </a:tc>
                <a:tc>
                  <a:txBody>
                    <a:bodyPr/>
                    <a:lstStyle/>
                    <a:p>
                      <a:pPr algn="ctr">
                        <a:lnSpc>
                          <a:spcPct val="100000"/>
                        </a:lnSpc>
                      </a:pPr>
                      <a:r>
                        <a:rPr lang="pt-BR" b="1" dirty="0"/>
                        <a:t>4748 </a:t>
                      </a:r>
                      <a:r>
                        <a:rPr lang="pt-BR" sz="1800" b="1" i="0" u="none" strike="noStrike" dirty="0">
                          <a:solidFill>
                            <a:srgbClr val="000000"/>
                          </a:solidFill>
                          <a:latin typeface="+mn-lt"/>
                        </a:rPr>
                        <a:t>cópias /mL </a:t>
                      </a:r>
                      <a:endParaRPr lang="pt-BR" b="1" dirty="0"/>
                    </a:p>
                  </a:txBody>
                  <a:tcPr/>
                </a:tc>
                <a:extLst>
                  <a:ext uri="{0D108BD9-81ED-4DB2-BD59-A6C34878D82A}">
                    <a16:rowId xmlns="" xmlns:a16="http://schemas.microsoft.com/office/drawing/2014/main" val="3400343125"/>
                  </a:ext>
                </a:extLst>
              </a:tr>
              <a:tr h="722624">
                <a:tc>
                  <a:txBody>
                    <a:bodyPr/>
                    <a:lstStyle/>
                    <a:p>
                      <a:pPr algn="ctr" fontAlgn="b">
                        <a:lnSpc>
                          <a:spcPct val="100000"/>
                        </a:lnSpc>
                      </a:pPr>
                      <a:r>
                        <a:rPr lang="pt-BR" sz="1800" b="1" i="0" u="none" strike="noStrike" dirty="0">
                          <a:solidFill>
                            <a:srgbClr val="000000"/>
                          </a:solidFill>
                          <a:effectLst/>
                          <a:latin typeface="Calibri" panose="020F0502020204030204" pitchFamily="34" charset="0"/>
                        </a:rPr>
                        <a:t>Mortes</a:t>
                      </a:r>
                    </a:p>
                  </a:txBody>
                  <a:tcPr marL="9525" marR="9525" marT="9525" marB="0" anchor="ctr"/>
                </a:tc>
                <a:tc>
                  <a:txBody>
                    <a:bodyPr/>
                    <a:lstStyle/>
                    <a:p>
                      <a:pPr algn="ctr">
                        <a:lnSpc>
                          <a:spcPct val="150000"/>
                        </a:lnSpc>
                      </a:pPr>
                      <a:r>
                        <a:rPr lang="pt-BR" b="1" dirty="0"/>
                        <a:t>2</a:t>
                      </a:r>
                    </a:p>
                  </a:txBody>
                  <a:tcPr/>
                </a:tc>
                <a:tc>
                  <a:txBody>
                    <a:bodyPr/>
                    <a:lstStyle/>
                    <a:p>
                      <a:pPr algn="ctr">
                        <a:lnSpc>
                          <a:spcPct val="100000"/>
                        </a:lnSpc>
                      </a:pPr>
                      <a:r>
                        <a:rPr lang="pt-BR" b="1" dirty="0"/>
                        <a:t>775 </a:t>
                      </a:r>
                      <a:r>
                        <a:rPr lang="pt-BR" sz="1800" b="1" i="0" u="none" strike="noStrike" dirty="0" err="1">
                          <a:solidFill>
                            <a:srgbClr val="000000"/>
                          </a:solidFill>
                          <a:latin typeface="+mn-lt"/>
                        </a:rPr>
                        <a:t>cels</a:t>
                      </a:r>
                      <a:r>
                        <a:rPr lang="pt-BR" sz="1800" b="1" i="0" u="none" strike="noStrike" dirty="0">
                          <a:solidFill>
                            <a:srgbClr val="000000"/>
                          </a:solidFill>
                          <a:latin typeface="+mn-lt"/>
                        </a:rPr>
                        <a:t>/mm3 31%</a:t>
                      </a:r>
                      <a:endParaRPr lang="pt-BR" b="1" dirty="0"/>
                    </a:p>
                  </a:txBody>
                  <a:tcPr/>
                </a:tc>
                <a:tc>
                  <a:txBody>
                    <a:bodyPr/>
                    <a:lstStyle/>
                    <a:p>
                      <a:pPr algn="ctr">
                        <a:lnSpc>
                          <a:spcPct val="100000"/>
                        </a:lnSpc>
                      </a:pPr>
                      <a:r>
                        <a:rPr lang="pt-BR" b="1" dirty="0"/>
                        <a:t>111 </a:t>
                      </a:r>
                      <a:r>
                        <a:rPr lang="pt-BR" sz="1800" b="1" i="0" u="none" strike="noStrike" dirty="0">
                          <a:solidFill>
                            <a:srgbClr val="000000"/>
                          </a:solidFill>
                          <a:latin typeface="+mn-lt"/>
                        </a:rPr>
                        <a:t>cópias /mL</a:t>
                      </a:r>
                      <a:endParaRPr lang="pt-BR" b="1" dirty="0"/>
                    </a:p>
                  </a:txBody>
                  <a:tcPr/>
                </a:tc>
                <a:extLst>
                  <a:ext uri="{0D108BD9-81ED-4DB2-BD59-A6C34878D82A}">
                    <a16:rowId xmlns="" xmlns:a16="http://schemas.microsoft.com/office/drawing/2014/main" val="4241560206"/>
                  </a:ext>
                </a:extLst>
              </a:tr>
              <a:tr h="722624">
                <a:tc>
                  <a:txBody>
                    <a:bodyPr/>
                    <a:lstStyle/>
                    <a:p>
                      <a:pPr algn="ctr" fontAlgn="b">
                        <a:lnSpc>
                          <a:spcPct val="100000"/>
                        </a:lnSpc>
                      </a:pPr>
                      <a:r>
                        <a:rPr lang="pt-BR" sz="1800" b="1" i="0" u="none" strike="noStrike" dirty="0">
                          <a:solidFill>
                            <a:srgbClr val="000000"/>
                          </a:solidFill>
                          <a:effectLst/>
                          <a:latin typeface="Calibri" panose="020F0502020204030204" pitchFamily="34" charset="0"/>
                        </a:rPr>
                        <a:t>Perda</a:t>
                      </a:r>
                      <a:r>
                        <a:rPr lang="pt-BR" sz="1800" b="1" i="0" u="none" strike="noStrike" baseline="0" dirty="0">
                          <a:solidFill>
                            <a:srgbClr val="000000"/>
                          </a:solidFill>
                          <a:effectLst/>
                          <a:latin typeface="Calibri" panose="020F0502020204030204" pitchFamily="34" charset="0"/>
                        </a:rPr>
                        <a:t> de </a:t>
                      </a:r>
                      <a:r>
                        <a:rPr lang="pt-BR" sz="1800" b="1" i="0" u="none" strike="noStrike" dirty="0">
                          <a:solidFill>
                            <a:srgbClr val="000000"/>
                          </a:solidFill>
                          <a:effectLst/>
                          <a:latin typeface="Calibri" panose="020F0502020204030204" pitchFamily="34" charset="0"/>
                        </a:rPr>
                        <a:t>seguimento</a:t>
                      </a:r>
                    </a:p>
                  </a:txBody>
                  <a:tcPr marL="9525" marR="9525" marT="9525" marB="0" anchor="ctr"/>
                </a:tc>
                <a:tc>
                  <a:txBody>
                    <a:bodyPr/>
                    <a:lstStyle/>
                    <a:p>
                      <a:pPr algn="ctr">
                        <a:lnSpc>
                          <a:spcPct val="150000"/>
                        </a:lnSpc>
                      </a:pPr>
                      <a:r>
                        <a:rPr lang="pt-BR" b="1" dirty="0"/>
                        <a:t>2</a:t>
                      </a:r>
                    </a:p>
                  </a:txBody>
                  <a:tcPr/>
                </a:tc>
                <a:tc>
                  <a:txBody>
                    <a:bodyPr/>
                    <a:lstStyle/>
                    <a:p>
                      <a:pPr algn="ctr">
                        <a:lnSpc>
                          <a:spcPct val="100000"/>
                        </a:lnSpc>
                      </a:pPr>
                      <a:r>
                        <a:rPr lang="pt-BR" b="1" dirty="0"/>
                        <a:t>577 </a:t>
                      </a:r>
                      <a:r>
                        <a:rPr lang="pt-BR" sz="1800" b="1" i="0" u="none" strike="noStrike" dirty="0" err="1">
                          <a:solidFill>
                            <a:srgbClr val="000000"/>
                          </a:solidFill>
                          <a:latin typeface="+mn-lt"/>
                        </a:rPr>
                        <a:t>cels</a:t>
                      </a:r>
                      <a:r>
                        <a:rPr lang="pt-BR" sz="1800" b="1" i="0" u="none" strike="noStrike" dirty="0">
                          <a:solidFill>
                            <a:srgbClr val="000000"/>
                          </a:solidFill>
                          <a:latin typeface="+mn-lt"/>
                        </a:rPr>
                        <a:t>/mm3 28% </a:t>
                      </a:r>
                      <a:endParaRPr lang="pt-BR" b="1" dirty="0"/>
                    </a:p>
                  </a:txBody>
                  <a:tcPr/>
                </a:tc>
                <a:tc>
                  <a:txBody>
                    <a:bodyPr/>
                    <a:lstStyle/>
                    <a:p>
                      <a:pPr algn="ctr" fontAlgn="b"/>
                      <a:r>
                        <a:rPr lang="pt-BR" sz="1800" b="1" i="0" u="none" strike="noStrike" dirty="0">
                          <a:solidFill>
                            <a:srgbClr val="000000"/>
                          </a:solidFill>
                          <a:latin typeface="Calibri"/>
                        </a:rPr>
                        <a:t>31038 </a:t>
                      </a:r>
                      <a:r>
                        <a:rPr lang="pt-BR" sz="1800" b="1" i="0" u="none" strike="noStrike" dirty="0">
                          <a:solidFill>
                            <a:srgbClr val="000000"/>
                          </a:solidFill>
                          <a:latin typeface="+mn-lt"/>
                        </a:rPr>
                        <a:t>cópias /mL</a:t>
                      </a:r>
                      <a:endParaRPr lang="pt-BR" sz="1800" b="1" i="0" u="none" strike="noStrike" dirty="0">
                        <a:solidFill>
                          <a:srgbClr val="000000"/>
                        </a:solidFill>
                        <a:latin typeface="Calibri"/>
                      </a:endParaRPr>
                    </a:p>
                  </a:txBody>
                  <a:tcPr marL="9525" marR="9525" marT="9525" marB="0" anchor="ctr"/>
                </a:tc>
                <a:extLst>
                  <a:ext uri="{0D108BD9-81ED-4DB2-BD59-A6C34878D82A}">
                    <a16:rowId xmlns="" xmlns:a16="http://schemas.microsoft.com/office/drawing/2014/main" val="3322826997"/>
                  </a:ext>
                </a:extLst>
              </a:tr>
              <a:tr h="636612">
                <a:tc>
                  <a:txBody>
                    <a:bodyPr/>
                    <a:lstStyle/>
                    <a:p>
                      <a:pPr algn="l" fontAlgn="b">
                        <a:lnSpc>
                          <a:spcPct val="100000"/>
                        </a:lnSpc>
                      </a:pPr>
                      <a:r>
                        <a:rPr lang="pt-BR" sz="1800" b="1" i="0" u="none" strike="noStrike" dirty="0">
                          <a:solidFill>
                            <a:srgbClr val="000000"/>
                          </a:solidFill>
                          <a:effectLst/>
                          <a:latin typeface="Calibri" panose="020F0502020204030204" pitchFamily="34" charset="0"/>
                        </a:rPr>
                        <a:t>  Em seguimento</a:t>
                      </a:r>
                    </a:p>
                  </a:txBody>
                  <a:tcPr marL="9525" marR="9525" marT="9525" marB="0" anchor="ctr"/>
                </a:tc>
                <a:tc>
                  <a:txBody>
                    <a:bodyPr/>
                    <a:lstStyle/>
                    <a:p>
                      <a:pPr algn="ctr">
                        <a:lnSpc>
                          <a:spcPct val="150000"/>
                        </a:lnSpc>
                      </a:pPr>
                      <a:r>
                        <a:rPr lang="pt-BR" b="1" dirty="0"/>
                        <a:t>57</a:t>
                      </a:r>
                    </a:p>
                  </a:txBody>
                  <a:tcPr/>
                </a:tc>
                <a:tc>
                  <a:txBody>
                    <a:bodyPr/>
                    <a:lstStyle/>
                    <a:p>
                      <a:pPr algn="ctr" fontAlgn="b"/>
                      <a:r>
                        <a:rPr lang="pt-BR" sz="1800" b="1" i="0" u="none" strike="noStrike" dirty="0">
                          <a:solidFill>
                            <a:srgbClr val="000000"/>
                          </a:solidFill>
                          <a:latin typeface="Calibri"/>
                        </a:rPr>
                        <a:t>777 </a:t>
                      </a:r>
                      <a:r>
                        <a:rPr lang="pt-BR" sz="1800" b="1" i="0" u="none" strike="noStrike" dirty="0" err="1">
                          <a:solidFill>
                            <a:srgbClr val="000000"/>
                          </a:solidFill>
                          <a:latin typeface="Calibri"/>
                        </a:rPr>
                        <a:t>cels</a:t>
                      </a:r>
                      <a:r>
                        <a:rPr lang="pt-BR" sz="1800" b="1" i="0" u="none" strike="noStrike" dirty="0">
                          <a:solidFill>
                            <a:srgbClr val="000000"/>
                          </a:solidFill>
                          <a:latin typeface="Calibri"/>
                        </a:rPr>
                        <a:t>/mm3 </a:t>
                      </a:r>
                      <a:r>
                        <a:rPr lang="pt-BR" sz="1800" b="1" i="0" u="none" strike="noStrike" baseline="0" dirty="0">
                          <a:solidFill>
                            <a:srgbClr val="000000"/>
                          </a:solidFill>
                          <a:latin typeface="+mn-lt"/>
                        </a:rPr>
                        <a:t>37%</a:t>
                      </a:r>
                      <a:endParaRPr lang="pt-BR" sz="1800" b="1" i="0" u="none" strike="noStrike" dirty="0">
                        <a:solidFill>
                          <a:srgbClr val="000000"/>
                        </a:solidFill>
                        <a:latin typeface="Calibri"/>
                      </a:endParaRPr>
                    </a:p>
                  </a:txBody>
                  <a:tcPr marL="9525" marR="9525" marT="9525" marB="0" anchor="ctr"/>
                </a:tc>
                <a:tc>
                  <a:txBody>
                    <a:bodyPr/>
                    <a:lstStyle/>
                    <a:p>
                      <a:pPr algn="ctr" fontAlgn="b"/>
                      <a:r>
                        <a:rPr lang="pt-BR" sz="1800" b="1" i="0" u="none" strike="noStrike" dirty="0">
                          <a:solidFill>
                            <a:srgbClr val="000000"/>
                          </a:solidFill>
                          <a:latin typeface="Calibri"/>
                        </a:rPr>
                        <a:t>255 cópias /mL</a:t>
                      </a:r>
                    </a:p>
                  </a:txBody>
                  <a:tcPr marL="9525" marR="9525" marT="9525" marB="0" anchor="ctr"/>
                </a:tc>
                <a:extLst>
                  <a:ext uri="{0D108BD9-81ED-4DB2-BD59-A6C34878D82A}">
                    <a16:rowId xmlns="" xmlns:a16="http://schemas.microsoft.com/office/drawing/2014/main" val="1757763695"/>
                  </a:ext>
                </a:extLst>
              </a:tr>
              <a:tr h="636612">
                <a:tc>
                  <a:txBody>
                    <a:bodyPr/>
                    <a:lstStyle/>
                    <a:p>
                      <a:pPr algn="ctr" fontAlgn="b">
                        <a:lnSpc>
                          <a:spcPct val="100000"/>
                        </a:lnSpc>
                      </a:pPr>
                      <a:r>
                        <a:rPr lang="pt-BR" sz="1800" b="1" i="0" u="none" strike="noStrike" dirty="0">
                          <a:solidFill>
                            <a:srgbClr val="000000"/>
                          </a:solidFill>
                          <a:effectLst/>
                          <a:latin typeface="Calibri" panose="020F0502020204030204" pitchFamily="34" charset="0"/>
                        </a:rPr>
                        <a:t>Em uso ARV</a:t>
                      </a:r>
                    </a:p>
                  </a:txBody>
                  <a:tcPr marL="9525" marR="9525" marT="9525" marB="0" anchor="ctr"/>
                </a:tc>
                <a:tc>
                  <a:txBody>
                    <a:bodyPr/>
                    <a:lstStyle/>
                    <a:p>
                      <a:pPr algn="ctr">
                        <a:lnSpc>
                          <a:spcPct val="150000"/>
                        </a:lnSpc>
                      </a:pPr>
                      <a:r>
                        <a:rPr lang="pt-BR" b="1" dirty="0"/>
                        <a:t>50</a:t>
                      </a:r>
                    </a:p>
                  </a:txBody>
                  <a:tcPr/>
                </a:tc>
                <a:tc>
                  <a:txBody>
                    <a:bodyPr/>
                    <a:lstStyle/>
                    <a:p>
                      <a:pPr algn="ctr" fontAlgn="b"/>
                      <a:r>
                        <a:rPr lang="pt-BR" sz="1800" b="1" i="0" u="none" strike="noStrike" dirty="0">
                          <a:solidFill>
                            <a:srgbClr val="000000"/>
                          </a:solidFill>
                          <a:latin typeface="Calibri"/>
                        </a:rPr>
                        <a:t>803   37,4%</a:t>
                      </a:r>
                    </a:p>
                  </a:txBody>
                  <a:tcPr marL="9525" marR="9525" marT="9525" marB="0" anchor="ctr"/>
                </a:tc>
                <a:tc>
                  <a:txBody>
                    <a:bodyPr/>
                    <a:lstStyle/>
                    <a:p>
                      <a:pPr algn="ctr" fontAlgn="b"/>
                      <a:r>
                        <a:rPr lang="pt-BR" sz="1800" b="1" i="0" u="none" strike="noStrike" dirty="0">
                          <a:solidFill>
                            <a:srgbClr val="000000"/>
                          </a:solidFill>
                          <a:latin typeface="Calibri"/>
                        </a:rPr>
                        <a:t>131</a:t>
                      </a:r>
                    </a:p>
                  </a:txBody>
                  <a:tcPr marL="9525" marR="9525" marT="9525" marB="0" anchor="ctr"/>
                </a:tc>
                <a:extLst>
                  <a:ext uri="{0D108BD9-81ED-4DB2-BD59-A6C34878D82A}">
                    <a16:rowId xmlns="" xmlns:a16="http://schemas.microsoft.com/office/drawing/2014/main" val="1666454299"/>
                  </a:ext>
                </a:extLst>
              </a:tr>
              <a:tr h="636612">
                <a:tc>
                  <a:txBody>
                    <a:bodyPr/>
                    <a:lstStyle/>
                    <a:p>
                      <a:pPr algn="ctr" fontAlgn="b">
                        <a:lnSpc>
                          <a:spcPct val="100000"/>
                        </a:lnSpc>
                      </a:pPr>
                      <a:r>
                        <a:rPr lang="pt-BR" sz="1800" b="1" i="0" u="none" strike="noStrike" dirty="0">
                          <a:solidFill>
                            <a:srgbClr val="000000"/>
                          </a:solidFill>
                          <a:effectLst/>
                          <a:latin typeface="Calibri" panose="020F0502020204030204" pitchFamily="34" charset="0"/>
                        </a:rPr>
                        <a:t>Sem ARV</a:t>
                      </a:r>
                    </a:p>
                  </a:txBody>
                  <a:tcPr marL="9525" marR="9525" marT="9525" marB="0" anchor="ctr"/>
                </a:tc>
                <a:tc>
                  <a:txBody>
                    <a:bodyPr/>
                    <a:lstStyle/>
                    <a:p>
                      <a:pPr algn="ctr">
                        <a:lnSpc>
                          <a:spcPct val="150000"/>
                        </a:lnSpc>
                      </a:pPr>
                      <a:r>
                        <a:rPr lang="pt-BR" b="1" dirty="0"/>
                        <a:t>7</a:t>
                      </a:r>
                    </a:p>
                  </a:txBody>
                  <a:tcPr/>
                </a:tc>
                <a:tc>
                  <a:txBody>
                    <a:bodyPr/>
                    <a:lstStyle/>
                    <a:p>
                      <a:pPr algn="ctr" fontAlgn="b"/>
                      <a:r>
                        <a:rPr lang="pt-BR" sz="1800" b="1" i="0" u="none" strike="noStrike" dirty="0">
                          <a:solidFill>
                            <a:srgbClr val="000000"/>
                          </a:solidFill>
                          <a:latin typeface="Calibri"/>
                        </a:rPr>
                        <a:t>674  35,6%</a:t>
                      </a:r>
                    </a:p>
                  </a:txBody>
                  <a:tcPr marL="9525" marR="9525" marT="9525" marB="0" anchor="ctr"/>
                </a:tc>
                <a:tc>
                  <a:txBody>
                    <a:bodyPr/>
                    <a:lstStyle/>
                    <a:p>
                      <a:pPr algn="ctr" fontAlgn="b"/>
                      <a:r>
                        <a:rPr lang="pt-BR" sz="1800" b="1" i="0" u="none" strike="noStrike" dirty="0">
                          <a:solidFill>
                            <a:srgbClr val="000000"/>
                          </a:solidFill>
                          <a:latin typeface="Calibri"/>
                        </a:rPr>
                        <a:t>1193</a:t>
                      </a:r>
                    </a:p>
                  </a:txBody>
                  <a:tcPr marL="9525" marR="9525" marT="9525" marB="0" anchor="ctr"/>
                </a:tc>
                <a:extLst>
                  <a:ext uri="{0D108BD9-81ED-4DB2-BD59-A6C34878D82A}">
                    <a16:rowId xmlns="" xmlns:a16="http://schemas.microsoft.com/office/drawing/2014/main" val="674208437"/>
                  </a:ext>
                </a:extLst>
              </a:tr>
            </a:tbl>
          </a:graphicData>
        </a:graphic>
      </p:graphicFrame>
      <p:sp>
        <p:nvSpPr>
          <p:cNvPr id="3" name="CaixaDeTexto 2"/>
          <p:cNvSpPr txBox="1"/>
          <p:nvPr/>
        </p:nvSpPr>
        <p:spPr>
          <a:xfrm>
            <a:off x="214282" y="71414"/>
            <a:ext cx="8626079" cy="707886"/>
          </a:xfrm>
          <a:prstGeom prst="rect">
            <a:avLst/>
          </a:prstGeom>
          <a:noFill/>
        </p:spPr>
        <p:txBody>
          <a:bodyPr wrap="none" rtlCol="0">
            <a:spAutoFit/>
          </a:bodyPr>
          <a:lstStyle/>
          <a:p>
            <a:pPr algn="ctr"/>
            <a:r>
              <a:rPr lang="pt-BR" sz="4000" b="1" dirty="0" smtClean="0">
                <a:solidFill>
                  <a:srgbClr val="C00000"/>
                </a:solidFill>
              </a:rPr>
              <a:t>START : </a:t>
            </a:r>
            <a:r>
              <a:rPr lang="pt-BR" sz="4000" b="1" dirty="0" err="1" smtClean="0">
                <a:solidFill>
                  <a:srgbClr val="C00000"/>
                </a:solidFill>
              </a:rPr>
              <a:t>Results</a:t>
            </a:r>
            <a:r>
              <a:rPr lang="pt-BR" sz="4000" b="1" dirty="0" smtClean="0">
                <a:solidFill>
                  <a:srgbClr val="C00000"/>
                </a:solidFill>
              </a:rPr>
              <a:t> </a:t>
            </a:r>
            <a:r>
              <a:rPr lang="pt-BR" sz="4000" b="1" dirty="0" err="1" smtClean="0">
                <a:solidFill>
                  <a:srgbClr val="C00000"/>
                </a:solidFill>
              </a:rPr>
              <a:t>from</a:t>
            </a:r>
            <a:r>
              <a:rPr lang="pt-BR" sz="4000" b="1" dirty="0" smtClean="0">
                <a:solidFill>
                  <a:srgbClr val="C00000"/>
                </a:solidFill>
              </a:rPr>
              <a:t> </a:t>
            </a:r>
            <a:r>
              <a:rPr lang="pt-BR" sz="4000" b="1" dirty="0" err="1" smtClean="0">
                <a:solidFill>
                  <a:srgbClr val="C00000"/>
                </a:solidFill>
              </a:rPr>
              <a:t>our</a:t>
            </a:r>
            <a:r>
              <a:rPr lang="pt-BR" sz="4000" b="1" dirty="0" smtClean="0">
                <a:solidFill>
                  <a:srgbClr val="C00000"/>
                </a:solidFill>
              </a:rPr>
              <a:t> </a:t>
            </a:r>
            <a:r>
              <a:rPr lang="pt-BR" sz="4000" b="1" dirty="0" err="1" smtClean="0">
                <a:solidFill>
                  <a:srgbClr val="C00000"/>
                </a:solidFill>
              </a:rPr>
              <a:t>Cohort</a:t>
            </a:r>
            <a:r>
              <a:rPr lang="pt-BR" sz="4000" b="1" dirty="0" smtClean="0">
                <a:solidFill>
                  <a:srgbClr val="C00000"/>
                </a:solidFill>
              </a:rPr>
              <a:t> in 2016</a:t>
            </a:r>
            <a:endParaRPr lang="pt-BR" sz="4000" b="1" dirty="0">
              <a:solidFill>
                <a:srgbClr val="C00000"/>
              </a:solidFill>
            </a:endParaRPr>
          </a:p>
        </p:txBody>
      </p:sp>
      <p:sp>
        <p:nvSpPr>
          <p:cNvPr id="4" name="Retângulo 3"/>
          <p:cNvSpPr/>
          <p:nvPr/>
        </p:nvSpPr>
        <p:spPr>
          <a:xfrm>
            <a:off x="4786314" y="6407371"/>
            <a:ext cx="3657540" cy="307777"/>
          </a:xfrm>
          <a:prstGeom prst="rect">
            <a:avLst/>
          </a:prstGeom>
        </p:spPr>
        <p:txBody>
          <a:bodyPr wrap="none">
            <a:spAutoFit/>
          </a:bodyPr>
          <a:lstStyle/>
          <a:p>
            <a:r>
              <a:rPr lang="pt-BR" sz="1400" dirty="0" err="1" smtClean="0"/>
              <a:t>Constantinov-Oliveira</a:t>
            </a:r>
            <a:r>
              <a:rPr lang="pt-BR" sz="1400" dirty="0" smtClean="0"/>
              <a:t> E  </a:t>
            </a:r>
            <a:r>
              <a:rPr lang="pt-BR" sz="1400" dirty="0" err="1" smtClean="0"/>
              <a:t>and</a:t>
            </a:r>
            <a:r>
              <a:rPr lang="pt-BR" sz="1400" dirty="0" smtClean="0"/>
              <a:t> Monteiro  M, 2016</a:t>
            </a:r>
            <a:endParaRPr lang="pt-BR" sz="1400" dirty="0"/>
          </a:p>
        </p:txBody>
      </p:sp>
    </p:spTree>
    <p:extLst>
      <p:ext uri="{BB962C8B-B14F-4D97-AF65-F5344CB8AC3E}">
        <p14:creationId xmlns="" xmlns:p14="http://schemas.microsoft.com/office/powerpoint/2010/main" val="3695133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28202" y="2071678"/>
            <a:ext cx="7401450" cy="646331"/>
          </a:xfrm>
          <a:prstGeom prst="rect">
            <a:avLst/>
          </a:prstGeom>
          <a:noFill/>
        </p:spPr>
        <p:txBody>
          <a:bodyPr wrap="none" rtlCol="0">
            <a:spAutoFit/>
          </a:bodyPr>
          <a:lstStyle/>
          <a:p>
            <a:pPr algn="ctr"/>
            <a:r>
              <a:rPr lang="pt-BR" sz="3600" b="1" dirty="0" smtClean="0">
                <a:solidFill>
                  <a:srgbClr val="C00000"/>
                </a:solidFill>
              </a:rPr>
              <a:t>NEW CHALLENGES ON HIV/AIDS CARE</a:t>
            </a:r>
            <a:endParaRPr lang="pt-BR" sz="3600" b="1"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785786" y="428604"/>
            <a:ext cx="7316456" cy="461665"/>
          </a:xfrm>
          <a:prstGeom prst="rect">
            <a:avLst/>
          </a:prstGeom>
          <a:noFill/>
          <a:ln w="9525">
            <a:noFill/>
            <a:miter lim="800000"/>
            <a:headEnd/>
            <a:tailEnd/>
          </a:ln>
        </p:spPr>
        <p:txBody>
          <a:bodyPr wrap="square">
            <a:spAutoFit/>
          </a:bodyPr>
          <a:lstStyle/>
          <a:p>
            <a:pPr defTabSz="457200"/>
            <a:r>
              <a:rPr lang="en-US" altLang="en-US" sz="2400" b="1" dirty="0">
                <a:solidFill>
                  <a:srgbClr val="C00000"/>
                </a:solidFill>
                <a:latin typeface="Arial" pitchFamily="34" charset="0"/>
                <a:ea typeface="MS PGothic" pitchFamily="34" charset="-128"/>
                <a:cs typeface="Arial" pitchFamily="34" charset="0"/>
              </a:rPr>
              <a:t>Global summary of the AIDS epidemic </a:t>
            </a:r>
            <a:r>
              <a:rPr lang="en-US" altLang="en-US" sz="2400" b="1" dirty="0">
                <a:solidFill>
                  <a:srgbClr val="C00000"/>
                </a:solidFill>
                <a:latin typeface="Arial" pitchFamily="34" charset="0"/>
                <a:ea typeface="MS PGothic" pitchFamily="34" charset="-128"/>
                <a:cs typeface="Arial" pitchFamily="34" charset="0"/>
                <a:sym typeface="Webdings" pitchFamily="18" charset="2"/>
              </a:rPr>
              <a:t></a:t>
            </a:r>
            <a:r>
              <a:rPr lang="en-US" altLang="en-US" sz="2400" b="1" dirty="0">
                <a:solidFill>
                  <a:srgbClr val="C00000"/>
                </a:solidFill>
                <a:latin typeface="Arial" pitchFamily="34" charset="0"/>
                <a:ea typeface="MS PGothic" pitchFamily="34" charset="-128"/>
                <a:cs typeface="Arial" pitchFamily="34" charset="0"/>
              </a:rPr>
              <a:t> 2014 </a:t>
            </a:r>
          </a:p>
        </p:txBody>
      </p:sp>
      <p:grpSp>
        <p:nvGrpSpPr>
          <p:cNvPr id="2" name="Grupo 9"/>
          <p:cNvGrpSpPr/>
          <p:nvPr/>
        </p:nvGrpSpPr>
        <p:grpSpPr>
          <a:xfrm>
            <a:off x="785786" y="1142984"/>
            <a:ext cx="7526866" cy="4670509"/>
            <a:chOff x="1145823" y="1938339"/>
            <a:chExt cx="7526866" cy="4670509"/>
          </a:xfrm>
        </p:grpSpPr>
        <p:sp>
          <p:nvSpPr>
            <p:cNvPr id="5123" name="Text Box 3"/>
            <p:cNvSpPr txBox="1">
              <a:spLocks noChangeArrowheads="1"/>
            </p:cNvSpPr>
            <p:nvPr/>
          </p:nvSpPr>
          <p:spPr bwMode="auto">
            <a:xfrm>
              <a:off x="5414434" y="1938339"/>
              <a:ext cx="3258255" cy="4670509"/>
            </a:xfrm>
            <a:prstGeom prst="rect">
              <a:avLst/>
            </a:prstGeom>
            <a:noFill/>
            <a:ln w="12700">
              <a:noFill/>
              <a:miter lim="800000"/>
              <a:headEnd type="none" w="sm" len="sm"/>
              <a:tailEnd type="none" w="sm" len="sm"/>
            </a:ln>
          </p:spPr>
          <p:txBody>
            <a:bodyPr>
              <a:spAutoFit/>
            </a:bodyPr>
            <a:lstStyle/>
            <a:p>
              <a:pPr defTabSz="457200" eaLnBrk="0" hangingPunct="0">
                <a:lnSpc>
                  <a:spcPts val="2125"/>
                </a:lnSpc>
                <a:tabLst>
                  <a:tab pos="2863850" algn="l"/>
                  <a:tab pos="6578600" algn="l"/>
                </a:tabLst>
              </a:pPr>
              <a:r>
                <a:rPr lang="en-GB" altLang="en-US" sz="1600" dirty="0">
                  <a:ea typeface="MS PGothic" pitchFamily="34" charset="-128"/>
                  <a:cs typeface="Arial" pitchFamily="34" charset="0"/>
                </a:rPr>
                <a:t>36.9 million </a:t>
              </a:r>
              <a:r>
                <a:rPr lang="en-GB" altLang="en-US" sz="1600" dirty="0">
                  <a:solidFill>
                    <a:srgbClr val="7F7F7F"/>
                  </a:solidFill>
                  <a:ea typeface="MS PGothic" pitchFamily="34" charset="-128"/>
                  <a:cs typeface="Arial" pitchFamily="34" charset="0"/>
                </a:rPr>
                <a:t>[34.3 million – 41.4 million] </a:t>
              </a:r>
            </a:p>
            <a:p>
              <a:pPr defTabSz="457200" eaLnBrk="0" hangingPunct="0">
                <a:lnSpc>
                  <a:spcPts val="2125"/>
                </a:lnSpc>
                <a:tabLst>
                  <a:tab pos="2863850" algn="l"/>
                  <a:tab pos="6578600" algn="l"/>
                </a:tabLst>
              </a:pPr>
              <a:r>
                <a:rPr lang="en-GB" altLang="en-US" sz="1600" dirty="0">
                  <a:ea typeface="MS PGothic" pitchFamily="34" charset="-128"/>
                  <a:cs typeface="Arial" pitchFamily="34" charset="0"/>
                </a:rPr>
                <a:t>34.3 million </a:t>
              </a:r>
              <a:r>
                <a:rPr lang="en-GB" altLang="en-US" sz="1600" dirty="0">
                  <a:solidFill>
                    <a:srgbClr val="7F7F7F"/>
                  </a:solidFill>
                  <a:ea typeface="MS PGothic" pitchFamily="34" charset="-128"/>
                  <a:cs typeface="Arial" pitchFamily="34" charset="0"/>
                </a:rPr>
                <a:t>[31.8 million – 38.5 million]</a:t>
              </a:r>
              <a:endParaRPr lang="en-US" altLang="en-US" sz="1600" dirty="0">
                <a:solidFill>
                  <a:srgbClr val="7F7F7F"/>
                </a:solidFill>
                <a:ea typeface="MS PGothic" pitchFamily="34" charset="-128"/>
                <a:cs typeface="Arial" pitchFamily="34" charset="0"/>
              </a:endParaRPr>
            </a:p>
            <a:p>
              <a:pPr defTabSz="457200" eaLnBrk="0" hangingPunct="0">
                <a:lnSpc>
                  <a:spcPts val="2125"/>
                </a:lnSpc>
                <a:tabLst>
                  <a:tab pos="2863850" algn="l"/>
                  <a:tab pos="6578600" algn="l"/>
                </a:tabLst>
              </a:pPr>
              <a:r>
                <a:rPr lang="en-GB" altLang="en-US" sz="1600" dirty="0">
                  <a:ea typeface="MS PGothic" pitchFamily="34" charset="-128"/>
                  <a:cs typeface="Arial" pitchFamily="34" charset="0"/>
                </a:rPr>
                <a:t>17.4 million </a:t>
              </a:r>
              <a:r>
                <a:rPr lang="en-GB" altLang="en-US" sz="1600" dirty="0">
                  <a:solidFill>
                    <a:srgbClr val="7F7F7F"/>
                  </a:solidFill>
                  <a:ea typeface="MS PGothic" pitchFamily="34" charset="-128"/>
                  <a:cs typeface="Arial" pitchFamily="34" charset="0"/>
                </a:rPr>
                <a:t>[16.1 million – 20.0 million]</a:t>
              </a:r>
              <a:endParaRPr lang="en-US" altLang="en-US" sz="1600" dirty="0">
                <a:solidFill>
                  <a:srgbClr val="7F7F7F"/>
                </a:solidFill>
                <a:ea typeface="MS PGothic" pitchFamily="34" charset="-128"/>
                <a:cs typeface="Arial" pitchFamily="34" charset="0"/>
              </a:endParaRPr>
            </a:p>
            <a:p>
              <a:pPr defTabSz="457200" eaLnBrk="0" hangingPunct="0">
                <a:lnSpc>
                  <a:spcPts val="2125"/>
                </a:lnSpc>
                <a:tabLst>
                  <a:tab pos="2863850" algn="l"/>
                  <a:tab pos="6578600" algn="l"/>
                </a:tabLst>
              </a:pPr>
              <a:r>
                <a:rPr lang="en-US" altLang="en-US" sz="1600" dirty="0">
                  <a:ea typeface="MS PGothic" pitchFamily="34" charset="-128"/>
                  <a:cs typeface="Arial" pitchFamily="34" charset="0"/>
                </a:rPr>
                <a:t>2.6 million </a:t>
              </a:r>
              <a:r>
                <a:rPr lang="en-US" altLang="en-US" sz="1600" dirty="0">
                  <a:solidFill>
                    <a:srgbClr val="7F7F7F"/>
                  </a:solidFill>
                  <a:ea typeface="MS PGothic" pitchFamily="34" charset="-128"/>
                  <a:cs typeface="Arial" pitchFamily="34" charset="0"/>
                </a:rPr>
                <a:t>[2.4 million – 2.8 million]</a:t>
              </a:r>
            </a:p>
            <a:p>
              <a:pPr defTabSz="457200" eaLnBrk="0" hangingPunct="0">
                <a:lnSpc>
                  <a:spcPts val="2125"/>
                </a:lnSpc>
                <a:tabLst>
                  <a:tab pos="2863850" algn="l"/>
                  <a:tab pos="6578600" algn="l"/>
                </a:tabLst>
              </a:pPr>
              <a:endParaRPr lang="en-US" altLang="en-US" sz="1600" dirty="0">
                <a:ea typeface="MS PGothic" pitchFamily="34" charset="-128"/>
                <a:cs typeface="Arial" pitchFamily="34" charset="0"/>
              </a:endParaRPr>
            </a:p>
            <a:p>
              <a:pPr defTabSz="457200" eaLnBrk="0" hangingPunct="0">
                <a:lnSpc>
                  <a:spcPts val="2125"/>
                </a:lnSpc>
                <a:tabLst>
                  <a:tab pos="2863850" algn="l"/>
                  <a:tab pos="6578600" algn="l"/>
                </a:tabLst>
              </a:pPr>
              <a:endParaRPr lang="en-US" altLang="en-US" sz="1600" dirty="0">
                <a:ea typeface="MS PGothic" pitchFamily="34" charset="-128"/>
                <a:cs typeface="Arial" pitchFamily="34" charset="0"/>
              </a:endParaRPr>
            </a:p>
            <a:p>
              <a:pPr defTabSz="457200" eaLnBrk="0" hangingPunct="0">
                <a:lnSpc>
                  <a:spcPts val="2125"/>
                </a:lnSpc>
                <a:tabLst>
                  <a:tab pos="2863850" algn="l"/>
                  <a:tab pos="6578600" algn="l"/>
                </a:tabLst>
              </a:pPr>
              <a:r>
                <a:rPr lang="en-US" altLang="en-US" sz="1600" dirty="0">
                  <a:ea typeface="MS PGothic" pitchFamily="34" charset="-128"/>
                  <a:cs typeface="Arial" pitchFamily="34" charset="0"/>
                </a:rPr>
                <a:t>2.0 million </a:t>
              </a:r>
              <a:r>
                <a:rPr lang="en-US" altLang="en-US" sz="1600" dirty="0">
                  <a:solidFill>
                    <a:srgbClr val="7F7F7F"/>
                  </a:solidFill>
                  <a:ea typeface="MS PGothic" pitchFamily="34" charset="-128"/>
                  <a:cs typeface="Arial" pitchFamily="34" charset="0"/>
                </a:rPr>
                <a:t>[1.9 million – 2.2 million]</a:t>
              </a:r>
              <a:r>
                <a:rPr lang="en-US" altLang="en-US" sz="1600" dirty="0">
                  <a:ea typeface="MS PGothic" pitchFamily="34" charset="-128"/>
                  <a:cs typeface="Arial" pitchFamily="34" charset="0"/>
                </a:rPr>
                <a:t/>
              </a:r>
              <a:br>
                <a:rPr lang="en-US" altLang="en-US" sz="1600" dirty="0">
                  <a:ea typeface="MS PGothic" pitchFamily="34" charset="-128"/>
                  <a:cs typeface="Arial" pitchFamily="34" charset="0"/>
                </a:rPr>
              </a:br>
              <a:r>
                <a:rPr lang="en-GB" altLang="en-US" sz="1600" dirty="0">
                  <a:ea typeface="MS PGothic" pitchFamily="34" charset="-128"/>
                  <a:cs typeface="Arial" pitchFamily="34" charset="0"/>
                </a:rPr>
                <a:t>1.8 million </a:t>
              </a:r>
              <a:r>
                <a:rPr lang="en-GB" altLang="en-US" sz="1600" dirty="0">
                  <a:solidFill>
                    <a:srgbClr val="7F7F7F"/>
                  </a:solidFill>
                  <a:ea typeface="MS PGothic" pitchFamily="34" charset="-128"/>
                  <a:cs typeface="Arial" pitchFamily="34" charset="0"/>
                </a:rPr>
                <a:t>[1.7 million – 2.0 million] </a:t>
              </a:r>
            </a:p>
            <a:p>
              <a:pPr defTabSz="457200" eaLnBrk="0" hangingPunct="0">
                <a:lnSpc>
                  <a:spcPts val="2125"/>
                </a:lnSpc>
                <a:tabLst>
                  <a:tab pos="2863850" algn="l"/>
                  <a:tab pos="6578600" algn="l"/>
                </a:tabLst>
              </a:pPr>
              <a:r>
                <a:rPr lang="en-US" altLang="en-US" sz="1600" dirty="0">
                  <a:solidFill>
                    <a:srgbClr val="000000"/>
                  </a:solidFill>
                  <a:ea typeface="MS PGothic" pitchFamily="34" charset="-128"/>
                  <a:cs typeface="Arial" pitchFamily="34" charset="0"/>
                </a:rPr>
                <a:t>220 000 </a:t>
              </a:r>
              <a:r>
                <a:rPr lang="en-US" altLang="en-US" sz="1600" dirty="0">
                  <a:solidFill>
                    <a:srgbClr val="7F7F7F"/>
                  </a:solidFill>
                  <a:ea typeface="MS PGothic" pitchFamily="34" charset="-128"/>
                  <a:cs typeface="Arial" pitchFamily="34" charset="0"/>
                </a:rPr>
                <a:t>[190 000 – 260 000]</a:t>
              </a:r>
            </a:p>
            <a:p>
              <a:pPr defTabSz="457200" eaLnBrk="0" hangingPunct="0">
                <a:lnSpc>
                  <a:spcPts val="2125"/>
                </a:lnSpc>
                <a:tabLst>
                  <a:tab pos="2863850" algn="l"/>
                  <a:tab pos="6578600" algn="l"/>
                </a:tabLst>
              </a:pPr>
              <a:endParaRPr lang="en-US" altLang="en-US" sz="1600" dirty="0">
                <a:ea typeface="MS PGothic" pitchFamily="34" charset="-128"/>
                <a:cs typeface="Arial" pitchFamily="34" charset="0"/>
              </a:endParaRPr>
            </a:p>
            <a:p>
              <a:pPr defTabSz="457200" eaLnBrk="0" hangingPunct="0">
                <a:lnSpc>
                  <a:spcPts val="2125"/>
                </a:lnSpc>
                <a:tabLst>
                  <a:tab pos="2863850" algn="l"/>
                  <a:tab pos="6578600" algn="l"/>
                </a:tabLst>
              </a:pPr>
              <a:endParaRPr lang="en-US" altLang="en-US" sz="1600" dirty="0">
                <a:ea typeface="MS PGothic" pitchFamily="34" charset="-128"/>
                <a:cs typeface="Arial" pitchFamily="34" charset="0"/>
              </a:endParaRPr>
            </a:p>
            <a:p>
              <a:pPr defTabSz="457200" eaLnBrk="0" hangingPunct="0">
                <a:lnSpc>
                  <a:spcPts val="2125"/>
                </a:lnSpc>
                <a:tabLst>
                  <a:tab pos="2863850" algn="l"/>
                  <a:tab pos="6578600" algn="l"/>
                </a:tabLst>
              </a:pPr>
              <a:r>
                <a:rPr lang="en-US" altLang="en-US" sz="1600" dirty="0">
                  <a:ea typeface="MS PGothic" pitchFamily="34" charset="-128"/>
                  <a:cs typeface="Arial" pitchFamily="34" charset="0"/>
                </a:rPr>
                <a:t>1.2 million </a:t>
              </a:r>
              <a:r>
                <a:rPr lang="en-US" altLang="en-US" sz="1600" dirty="0">
                  <a:solidFill>
                    <a:srgbClr val="7F7F7F"/>
                  </a:solidFill>
                  <a:ea typeface="MS PGothic" pitchFamily="34" charset="-128"/>
                  <a:cs typeface="Arial" pitchFamily="34" charset="0"/>
                </a:rPr>
                <a:t>[980 000 – 1.6 million]</a:t>
              </a:r>
              <a:r>
                <a:rPr lang="en-US" altLang="en-US" sz="1600" dirty="0">
                  <a:ea typeface="MS PGothic" pitchFamily="34" charset="-128"/>
                  <a:cs typeface="Arial" pitchFamily="34" charset="0"/>
                </a:rPr>
                <a:t/>
              </a:r>
              <a:br>
                <a:rPr lang="en-US" altLang="en-US" sz="1600" dirty="0">
                  <a:ea typeface="MS PGothic" pitchFamily="34" charset="-128"/>
                  <a:cs typeface="Arial" pitchFamily="34" charset="0"/>
                </a:rPr>
              </a:br>
              <a:r>
                <a:rPr lang="en-GB" altLang="en-US" sz="1600" dirty="0">
                  <a:ea typeface="MS PGothic" pitchFamily="34" charset="-128"/>
                  <a:cs typeface="Arial" pitchFamily="34" charset="0"/>
                </a:rPr>
                <a:t>1.0 million </a:t>
              </a:r>
              <a:r>
                <a:rPr lang="en-GB" altLang="en-US" sz="1600" dirty="0">
                  <a:solidFill>
                    <a:srgbClr val="7F7F7F"/>
                  </a:solidFill>
                  <a:ea typeface="MS PGothic" pitchFamily="34" charset="-128"/>
                  <a:cs typeface="Arial" pitchFamily="34" charset="0"/>
                </a:rPr>
                <a:t>[760 000 – 1.8 million]</a:t>
              </a:r>
            </a:p>
            <a:p>
              <a:pPr defTabSz="457200" eaLnBrk="0" hangingPunct="0">
                <a:lnSpc>
                  <a:spcPts val="2125"/>
                </a:lnSpc>
                <a:tabLst>
                  <a:tab pos="2863850" algn="l"/>
                  <a:tab pos="6578600" algn="l"/>
                </a:tabLst>
              </a:pPr>
              <a:r>
                <a:rPr lang="en-US" altLang="en-US" sz="1600" dirty="0">
                  <a:ea typeface="MS PGothic" pitchFamily="34" charset="-128"/>
                  <a:cs typeface="Arial" pitchFamily="34" charset="0"/>
                </a:rPr>
                <a:t>150 000 </a:t>
              </a:r>
              <a:r>
                <a:rPr lang="en-US" altLang="en-US" sz="1600" dirty="0">
                  <a:solidFill>
                    <a:srgbClr val="7F7F7F"/>
                  </a:solidFill>
                  <a:ea typeface="MS PGothic" pitchFamily="34" charset="-128"/>
                  <a:cs typeface="Arial" pitchFamily="34" charset="0"/>
                </a:rPr>
                <a:t>[140 000 – 170 000]</a:t>
              </a:r>
              <a:endParaRPr lang="en-GB" altLang="en-US" sz="1600" dirty="0">
                <a:solidFill>
                  <a:srgbClr val="7F7F7F"/>
                </a:solidFill>
                <a:ea typeface="MS PGothic" pitchFamily="34" charset="-128"/>
                <a:cs typeface="Arial" pitchFamily="34" charset="0"/>
              </a:endParaRPr>
            </a:p>
          </p:txBody>
        </p:sp>
        <p:sp>
          <p:nvSpPr>
            <p:cNvPr id="5124" name="Text Box 4"/>
            <p:cNvSpPr txBox="1">
              <a:spLocks noChangeArrowheads="1"/>
            </p:cNvSpPr>
            <p:nvPr/>
          </p:nvSpPr>
          <p:spPr bwMode="auto">
            <a:xfrm>
              <a:off x="1145823" y="1949450"/>
              <a:ext cx="2384778" cy="641350"/>
            </a:xfrm>
            <a:prstGeom prst="rect">
              <a:avLst/>
            </a:prstGeom>
            <a:noFill/>
            <a:ln w="9525">
              <a:noFill/>
              <a:miter lim="800000"/>
              <a:headEnd/>
              <a:tailEnd/>
            </a:ln>
          </p:spPr>
          <p:txBody>
            <a:bodyPr>
              <a:spAutoFit/>
            </a:bodyPr>
            <a:lstStyle/>
            <a:p>
              <a:pPr defTabSz="457200"/>
              <a:r>
                <a:rPr lang="en-GB" altLang="en-US" b="1" dirty="0">
                  <a:latin typeface="Arial Bold" charset="0"/>
                  <a:ea typeface="MS PGothic" pitchFamily="34" charset="-128"/>
                  <a:cs typeface="Arial Bold" charset="0"/>
                </a:rPr>
                <a:t>Number of people living with HIV</a:t>
              </a:r>
              <a:endParaRPr lang="en-US" altLang="en-US" b="1" dirty="0">
                <a:latin typeface="Arial Bold" charset="0"/>
                <a:ea typeface="MS PGothic" pitchFamily="34" charset="-128"/>
                <a:cs typeface="Arial Bold" charset="0"/>
              </a:endParaRPr>
            </a:p>
          </p:txBody>
        </p:sp>
        <p:sp>
          <p:nvSpPr>
            <p:cNvPr id="5125" name="Text Box 5"/>
            <p:cNvSpPr txBox="1">
              <a:spLocks noChangeArrowheads="1"/>
            </p:cNvSpPr>
            <p:nvPr/>
          </p:nvSpPr>
          <p:spPr bwMode="auto">
            <a:xfrm>
              <a:off x="1145823" y="3556000"/>
              <a:ext cx="2384778" cy="923330"/>
            </a:xfrm>
            <a:prstGeom prst="rect">
              <a:avLst/>
            </a:prstGeom>
            <a:noFill/>
            <a:ln w="9525">
              <a:noFill/>
              <a:miter lim="800000"/>
              <a:headEnd/>
              <a:tailEnd/>
            </a:ln>
          </p:spPr>
          <p:txBody>
            <a:bodyPr>
              <a:spAutoFit/>
            </a:bodyPr>
            <a:lstStyle/>
            <a:p>
              <a:pPr defTabSz="457200"/>
              <a:r>
                <a:rPr lang="en-US" altLang="en-US" b="1">
                  <a:latin typeface="Arial Bold" charset="0"/>
                  <a:ea typeface="MS PGothic" pitchFamily="34" charset="-128"/>
                  <a:cs typeface="Arial Bold" charset="0"/>
                </a:rPr>
                <a:t>People newly infected </a:t>
              </a:r>
            </a:p>
            <a:p>
              <a:pPr defTabSz="457200"/>
              <a:r>
                <a:rPr lang="en-US" altLang="en-US" b="1">
                  <a:latin typeface="Arial Bold" charset="0"/>
                  <a:ea typeface="MS PGothic" pitchFamily="34" charset="-128"/>
                  <a:cs typeface="Arial Bold" charset="0"/>
                </a:rPr>
                <a:t>with HIV in 2014 </a:t>
              </a:r>
            </a:p>
          </p:txBody>
        </p:sp>
        <p:sp>
          <p:nvSpPr>
            <p:cNvPr id="5126" name="Text Box 6"/>
            <p:cNvSpPr txBox="1">
              <a:spLocks noChangeArrowheads="1"/>
            </p:cNvSpPr>
            <p:nvPr/>
          </p:nvSpPr>
          <p:spPr bwMode="auto">
            <a:xfrm>
              <a:off x="1145823" y="4895851"/>
              <a:ext cx="2384778" cy="366713"/>
            </a:xfrm>
            <a:prstGeom prst="rect">
              <a:avLst/>
            </a:prstGeom>
            <a:noFill/>
            <a:ln w="9525">
              <a:noFill/>
              <a:miter lim="800000"/>
              <a:headEnd/>
              <a:tailEnd/>
            </a:ln>
          </p:spPr>
          <p:txBody>
            <a:bodyPr>
              <a:spAutoFit/>
            </a:bodyPr>
            <a:lstStyle/>
            <a:p>
              <a:pPr defTabSz="457200"/>
              <a:r>
                <a:rPr lang="en-GB" altLang="en-US" b="1">
                  <a:latin typeface="Arial Bold" charset="0"/>
                  <a:ea typeface="MS PGothic" pitchFamily="34" charset="-128"/>
                  <a:cs typeface="Arial Bold" charset="0"/>
                </a:rPr>
                <a:t>AIDS deaths in 2014</a:t>
              </a:r>
              <a:endParaRPr lang="en-US" altLang="en-US" b="1">
                <a:latin typeface="Arial Bold" charset="0"/>
                <a:ea typeface="MS PGothic" pitchFamily="34" charset="-128"/>
                <a:cs typeface="Arial Bold" charset="0"/>
              </a:endParaRPr>
            </a:p>
          </p:txBody>
        </p:sp>
        <p:sp>
          <p:nvSpPr>
            <p:cNvPr id="5127" name="Line 7"/>
            <p:cNvSpPr>
              <a:spLocks noChangeShapeType="1"/>
            </p:cNvSpPr>
            <p:nvPr/>
          </p:nvSpPr>
          <p:spPr bwMode="auto">
            <a:xfrm>
              <a:off x="1224845" y="3335338"/>
              <a:ext cx="7447844" cy="0"/>
            </a:xfrm>
            <a:prstGeom prst="line">
              <a:avLst/>
            </a:prstGeom>
            <a:noFill/>
            <a:ln w="9525">
              <a:solidFill>
                <a:srgbClr val="BEBEBE"/>
              </a:solidFill>
              <a:round/>
              <a:headEnd/>
              <a:tailEnd/>
            </a:ln>
          </p:spPr>
          <p:txBody>
            <a:bodyPr/>
            <a:lstStyle/>
            <a:p>
              <a:endParaRPr lang="pt-BR"/>
            </a:p>
          </p:txBody>
        </p:sp>
        <p:sp>
          <p:nvSpPr>
            <p:cNvPr id="5128" name="Line 8"/>
            <p:cNvSpPr>
              <a:spLocks noChangeShapeType="1"/>
            </p:cNvSpPr>
            <p:nvPr/>
          </p:nvSpPr>
          <p:spPr bwMode="auto">
            <a:xfrm>
              <a:off x="1224845" y="4691063"/>
              <a:ext cx="7447844" cy="0"/>
            </a:xfrm>
            <a:prstGeom prst="line">
              <a:avLst/>
            </a:prstGeom>
            <a:noFill/>
            <a:ln w="9525">
              <a:solidFill>
                <a:srgbClr val="BEBEBE"/>
              </a:solidFill>
              <a:round/>
              <a:headEnd/>
              <a:tailEnd/>
            </a:ln>
          </p:spPr>
          <p:txBody>
            <a:bodyPr/>
            <a:lstStyle/>
            <a:p>
              <a:endParaRPr lang="pt-BR"/>
            </a:p>
          </p:txBody>
        </p:sp>
        <p:sp>
          <p:nvSpPr>
            <p:cNvPr id="5129" name="TextBox 10"/>
            <p:cNvSpPr txBox="1">
              <a:spLocks noChangeArrowheads="1"/>
            </p:cNvSpPr>
            <p:nvPr/>
          </p:nvSpPr>
          <p:spPr bwMode="auto">
            <a:xfrm>
              <a:off x="3316111" y="1938339"/>
              <a:ext cx="2098323" cy="3870325"/>
            </a:xfrm>
            <a:prstGeom prst="rect">
              <a:avLst/>
            </a:prstGeom>
            <a:noFill/>
            <a:ln w="9525">
              <a:noFill/>
              <a:miter lim="800000"/>
              <a:headEnd/>
              <a:tailEnd/>
            </a:ln>
          </p:spPr>
          <p:txBody>
            <a:bodyPr>
              <a:spAutoFit/>
            </a:bodyPr>
            <a:lstStyle/>
            <a:p>
              <a:pPr algn="r" defTabSz="457200">
                <a:lnSpc>
                  <a:spcPts val="2125"/>
                </a:lnSpc>
              </a:pPr>
              <a:r>
                <a:rPr lang="en-US" altLang="en-US" sz="1600" dirty="0">
                  <a:ea typeface="MS PGothic" pitchFamily="34" charset="-128"/>
                  <a:cs typeface="Arial" pitchFamily="34" charset="0"/>
                </a:rPr>
                <a:t>Total</a:t>
              </a:r>
            </a:p>
            <a:p>
              <a:pPr algn="r" defTabSz="457200">
                <a:lnSpc>
                  <a:spcPts val="2125"/>
                </a:lnSpc>
              </a:pPr>
              <a:r>
                <a:rPr lang="en-US" altLang="en-US" sz="1600" dirty="0">
                  <a:ea typeface="MS PGothic" pitchFamily="34" charset="-128"/>
                  <a:cs typeface="Arial" pitchFamily="34" charset="0"/>
                </a:rPr>
                <a:t>Adults</a:t>
              </a:r>
            </a:p>
            <a:p>
              <a:pPr algn="r" defTabSz="457200">
                <a:lnSpc>
                  <a:spcPts val="2125"/>
                </a:lnSpc>
              </a:pPr>
              <a:r>
                <a:rPr lang="en-US" altLang="en-US" sz="1600" dirty="0">
                  <a:ea typeface="MS PGothic" pitchFamily="34" charset="-128"/>
                  <a:cs typeface="Arial" pitchFamily="34" charset="0"/>
                </a:rPr>
                <a:t>Women</a:t>
              </a:r>
            </a:p>
            <a:p>
              <a:pPr algn="r" defTabSz="457200">
                <a:lnSpc>
                  <a:spcPts val="2125"/>
                </a:lnSpc>
              </a:pPr>
              <a:r>
                <a:rPr lang="en-US" altLang="en-US" sz="1600" dirty="0">
                  <a:ea typeface="MS PGothic" pitchFamily="34" charset="-128"/>
                  <a:cs typeface="Arial" pitchFamily="34" charset="0"/>
                </a:rPr>
                <a:t>Children (&lt;15 years)</a:t>
              </a:r>
            </a:p>
            <a:p>
              <a:pPr algn="r" defTabSz="457200">
                <a:lnSpc>
                  <a:spcPts val="2125"/>
                </a:lnSpc>
              </a:pPr>
              <a:endParaRPr lang="en-US" altLang="en-US" sz="1600" dirty="0">
                <a:ea typeface="MS PGothic" pitchFamily="34" charset="-128"/>
                <a:cs typeface="Arial" pitchFamily="34" charset="0"/>
              </a:endParaRPr>
            </a:p>
            <a:p>
              <a:pPr algn="r" defTabSz="457200">
                <a:lnSpc>
                  <a:spcPts val="2125"/>
                </a:lnSpc>
              </a:pPr>
              <a:endParaRPr lang="en-US" altLang="en-US" sz="1600" dirty="0">
                <a:ea typeface="MS PGothic" pitchFamily="34" charset="-128"/>
                <a:cs typeface="Arial" pitchFamily="34" charset="0"/>
              </a:endParaRPr>
            </a:p>
            <a:p>
              <a:pPr algn="r" defTabSz="457200">
                <a:lnSpc>
                  <a:spcPts val="2125"/>
                </a:lnSpc>
              </a:pPr>
              <a:r>
                <a:rPr lang="en-US" altLang="en-US" sz="1600" dirty="0">
                  <a:ea typeface="MS PGothic" pitchFamily="34" charset="-128"/>
                  <a:cs typeface="Arial" pitchFamily="34" charset="0"/>
                </a:rPr>
                <a:t>Total</a:t>
              </a:r>
            </a:p>
            <a:p>
              <a:pPr algn="r" defTabSz="457200">
                <a:lnSpc>
                  <a:spcPts val="2125"/>
                </a:lnSpc>
              </a:pPr>
              <a:r>
                <a:rPr lang="en-US" altLang="en-US" sz="1600" dirty="0">
                  <a:ea typeface="MS PGothic" pitchFamily="34" charset="-128"/>
                  <a:cs typeface="Arial" pitchFamily="34" charset="0"/>
                </a:rPr>
                <a:t>Adults</a:t>
              </a:r>
            </a:p>
            <a:p>
              <a:pPr algn="r" defTabSz="457200">
                <a:lnSpc>
                  <a:spcPts val="2125"/>
                </a:lnSpc>
              </a:pPr>
              <a:r>
                <a:rPr lang="en-US" altLang="en-US" sz="1600" dirty="0">
                  <a:ea typeface="MS PGothic" pitchFamily="34" charset="-128"/>
                  <a:cs typeface="Arial" pitchFamily="34" charset="0"/>
                </a:rPr>
                <a:t>Children (&lt;15 years)</a:t>
              </a:r>
            </a:p>
            <a:p>
              <a:pPr algn="r" defTabSz="457200">
                <a:lnSpc>
                  <a:spcPts val="2125"/>
                </a:lnSpc>
              </a:pPr>
              <a:endParaRPr lang="en-US" altLang="en-US" sz="1600" dirty="0">
                <a:ea typeface="MS PGothic" pitchFamily="34" charset="-128"/>
                <a:cs typeface="Arial" pitchFamily="34" charset="0"/>
              </a:endParaRPr>
            </a:p>
            <a:p>
              <a:pPr algn="r" defTabSz="457200">
                <a:lnSpc>
                  <a:spcPts val="2125"/>
                </a:lnSpc>
              </a:pPr>
              <a:endParaRPr lang="en-US" altLang="en-US" sz="1600" dirty="0">
                <a:ea typeface="MS PGothic" pitchFamily="34" charset="-128"/>
                <a:cs typeface="Arial" pitchFamily="34" charset="0"/>
              </a:endParaRPr>
            </a:p>
            <a:p>
              <a:pPr algn="r" defTabSz="457200">
                <a:lnSpc>
                  <a:spcPts val="2125"/>
                </a:lnSpc>
              </a:pPr>
              <a:r>
                <a:rPr lang="en-US" altLang="en-US" sz="1600" dirty="0">
                  <a:ea typeface="MS PGothic" pitchFamily="34" charset="-128"/>
                  <a:cs typeface="Arial" pitchFamily="34" charset="0"/>
                </a:rPr>
                <a:t>Total</a:t>
              </a:r>
            </a:p>
            <a:p>
              <a:pPr algn="r" defTabSz="457200">
                <a:lnSpc>
                  <a:spcPts val="2125"/>
                </a:lnSpc>
              </a:pPr>
              <a:r>
                <a:rPr lang="en-US" altLang="en-US" sz="1600" dirty="0">
                  <a:ea typeface="MS PGothic" pitchFamily="34" charset="-128"/>
                  <a:cs typeface="Arial" pitchFamily="34" charset="0"/>
                </a:rPr>
                <a:t>Adults</a:t>
              </a:r>
            </a:p>
            <a:p>
              <a:pPr algn="r" defTabSz="457200">
                <a:lnSpc>
                  <a:spcPts val="2125"/>
                </a:lnSpc>
              </a:pPr>
              <a:r>
                <a:rPr lang="en-US" altLang="en-US" sz="1600" dirty="0">
                  <a:ea typeface="MS PGothic" pitchFamily="34" charset="-128"/>
                  <a:cs typeface="Arial" pitchFamily="34" charset="0"/>
                </a:rPr>
                <a:t>Children (&lt;15 years)</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88" y="0"/>
            <a:ext cx="8785225" cy="1071563"/>
          </a:xfrm>
        </p:spPr>
        <p:txBody>
          <a:bodyPr>
            <a:normAutofit fontScale="90000"/>
          </a:bodyPr>
          <a:lstStyle/>
          <a:p>
            <a:pPr>
              <a:defRPr/>
            </a:pPr>
            <a:r>
              <a:rPr lang="pt-BR" sz="2000" b="1" dirty="0" smtClean="0"/>
              <a:t/>
            </a:r>
            <a:br>
              <a:rPr lang="pt-BR" sz="2000" b="1" dirty="0" smtClean="0"/>
            </a:br>
            <a:r>
              <a:rPr lang="pt-BR" sz="2000" b="1" dirty="0" smtClean="0"/>
              <a:t/>
            </a:r>
            <a:br>
              <a:rPr lang="pt-BR" sz="2000" b="1" dirty="0" smtClean="0"/>
            </a:br>
            <a:r>
              <a:rPr lang="pt-BR" sz="2000" b="1" dirty="0" smtClean="0"/>
              <a:t/>
            </a:r>
            <a:br>
              <a:rPr lang="pt-BR" sz="2000" b="1" dirty="0" smtClean="0"/>
            </a:br>
            <a:r>
              <a:rPr lang="pt-BR" sz="1800" b="1" dirty="0" smtClean="0">
                <a:latin typeface="Tahoma" pitchFamily="34" charset="0"/>
                <a:cs typeface="Tahoma" pitchFamily="34" charset="0"/>
              </a:rPr>
              <a:t>Risco cardiovascular e de doenças associadas à obesidade abdominal das mulheres infectadas pelo HIV, segundo avaliação antropométrica, uso HAART e </a:t>
            </a:r>
            <a:r>
              <a:rPr lang="pt-BR" sz="1800" b="1" dirty="0" err="1" smtClean="0">
                <a:latin typeface="Tahoma" pitchFamily="34" charset="0"/>
                <a:cs typeface="Tahoma" pitchFamily="34" charset="0"/>
              </a:rPr>
              <a:t>lipodistrofia</a:t>
            </a:r>
            <a:r>
              <a:rPr lang="pt-BR" sz="2000" b="1" dirty="0" smtClean="0">
                <a:latin typeface="Tahoma" pitchFamily="34" charset="0"/>
                <a:cs typeface="Tahoma" pitchFamily="34" charset="0"/>
              </a:rPr>
              <a:t/>
            </a:r>
            <a:br>
              <a:rPr lang="pt-BR" sz="2000" b="1" dirty="0" smtClean="0">
                <a:latin typeface="Tahoma" pitchFamily="34" charset="0"/>
                <a:cs typeface="Tahoma" pitchFamily="34" charset="0"/>
              </a:rPr>
            </a:br>
            <a:r>
              <a:rPr lang="pt-BR" sz="3200" b="1" dirty="0" smtClean="0"/>
              <a:t/>
            </a:r>
            <a:br>
              <a:rPr lang="pt-BR" sz="3200" b="1" dirty="0" smtClean="0"/>
            </a:br>
            <a:endParaRPr lang="pt-BR" sz="3200" dirty="0">
              <a:latin typeface="Tahoma" pitchFamily="34" charset="0"/>
              <a:cs typeface="Tahoma" pitchFamily="34" charset="0"/>
            </a:endParaRPr>
          </a:p>
        </p:txBody>
      </p:sp>
      <p:sp>
        <p:nvSpPr>
          <p:cNvPr id="14340" name="Espaço Reservado para Conteúdo 2"/>
          <p:cNvSpPr>
            <a:spLocks noGrp="1"/>
          </p:cNvSpPr>
          <p:nvPr>
            <p:ph idx="1"/>
          </p:nvPr>
        </p:nvSpPr>
        <p:spPr>
          <a:xfrm>
            <a:off x="179388" y="1268413"/>
            <a:ext cx="8713787" cy="5184775"/>
          </a:xfrm>
        </p:spPr>
        <p:txBody>
          <a:bodyPr/>
          <a:lstStyle/>
          <a:p>
            <a:endParaRPr lang="pt-BR" smtClean="0"/>
          </a:p>
        </p:txBody>
      </p:sp>
      <p:graphicFrame>
        <p:nvGraphicFramePr>
          <p:cNvPr id="14338" name="Object 11"/>
          <p:cNvGraphicFramePr>
            <a:graphicFrameLocks noChangeAspect="1"/>
          </p:cNvGraphicFramePr>
          <p:nvPr/>
        </p:nvGraphicFramePr>
        <p:xfrm>
          <a:off x="323850" y="1341438"/>
          <a:ext cx="8424863" cy="5040312"/>
        </p:xfrm>
        <a:graphic>
          <a:graphicData uri="http://schemas.openxmlformats.org/presentationml/2006/ole">
            <p:oleObj spid="_x0000_s95234" name="Documento" r:id="rId3" imgW="5377110" imgH="3087082" progId="Word.Document.12">
              <p:embed/>
            </p:oleObj>
          </a:graphicData>
        </a:graphic>
      </p:graphicFrame>
      <p:sp>
        <p:nvSpPr>
          <p:cNvPr id="14341" name="Seta para a direita 17"/>
          <p:cNvSpPr>
            <a:spLocks noChangeArrowheads="1"/>
          </p:cNvSpPr>
          <p:nvPr/>
        </p:nvSpPr>
        <p:spPr bwMode="auto">
          <a:xfrm>
            <a:off x="3059113" y="3933825"/>
            <a:ext cx="287337" cy="215900"/>
          </a:xfrm>
          <a:prstGeom prst="rightArrow">
            <a:avLst>
              <a:gd name="adj1" fmla="val 50000"/>
              <a:gd name="adj2" fmla="val 49908"/>
            </a:avLst>
          </a:prstGeom>
          <a:solidFill>
            <a:srgbClr val="FF0000"/>
          </a:solidFill>
          <a:ln w="9525" algn="ctr">
            <a:solidFill>
              <a:schemeClr val="tx1"/>
            </a:solidFill>
            <a:round/>
            <a:headEnd/>
            <a:tailEnd/>
          </a:ln>
        </p:spPr>
        <p:txBody>
          <a:bodyPr wrap="none"/>
          <a:lstStyle/>
          <a:p>
            <a:endParaRPr lang="pt-BR"/>
          </a:p>
        </p:txBody>
      </p:sp>
      <p:sp>
        <p:nvSpPr>
          <p:cNvPr id="14342" name="Seta para a direita 17"/>
          <p:cNvSpPr>
            <a:spLocks noChangeArrowheads="1"/>
          </p:cNvSpPr>
          <p:nvPr/>
        </p:nvSpPr>
        <p:spPr bwMode="auto">
          <a:xfrm>
            <a:off x="3059113" y="4941888"/>
            <a:ext cx="287337" cy="215900"/>
          </a:xfrm>
          <a:prstGeom prst="rightArrow">
            <a:avLst>
              <a:gd name="adj1" fmla="val 50000"/>
              <a:gd name="adj2" fmla="val 49908"/>
            </a:avLst>
          </a:prstGeom>
          <a:solidFill>
            <a:srgbClr val="FF0000"/>
          </a:solidFill>
          <a:ln w="9525" algn="ctr">
            <a:solidFill>
              <a:schemeClr val="tx1"/>
            </a:solidFill>
            <a:round/>
            <a:headEnd/>
            <a:tailEnd/>
          </a:ln>
        </p:spPr>
        <p:txBody>
          <a:bodyPr wrap="none"/>
          <a:lstStyle/>
          <a:p>
            <a:endParaRPr lang="pt-BR"/>
          </a:p>
        </p:txBody>
      </p:sp>
      <p:sp>
        <p:nvSpPr>
          <p:cNvPr id="14343" name="Seta para a direita 17"/>
          <p:cNvSpPr>
            <a:spLocks noChangeArrowheads="1"/>
          </p:cNvSpPr>
          <p:nvPr/>
        </p:nvSpPr>
        <p:spPr bwMode="auto">
          <a:xfrm>
            <a:off x="3059113" y="5661025"/>
            <a:ext cx="287337" cy="215900"/>
          </a:xfrm>
          <a:prstGeom prst="rightArrow">
            <a:avLst>
              <a:gd name="adj1" fmla="val 50000"/>
              <a:gd name="adj2" fmla="val 49908"/>
            </a:avLst>
          </a:prstGeom>
          <a:solidFill>
            <a:srgbClr val="FF0000"/>
          </a:solidFill>
          <a:ln w="9525" algn="ctr">
            <a:solidFill>
              <a:schemeClr val="tx1"/>
            </a:solidFill>
            <a:round/>
            <a:headEnd/>
            <a:tailEnd/>
          </a:ln>
        </p:spPr>
        <p:txBody>
          <a:bodyPr wrap="none"/>
          <a:lstStyle/>
          <a:p>
            <a:endParaRPr lang="pt-BR"/>
          </a:p>
        </p:txBody>
      </p:sp>
      <p:sp>
        <p:nvSpPr>
          <p:cNvPr id="14344" name="Seta para a direita 17"/>
          <p:cNvSpPr>
            <a:spLocks noChangeArrowheads="1"/>
          </p:cNvSpPr>
          <p:nvPr/>
        </p:nvSpPr>
        <p:spPr bwMode="auto">
          <a:xfrm>
            <a:off x="7092950" y="3933825"/>
            <a:ext cx="287338" cy="215900"/>
          </a:xfrm>
          <a:prstGeom prst="rightArrow">
            <a:avLst>
              <a:gd name="adj1" fmla="val 50000"/>
              <a:gd name="adj2" fmla="val 49908"/>
            </a:avLst>
          </a:prstGeom>
          <a:solidFill>
            <a:srgbClr val="FF0000"/>
          </a:solidFill>
          <a:ln w="9525" algn="ctr">
            <a:solidFill>
              <a:schemeClr val="tx1"/>
            </a:solidFill>
            <a:round/>
            <a:headEnd/>
            <a:tailEnd/>
          </a:ln>
        </p:spPr>
        <p:txBody>
          <a:bodyPr wrap="none"/>
          <a:lstStyle/>
          <a:p>
            <a:endParaRPr lang="pt-BR"/>
          </a:p>
        </p:txBody>
      </p:sp>
      <p:sp>
        <p:nvSpPr>
          <p:cNvPr id="14345" name="Seta para a direita 17"/>
          <p:cNvSpPr>
            <a:spLocks noChangeArrowheads="1"/>
          </p:cNvSpPr>
          <p:nvPr/>
        </p:nvSpPr>
        <p:spPr bwMode="auto">
          <a:xfrm>
            <a:off x="7092950" y="4941888"/>
            <a:ext cx="287338" cy="215900"/>
          </a:xfrm>
          <a:prstGeom prst="rightArrow">
            <a:avLst>
              <a:gd name="adj1" fmla="val 50000"/>
              <a:gd name="adj2" fmla="val 49908"/>
            </a:avLst>
          </a:prstGeom>
          <a:solidFill>
            <a:srgbClr val="FF0000"/>
          </a:solidFill>
          <a:ln w="9525" algn="ctr">
            <a:solidFill>
              <a:schemeClr val="tx1"/>
            </a:solidFill>
            <a:round/>
            <a:headEnd/>
            <a:tailEnd/>
          </a:ln>
        </p:spPr>
        <p:txBody>
          <a:bodyPr wrap="none"/>
          <a:lstStyle/>
          <a:p>
            <a:endParaRPr lang="pt-BR"/>
          </a:p>
        </p:txBody>
      </p:sp>
      <p:sp>
        <p:nvSpPr>
          <p:cNvPr id="14346" name="Seta para a direita 17"/>
          <p:cNvSpPr>
            <a:spLocks noChangeArrowheads="1"/>
          </p:cNvSpPr>
          <p:nvPr/>
        </p:nvSpPr>
        <p:spPr bwMode="auto">
          <a:xfrm>
            <a:off x="7092950" y="5805488"/>
            <a:ext cx="287338" cy="215900"/>
          </a:xfrm>
          <a:prstGeom prst="rightArrow">
            <a:avLst>
              <a:gd name="adj1" fmla="val 50000"/>
              <a:gd name="adj2" fmla="val 49908"/>
            </a:avLst>
          </a:prstGeom>
          <a:solidFill>
            <a:srgbClr val="FF0000"/>
          </a:solidFill>
          <a:ln w="9525" algn="ctr">
            <a:solidFill>
              <a:schemeClr val="tx1"/>
            </a:solidFill>
            <a:round/>
            <a:headEnd/>
            <a:tailEnd/>
          </a:ln>
        </p:spPr>
        <p:txBody>
          <a:bodyPr wrap="none"/>
          <a:lstStyle/>
          <a:p>
            <a:endParaRPr lang="pt-BR"/>
          </a:p>
        </p:txBody>
      </p:sp>
      <p:sp>
        <p:nvSpPr>
          <p:cNvPr id="12" name="CaixaDeTexto 11"/>
          <p:cNvSpPr txBox="1"/>
          <p:nvPr/>
        </p:nvSpPr>
        <p:spPr>
          <a:xfrm>
            <a:off x="6491372" y="6215082"/>
            <a:ext cx="1438214" cy="307777"/>
          </a:xfrm>
          <a:prstGeom prst="rect">
            <a:avLst/>
          </a:prstGeom>
          <a:noFill/>
        </p:spPr>
        <p:txBody>
          <a:bodyPr wrap="none" rtlCol="0">
            <a:spAutoFit/>
          </a:bodyPr>
          <a:lstStyle/>
          <a:p>
            <a:r>
              <a:rPr lang="pt-BR" sz="1400" dirty="0" smtClean="0">
                <a:latin typeface="Arial" pitchFamily="34" charset="0"/>
                <a:cs typeface="Arial" pitchFamily="34" charset="0"/>
              </a:rPr>
              <a:t>Soares </a:t>
            </a:r>
            <a:r>
              <a:rPr lang="pt-BR" sz="1400" dirty="0" err="1" smtClean="0">
                <a:latin typeface="Arial" pitchFamily="34" charset="0"/>
                <a:cs typeface="Arial" pitchFamily="34" charset="0"/>
              </a:rPr>
              <a:t>el</a:t>
            </a:r>
            <a:r>
              <a:rPr lang="pt-BR" sz="1400" dirty="0" smtClean="0">
                <a:latin typeface="Arial" pitchFamily="34" charset="0"/>
                <a:cs typeface="Arial" pitchFamily="34" charset="0"/>
              </a:rPr>
              <a:t>. 2015</a:t>
            </a:r>
            <a:endParaRPr lang="pt-BR"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8952"/>
            <a:ext cx="8229600" cy="1725602"/>
          </a:xfrm>
        </p:spPr>
        <p:txBody>
          <a:bodyPr>
            <a:noAutofit/>
          </a:bodyPr>
          <a:lstStyle/>
          <a:p>
            <a:r>
              <a:rPr lang="en-US" sz="2800" b="1" dirty="0" smtClean="0">
                <a:solidFill>
                  <a:srgbClr val="C00000"/>
                </a:solidFill>
              </a:rPr>
              <a:t>Vitamin D deficiency according to T CD4 cells count, HIV viral load, and glucose, low-density lipoprotein and triglycerides blood levels</a:t>
            </a:r>
            <a:br>
              <a:rPr lang="en-US" sz="2800" b="1" dirty="0" smtClean="0">
                <a:solidFill>
                  <a:srgbClr val="C00000"/>
                </a:solidFill>
              </a:rPr>
            </a:br>
            <a:r>
              <a:rPr lang="en-US" sz="2800" b="1" dirty="0" smtClean="0">
                <a:solidFill>
                  <a:srgbClr val="C00000"/>
                </a:solidFill>
              </a:rPr>
              <a:t/>
            </a:r>
            <a:br>
              <a:rPr lang="en-US" sz="2800" b="1" dirty="0" smtClean="0">
                <a:solidFill>
                  <a:srgbClr val="C00000"/>
                </a:solidFill>
              </a:rPr>
            </a:br>
            <a:endParaRPr lang="pt-BR" sz="2800" b="1" dirty="0">
              <a:solidFill>
                <a:srgbClr val="C00000"/>
              </a:solidFill>
            </a:endParaRPr>
          </a:p>
        </p:txBody>
      </p:sp>
      <p:sp>
        <p:nvSpPr>
          <p:cNvPr id="4" name="Retângulo 3"/>
          <p:cNvSpPr/>
          <p:nvPr/>
        </p:nvSpPr>
        <p:spPr>
          <a:xfrm>
            <a:off x="785786" y="2143117"/>
            <a:ext cx="6715172" cy="1077218"/>
          </a:xfrm>
          <a:prstGeom prst="rect">
            <a:avLst/>
          </a:prstGeom>
        </p:spPr>
        <p:txBody>
          <a:bodyPr wrap="square">
            <a:spAutoFit/>
          </a:bodyPr>
          <a:lstStyle/>
          <a:p>
            <a:pPr algn="ctr"/>
            <a:r>
              <a:rPr lang="en-US" sz="3200" dirty="0" smtClean="0"/>
              <a:t>82% showing blood levels lower than 30 </a:t>
            </a:r>
            <a:r>
              <a:rPr lang="en-US" sz="3200" dirty="0" err="1" smtClean="0"/>
              <a:t>ng</a:t>
            </a:r>
            <a:r>
              <a:rPr lang="en-US" sz="3200" dirty="0" smtClean="0"/>
              <a:t>/ml in 382 HIV-infected subjects. </a:t>
            </a:r>
            <a:endParaRPr lang="pt-BR" sz="3200" dirty="0"/>
          </a:p>
        </p:txBody>
      </p:sp>
      <p:sp>
        <p:nvSpPr>
          <p:cNvPr id="5" name="CaixaDeTexto 4"/>
          <p:cNvSpPr txBox="1"/>
          <p:nvPr/>
        </p:nvSpPr>
        <p:spPr>
          <a:xfrm>
            <a:off x="6215074" y="6286520"/>
            <a:ext cx="1726819" cy="369332"/>
          </a:xfrm>
          <a:prstGeom prst="rect">
            <a:avLst/>
          </a:prstGeom>
          <a:noFill/>
        </p:spPr>
        <p:txBody>
          <a:bodyPr wrap="none" rtlCol="0">
            <a:spAutoFit/>
          </a:bodyPr>
          <a:lstStyle/>
          <a:p>
            <a:r>
              <a:rPr lang="pt-BR" b="1" dirty="0" smtClean="0">
                <a:solidFill>
                  <a:srgbClr val="C00000"/>
                </a:solidFill>
              </a:rPr>
              <a:t>Santos RA, 2015</a:t>
            </a:r>
            <a:endParaRPr lang="pt-BR"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88952"/>
            <a:ext cx="8229600" cy="582594"/>
          </a:xfrm>
        </p:spPr>
        <p:txBody>
          <a:bodyPr>
            <a:noAutofit/>
          </a:bodyPr>
          <a:lstStyle/>
          <a:p>
            <a:r>
              <a:rPr lang="en-US" sz="2400" b="1" dirty="0" smtClean="0">
                <a:solidFill>
                  <a:srgbClr val="C00000"/>
                </a:solidFill>
              </a:rPr>
              <a:t>Vitamin D deficiency according to T CD4 cells count, HIV viral load, and glucose, low-density lipoprotein and triglycerides blood levels</a:t>
            </a:r>
            <a:endParaRPr lang="pt-BR" sz="2400" b="1" dirty="0">
              <a:solidFill>
                <a:srgbClr val="C00000"/>
              </a:solidFill>
            </a:endParaRPr>
          </a:p>
        </p:txBody>
      </p:sp>
      <p:graphicFrame>
        <p:nvGraphicFramePr>
          <p:cNvPr id="8" name="Tabela 7"/>
          <p:cNvGraphicFramePr>
            <a:graphicFrameLocks noGrp="1"/>
          </p:cNvGraphicFramePr>
          <p:nvPr/>
        </p:nvGraphicFramePr>
        <p:xfrm>
          <a:off x="928663" y="1483562"/>
          <a:ext cx="7572426" cy="5040252"/>
        </p:xfrm>
        <a:graphic>
          <a:graphicData uri="http://schemas.openxmlformats.org/drawingml/2006/table">
            <a:tbl>
              <a:tblPr/>
              <a:tblGrid>
                <a:gridCol w="1531018"/>
                <a:gridCol w="1531018"/>
                <a:gridCol w="708005"/>
                <a:gridCol w="708005"/>
                <a:gridCol w="1031460"/>
                <a:gridCol w="1031460"/>
                <a:gridCol w="1031460"/>
              </a:tblGrid>
              <a:tr h="411168">
                <a:tc rowSpan="3" gridSpan="2">
                  <a:txBody>
                    <a:bodyPr/>
                    <a:lstStyle/>
                    <a:p>
                      <a:pPr algn="l">
                        <a:lnSpc>
                          <a:spcPct val="115000"/>
                        </a:lnSpc>
                        <a:spcAft>
                          <a:spcPts val="0"/>
                        </a:spcAft>
                      </a:pPr>
                      <a:r>
                        <a:rPr lang="en-US" sz="1600" b="1" dirty="0">
                          <a:solidFill>
                            <a:schemeClr val="tx1"/>
                          </a:solidFill>
                          <a:latin typeface="Calibri"/>
                          <a:ea typeface="Calibri"/>
                          <a:cs typeface="Times New Roman"/>
                        </a:rPr>
                        <a:t>         Variable</a:t>
                      </a:r>
                      <a:endParaRPr lang="pt-BR" sz="2400" b="1" dirty="0">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pt-BR"/>
                    </a:p>
                  </a:txBody>
                  <a:tcPr/>
                </a:tc>
                <a:tc gridSpan="5">
                  <a:txBody>
                    <a:bodyPr/>
                    <a:lstStyle/>
                    <a:p>
                      <a:pPr algn="ctr">
                        <a:lnSpc>
                          <a:spcPct val="115000"/>
                        </a:lnSpc>
                        <a:spcAft>
                          <a:spcPts val="0"/>
                        </a:spcAft>
                      </a:pPr>
                      <a:r>
                        <a:rPr lang="en-US" sz="1600" b="1" dirty="0">
                          <a:solidFill>
                            <a:schemeClr val="tx1"/>
                          </a:solidFill>
                          <a:latin typeface="Calibri"/>
                          <a:ea typeface="Calibri"/>
                          <a:cs typeface="Times New Roman"/>
                        </a:rPr>
                        <a:t>Vitamin D </a:t>
                      </a:r>
                      <a:r>
                        <a:rPr lang="en-US" sz="1600" b="1" dirty="0" smtClean="0">
                          <a:solidFill>
                            <a:schemeClr val="tx1"/>
                          </a:solidFill>
                          <a:latin typeface="Calibri"/>
                          <a:ea typeface="Calibri"/>
                          <a:cs typeface="Times New Roman"/>
                        </a:rPr>
                        <a:t>levels (</a:t>
                      </a:r>
                      <a:r>
                        <a:rPr lang="en-US" sz="1600" b="1" dirty="0" err="1" smtClean="0">
                          <a:solidFill>
                            <a:schemeClr val="tx1"/>
                          </a:solidFill>
                          <a:latin typeface="Calibri"/>
                          <a:ea typeface="Calibri"/>
                          <a:cs typeface="Times New Roman"/>
                        </a:rPr>
                        <a:t>ng</a:t>
                      </a:r>
                      <a:r>
                        <a:rPr lang="en-US" sz="1600" b="1" dirty="0" smtClean="0">
                          <a:solidFill>
                            <a:schemeClr val="tx1"/>
                          </a:solidFill>
                          <a:latin typeface="Calibri"/>
                          <a:ea typeface="Calibri"/>
                          <a:cs typeface="Times New Roman"/>
                        </a:rPr>
                        <a:t>/Dl)</a:t>
                      </a:r>
                      <a:endParaRPr lang="pt-BR" sz="2400" b="1" dirty="0">
                        <a:solidFill>
                          <a:schemeClr val="tx1"/>
                        </a:solidFill>
                        <a:latin typeface="Calibri"/>
                        <a:ea typeface="Calibri"/>
                        <a:cs typeface="Times New Roman"/>
                      </a:endParaRPr>
                    </a:p>
                  </a:txBody>
                  <a:tcPr marL="53542" marR="535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317777">
                <a:tc gridSpan="2" vMerge="1">
                  <a:txBody>
                    <a:bodyPr/>
                    <a:lstStyle/>
                    <a:p>
                      <a:endParaRPr lang="pt-BR"/>
                    </a:p>
                  </a:txBody>
                  <a:tcPr/>
                </a:tc>
                <a:tc hMerge="1" vMerge="1">
                  <a:txBody>
                    <a:bodyPr/>
                    <a:lstStyle/>
                    <a:p>
                      <a:endParaRPr lang="pt-BR"/>
                    </a:p>
                  </a:txBody>
                  <a:tcPr/>
                </a:tc>
                <a:tc gridSpan="2">
                  <a:txBody>
                    <a:bodyPr/>
                    <a:lstStyle/>
                    <a:p>
                      <a:pPr algn="ctr">
                        <a:lnSpc>
                          <a:spcPct val="115000"/>
                        </a:lnSpc>
                        <a:spcAft>
                          <a:spcPts val="0"/>
                        </a:spcAft>
                      </a:pPr>
                      <a:r>
                        <a:rPr lang="en-US" sz="1600" b="1">
                          <a:solidFill>
                            <a:schemeClr val="tx1"/>
                          </a:solidFill>
                          <a:latin typeface="Calibri"/>
                          <a:ea typeface="Calibri"/>
                          <a:cs typeface="Times New Roman"/>
                        </a:rPr>
                        <a:t>&gt;30</a:t>
                      </a:r>
                      <a:endParaRPr lang="pt-BR" sz="2400" b="1">
                        <a:solidFill>
                          <a:schemeClr val="tx1"/>
                        </a:solidFill>
                        <a:latin typeface="Calibri"/>
                        <a:ea typeface="Calibri"/>
                        <a:cs typeface="Times New Roman"/>
                      </a:endParaRPr>
                    </a:p>
                  </a:txBody>
                  <a:tcPr marL="53542" marR="535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gridSpan="2">
                  <a:txBody>
                    <a:bodyPr/>
                    <a:lstStyle/>
                    <a:p>
                      <a:pPr algn="ctr">
                        <a:lnSpc>
                          <a:spcPct val="115000"/>
                        </a:lnSpc>
                        <a:spcAft>
                          <a:spcPts val="0"/>
                        </a:spcAft>
                      </a:pPr>
                      <a:r>
                        <a:rPr lang="en-US" sz="1600" b="1" dirty="0">
                          <a:solidFill>
                            <a:schemeClr val="tx1"/>
                          </a:solidFill>
                          <a:latin typeface="Calibri"/>
                          <a:ea typeface="Calibri"/>
                          <a:cs typeface="Times New Roman"/>
                        </a:rPr>
                        <a:t>&lt;30</a:t>
                      </a:r>
                      <a:endParaRPr lang="pt-BR" sz="2400" b="1" dirty="0">
                        <a:solidFill>
                          <a:schemeClr val="tx1"/>
                        </a:solidFill>
                        <a:latin typeface="Calibri"/>
                        <a:ea typeface="Calibri"/>
                        <a:cs typeface="Times New Roman"/>
                      </a:endParaRPr>
                    </a:p>
                  </a:txBody>
                  <a:tcPr marL="53542" marR="53542"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pt-BR"/>
                    </a:p>
                  </a:txBody>
                  <a:tcPr/>
                </a:tc>
                <a:tc>
                  <a:txBody>
                    <a:bodyPr/>
                    <a:lstStyle/>
                    <a:p>
                      <a:pPr algn="l">
                        <a:lnSpc>
                          <a:spcPct val="115000"/>
                        </a:lnSpc>
                        <a:spcAft>
                          <a:spcPts val="0"/>
                        </a:spcAft>
                      </a:pPr>
                      <a:r>
                        <a:rPr lang="en-US" sz="1600" b="1">
                          <a:solidFill>
                            <a:schemeClr val="tx1"/>
                          </a:solidFill>
                          <a:latin typeface="Calibri"/>
                          <a:ea typeface="Calibri"/>
                          <a:cs typeface="Times New Roman"/>
                        </a:rPr>
                        <a:t> </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r>
              <a:tr h="317777">
                <a:tc gridSpan="2" vMerge="1">
                  <a:txBody>
                    <a:bodyPr/>
                    <a:lstStyle/>
                    <a:p>
                      <a:endParaRPr lang="pt-BR"/>
                    </a:p>
                  </a:txBody>
                  <a:tcPr/>
                </a:tc>
                <a:tc hMerge="1" vMerge="1">
                  <a:txBody>
                    <a:bodyPr/>
                    <a:lstStyle/>
                    <a:p>
                      <a:endParaRPr lang="pt-BR"/>
                    </a:p>
                  </a:txBody>
                  <a:tcPr/>
                </a:tc>
                <a:tc>
                  <a:txBody>
                    <a:bodyPr/>
                    <a:lstStyle/>
                    <a:p>
                      <a:pPr algn="ctr">
                        <a:lnSpc>
                          <a:spcPct val="115000"/>
                        </a:lnSpc>
                        <a:spcAft>
                          <a:spcPts val="0"/>
                        </a:spcAft>
                      </a:pPr>
                      <a:r>
                        <a:rPr lang="en-US" sz="1600" b="1">
                          <a:solidFill>
                            <a:schemeClr val="tx1"/>
                          </a:solidFill>
                          <a:latin typeface="Calibri"/>
                          <a:ea typeface="Calibri"/>
                          <a:cs typeface="Times New Roman"/>
                        </a:rPr>
                        <a:t>Nº</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Nº</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latin typeface="Calibri"/>
                          <a:ea typeface="Calibri"/>
                          <a:cs typeface="Times New Roman"/>
                        </a:rPr>
                        <a:t>P </a:t>
                      </a:r>
                      <a:r>
                        <a:rPr lang="en-US" sz="1600" b="1" dirty="0" smtClean="0">
                          <a:solidFill>
                            <a:schemeClr val="tx1"/>
                          </a:solidFill>
                          <a:latin typeface="Calibri"/>
                          <a:ea typeface="Calibri"/>
                          <a:cs typeface="Times New Roman"/>
                        </a:rPr>
                        <a:t> value</a:t>
                      </a:r>
                      <a:endParaRPr lang="pt-BR" sz="2400" b="1" dirty="0">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r>
              <a:tr h="447852">
                <a:tc rowSpan="2">
                  <a:txBody>
                    <a:bodyPr/>
                    <a:lstStyle/>
                    <a:p>
                      <a:pPr algn="ctr">
                        <a:lnSpc>
                          <a:spcPct val="115000"/>
                        </a:lnSpc>
                        <a:spcAft>
                          <a:spcPts val="0"/>
                        </a:spcAft>
                      </a:pPr>
                      <a:r>
                        <a:rPr lang="en-US" sz="1600" b="1">
                          <a:solidFill>
                            <a:schemeClr val="tx1"/>
                          </a:solidFill>
                          <a:latin typeface="Calibri"/>
                          <a:ea typeface="Calibri"/>
                          <a:cs typeface="Times New Roman"/>
                        </a:rPr>
                        <a:t>T CD4 cells</a:t>
                      </a:r>
                      <a:endParaRPr lang="pt-BR" sz="2400" b="1">
                        <a:solidFill>
                          <a:schemeClr val="tx1"/>
                        </a:solidFill>
                        <a:latin typeface="Calibri"/>
                        <a:ea typeface="Calibri"/>
                        <a:cs typeface="Times New Roman"/>
                      </a:endParaRPr>
                    </a:p>
                    <a:p>
                      <a:pPr algn="ctr">
                        <a:lnSpc>
                          <a:spcPct val="115000"/>
                        </a:lnSpc>
                        <a:spcAft>
                          <a:spcPts val="0"/>
                        </a:spcAft>
                      </a:pPr>
                      <a:r>
                        <a:rPr lang="en-US" sz="1600" b="1">
                          <a:solidFill>
                            <a:schemeClr val="tx1"/>
                          </a:solidFill>
                          <a:latin typeface="Calibri"/>
                          <a:ea typeface="Calibri"/>
                          <a:cs typeface="Times New Roman"/>
                        </a:rPr>
                        <a:t>(cells/mm</a:t>
                      </a:r>
                      <a:r>
                        <a:rPr lang="en-US" sz="1600" b="1" baseline="30000">
                          <a:solidFill>
                            <a:schemeClr val="tx1"/>
                          </a:solidFill>
                          <a:latin typeface="Calibri"/>
                          <a:ea typeface="Calibri"/>
                          <a:cs typeface="Times New Roman"/>
                        </a:rPr>
                        <a:t>3</a:t>
                      </a:r>
                      <a:r>
                        <a:rPr lang="en-US" sz="1600" b="1">
                          <a:solidFill>
                            <a:schemeClr val="tx1"/>
                          </a:solidFill>
                          <a:latin typeface="Calibri"/>
                          <a:ea typeface="Calibri"/>
                          <a:cs typeface="Times New Roman"/>
                        </a:rPr>
                        <a:t>)</a:t>
                      </a:r>
                      <a:endParaRPr lang="pt-BR" sz="2400" b="1">
                        <a:solidFill>
                          <a:schemeClr val="tx1"/>
                        </a:solidFill>
                        <a:latin typeface="Calibri"/>
                        <a:ea typeface="Calibri"/>
                        <a:cs typeface="Times New Roman"/>
                      </a:endParaRPr>
                    </a:p>
                  </a:txBody>
                  <a:tcPr marL="53542" marR="535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b="1">
                          <a:solidFill>
                            <a:schemeClr val="tx1"/>
                          </a:solidFill>
                          <a:latin typeface="Calibri"/>
                          <a:ea typeface="Calibri"/>
                          <a:cs typeface="Times New Roman"/>
                        </a:rPr>
                        <a:t>&lt;350 </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14</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4</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43</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12.4</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0.11</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r>
              <a:tr h="317777">
                <a:tc vMerge="1">
                  <a:txBody>
                    <a:bodyPr/>
                    <a:lstStyle/>
                    <a:p>
                      <a:endParaRPr lang="pt-BR"/>
                    </a:p>
                  </a:txBody>
                  <a:tcPr/>
                </a:tc>
                <a:tc>
                  <a:txBody>
                    <a:bodyPr/>
                    <a:lstStyle/>
                    <a:p>
                      <a:pPr algn="l">
                        <a:lnSpc>
                          <a:spcPct val="115000"/>
                        </a:lnSpc>
                        <a:spcAft>
                          <a:spcPts val="0"/>
                        </a:spcAft>
                      </a:pPr>
                      <a:r>
                        <a:rPr lang="en-US" sz="1600" b="1">
                          <a:solidFill>
                            <a:schemeClr val="tx1"/>
                          </a:solidFill>
                          <a:latin typeface="Calibri"/>
                          <a:ea typeface="Calibri"/>
                          <a:cs typeface="Times New Roman"/>
                        </a:rPr>
                        <a:t>&gt;350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52</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5</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273</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78.6</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r>
              <a:tr h="449381">
                <a:tc rowSpan="2">
                  <a:txBody>
                    <a:bodyPr/>
                    <a:lstStyle/>
                    <a:p>
                      <a:pPr algn="ctr">
                        <a:lnSpc>
                          <a:spcPct val="115000"/>
                        </a:lnSpc>
                        <a:spcAft>
                          <a:spcPts val="0"/>
                        </a:spcAft>
                      </a:pPr>
                      <a:r>
                        <a:rPr lang="en-US" sz="1600" b="1">
                          <a:solidFill>
                            <a:schemeClr val="tx1"/>
                          </a:solidFill>
                          <a:latin typeface="Calibri"/>
                          <a:ea typeface="Calibri"/>
                          <a:cs typeface="Times New Roman"/>
                        </a:rPr>
                        <a:t>RNA viral load</a:t>
                      </a:r>
                      <a:endParaRPr lang="pt-BR" sz="2400" b="1">
                        <a:solidFill>
                          <a:schemeClr val="tx1"/>
                        </a:solidFill>
                        <a:latin typeface="Calibri"/>
                        <a:ea typeface="Calibri"/>
                        <a:cs typeface="Times New Roman"/>
                      </a:endParaRPr>
                    </a:p>
                    <a:p>
                      <a:pPr algn="ctr">
                        <a:lnSpc>
                          <a:spcPct val="115000"/>
                        </a:lnSpc>
                        <a:spcAft>
                          <a:spcPts val="0"/>
                        </a:spcAft>
                      </a:pPr>
                      <a:r>
                        <a:rPr lang="en-US" sz="1600" b="1">
                          <a:solidFill>
                            <a:schemeClr val="tx1"/>
                          </a:solidFill>
                          <a:latin typeface="Calibri"/>
                          <a:ea typeface="Calibri"/>
                          <a:cs typeface="Times New Roman"/>
                        </a:rPr>
                        <a:t>Copies/mL)</a:t>
                      </a:r>
                      <a:endParaRPr lang="pt-BR" sz="2400" b="1">
                        <a:solidFill>
                          <a:schemeClr val="tx1"/>
                        </a:solidFill>
                        <a:latin typeface="Calibri"/>
                        <a:ea typeface="Calibri"/>
                        <a:cs typeface="Times New Roman"/>
                      </a:endParaRPr>
                    </a:p>
                  </a:txBody>
                  <a:tcPr marL="53542" marR="535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b="1">
                          <a:solidFill>
                            <a:schemeClr val="tx1"/>
                          </a:solidFill>
                          <a:latin typeface="Calibri"/>
                          <a:ea typeface="Calibri"/>
                          <a:cs typeface="Times New Roman"/>
                        </a:rPr>
                        <a:t>&lt;50 </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42</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12,4</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213</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62</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0.02</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r>
              <a:tr h="345442">
                <a:tc vMerge="1">
                  <a:txBody>
                    <a:bodyPr/>
                    <a:lstStyle/>
                    <a:p>
                      <a:endParaRPr lang="pt-BR"/>
                    </a:p>
                  </a:txBody>
                  <a:tcPr/>
                </a:tc>
                <a:tc>
                  <a:txBody>
                    <a:bodyPr/>
                    <a:lstStyle/>
                    <a:p>
                      <a:pPr algn="l">
                        <a:lnSpc>
                          <a:spcPct val="115000"/>
                        </a:lnSpc>
                        <a:spcAft>
                          <a:spcPts val="0"/>
                        </a:spcAft>
                      </a:pPr>
                      <a:r>
                        <a:rPr lang="en-US" sz="1600" b="1">
                          <a:solidFill>
                            <a:schemeClr val="tx1"/>
                          </a:solidFill>
                          <a:latin typeface="Calibri"/>
                          <a:ea typeface="Calibri"/>
                          <a:cs typeface="Times New Roman"/>
                        </a:rPr>
                        <a:t>&gt;50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24</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7</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64</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18.6</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r>
              <a:tr h="449381">
                <a:tc rowSpan="2">
                  <a:txBody>
                    <a:bodyPr/>
                    <a:lstStyle/>
                    <a:p>
                      <a:pPr algn="ctr">
                        <a:lnSpc>
                          <a:spcPct val="115000"/>
                        </a:lnSpc>
                        <a:spcAft>
                          <a:spcPts val="0"/>
                        </a:spcAft>
                      </a:pPr>
                      <a:r>
                        <a:rPr lang="en-US" sz="1600" b="1">
                          <a:solidFill>
                            <a:schemeClr val="tx1"/>
                          </a:solidFill>
                          <a:latin typeface="Calibri"/>
                          <a:ea typeface="Calibri"/>
                          <a:cs typeface="Times New Roman"/>
                        </a:rPr>
                        <a:t>Glucose (mg/dl)</a:t>
                      </a:r>
                      <a:endParaRPr lang="pt-BR" sz="2400" b="1">
                        <a:solidFill>
                          <a:schemeClr val="tx1"/>
                        </a:solidFill>
                        <a:latin typeface="Calibri"/>
                        <a:ea typeface="Calibri"/>
                        <a:cs typeface="Times New Roman"/>
                      </a:endParaRPr>
                    </a:p>
                  </a:txBody>
                  <a:tcPr marL="53542" marR="535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b="1">
                          <a:solidFill>
                            <a:schemeClr val="tx1"/>
                          </a:solidFill>
                          <a:latin typeface="Calibri"/>
                          <a:ea typeface="Calibri"/>
                          <a:cs typeface="Times New Roman"/>
                        </a:rPr>
                        <a:t>&lt;100 </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64</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18</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208</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58.4</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&lt;0.01</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r>
              <a:tr h="449381">
                <a:tc vMerge="1">
                  <a:txBody>
                    <a:bodyPr/>
                    <a:lstStyle/>
                    <a:p>
                      <a:endParaRPr lang="pt-BR"/>
                    </a:p>
                  </a:txBody>
                  <a:tcPr/>
                </a:tc>
                <a:tc>
                  <a:txBody>
                    <a:bodyPr/>
                    <a:lstStyle/>
                    <a:p>
                      <a:pPr algn="l">
                        <a:lnSpc>
                          <a:spcPct val="115000"/>
                        </a:lnSpc>
                        <a:spcAft>
                          <a:spcPts val="0"/>
                        </a:spcAft>
                      </a:pPr>
                      <a:r>
                        <a:rPr lang="en-US" sz="1600" b="1">
                          <a:solidFill>
                            <a:schemeClr val="tx1"/>
                          </a:solidFill>
                          <a:latin typeface="Calibri"/>
                          <a:ea typeface="Calibri"/>
                          <a:cs typeface="Times New Roman"/>
                        </a:rPr>
                        <a:t>&gt;100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2</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0.6</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82</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23</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r>
              <a:tr h="449381">
                <a:tc rowSpan="2">
                  <a:txBody>
                    <a:bodyPr/>
                    <a:lstStyle/>
                    <a:p>
                      <a:pPr algn="ctr">
                        <a:lnSpc>
                          <a:spcPct val="115000"/>
                        </a:lnSpc>
                        <a:spcAft>
                          <a:spcPts val="0"/>
                        </a:spcAft>
                      </a:pPr>
                      <a:r>
                        <a:rPr lang="en-US" sz="1600" b="1">
                          <a:solidFill>
                            <a:schemeClr val="tx1"/>
                          </a:solidFill>
                          <a:latin typeface="Calibri"/>
                          <a:ea typeface="Calibri"/>
                          <a:cs typeface="Times New Roman"/>
                        </a:rPr>
                        <a:t>LDL (mg/dl)</a:t>
                      </a:r>
                      <a:endParaRPr lang="pt-BR" sz="2400" b="1">
                        <a:solidFill>
                          <a:schemeClr val="tx1"/>
                        </a:solidFill>
                        <a:latin typeface="Calibri"/>
                        <a:ea typeface="Calibri"/>
                        <a:cs typeface="Times New Roman"/>
                      </a:endParaRPr>
                    </a:p>
                  </a:txBody>
                  <a:tcPr marL="53542" marR="535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b="1">
                          <a:solidFill>
                            <a:schemeClr val="tx1"/>
                          </a:solidFill>
                          <a:latin typeface="Calibri"/>
                          <a:ea typeface="Calibri"/>
                          <a:cs typeface="Times New Roman"/>
                        </a:rPr>
                        <a:t>&lt;130</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64</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18</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201</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56.5</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&lt;0.01</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r>
              <a:tr h="317777">
                <a:tc vMerge="1">
                  <a:txBody>
                    <a:bodyPr/>
                    <a:lstStyle/>
                    <a:p>
                      <a:endParaRPr lang="pt-BR"/>
                    </a:p>
                  </a:txBody>
                  <a:tcPr/>
                </a:tc>
                <a:tc>
                  <a:txBody>
                    <a:bodyPr/>
                    <a:lstStyle/>
                    <a:p>
                      <a:pPr algn="l">
                        <a:lnSpc>
                          <a:spcPct val="115000"/>
                        </a:lnSpc>
                        <a:spcAft>
                          <a:spcPts val="0"/>
                        </a:spcAft>
                      </a:pPr>
                      <a:r>
                        <a:rPr lang="en-US" sz="1600" b="1">
                          <a:solidFill>
                            <a:schemeClr val="tx1"/>
                          </a:solidFill>
                          <a:latin typeface="Calibri"/>
                          <a:ea typeface="Calibri"/>
                          <a:cs typeface="Times New Roman"/>
                        </a:rPr>
                        <a:t>&gt;130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2</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0.6</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89</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24.9</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r>
              <a:tr h="449381">
                <a:tc rowSpan="2">
                  <a:txBody>
                    <a:bodyPr/>
                    <a:lstStyle/>
                    <a:p>
                      <a:pPr algn="ctr">
                        <a:lnSpc>
                          <a:spcPct val="115000"/>
                        </a:lnSpc>
                        <a:spcAft>
                          <a:spcPts val="0"/>
                        </a:spcAft>
                      </a:pPr>
                      <a:r>
                        <a:rPr lang="en-US" sz="1600" b="1">
                          <a:solidFill>
                            <a:schemeClr val="tx1"/>
                          </a:solidFill>
                          <a:latin typeface="Calibri"/>
                          <a:ea typeface="Calibri"/>
                          <a:cs typeface="Times New Roman"/>
                        </a:rPr>
                        <a:t>TG</a:t>
                      </a:r>
                      <a:endParaRPr lang="pt-BR" sz="2400" b="1">
                        <a:solidFill>
                          <a:schemeClr val="tx1"/>
                        </a:solidFill>
                        <a:latin typeface="Calibri"/>
                        <a:ea typeface="Calibri"/>
                        <a:cs typeface="Times New Roman"/>
                      </a:endParaRPr>
                    </a:p>
                    <a:p>
                      <a:pPr algn="ctr">
                        <a:lnSpc>
                          <a:spcPct val="115000"/>
                        </a:lnSpc>
                        <a:spcAft>
                          <a:spcPts val="0"/>
                        </a:spcAft>
                      </a:pPr>
                      <a:r>
                        <a:rPr lang="en-US" sz="1600" b="1">
                          <a:solidFill>
                            <a:schemeClr val="tx1"/>
                          </a:solidFill>
                          <a:latin typeface="Calibri"/>
                          <a:ea typeface="Calibri"/>
                          <a:cs typeface="Times New Roman"/>
                        </a:rPr>
                        <a:t>(mg/dl)</a:t>
                      </a:r>
                      <a:endParaRPr lang="pt-BR" sz="2400" b="1">
                        <a:solidFill>
                          <a:schemeClr val="tx1"/>
                        </a:solidFill>
                        <a:latin typeface="Calibri"/>
                        <a:ea typeface="Calibri"/>
                        <a:cs typeface="Times New Roman"/>
                      </a:endParaRPr>
                    </a:p>
                  </a:txBody>
                  <a:tcPr marL="53542" marR="53542"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600" b="1">
                          <a:solidFill>
                            <a:schemeClr val="tx1"/>
                          </a:solidFill>
                          <a:latin typeface="Calibri"/>
                          <a:ea typeface="Calibri"/>
                          <a:cs typeface="Times New Roman"/>
                        </a:rPr>
                        <a:t>&lt;150 </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60</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16.8</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162</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45.5</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spcAft>
                          <a:spcPts val="0"/>
                        </a:spcAft>
                      </a:pPr>
                      <a:r>
                        <a:rPr lang="en-US" sz="1600" b="1">
                          <a:solidFill>
                            <a:schemeClr val="tx1"/>
                          </a:solidFill>
                          <a:latin typeface="Calibri"/>
                          <a:ea typeface="Calibri"/>
                          <a:cs typeface="Times New Roman"/>
                        </a:rPr>
                        <a:t>&lt;0.01</a:t>
                      </a:r>
                      <a:endParaRPr lang="pt-BR" sz="2400" b="1">
                        <a:solidFill>
                          <a:schemeClr val="tx1"/>
                        </a:solidFill>
                        <a:latin typeface="Calibri"/>
                        <a:ea typeface="Calibri"/>
                        <a:cs typeface="Times New Roman"/>
                      </a:endParaRPr>
                    </a:p>
                  </a:txBody>
                  <a:tcPr marL="53542" marR="53542" marT="0" marB="0" anchor="b">
                    <a:lnL>
                      <a:noFill/>
                    </a:lnL>
                    <a:lnR>
                      <a:noFill/>
                    </a:lnR>
                    <a:lnT w="12700" cap="flat" cmpd="sng" algn="ctr">
                      <a:solidFill>
                        <a:srgbClr val="000000"/>
                      </a:solidFill>
                      <a:prstDash val="solid"/>
                      <a:round/>
                      <a:headEnd type="none" w="med" len="med"/>
                      <a:tailEnd type="none" w="med" len="med"/>
                    </a:lnT>
                    <a:lnB>
                      <a:noFill/>
                    </a:lnB>
                  </a:tcPr>
                </a:tc>
              </a:tr>
              <a:tr h="317777">
                <a:tc vMerge="1">
                  <a:txBody>
                    <a:bodyPr/>
                    <a:lstStyle/>
                    <a:p>
                      <a:endParaRPr lang="pt-BR"/>
                    </a:p>
                  </a:txBody>
                  <a:tcPr/>
                </a:tc>
                <a:tc>
                  <a:txBody>
                    <a:bodyPr/>
                    <a:lstStyle/>
                    <a:p>
                      <a:pPr algn="l">
                        <a:lnSpc>
                          <a:spcPct val="115000"/>
                        </a:lnSpc>
                        <a:spcAft>
                          <a:spcPts val="0"/>
                        </a:spcAft>
                      </a:pPr>
                      <a:r>
                        <a:rPr lang="en-US" sz="1600" b="1">
                          <a:solidFill>
                            <a:schemeClr val="tx1"/>
                          </a:solidFill>
                          <a:latin typeface="Calibri"/>
                          <a:ea typeface="Calibri"/>
                          <a:cs typeface="Times New Roman"/>
                        </a:rPr>
                        <a:t>&gt;150 </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6</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1.7</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128</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a:solidFill>
                            <a:schemeClr val="tx1"/>
                          </a:solidFill>
                          <a:latin typeface="Calibri"/>
                          <a:ea typeface="Calibri"/>
                          <a:cs typeface="Times New Roman"/>
                        </a:rPr>
                        <a:t>36</a:t>
                      </a:r>
                      <a:endParaRPr lang="pt-BR" sz="2400" b="1">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600" b="1" dirty="0">
                          <a:solidFill>
                            <a:schemeClr val="tx1"/>
                          </a:solidFill>
                          <a:latin typeface="Calibri"/>
                          <a:ea typeface="Calibri"/>
                          <a:cs typeface="Times New Roman"/>
                        </a:rPr>
                        <a:t> </a:t>
                      </a:r>
                      <a:endParaRPr lang="pt-BR" sz="2400" b="1" dirty="0">
                        <a:solidFill>
                          <a:schemeClr val="tx1"/>
                        </a:solidFill>
                        <a:latin typeface="Calibri"/>
                        <a:ea typeface="Calibri"/>
                        <a:cs typeface="Times New Roman"/>
                      </a:endParaRPr>
                    </a:p>
                  </a:txBody>
                  <a:tcPr marL="53542" marR="53542" marT="0" marB="0" anchor="b">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9" name="CaixaDeTexto 8"/>
          <p:cNvSpPr txBox="1"/>
          <p:nvPr/>
        </p:nvSpPr>
        <p:spPr>
          <a:xfrm>
            <a:off x="6215074" y="6500834"/>
            <a:ext cx="1726819" cy="369332"/>
          </a:xfrm>
          <a:prstGeom prst="rect">
            <a:avLst/>
          </a:prstGeom>
          <a:noFill/>
        </p:spPr>
        <p:txBody>
          <a:bodyPr wrap="none" rtlCol="0">
            <a:spAutoFit/>
          </a:bodyPr>
          <a:lstStyle/>
          <a:p>
            <a:r>
              <a:rPr lang="pt-BR" b="1" dirty="0" smtClean="0">
                <a:solidFill>
                  <a:srgbClr val="C00000"/>
                </a:solidFill>
              </a:rPr>
              <a:t>Santos RA, 2015</a:t>
            </a:r>
            <a:endParaRPr lang="pt-BR" b="1"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5"/>
          <p:cNvSpPr txBox="1">
            <a:spLocks/>
          </p:cNvSpPr>
          <p:nvPr/>
        </p:nvSpPr>
        <p:spPr>
          <a:xfrm>
            <a:off x="-31" y="0"/>
            <a:ext cx="9215501" cy="1071546"/>
          </a:xfrm>
          <a:prstGeom prst="rect">
            <a:avLst/>
          </a:prstGeom>
        </p:spPr>
        <p:txBody>
          <a:bodyPr vert="horz" lIns="91440" tIns="45720" rIns="91440" bIns="45720" rtlCol="0" anchor="ctr">
            <a:normAutofit/>
          </a:bodyPr>
          <a:lstStyle/>
          <a:p>
            <a:pPr lvl="0" algn="ctr">
              <a:spcBef>
                <a:spcPct val="0"/>
              </a:spcBef>
              <a:defRPr/>
            </a:pPr>
            <a:r>
              <a:rPr lang="pt-BR" sz="3200" b="1" dirty="0" err="1" smtClean="0">
                <a:solidFill>
                  <a:srgbClr val="C00000"/>
                </a:solidFill>
              </a:rPr>
              <a:t>Risk</a:t>
            </a:r>
            <a:r>
              <a:rPr lang="pt-BR" sz="3200" b="1" dirty="0" smtClean="0">
                <a:solidFill>
                  <a:srgbClr val="C00000"/>
                </a:solidFill>
              </a:rPr>
              <a:t> </a:t>
            </a:r>
            <a:r>
              <a:rPr lang="pt-BR" sz="3200" b="1" dirty="0" err="1" smtClean="0">
                <a:solidFill>
                  <a:srgbClr val="C00000"/>
                </a:solidFill>
              </a:rPr>
              <a:t>factors</a:t>
            </a:r>
            <a:r>
              <a:rPr lang="pt-BR" sz="3200" b="1" dirty="0" smtClean="0">
                <a:solidFill>
                  <a:srgbClr val="C00000"/>
                </a:solidFill>
              </a:rPr>
              <a:t> </a:t>
            </a:r>
            <a:r>
              <a:rPr lang="pt-BR" sz="3200" b="1" dirty="0" err="1" smtClean="0">
                <a:solidFill>
                  <a:srgbClr val="C00000"/>
                </a:solidFill>
              </a:rPr>
              <a:t>associated</a:t>
            </a:r>
            <a:r>
              <a:rPr lang="pt-BR" sz="3200" b="1" dirty="0" smtClean="0">
                <a:solidFill>
                  <a:srgbClr val="C00000"/>
                </a:solidFill>
              </a:rPr>
              <a:t> to vitamina D </a:t>
            </a:r>
            <a:r>
              <a:rPr lang="pt-BR" sz="3200" b="1" dirty="0" err="1" smtClean="0">
                <a:solidFill>
                  <a:srgbClr val="C00000"/>
                </a:solidFill>
              </a:rPr>
              <a:t>deficit</a:t>
            </a:r>
            <a:endParaRPr kumimoji="0" lang="pt-BR" sz="3200" b="1" i="0" u="none" strike="noStrike" kern="1200" cap="none" spc="0" normalizeH="0" baseline="0" noProof="0" dirty="0">
              <a:ln>
                <a:noFill/>
              </a:ln>
              <a:solidFill>
                <a:srgbClr val="C00000"/>
              </a:solidFill>
              <a:effectLst/>
              <a:uLnTx/>
              <a:uFillTx/>
              <a:latin typeface="+mj-lt"/>
              <a:ea typeface="+mj-ea"/>
              <a:cs typeface="+mj-cs"/>
            </a:endParaRPr>
          </a:p>
        </p:txBody>
      </p:sp>
      <p:sp>
        <p:nvSpPr>
          <p:cNvPr id="5" name="CaixaDeTexto 9"/>
          <p:cNvSpPr txBox="1">
            <a:spLocks noChangeArrowheads="1"/>
          </p:cNvSpPr>
          <p:nvPr/>
        </p:nvSpPr>
        <p:spPr bwMode="auto">
          <a:xfrm>
            <a:off x="6858032" y="6242050"/>
            <a:ext cx="2071686" cy="338554"/>
          </a:xfrm>
          <a:prstGeom prst="rect">
            <a:avLst/>
          </a:prstGeom>
          <a:noFill/>
          <a:ln w="9525">
            <a:noFill/>
            <a:miter lim="800000"/>
            <a:headEnd/>
            <a:tailEnd/>
          </a:ln>
        </p:spPr>
        <p:txBody>
          <a:bodyPr wrap="square">
            <a:spAutoFit/>
          </a:bodyPr>
          <a:lstStyle/>
          <a:p>
            <a:r>
              <a:rPr lang="pt-BR" sz="1600" dirty="0" smtClean="0"/>
              <a:t>Sales SH </a:t>
            </a:r>
            <a:r>
              <a:rPr lang="pt-BR" sz="1600" dirty="0" err="1" smtClean="0"/>
              <a:t>et</a:t>
            </a:r>
            <a:r>
              <a:rPr lang="pt-BR" sz="1600" dirty="0" smtClean="0"/>
              <a:t> al. 2015</a:t>
            </a:r>
            <a:endParaRPr lang="pt-BR" sz="1600" dirty="0"/>
          </a:p>
        </p:txBody>
      </p:sp>
      <p:graphicFrame>
        <p:nvGraphicFramePr>
          <p:cNvPr id="6" name="Object 3"/>
          <p:cNvGraphicFramePr>
            <a:graphicFrameLocks noChangeAspect="1"/>
          </p:cNvGraphicFramePr>
          <p:nvPr/>
        </p:nvGraphicFramePr>
        <p:xfrm>
          <a:off x="500063" y="1000108"/>
          <a:ext cx="8143875" cy="5143536"/>
        </p:xfrm>
        <a:graphic>
          <a:graphicData uri="http://schemas.openxmlformats.org/presentationml/2006/ole">
            <p:oleObj spid="_x0000_s96258" name="Planilha" r:id="rId3" imgW="5913141" imgH="4072030" progId="Excel.Sheet.12">
              <p:embed/>
            </p:oleObj>
          </a:graphicData>
        </a:graphic>
      </p:graphicFrame>
      <p:sp>
        <p:nvSpPr>
          <p:cNvPr id="8" name="Retângulo 7"/>
          <p:cNvSpPr/>
          <p:nvPr/>
        </p:nvSpPr>
        <p:spPr>
          <a:xfrm>
            <a:off x="428596" y="5429264"/>
            <a:ext cx="8001000" cy="7143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Retângulo 8"/>
          <p:cNvSpPr/>
          <p:nvPr/>
        </p:nvSpPr>
        <p:spPr>
          <a:xfrm>
            <a:off x="500090" y="2714620"/>
            <a:ext cx="8001000" cy="1214446"/>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ppt_x"/>
                                          </p:val>
                                        </p:tav>
                                        <p:tav tm="100000">
                                          <p:val>
                                            <p:strVal val="#ppt_x"/>
                                          </p:val>
                                        </p:tav>
                                      </p:tavLst>
                                    </p:anim>
                                    <p:anim calcmode="lin" valueType="num">
                                      <p:cBhvr additive="base">
                                        <p:cTn id="14"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3200" b="1" dirty="0" smtClean="0">
                <a:solidFill>
                  <a:srgbClr val="C00000"/>
                </a:solidFill>
              </a:rPr>
              <a:t>Vitamin D deficiency and consume</a:t>
            </a:r>
            <a:endParaRPr lang="pt-BR" sz="3200" dirty="0"/>
          </a:p>
        </p:txBody>
      </p:sp>
      <p:sp>
        <p:nvSpPr>
          <p:cNvPr id="3" name="Espaço Reservado para Conteúdo 2"/>
          <p:cNvSpPr>
            <a:spLocks noGrp="1"/>
          </p:cNvSpPr>
          <p:nvPr>
            <p:ph idx="1"/>
          </p:nvPr>
        </p:nvSpPr>
        <p:spPr/>
        <p:txBody>
          <a:bodyPr/>
          <a:lstStyle/>
          <a:p>
            <a:endParaRPr lang="pt-BR"/>
          </a:p>
        </p:txBody>
      </p:sp>
      <p:pic>
        <p:nvPicPr>
          <p:cNvPr id="4" name="Picture 1"/>
          <p:cNvPicPr>
            <a:picLocks noChangeAspect="1" noChangeArrowheads="1"/>
          </p:cNvPicPr>
          <p:nvPr/>
        </p:nvPicPr>
        <p:blipFill>
          <a:blip r:embed="rId2" cstate="print"/>
          <a:srcRect/>
          <a:stretch>
            <a:fillRect/>
          </a:stretch>
        </p:blipFill>
        <p:spPr bwMode="auto">
          <a:xfrm>
            <a:off x="500063" y="1000125"/>
            <a:ext cx="8104187" cy="4714875"/>
          </a:xfrm>
          <a:prstGeom prst="rect">
            <a:avLst/>
          </a:prstGeom>
          <a:noFill/>
          <a:ln w="9525">
            <a:noFill/>
            <a:miter lim="800000"/>
            <a:headEnd/>
            <a:tailEnd/>
          </a:ln>
        </p:spPr>
      </p:pic>
      <p:sp>
        <p:nvSpPr>
          <p:cNvPr id="5" name="CaixaDeTexto 4"/>
          <p:cNvSpPr txBox="1"/>
          <p:nvPr/>
        </p:nvSpPr>
        <p:spPr>
          <a:xfrm>
            <a:off x="5500694" y="6429396"/>
            <a:ext cx="184731" cy="369332"/>
          </a:xfrm>
          <a:prstGeom prst="rect">
            <a:avLst/>
          </a:prstGeom>
          <a:noFill/>
        </p:spPr>
        <p:txBody>
          <a:bodyPr wrap="none" rtlCol="0">
            <a:spAutoFit/>
          </a:bodyPr>
          <a:lstStyle/>
          <a:p>
            <a:endParaRPr lang="pt-B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ounded Rectangle 29"/>
          <p:cNvSpPr>
            <a:spLocks noChangeArrowheads="1"/>
          </p:cNvSpPr>
          <p:nvPr/>
        </p:nvSpPr>
        <p:spPr bwMode="auto">
          <a:xfrm>
            <a:off x="357188" y="1249363"/>
            <a:ext cx="8429625" cy="4714875"/>
          </a:xfrm>
          <a:prstGeom prst="roundRect">
            <a:avLst>
              <a:gd name="adj" fmla="val 5352"/>
            </a:avLst>
          </a:prstGeom>
          <a:solidFill>
            <a:srgbClr val="FFFFFF"/>
          </a:solidFill>
          <a:ln w="9525" algn="ctr">
            <a:noFill/>
            <a:round/>
            <a:headEnd/>
            <a:tailEnd/>
          </a:ln>
        </p:spPr>
        <p:txBody>
          <a:bodyPr wrap="none"/>
          <a:lstStyle/>
          <a:p>
            <a:endParaRPr lang="pt-BR"/>
          </a:p>
        </p:txBody>
      </p:sp>
      <p:sp>
        <p:nvSpPr>
          <p:cNvPr id="24579" name="Text Box 2"/>
          <p:cNvSpPr txBox="1">
            <a:spLocks noChangeArrowheads="1"/>
          </p:cNvSpPr>
          <p:nvPr/>
        </p:nvSpPr>
        <p:spPr bwMode="auto">
          <a:xfrm>
            <a:off x="857250" y="404813"/>
            <a:ext cx="7429500" cy="431800"/>
          </a:xfrm>
          <a:prstGeom prst="rect">
            <a:avLst/>
          </a:prstGeom>
          <a:noFill/>
          <a:ln w="9525">
            <a:noFill/>
            <a:miter lim="800000"/>
            <a:headEnd/>
            <a:tailEnd/>
          </a:ln>
        </p:spPr>
        <p:txBody>
          <a:bodyPr>
            <a:spAutoFit/>
          </a:bodyPr>
          <a:lstStyle/>
          <a:p>
            <a:pPr algn="ctr" eaLnBrk="0" hangingPunct="0"/>
            <a:r>
              <a:rPr lang="pt-BR" sz="2200" b="1">
                <a:solidFill>
                  <a:srgbClr val="000000"/>
                </a:solidFill>
              </a:rPr>
              <a:t>HIV: TIPOS, GRUPOS, SUBTIPOS E RECOMBINANTES</a:t>
            </a:r>
          </a:p>
        </p:txBody>
      </p:sp>
      <p:sp>
        <p:nvSpPr>
          <p:cNvPr id="24580" name="CaixaDeTexto 5"/>
          <p:cNvSpPr txBox="1">
            <a:spLocks noChangeArrowheads="1"/>
          </p:cNvSpPr>
          <p:nvPr/>
        </p:nvSpPr>
        <p:spPr bwMode="auto">
          <a:xfrm>
            <a:off x="1928813" y="6500813"/>
            <a:ext cx="184150" cy="461962"/>
          </a:xfrm>
          <a:prstGeom prst="rect">
            <a:avLst/>
          </a:prstGeom>
          <a:noFill/>
          <a:ln w="9525">
            <a:noFill/>
            <a:miter lim="800000"/>
            <a:headEnd/>
            <a:tailEnd/>
          </a:ln>
        </p:spPr>
        <p:txBody>
          <a:bodyPr wrap="none">
            <a:spAutoFit/>
          </a:bodyPr>
          <a:lstStyle/>
          <a:p>
            <a:endParaRPr lang="pt-BR"/>
          </a:p>
        </p:txBody>
      </p:sp>
      <p:pic>
        <p:nvPicPr>
          <p:cNvPr id="24581" name="Picture 3"/>
          <p:cNvPicPr>
            <a:picLocks noChangeAspect="1" noChangeArrowheads="1"/>
          </p:cNvPicPr>
          <p:nvPr/>
        </p:nvPicPr>
        <p:blipFill>
          <a:blip r:embed="rId3" cstate="print"/>
          <a:srcRect b="1218"/>
          <a:stretch>
            <a:fillRect/>
          </a:stretch>
        </p:blipFill>
        <p:spPr bwMode="auto">
          <a:xfrm>
            <a:off x="1357313" y="1444625"/>
            <a:ext cx="6429375" cy="4337050"/>
          </a:xfrm>
          <a:prstGeom prst="rect">
            <a:avLst/>
          </a:prstGeom>
          <a:noFill/>
          <a:ln w="9525">
            <a:noFill/>
            <a:miter lim="800000"/>
            <a:headEnd/>
            <a:tailEnd/>
          </a:ln>
        </p:spPr>
      </p:pic>
      <p:sp>
        <p:nvSpPr>
          <p:cNvPr id="24582" name="Text Box 1029"/>
          <p:cNvSpPr txBox="1">
            <a:spLocks noChangeArrowheads="1"/>
          </p:cNvSpPr>
          <p:nvPr/>
        </p:nvSpPr>
        <p:spPr bwMode="auto">
          <a:xfrm>
            <a:off x="6797675" y="6299200"/>
            <a:ext cx="1878013" cy="307975"/>
          </a:xfrm>
          <a:prstGeom prst="rect">
            <a:avLst/>
          </a:prstGeom>
          <a:noFill/>
          <a:ln w="9525">
            <a:noFill/>
            <a:miter lim="800000"/>
            <a:headEnd/>
            <a:tailEnd/>
          </a:ln>
        </p:spPr>
        <p:txBody>
          <a:bodyPr anchor="ctr">
            <a:spAutoFit/>
          </a:bodyPr>
          <a:lstStyle/>
          <a:p>
            <a:pPr algn="r"/>
            <a:r>
              <a:rPr lang="pt-BR" sz="1400" b="1"/>
              <a:t>LIM56 – HC/FMUSP</a:t>
            </a:r>
          </a:p>
        </p:txBody>
      </p:sp>
      <p:sp>
        <p:nvSpPr>
          <p:cNvPr id="9" name="CaixaDeTexto 8"/>
          <p:cNvSpPr txBox="1"/>
          <p:nvPr/>
        </p:nvSpPr>
        <p:spPr>
          <a:xfrm>
            <a:off x="6008688" y="5394325"/>
            <a:ext cx="1681162" cy="276225"/>
          </a:xfrm>
          <a:prstGeom prst="rect">
            <a:avLst/>
          </a:prstGeom>
          <a:solidFill>
            <a:srgbClr val="FFFFFF"/>
          </a:solidFill>
          <a:ln>
            <a:solidFill>
              <a:schemeClr val="tx2">
                <a:lumMod val="50000"/>
                <a:lumOff val="50000"/>
              </a:schemeClr>
            </a:solidFill>
          </a:ln>
        </p:spPr>
        <p:txBody>
          <a:bodyPr>
            <a:spAutoFit/>
          </a:bodyPr>
          <a:lstStyle/>
          <a:p>
            <a:pPr>
              <a:defRPr/>
            </a:pPr>
            <a:r>
              <a:rPr lang="pt-BR" sz="1200" b="1" dirty="0">
                <a:latin typeface="Arial" pitchFamily="34" charset="0"/>
              </a:rPr>
              <a:t>+ 17 = 35 até 2008</a:t>
            </a:r>
          </a:p>
        </p:txBody>
      </p:sp>
      <p:sp>
        <p:nvSpPr>
          <p:cNvPr id="24584" name="Retângulo 9"/>
          <p:cNvSpPr>
            <a:spLocks noChangeArrowheads="1"/>
          </p:cNvSpPr>
          <p:nvPr/>
        </p:nvSpPr>
        <p:spPr bwMode="auto">
          <a:xfrm>
            <a:off x="5983288" y="5375275"/>
            <a:ext cx="65087" cy="292100"/>
          </a:xfrm>
          <a:prstGeom prst="rect">
            <a:avLst/>
          </a:prstGeom>
          <a:solidFill>
            <a:srgbClr val="FFFFFF"/>
          </a:solidFill>
          <a:ln w="9525" algn="ctr">
            <a:noFill/>
            <a:round/>
            <a:headEnd/>
            <a:tailEnd/>
          </a:ln>
        </p:spPr>
        <p:txBody>
          <a:bodyPr wrap="none"/>
          <a:lstStyle/>
          <a:p>
            <a:endParaRPr lang="pt-BR"/>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ounded Rectangle 22"/>
          <p:cNvSpPr>
            <a:spLocks noChangeArrowheads="1"/>
          </p:cNvSpPr>
          <p:nvPr/>
        </p:nvSpPr>
        <p:spPr bwMode="auto">
          <a:xfrm>
            <a:off x="357188" y="1235075"/>
            <a:ext cx="8429625" cy="4714875"/>
          </a:xfrm>
          <a:prstGeom prst="roundRect">
            <a:avLst>
              <a:gd name="adj" fmla="val 5352"/>
            </a:avLst>
          </a:prstGeom>
          <a:solidFill>
            <a:srgbClr val="FFFFFF"/>
          </a:solidFill>
          <a:ln w="9525" algn="ctr">
            <a:noFill/>
            <a:round/>
            <a:headEnd/>
            <a:tailEnd/>
          </a:ln>
        </p:spPr>
        <p:txBody>
          <a:bodyPr wrap="none"/>
          <a:lstStyle/>
          <a:p>
            <a:endParaRPr lang="pt-BR"/>
          </a:p>
        </p:txBody>
      </p:sp>
      <p:sp>
        <p:nvSpPr>
          <p:cNvPr id="27651" name="Rectangle 2"/>
          <p:cNvSpPr>
            <a:spLocks noGrp="1" noChangeArrowheads="1"/>
          </p:cNvSpPr>
          <p:nvPr>
            <p:ph type="title" idx="4294967295"/>
          </p:nvPr>
        </p:nvSpPr>
        <p:spPr bwMode="auto">
          <a:xfrm>
            <a:off x="450850" y="280988"/>
            <a:ext cx="8229600" cy="768350"/>
          </a:xfrm>
          <a:prstGeom prst="rect">
            <a:avLst/>
          </a:prstGeom>
          <a:noFill/>
          <a:ln>
            <a:miter lim="800000"/>
            <a:headEnd/>
            <a:tailEnd/>
          </a:ln>
        </p:spPr>
        <p:txBody>
          <a:bodyPr>
            <a:spAutoFit/>
          </a:bodyPr>
          <a:lstStyle/>
          <a:p>
            <a:r>
              <a:rPr lang="pt-BR" sz="2200" b="1" smtClean="0"/>
              <a:t>PREVALÊNCIA DE MUTAÇÕES ASSOCIADAS À RESISTÊNCIA EM INDIVÍDUOS VIRGENS DE TRATAMENTO</a:t>
            </a:r>
          </a:p>
        </p:txBody>
      </p:sp>
      <p:graphicFrame>
        <p:nvGraphicFramePr>
          <p:cNvPr id="379908" name="Group 4"/>
          <p:cNvGraphicFramePr>
            <a:graphicFrameLocks noGrp="1"/>
          </p:cNvGraphicFramePr>
          <p:nvPr>
            <p:ph idx="4294967295"/>
          </p:nvPr>
        </p:nvGraphicFramePr>
        <p:xfrm>
          <a:off x="1079500" y="2068513"/>
          <a:ext cx="7092950" cy="2513014"/>
        </p:xfrm>
        <a:graphic>
          <a:graphicData uri="http://schemas.openxmlformats.org/drawingml/2006/table">
            <a:tbl>
              <a:tblPr/>
              <a:tblGrid>
                <a:gridCol w="1233488"/>
                <a:gridCol w="915987"/>
                <a:gridCol w="869950"/>
                <a:gridCol w="858838"/>
                <a:gridCol w="785812"/>
                <a:gridCol w="1071563"/>
                <a:gridCol w="1357312"/>
              </a:tblGrid>
              <a:tr h="83026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500" b="1" i="0" u="none" strike="noStrike" cap="none" normalizeH="0" baseline="0" smtClean="0">
                        <a:ln>
                          <a:noFill/>
                        </a:ln>
                        <a:solidFill>
                          <a:srgbClr val="FFFFE7"/>
                        </a:solidFill>
                        <a:effectLst/>
                        <a:latin typeface="Arial" charset="0"/>
                      </a:endParaRPr>
                    </a:p>
                  </a:txBody>
                  <a:tcPr marL="81280" marR="81280" anchor="ctr" horzOverflow="overflow">
                    <a:lnL w="38100" cap="flat" cmpd="sng" algn="ctr">
                      <a:solidFill>
                        <a:srgbClr val="FFFFE7"/>
                      </a:solidFill>
                      <a:prstDash val="solid"/>
                      <a:round/>
                      <a:headEnd type="none" w="med" len="med"/>
                      <a:tailEnd type="none" w="med" len="med"/>
                    </a:lnL>
                    <a:lnR w="38100" cap="flat" cmpd="sng" algn="ctr">
                      <a:solidFill>
                        <a:srgbClr val="FFFFE7"/>
                      </a:solidFill>
                      <a:prstDash val="solid"/>
                      <a:round/>
                      <a:headEnd type="none" w="med" len="med"/>
                      <a:tailEnd type="none" w="med" len="med"/>
                    </a:lnR>
                    <a:lnT w="38100" cap="flat" cmpd="sng" algn="ctr">
                      <a:solidFill>
                        <a:srgbClr val="FFFFE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45486"/>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500" b="1" i="0" u="none" strike="noStrike" cap="none" normalizeH="0" baseline="0" smtClean="0">
                          <a:ln>
                            <a:noFill/>
                          </a:ln>
                          <a:solidFill>
                            <a:srgbClr val="000000"/>
                          </a:solidFill>
                          <a:effectLst/>
                          <a:latin typeface="Arial" charset="0"/>
                        </a:rPr>
                        <a:t>Prevalência de mutações que conferem resistência por classe de droga, n (%)</a:t>
                      </a:r>
                      <a:endParaRPr kumimoji="0" lang="pt-BR" sz="1500" b="1" i="0" u="none" strike="noStrike" cap="none" normalizeH="0" baseline="0" smtClean="0">
                        <a:ln>
                          <a:noFill/>
                        </a:ln>
                        <a:solidFill>
                          <a:srgbClr val="000000"/>
                        </a:solidFill>
                        <a:effectLst/>
                        <a:latin typeface="Arial" charset="0"/>
                      </a:endParaRPr>
                    </a:p>
                  </a:txBody>
                  <a:tcPr marL="81280" marR="81280" anchor="ctr" horzOverflow="overflow">
                    <a:lnL w="38100" cap="flat" cmpd="sng" algn="ctr">
                      <a:solidFill>
                        <a:srgbClr val="FFFFE7"/>
                      </a:solidFill>
                      <a:prstDash val="solid"/>
                      <a:round/>
                      <a:headEnd type="none" w="med" len="med"/>
                      <a:tailEnd type="none" w="med" len="med"/>
                    </a:lnL>
                    <a:lnR w="38100" cap="flat" cmpd="sng" algn="ctr">
                      <a:solidFill>
                        <a:srgbClr val="FFFFE7"/>
                      </a:solidFill>
                      <a:prstDash val="solid"/>
                      <a:round/>
                      <a:headEnd type="none" w="med" len="med"/>
                      <a:tailEnd type="none" w="med" len="med"/>
                    </a:lnR>
                    <a:lnT w="38100" cap="flat" cmpd="sng" algn="ctr">
                      <a:solidFill>
                        <a:srgbClr val="FFFFE7"/>
                      </a:solidFill>
                      <a:prstDash val="solid"/>
                      <a:round/>
                      <a:headEnd type="none" w="med" len="med"/>
                      <a:tailEnd type="none" w="med" len="med"/>
                    </a:lnT>
                    <a:lnB w="38100" cap="flat" cmpd="sng" algn="ctr">
                      <a:solidFill>
                        <a:srgbClr val="FFFFE7"/>
                      </a:solidFill>
                      <a:prstDash val="solid"/>
                      <a:round/>
                      <a:headEnd type="none" w="med" len="med"/>
                      <a:tailEnd type="none" w="med" len="med"/>
                    </a:lnB>
                    <a:lnTlToBr>
                      <a:noFill/>
                    </a:lnTlToBr>
                    <a:lnBlToTr>
                      <a:noFill/>
                    </a:lnBlToTr>
                    <a:solidFill>
                      <a:srgbClr val="CCCCFF"/>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FFFFE7"/>
                          </a:solidFill>
                          <a:effectLst/>
                          <a:latin typeface="Arial" charset="0"/>
                        </a:rPr>
                        <a:t>Total de pacientes</a:t>
                      </a:r>
                      <a:endParaRPr kumimoji="0" lang="pt-BR" sz="1400" b="1" i="0" u="none" strike="noStrike" cap="none" normalizeH="0" baseline="0" smtClean="0">
                        <a:ln>
                          <a:noFill/>
                        </a:ln>
                        <a:solidFill>
                          <a:srgbClr val="FFFFE7"/>
                        </a:solidFill>
                        <a:effectLst/>
                        <a:latin typeface="Arial" charset="0"/>
                      </a:endParaRPr>
                    </a:p>
                  </a:txBody>
                  <a:tcPr marL="81280" marR="81280" anchor="ctr" horzOverflow="overflow">
                    <a:lnL w="38100" cap="flat" cmpd="sng" algn="ctr">
                      <a:solidFill>
                        <a:srgbClr val="FFFFE7"/>
                      </a:solidFill>
                      <a:prstDash val="solid"/>
                      <a:round/>
                      <a:headEnd type="none" w="med" len="med"/>
                      <a:tailEnd type="none" w="med" len="med"/>
                    </a:lnL>
                    <a:lnR w="38100" cap="flat" cmpd="sng" algn="ctr">
                      <a:solidFill>
                        <a:srgbClr val="FFFFE7"/>
                      </a:solidFill>
                      <a:prstDash val="solid"/>
                      <a:round/>
                      <a:headEnd type="none" w="med" len="med"/>
                      <a:tailEnd type="none" w="med" len="med"/>
                    </a:lnR>
                    <a:lnT w="38100" cap="flat" cmpd="sng" algn="ctr">
                      <a:solidFill>
                        <a:srgbClr val="FFFFE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45486"/>
                    </a:solidFill>
                  </a:tcPr>
                </a:tc>
              </a:tr>
              <a:tr h="830263">
                <a:tc vMerge="1">
                  <a:txBody>
                    <a:bodyPr/>
                    <a:lstStyle/>
                    <a:p>
                      <a:endParaRPr lang="pt-B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FFFFE7"/>
                          </a:solidFill>
                          <a:effectLst/>
                          <a:latin typeface="Arial" charset="0"/>
                        </a:rPr>
                        <a:t>Qualquer droga</a:t>
                      </a:r>
                    </a:p>
                  </a:txBody>
                  <a:tcPr marL="81280" marR="81280" anchor="ctr" horzOverflow="overflow">
                    <a:lnL w="38100" cap="flat" cmpd="sng" algn="ctr">
                      <a:solidFill>
                        <a:srgbClr val="FFFFE7"/>
                      </a:solidFill>
                      <a:prstDash val="solid"/>
                      <a:round/>
                      <a:headEnd type="none" w="med" len="med"/>
                      <a:tailEnd type="none" w="med" len="med"/>
                    </a:lnL>
                    <a:lnR w="38100" cap="flat" cmpd="sng" algn="ctr">
                      <a:solidFill>
                        <a:srgbClr val="FFFFE7"/>
                      </a:solidFill>
                      <a:prstDash val="solid"/>
                      <a:round/>
                      <a:headEnd type="none" w="med" len="med"/>
                      <a:tailEnd type="none" w="med" len="med"/>
                    </a:lnR>
                    <a:lnT w="38100" cap="flat" cmpd="sng" algn="ctr">
                      <a:solidFill>
                        <a:srgbClr val="FFFFE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4548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FFFFE7"/>
                          </a:solidFill>
                          <a:effectLst/>
                          <a:latin typeface="Arial" charset="0"/>
                        </a:rPr>
                        <a:t>NRTI</a:t>
                      </a:r>
                    </a:p>
                  </a:txBody>
                  <a:tcPr marL="81280" marR="81280" anchor="ctr" horzOverflow="overflow">
                    <a:lnL w="38100" cap="flat" cmpd="sng" algn="ctr">
                      <a:solidFill>
                        <a:srgbClr val="FFFFE7"/>
                      </a:solidFill>
                      <a:prstDash val="solid"/>
                      <a:round/>
                      <a:headEnd type="none" w="med" len="med"/>
                      <a:tailEnd type="none" w="med" len="med"/>
                    </a:lnL>
                    <a:lnR w="38100" cap="flat" cmpd="sng" algn="ctr">
                      <a:solidFill>
                        <a:srgbClr val="FFFFE7"/>
                      </a:solidFill>
                      <a:prstDash val="solid"/>
                      <a:round/>
                      <a:headEnd type="none" w="med" len="med"/>
                      <a:tailEnd type="none" w="med" len="med"/>
                    </a:lnR>
                    <a:lnT w="38100" cap="flat" cmpd="sng" algn="ctr">
                      <a:solidFill>
                        <a:srgbClr val="FFFFE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4548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FFFFE7"/>
                          </a:solidFill>
                          <a:effectLst/>
                          <a:latin typeface="Arial" charset="0"/>
                        </a:rPr>
                        <a:t>NNRTI</a:t>
                      </a:r>
                    </a:p>
                  </a:txBody>
                  <a:tcPr marL="81280" marR="81280" anchor="ctr" horzOverflow="overflow">
                    <a:lnL w="38100" cap="flat" cmpd="sng" algn="ctr">
                      <a:solidFill>
                        <a:srgbClr val="FFFFE7"/>
                      </a:solidFill>
                      <a:prstDash val="solid"/>
                      <a:round/>
                      <a:headEnd type="none" w="med" len="med"/>
                      <a:tailEnd type="none" w="med" len="med"/>
                    </a:lnL>
                    <a:lnR w="38100" cap="flat" cmpd="sng" algn="ctr">
                      <a:solidFill>
                        <a:srgbClr val="FFFFE7"/>
                      </a:solidFill>
                      <a:prstDash val="solid"/>
                      <a:round/>
                      <a:headEnd type="none" w="med" len="med"/>
                      <a:tailEnd type="none" w="med" len="med"/>
                    </a:lnR>
                    <a:lnT w="38100" cap="flat" cmpd="sng" algn="ctr">
                      <a:solidFill>
                        <a:srgbClr val="FFFFE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4548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FFFFE7"/>
                          </a:solidFill>
                          <a:effectLst/>
                          <a:latin typeface="Arial" charset="0"/>
                        </a:rPr>
                        <a:t>PI</a:t>
                      </a:r>
                    </a:p>
                  </a:txBody>
                  <a:tcPr marL="81280" marR="81280" anchor="ctr" horzOverflow="overflow">
                    <a:lnL w="38100" cap="flat" cmpd="sng" algn="ctr">
                      <a:solidFill>
                        <a:srgbClr val="FFFFE7"/>
                      </a:solidFill>
                      <a:prstDash val="solid"/>
                      <a:round/>
                      <a:headEnd type="none" w="med" len="med"/>
                      <a:tailEnd type="none" w="med" len="med"/>
                    </a:lnL>
                    <a:lnR w="38100" cap="flat" cmpd="sng" algn="ctr">
                      <a:solidFill>
                        <a:srgbClr val="FFFFE7"/>
                      </a:solidFill>
                      <a:prstDash val="solid"/>
                      <a:round/>
                      <a:headEnd type="none" w="med" len="med"/>
                      <a:tailEnd type="none" w="med" len="med"/>
                    </a:lnR>
                    <a:lnT w="38100" cap="flat" cmpd="sng" algn="ctr">
                      <a:solidFill>
                        <a:srgbClr val="FFFFE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4548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FFFFE7"/>
                          </a:solidFill>
                          <a:effectLst/>
                          <a:latin typeface="Arial" charset="0"/>
                        </a:rPr>
                        <a:t>Multidrogas</a:t>
                      </a:r>
                    </a:p>
                  </a:txBody>
                  <a:tcPr marL="81280" marR="81280" anchor="ctr" horzOverflow="overflow">
                    <a:lnL w="38100" cap="flat" cmpd="sng" algn="ctr">
                      <a:solidFill>
                        <a:srgbClr val="FFFFE7"/>
                      </a:solidFill>
                      <a:prstDash val="solid"/>
                      <a:round/>
                      <a:headEnd type="none" w="med" len="med"/>
                      <a:tailEnd type="none" w="med" len="med"/>
                    </a:lnL>
                    <a:lnR w="38100" cap="flat" cmpd="sng" algn="ctr">
                      <a:solidFill>
                        <a:srgbClr val="FFFFE7"/>
                      </a:solidFill>
                      <a:prstDash val="solid"/>
                      <a:round/>
                      <a:headEnd type="none" w="med" len="med"/>
                      <a:tailEnd type="none" w="med" len="med"/>
                    </a:lnR>
                    <a:lnT w="38100" cap="flat" cmpd="sng" algn="ctr">
                      <a:solidFill>
                        <a:srgbClr val="FFFFE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445486"/>
                    </a:solidFill>
                  </a:tcPr>
                </a:tc>
                <a:tc vMerge="1">
                  <a:txBody>
                    <a:bodyPr/>
                    <a:lstStyle/>
                    <a:p>
                      <a:endParaRPr lang="pt-BR"/>
                    </a:p>
                  </a:txBody>
                  <a:tcPr/>
                </a:tc>
              </a:tr>
              <a:tr h="852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30000" smtClean="0">
                          <a:ln>
                            <a:noFill/>
                          </a:ln>
                          <a:solidFill>
                            <a:srgbClr val="000000"/>
                          </a:solidFill>
                          <a:effectLst/>
                          <a:latin typeface="Arial" charset="0"/>
                        </a:rPr>
                        <a:t>1</a:t>
                      </a:r>
                      <a:r>
                        <a:rPr kumimoji="0" lang="pt-BR" sz="1200" b="1" i="0" u="none" strike="noStrike" cap="none" normalizeH="0" baseline="0" smtClean="0">
                          <a:ln>
                            <a:noFill/>
                          </a:ln>
                          <a:solidFill>
                            <a:srgbClr val="000000"/>
                          </a:solidFill>
                          <a:effectLst/>
                          <a:latin typeface="Arial" charset="0"/>
                        </a:rPr>
                        <a:t>ADEE 3002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HC-FMUSP</a:t>
                      </a:r>
                    </a:p>
                  </a:txBody>
                  <a:tcPr marL="81280" marR="8128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8 (6,5%)</a:t>
                      </a:r>
                    </a:p>
                  </a:txBody>
                  <a:tcPr marL="81280" marR="8128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2 (1,6%)</a:t>
                      </a:r>
                    </a:p>
                  </a:txBody>
                  <a:tcPr marL="81280" marR="8128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2 (1,6%)</a:t>
                      </a:r>
                    </a:p>
                  </a:txBody>
                  <a:tcPr marL="81280" marR="8128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1 (0,8%)</a:t>
                      </a:r>
                    </a:p>
                  </a:txBody>
                  <a:tcPr marL="81280" marR="8128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3 (2,4%)</a:t>
                      </a:r>
                    </a:p>
                  </a:txBody>
                  <a:tcPr marL="81280" marR="8128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123</a:t>
                      </a:r>
                    </a:p>
                  </a:txBody>
                  <a:tcPr marL="81280" marR="81280"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CCCFF"/>
                    </a:solidFill>
                  </a:tcPr>
                </a:tc>
              </a:tr>
            </a:tbl>
          </a:graphicData>
        </a:graphic>
      </p:graphicFrame>
      <p:sp>
        <p:nvSpPr>
          <p:cNvPr id="27688" name="Text Box 37"/>
          <p:cNvSpPr txBox="1">
            <a:spLocks noChangeArrowheads="1"/>
          </p:cNvSpPr>
          <p:nvPr/>
        </p:nvSpPr>
        <p:spPr bwMode="auto">
          <a:xfrm>
            <a:off x="468313" y="6300788"/>
            <a:ext cx="4460875" cy="304800"/>
          </a:xfrm>
          <a:prstGeom prst="rect">
            <a:avLst/>
          </a:prstGeom>
          <a:noFill/>
          <a:ln w="9525">
            <a:noFill/>
            <a:miter lim="800000"/>
            <a:headEnd/>
            <a:tailEnd/>
          </a:ln>
        </p:spPr>
        <p:txBody>
          <a:bodyPr anchor="ctr">
            <a:spAutoFit/>
          </a:bodyPr>
          <a:lstStyle/>
          <a:p>
            <a:pPr marL="180975" indent="-180975">
              <a:buFontTx/>
              <a:buAutoNum type="arabicPeriod"/>
            </a:pPr>
            <a:r>
              <a:rPr lang="pt-BR" sz="1400" b="1"/>
              <a:t>Gonsalez &amp; Alcalde et al. Virus Research 2007</a:t>
            </a:r>
          </a:p>
        </p:txBody>
      </p:sp>
      <p:graphicFrame>
        <p:nvGraphicFramePr>
          <p:cNvPr id="9" name="Group 3"/>
          <p:cNvGraphicFramePr>
            <a:graphicFrameLocks noGrp="1"/>
          </p:cNvGraphicFramePr>
          <p:nvPr>
            <p:ph idx="4294967295"/>
          </p:nvPr>
        </p:nvGraphicFramePr>
        <p:xfrm>
          <a:off x="1079500" y="3722688"/>
          <a:ext cx="7092950" cy="852488"/>
        </p:xfrm>
        <a:graphic>
          <a:graphicData uri="http://schemas.openxmlformats.org/drawingml/2006/table">
            <a:tbl>
              <a:tblPr/>
              <a:tblGrid>
                <a:gridCol w="1233488"/>
                <a:gridCol w="915987"/>
                <a:gridCol w="869950"/>
                <a:gridCol w="858838"/>
                <a:gridCol w="785812"/>
                <a:gridCol w="1071563"/>
                <a:gridCol w="1357312"/>
              </a:tblGrid>
              <a:tr h="852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ADEE 3002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HC-FMUSP</a:t>
                      </a:r>
                    </a:p>
                  </a:txBody>
                  <a:tcPr marL="81280" marR="81280"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8 (6,5%)</a:t>
                      </a:r>
                    </a:p>
                  </a:txBody>
                  <a:tcPr marL="81280" marR="81280"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2 (1,6%)</a:t>
                      </a:r>
                    </a:p>
                  </a:txBody>
                  <a:tcPr marL="81280" marR="81280"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2 (1,6%)</a:t>
                      </a:r>
                    </a:p>
                  </a:txBody>
                  <a:tcPr marL="81280" marR="81280"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1 (0,8%)</a:t>
                      </a:r>
                    </a:p>
                  </a:txBody>
                  <a:tcPr marL="81280" marR="81280"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3 (2,4%)</a:t>
                      </a:r>
                    </a:p>
                  </a:txBody>
                  <a:tcPr marL="81280" marR="81280"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1200" b="1" i="0" u="none" strike="noStrike" cap="none" normalizeH="0" baseline="0" smtClean="0">
                          <a:ln>
                            <a:noFill/>
                          </a:ln>
                          <a:solidFill>
                            <a:srgbClr val="000000"/>
                          </a:solidFill>
                          <a:effectLst/>
                          <a:latin typeface="Arial" charset="0"/>
                        </a:rPr>
                        <a:t>123</a:t>
                      </a:r>
                    </a:p>
                  </a:txBody>
                  <a:tcPr marL="81280" marR="81280"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FFFFCC"/>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ounded Rectangle 22"/>
          <p:cNvSpPr>
            <a:spLocks noChangeArrowheads="1"/>
          </p:cNvSpPr>
          <p:nvPr/>
        </p:nvSpPr>
        <p:spPr bwMode="auto">
          <a:xfrm>
            <a:off x="357188" y="1235075"/>
            <a:ext cx="8429625" cy="4714875"/>
          </a:xfrm>
          <a:prstGeom prst="roundRect">
            <a:avLst>
              <a:gd name="adj" fmla="val 5352"/>
            </a:avLst>
          </a:prstGeom>
          <a:solidFill>
            <a:srgbClr val="FFFFFF"/>
          </a:solidFill>
          <a:ln w="9525" algn="ctr">
            <a:noFill/>
            <a:round/>
            <a:headEnd/>
            <a:tailEnd/>
          </a:ln>
        </p:spPr>
        <p:txBody>
          <a:bodyPr wrap="none"/>
          <a:lstStyle/>
          <a:p>
            <a:endParaRPr lang="pt-BR" sz="1200" b="1"/>
          </a:p>
        </p:txBody>
      </p:sp>
      <p:pic>
        <p:nvPicPr>
          <p:cNvPr id="28675" name="Picture 4"/>
          <p:cNvPicPr>
            <a:picLocks noChangeAspect="1" noChangeArrowheads="1"/>
          </p:cNvPicPr>
          <p:nvPr/>
        </p:nvPicPr>
        <p:blipFill>
          <a:blip r:embed="rId3" cstate="print"/>
          <a:srcRect l="4379" t="6744" r="1942" b="3830"/>
          <a:stretch>
            <a:fillRect/>
          </a:stretch>
        </p:blipFill>
        <p:spPr bwMode="auto">
          <a:xfrm>
            <a:off x="1090613" y="1447800"/>
            <a:ext cx="6962775" cy="4286250"/>
          </a:xfrm>
          <a:prstGeom prst="rect">
            <a:avLst/>
          </a:prstGeom>
          <a:noFill/>
          <a:ln w="9525">
            <a:noFill/>
            <a:miter lim="800000"/>
            <a:headEnd/>
            <a:tailEnd/>
          </a:ln>
        </p:spPr>
      </p:pic>
      <p:sp>
        <p:nvSpPr>
          <p:cNvPr id="28676" name="Rectangle 2"/>
          <p:cNvSpPr txBox="1">
            <a:spLocks noChangeArrowheads="1"/>
          </p:cNvSpPr>
          <p:nvPr/>
        </p:nvSpPr>
        <p:spPr bwMode="auto">
          <a:xfrm>
            <a:off x="285750" y="236538"/>
            <a:ext cx="8572500" cy="733425"/>
          </a:xfrm>
          <a:prstGeom prst="rect">
            <a:avLst/>
          </a:prstGeom>
          <a:noFill/>
          <a:ln w="9525">
            <a:noFill/>
            <a:miter lim="800000"/>
            <a:headEnd/>
            <a:tailEnd/>
          </a:ln>
        </p:spPr>
        <p:txBody>
          <a:bodyPr>
            <a:spAutoFit/>
          </a:bodyPr>
          <a:lstStyle/>
          <a:p>
            <a:pPr algn="ctr">
              <a:spcBef>
                <a:spcPct val="20000"/>
              </a:spcBef>
            </a:pPr>
            <a:r>
              <a:rPr lang="en-US" sz="2100" b="1">
                <a:solidFill>
                  <a:srgbClr val="000000"/>
                </a:solidFill>
              </a:rPr>
              <a:t>MUTAÇÕES QUE GERAM RESISTÊNCIA EM PACIENTES VIRGENS DE TRATAMENTO – NOVOS DESAFIOS</a:t>
            </a:r>
            <a:endParaRPr lang="pt-BR" sz="2100" b="1">
              <a:solidFill>
                <a:srgbClr val="000000"/>
              </a:solidFill>
            </a:endParaRPr>
          </a:p>
        </p:txBody>
      </p:sp>
      <p:sp>
        <p:nvSpPr>
          <p:cNvPr id="28677" name="Text Box 37"/>
          <p:cNvSpPr txBox="1">
            <a:spLocks noChangeArrowheads="1"/>
          </p:cNvSpPr>
          <p:nvPr/>
        </p:nvSpPr>
        <p:spPr bwMode="auto">
          <a:xfrm>
            <a:off x="468313" y="6299200"/>
            <a:ext cx="4860925" cy="304800"/>
          </a:xfrm>
          <a:prstGeom prst="rect">
            <a:avLst/>
          </a:prstGeom>
          <a:noFill/>
          <a:ln w="9525">
            <a:noFill/>
            <a:miter lim="800000"/>
            <a:headEnd/>
            <a:tailEnd/>
          </a:ln>
        </p:spPr>
        <p:txBody>
          <a:bodyPr>
            <a:spAutoFit/>
          </a:bodyPr>
          <a:lstStyle/>
          <a:p>
            <a:pPr marL="342900" indent="-342900"/>
            <a:r>
              <a:rPr lang="pt-BR" sz="1400" b="1"/>
              <a:t>Gonsalez &amp; Alcalde et al.  Virus Research 2007</a:t>
            </a:r>
          </a:p>
        </p:txBody>
      </p:sp>
      <p:sp>
        <p:nvSpPr>
          <p:cNvPr id="28678" name="Retângulo 4"/>
          <p:cNvSpPr>
            <a:spLocks noChangeArrowheads="1"/>
          </p:cNvSpPr>
          <p:nvPr/>
        </p:nvSpPr>
        <p:spPr bwMode="auto">
          <a:xfrm>
            <a:off x="3532188" y="1462088"/>
            <a:ext cx="2039937" cy="357187"/>
          </a:xfrm>
          <a:prstGeom prst="rect">
            <a:avLst/>
          </a:prstGeom>
          <a:solidFill>
            <a:srgbClr val="FFFFFF"/>
          </a:solidFill>
          <a:ln w="9525" algn="ctr">
            <a:noFill/>
            <a:round/>
            <a:headEnd/>
            <a:tailEnd/>
          </a:ln>
        </p:spPr>
        <p:txBody>
          <a:bodyPr wrap="none"/>
          <a:lstStyle/>
          <a:p>
            <a:r>
              <a:rPr lang="pt-BR" sz="1600" b="1">
                <a:solidFill>
                  <a:schemeClr val="tx2"/>
                </a:solidFill>
              </a:rPr>
              <a:t>GENOMA DO HIV-1</a:t>
            </a:r>
          </a:p>
        </p:txBody>
      </p:sp>
      <p:sp>
        <p:nvSpPr>
          <p:cNvPr id="8" name="CaixaDeTexto 7"/>
          <p:cNvSpPr txBox="1"/>
          <p:nvPr/>
        </p:nvSpPr>
        <p:spPr>
          <a:xfrm>
            <a:off x="4210050" y="4311650"/>
            <a:ext cx="2076450" cy="161925"/>
          </a:xfrm>
          <a:prstGeom prst="rect">
            <a:avLst/>
          </a:prstGeom>
          <a:solidFill>
            <a:srgbClr val="FFFFFF"/>
          </a:solidFill>
        </p:spPr>
        <p:txBody>
          <a:bodyPr lIns="0" tIns="0" rIns="0" bIns="0">
            <a:spAutoFit/>
          </a:bodyPr>
          <a:lstStyle/>
          <a:p>
            <a:pPr algn="ctr">
              <a:defRPr/>
            </a:pPr>
            <a:r>
              <a:rPr lang="pt-BR" sz="1050" b="1" dirty="0">
                <a:latin typeface="Arial" pitchFamily="34" charset="0"/>
              </a:rPr>
              <a:t>TRANSCRIPTASE REVERSA</a:t>
            </a:r>
          </a:p>
        </p:txBody>
      </p:sp>
      <p:sp>
        <p:nvSpPr>
          <p:cNvPr id="9" name="CaixaDeTexto 8"/>
          <p:cNvSpPr txBox="1"/>
          <p:nvPr/>
        </p:nvSpPr>
        <p:spPr>
          <a:xfrm>
            <a:off x="1714500" y="3581400"/>
            <a:ext cx="923925" cy="254000"/>
          </a:xfrm>
          <a:prstGeom prst="rect">
            <a:avLst/>
          </a:prstGeom>
          <a:solidFill>
            <a:srgbClr val="FFFFFF"/>
          </a:solidFill>
        </p:spPr>
        <p:txBody>
          <a:bodyPr>
            <a:spAutoFit/>
          </a:bodyPr>
          <a:lstStyle/>
          <a:p>
            <a:pPr algn="ctr">
              <a:defRPr/>
            </a:pPr>
            <a:r>
              <a:rPr lang="pt-BR" sz="1050" b="1" dirty="0">
                <a:latin typeface="Arial" pitchFamily="34" charset="0"/>
              </a:rPr>
              <a:t>PROTEASE</a:t>
            </a:r>
          </a:p>
        </p:txBody>
      </p:sp>
      <p:sp>
        <p:nvSpPr>
          <p:cNvPr id="10" name="CaixaDeTexto 9"/>
          <p:cNvSpPr txBox="1"/>
          <p:nvPr/>
        </p:nvSpPr>
        <p:spPr>
          <a:xfrm>
            <a:off x="4605338" y="3648075"/>
            <a:ext cx="990600" cy="254000"/>
          </a:xfrm>
          <a:prstGeom prst="rect">
            <a:avLst/>
          </a:prstGeom>
          <a:solidFill>
            <a:srgbClr val="FFFFFF"/>
          </a:solidFill>
        </p:spPr>
        <p:txBody>
          <a:bodyPr>
            <a:spAutoFit/>
          </a:bodyPr>
          <a:lstStyle/>
          <a:p>
            <a:pPr algn="ctr">
              <a:defRPr/>
            </a:pPr>
            <a:r>
              <a:rPr lang="pt-BR" sz="1050" b="1" dirty="0">
                <a:latin typeface="Arial" pitchFamily="34" charset="0"/>
              </a:rPr>
              <a:t>INTEGRASE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140"/>
          <p:cNvSpPr>
            <a:spLocks noChangeArrowheads="1"/>
          </p:cNvSpPr>
          <p:nvPr/>
        </p:nvSpPr>
        <p:spPr bwMode="auto">
          <a:xfrm>
            <a:off x="6011863" y="3860800"/>
            <a:ext cx="2232025" cy="1146175"/>
          </a:xfrm>
          <a:prstGeom prst="rect">
            <a:avLst/>
          </a:prstGeom>
          <a:solidFill>
            <a:schemeClr val="bg1">
              <a:lumMod val="60000"/>
              <a:lumOff val="40000"/>
            </a:schemeClr>
          </a:solidFill>
          <a:ln w="57150">
            <a:solidFill>
              <a:srgbClr val="F6F000"/>
            </a:solidFill>
            <a:miter lim="800000"/>
            <a:headEnd/>
            <a:tailEnd/>
          </a:ln>
        </p:spPr>
        <p:txBody>
          <a:bodyPr wrap="none" anchor="ctr"/>
          <a:lstStyle/>
          <a:p>
            <a:pPr>
              <a:defRPr/>
            </a:pPr>
            <a:endParaRPr lang="pt-BR">
              <a:solidFill>
                <a:schemeClr val="bg1"/>
              </a:solidFill>
            </a:endParaRPr>
          </a:p>
        </p:txBody>
      </p:sp>
      <p:sp>
        <p:nvSpPr>
          <p:cNvPr id="32771" name="Rounded Rectangle 117"/>
          <p:cNvSpPr>
            <a:spLocks noChangeArrowheads="1"/>
          </p:cNvSpPr>
          <p:nvPr/>
        </p:nvSpPr>
        <p:spPr bwMode="auto">
          <a:xfrm>
            <a:off x="357188" y="1235075"/>
            <a:ext cx="8429625" cy="4714875"/>
          </a:xfrm>
          <a:prstGeom prst="roundRect">
            <a:avLst>
              <a:gd name="adj" fmla="val 5352"/>
            </a:avLst>
          </a:prstGeom>
          <a:solidFill>
            <a:srgbClr val="FFFFFF"/>
          </a:solidFill>
          <a:ln w="9525" algn="ctr">
            <a:noFill/>
            <a:round/>
            <a:headEnd/>
            <a:tailEnd/>
          </a:ln>
        </p:spPr>
        <p:txBody>
          <a:bodyPr wrap="none"/>
          <a:lstStyle/>
          <a:p>
            <a:endParaRPr lang="pt-BR"/>
          </a:p>
        </p:txBody>
      </p:sp>
      <p:sp>
        <p:nvSpPr>
          <p:cNvPr id="2" name="Rectangle 140"/>
          <p:cNvSpPr>
            <a:spLocks noChangeArrowheads="1"/>
          </p:cNvSpPr>
          <p:nvPr/>
        </p:nvSpPr>
        <p:spPr bwMode="auto">
          <a:xfrm>
            <a:off x="7300913" y="1360488"/>
            <a:ext cx="1254125" cy="1146175"/>
          </a:xfrm>
          <a:prstGeom prst="rect">
            <a:avLst/>
          </a:prstGeom>
          <a:solidFill>
            <a:schemeClr val="bg1">
              <a:lumMod val="60000"/>
              <a:lumOff val="40000"/>
            </a:schemeClr>
          </a:solidFill>
          <a:ln w="57150">
            <a:solidFill>
              <a:srgbClr val="F6F000"/>
            </a:solidFill>
            <a:miter lim="800000"/>
            <a:headEnd/>
            <a:tailEnd/>
          </a:ln>
        </p:spPr>
        <p:txBody>
          <a:bodyPr wrap="none" anchor="ctr"/>
          <a:lstStyle/>
          <a:p>
            <a:pPr>
              <a:defRPr/>
            </a:pPr>
            <a:endParaRPr lang="pt-BR">
              <a:solidFill>
                <a:schemeClr val="bg1"/>
              </a:solidFill>
            </a:endParaRPr>
          </a:p>
        </p:txBody>
      </p:sp>
      <p:sp>
        <p:nvSpPr>
          <p:cNvPr id="32773" name="Rectangle 3"/>
          <p:cNvSpPr>
            <a:spLocks noChangeArrowheads="1"/>
          </p:cNvSpPr>
          <p:nvPr/>
        </p:nvSpPr>
        <p:spPr bwMode="auto">
          <a:xfrm>
            <a:off x="990600" y="398463"/>
            <a:ext cx="7162800" cy="430212"/>
          </a:xfrm>
          <a:prstGeom prst="rect">
            <a:avLst/>
          </a:prstGeom>
          <a:noFill/>
          <a:ln w="9525">
            <a:noFill/>
            <a:miter lim="800000"/>
            <a:headEnd/>
            <a:tailEnd/>
          </a:ln>
        </p:spPr>
        <p:txBody>
          <a:bodyPr>
            <a:spAutoFit/>
          </a:bodyPr>
          <a:lstStyle/>
          <a:p>
            <a:pPr algn="ctr">
              <a:spcBef>
                <a:spcPct val="20000"/>
              </a:spcBef>
            </a:pPr>
            <a:r>
              <a:rPr lang="pt-BR" sz="2200" b="1"/>
              <a:t>EVOLUÇÃO DA TERAPIA ANTI-HIV</a:t>
            </a:r>
          </a:p>
        </p:txBody>
      </p:sp>
      <p:grpSp>
        <p:nvGrpSpPr>
          <p:cNvPr id="32774" name="Group 5"/>
          <p:cNvGrpSpPr>
            <a:grpSpLocks/>
          </p:cNvGrpSpPr>
          <p:nvPr/>
        </p:nvGrpSpPr>
        <p:grpSpPr bwMode="auto">
          <a:xfrm>
            <a:off x="708025" y="5210175"/>
            <a:ext cx="1947863" cy="147638"/>
            <a:chOff x="308" y="3521"/>
            <a:chExt cx="1405" cy="112"/>
          </a:xfrm>
        </p:grpSpPr>
        <p:sp>
          <p:nvSpPr>
            <p:cNvPr id="32886" name="Rectangle 6"/>
            <p:cNvSpPr>
              <a:spLocks noChangeArrowheads="1"/>
            </p:cNvSpPr>
            <p:nvPr/>
          </p:nvSpPr>
          <p:spPr bwMode="auto">
            <a:xfrm>
              <a:off x="308" y="3524"/>
              <a:ext cx="454" cy="109"/>
            </a:xfrm>
            <a:prstGeom prst="rect">
              <a:avLst/>
            </a:prstGeom>
            <a:solidFill>
              <a:srgbClr val="65B2FF"/>
            </a:solidFill>
            <a:ln w="19050">
              <a:solidFill>
                <a:schemeClr val="tx1"/>
              </a:solidFill>
              <a:miter lim="800000"/>
              <a:headEnd/>
              <a:tailEnd/>
            </a:ln>
          </p:spPr>
          <p:txBody>
            <a:bodyPr anchor="ctr"/>
            <a:lstStyle/>
            <a:p>
              <a:endParaRPr lang="pt-BR" sz="900"/>
            </a:p>
          </p:txBody>
        </p:sp>
        <p:sp>
          <p:nvSpPr>
            <p:cNvPr id="32887" name="Rectangle 7"/>
            <p:cNvSpPr>
              <a:spLocks noChangeArrowheads="1"/>
            </p:cNvSpPr>
            <p:nvPr/>
          </p:nvSpPr>
          <p:spPr bwMode="auto">
            <a:xfrm>
              <a:off x="889" y="3521"/>
              <a:ext cx="824" cy="87"/>
            </a:xfrm>
            <a:prstGeom prst="rect">
              <a:avLst/>
            </a:prstGeom>
            <a:noFill/>
            <a:ln w="9525">
              <a:noFill/>
              <a:miter lim="800000"/>
              <a:headEnd/>
              <a:tailEnd/>
            </a:ln>
          </p:spPr>
          <p:txBody>
            <a:bodyPr wrap="none" lIns="0" tIns="0" rIns="0" bIns="0" anchor="ctr">
              <a:spAutoFit/>
            </a:bodyPr>
            <a:lstStyle/>
            <a:p>
              <a:pPr eaLnBrk="0" hangingPunct="0"/>
              <a:r>
                <a:rPr lang="pt-BR" sz="900" b="1">
                  <a:solidFill>
                    <a:srgbClr val="1F1A17"/>
                  </a:solidFill>
                </a:rPr>
                <a:t>Análogos Nucleosídeos</a:t>
              </a:r>
              <a:endParaRPr lang="pt-BR" sz="900">
                <a:latin typeface="Times New Roman" pitchFamily="18" charset="0"/>
              </a:endParaRPr>
            </a:p>
          </p:txBody>
        </p:sp>
      </p:grpSp>
      <p:grpSp>
        <p:nvGrpSpPr>
          <p:cNvPr id="32775" name="Group 8"/>
          <p:cNvGrpSpPr>
            <a:grpSpLocks/>
          </p:cNvGrpSpPr>
          <p:nvPr/>
        </p:nvGrpSpPr>
        <p:grpSpPr bwMode="auto">
          <a:xfrm>
            <a:off x="708025" y="5441950"/>
            <a:ext cx="2149475" cy="149225"/>
            <a:chOff x="308" y="3710"/>
            <a:chExt cx="1550" cy="113"/>
          </a:xfrm>
        </p:grpSpPr>
        <p:sp>
          <p:nvSpPr>
            <p:cNvPr id="32884" name="Rectangle 9"/>
            <p:cNvSpPr>
              <a:spLocks noChangeArrowheads="1"/>
            </p:cNvSpPr>
            <p:nvPr/>
          </p:nvSpPr>
          <p:spPr bwMode="auto">
            <a:xfrm>
              <a:off x="308" y="3714"/>
              <a:ext cx="454" cy="109"/>
            </a:xfrm>
            <a:prstGeom prst="rect">
              <a:avLst/>
            </a:prstGeom>
            <a:solidFill>
              <a:srgbClr val="3366FF"/>
            </a:solidFill>
            <a:ln w="19050">
              <a:solidFill>
                <a:schemeClr val="tx1"/>
              </a:solidFill>
              <a:miter lim="800000"/>
              <a:headEnd/>
              <a:tailEnd/>
            </a:ln>
          </p:spPr>
          <p:txBody>
            <a:bodyPr anchor="ctr"/>
            <a:lstStyle/>
            <a:p>
              <a:endParaRPr lang="pt-BR" sz="900"/>
            </a:p>
          </p:txBody>
        </p:sp>
        <p:sp>
          <p:nvSpPr>
            <p:cNvPr id="32885" name="Rectangle 10"/>
            <p:cNvSpPr>
              <a:spLocks noChangeArrowheads="1"/>
            </p:cNvSpPr>
            <p:nvPr/>
          </p:nvSpPr>
          <p:spPr bwMode="auto">
            <a:xfrm>
              <a:off x="889" y="3710"/>
              <a:ext cx="969" cy="87"/>
            </a:xfrm>
            <a:prstGeom prst="rect">
              <a:avLst/>
            </a:prstGeom>
            <a:noFill/>
            <a:ln w="9525">
              <a:noFill/>
              <a:miter lim="800000"/>
              <a:headEnd/>
              <a:tailEnd/>
            </a:ln>
          </p:spPr>
          <p:txBody>
            <a:bodyPr wrap="none" lIns="0" tIns="0" rIns="0" bIns="0" anchor="ctr">
              <a:spAutoFit/>
            </a:bodyPr>
            <a:lstStyle/>
            <a:p>
              <a:pPr eaLnBrk="0" hangingPunct="0"/>
              <a:r>
                <a:rPr lang="pt-BR" sz="900" b="1">
                  <a:solidFill>
                    <a:srgbClr val="1F1A17"/>
                  </a:solidFill>
                </a:rPr>
                <a:t>Não análogos Nucleosídeos</a:t>
              </a:r>
              <a:endParaRPr lang="pt-BR" sz="900">
                <a:latin typeface="Times New Roman" pitchFamily="18" charset="0"/>
              </a:endParaRPr>
            </a:p>
          </p:txBody>
        </p:sp>
      </p:grpSp>
      <p:grpSp>
        <p:nvGrpSpPr>
          <p:cNvPr id="32776" name="Group 11"/>
          <p:cNvGrpSpPr>
            <a:grpSpLocks/>
          </p:cNvGrpSpPr>
          <p:nvPr/>
        </p:nvGrpSpPr>
        <p:grpSpPr bwMode="auto">
          <a:xfrm>
            <a:off x="708025" y="5676900"/>
            <a:ext cx="1881188" cy="149225"/>
            <a:chOff x="307" y="3907"/>
            <a:chExt cx="1357" cy="113"/>
          </a:xfrm>
        </p:grpSpPr>
        <p:sp>
          <p:nvSpPr>
            <p:cNvPr id="32882" name="Rectangle 12"/>
            <p:cNvSpPr>
              <a:spLocks noChangeArrowheads="1"/>
            </p:cNvSpPr>
            <p:nvPr/>
          </p:nvSpPr>
          <p:spPr bwMode="auto">
            <a:xfrm>
              <a:off x="307" y="3911"/>
              <a:ext cx="455" cy="109"/>
            </a:xfrm>
            <a:prstGeom prst="rect">
              <a:avLst/>
            </a:prstGeom>
            <a:solidFill>
              <a:srgbClr val="3333FF"/>
            </a:solidFill>
            <a:ln w="19050">
              <a:solidFill>
                <a:schemeClr val="tx1"/>
              </a:solidFill>
              <a:miter lim="800000"/>
              <a:headEnd/>
              <a:tailEnd/>
            </a:ln>
          </p:spPr>
          <p:txBody>
            <a:bodyPr anchor="ctr"/>
            <a:lstStyle/>
            <a:p>
              <a:endParaRPr lang="pt-BR" sz="900"/>
            </a:p>
          </p:txBody>
        </p:sp>
        <p:sp>
          <p:nvSpPr>
            <p:cNvPr id="32883" name="Rectangle 13"/>
            <p:cNvSpPr>
              <a:spLocks noChangeArrowheads="1"/>
            </p:cNvSpPr>
            <p:nvPr/>
          </p:nvSpPr>
          <p:spPr bwMode="auto">
            <a:xfrm>
              <a:off x="889" y="3907"/>
              <a:ext cx="775" cy="87"/>
            </a:xfrm>
            <a:prstGeom prst="rect">
              <a:avLst/>
            </a:prstGeom>
            <a:noFill/>
            <a:ln w="9525">
              <a:noFill/>
              <a:miter lim="800000"/>
              <a:headEnd/>
              <a:tailEnd/>
            </a:ln>
          </p:spPr>
          <p:txBody>
            <a:bodyPr wrap="none" lIns="0" tIns="0" rIns="0" bIns="0" anchor="ctr">
              <a:spAutoFit/>
            </a:bodyPr>
            <a:lstStyle/>
            <a:p>
              <a:pPr eaLnBrk="0" hangingPunct="0"/>
              <a:r>
                <a:rPr lang="pt-BR" sz="900" b="1">
                  <a:solidFill>
                    <a:srgbClr val="1F1A17"/>
                  </a:solidFill>
                </a:rPr>
                <a:t>Inibidores da protease</a:t>
              </a:r>
              <a:endParaRPr lang="pt-BR" sz="900">
                <a:latin typeface="Times New Roman" pitchFamily="18" charset="0"/>
              </a:endParaRPr>
            </a:p>
          </p:txBody>
        </p:sp>
      </p:grpSp>
      <p:grpSp>
        <p:nvGrpSpPr>
          <p:cNvPr id="32777" name="Group 14"/>
          <p:cNvGrpSpPr>
            <a:grpSpLocks/>
          </p:cNvGrpSpPr>
          <p:nvPr/>
        </p:nvGrpSpPr>
        <p:grpSpPr bwMode="auto">
          <a:xfrm>
            <a:off x="3602038" y="5210175"/>
            <a:ext cx="1939925" cy="147638"/>
            <a:chOff x="2933" y="3520"/>
            <a:chExt cx="1398" cy="113"/>
          </a:xfrm>
        </p:grpSpPr>
        <p:sp>
          <p:nvSpPr>
            <p:cNvPr id="32880" name="Rectangle 15"/>
            <p:cNvSpPr>
              <a:spLocks noChangeArrowheads="1"/>
            </p:cNvSpPr>
            <p:nvPr/>
          </p:nvSpPr>
          <p:spPr bwMode="auto">
            <a:xfrm>
              <a:off x="2933" y="3524"/>
              <a:ext cx="455" cy="109"/>
            </a:xfrm>
            <a:prstGeom prst="rect">
              <a:avLst/>
            </a:prstGeom>
            <a:solidFill>
              <a:srgbClr val="336600"/>
            </a:solidFill>
            <a:ln w="19050">
              <a:solidFill>
                <a:schemeClr val="tx1"/>
              </a:solidFill>
              <a:miter lim="800000"/>
              <a:headEnd/>
              <a:tailEnd/>
            </a:ln>
          </p:spPr>
          <p:txBody>
            <a:bodyPr anchor="ctr"/>
            <a:lstStyle/>
            <a:p>
              <a:endParaRPr lang="pt-BR" sz="900"/>
            </a:p>
          </p:txBody>
        </p:sp>
        <p:sp>
          <p:nvSpPr>
            <p:cNvPr id="32881" name="Rectangle 16"/>
            <p:cNvSpPr>
              <a:spLocks noChangeArrowheads="1"/>
            </p:cNvSpPr>
            <p:nvPr/>
          </p:nvSpPr>
          <p:spPr bwMode="auto">
            <a:xfrm>
              <a:off x="3523" y="3520"/>
              <a:ext cx="808" cy="87"/>
            </a:xfrm>
            <a:prstGeom prst="rect">
              <a:avLst/>
            </a:prstGeom>
            <a:noFill/>
            <a:ln w="9525">
              <a:noFill/>
              <a:miter lim="800000"/>
              <a:headEnd/>
              <a:tailEnd/>
            </a:ln>
          </p:spPr>
          <p:txBody>
            <a:bodyPr wrap="none" lIns="0" tIns="0" rIns="0" bIns="0" anchor="ctr">
              <a:spAutoFit/>
            </a:bodyPr>
            <a:lstStyle/>
            <a:p>
              <a:pPr eaLnBrk="0" hangingPunct="0"/>
              <a:r>
                <a:rPr lang="pt-BR" sz="900" b="1">
                  <a:solidFill>
                    <a:srgbClr val="1F1A17"/>
                  </a:solidFill>
                </a:rPr>
                <a:t>Análogos Nucleotídeos</a:t>
              </a:r>
              <a:endParaRPr lang="pt-BR" sz="900">
                <a:latin typeface="Times New Roman" pitchFamily="18" charset="0"/>
              </a:endParaRPr>
            </a:p>
          </p:txBody>
        </p:sp>
      </p:grpSp>
      <p:grpSp>
        <p:nvGrpSpPr>
          <p:cNvPr id="32778" name="Group 17"/>
          <p:cNvGrpSpPr>
            <a:grpSpLocks/>
          </p:cNvGrpSpPr>
          <p:nvPr/>
        </p:nvGrpSpPr>
        <p:grpSpPr bwMode="auto">
          <a:xfrm>
            <a:off x="3602038" y="5443538"/>
            <a:ext cx="1743075" cy="147637"/>
            <a:chOff x="2932" y="3710"/>
            <a:chExt cx="1257" cy="112"/>
          </a:xfrm>
        </p:grpSpPr>
        <p:sp>
          <p:nvSpPr>
            <p:cNvPr id="32878" name="Rectangle 18"/>
            <p:cNvSpPr>
              <a:spLocks noChangeArrowheads="1"/>
            </p:cNvSpPr>
            <p:nvPr/>
          </p:nvSpPr>
          <p:spPr bwMode="auto">
            <a:xfrm>
              <a:off x="2932" y="3713"/>
              <a:ext cx="455" cy="109"/>
            </a:xfrm>
            <a:prstGeom prst="rect">
              <a:avLst/>
            </a:prstGeom>
            <a:solidFill>
              <a:srgbClr val="00D000"/>
            </a:solidFill>
            <a:ln w="19050">
              <a:solidFill>
                <a:schemeClr val="tx1"/>
              </a:solidFill>
              <a:miter lim="800000"/>
              <a:headEnd/>
              <a:tailEnd/>
            </a:ln>
          </p:spPr>
          <p:txBody>
            <a:bodyPr anchor="ctr"/>
            <a:lstStyle/>
            <a:p>
              <a:endParaRPr lang="pt-BR" sz="900"/>
            </a:p>
          </p:txBody>
        </p:sp>
        <p:sp>
          <p:nvSpPr>
            <p:cNvPr id="32879" name="Rectangle 19"/>
            <p:cNvSpPr>
              <a:spLocks noChangeArrowheads="1"/>
            </p:cNvSpPr>
            <p:nvPr/>
          </p:nvSpPr>
          <p:spPr bwMode="auto">
            <a:xfrm>
              <a:off x="3523" y="3710"/>
              <a:ext cx="666" cy="87"/>
            </a:xfrm>
            <a:prstGeom prst="rect">
              <a:avLst/>
            </a:prstGeom>
            <a:noFill/>
            <a:ln w="9525">
              <a:noFill/>
              <a:miter lim="800000"/>
              <a:headEnd/>
              <a:tailEnd/>
            </a:ln>
          </p:spPr>
          <p:txBody>
            <a:bodyPr wrap="none" lIns="0" tIns="0" rIns="0" bIns="0" anchor="ctr">
              <a:spAutoFit/>
            </a:bodyPr>
            <a:lstStyle/>
            <a:p>
              <a:pPr eaLnBrk="0" hangingPunct="0"/>
              <a:r>
                <a:rPr lang="pt-BR" sz="900" b="1">
                  <a:solidFill>
                    <a:srgbClr val="1F1A17"/>
                  </a:solidFill>
                </a:rPr>
                <a:t>Inibidores de fusão</a:t>
              </a:r>
              <a:endParaRPr lang="pt-BR" sz="900">
                <a:latin typeface="Times New Roman" pitchFamily="18" charset="0"/>
              </a:endParaRPr>
            </a:p>
          </p:txBody>
        </p:sp>
      </p:grpSp>
      <p:grpSp>
        <p:nvGrpSpPr>
          <p:cNvPr id="32779" name="Group 20"/>
          <p:cNvGrpSpPr>
            <a:grpSpLocks/>
          </p:cNvGrpSpPr>
          <p:nvPr/>
        </p:nvGrpSpPr>
        <p:grpSpPr bwMode="auto">
          <a:xfrm>
            <a:off x="3602038" y="5678488"/>
            <a:ext cx="1839912" cy="147637"/>
            <a:chOff x="2932" y="3907"/>
            <a:chExt cx="1326" cy="112"/>
          </a:xfrm>
        </p:grpSpPr>
        <p:sp>
          <p:nvSpPr>
            <p:cNvPr id="32876" name="Rectangle 21"/>
            <p:cNvSpPr>
              <a:spLocks noChangeArrowheads="1"/>
            </p:cNvSpPr>
            <p:nvPr/>
          </p:nvSpPr>
          <p:spPr bwMode="auto">
            <a:xfrm>
              <a:off x="2932" y="3910"/>
              <a:ext cx="455" cy="109"/>
            </a:xfrm>
            <a:prstGeom prst="rect">
              <a:avLst/>
            </a:prstGeom>
            <a:solidFill>
              <a:srgbClr val="99FF33"/>
            </a:solidFill>
            <a:ln w="19050">
              <a:solidFill>
                <a:schemeClr val="tx1"/>
              </a:solidFill>
              <a:miter lim="800000"/>
              <a:headEnd/>
              <a:tailEnd/>
            </a:ln>
          </p:spPr>
          <p:txBody>
            <a:bodyPr anchor="ctr"/>
            <a:lstStyle/>
            <a:p>
              <a:endParaRPr lang="pt-BR" sz="900"/>
            </a:p>
          </p:txBody>
        </p:sp>
        <p:sp>
          <p:nvSpPr>
            <p:cNvPr id="32877" name="Rectangle 22"/>
            <p:cNvSpPr>
              <a:spLocks noChangeArrowheads="1"/>
            </p:cNvSpPr>
            <p:nvPr/>
          </p:nvSpPr>
          <p:spPr bwMode="auto">
            <a:xfrm>
              <a:off x="3523" y="3907"/>
              <a:ext cx="735" cy="87"/>
            </a:xfrm>
            <a:prstGeom prst="rect">
              <a:avLst/>
            </a:prstGeom>
            <a:noFill/>
            <a:ln w="9525">
              <a:noFill/>
              <a:miter lim="800000"/>
              <a:headEnd/>
              <a:tailEnd/>
            </a:ln>
          </p:spPr>
          <p:txBody>
            <a:bodyPr wrap="none" lIns="0" tIns="0" rIns="0" bIns="0" anchor="ctr">
              <a:spAutoFit/>
            </a:bodyPr>
            <a:lstStyle/>
            <a:p>
              <a:pPr eaLnBrk="0" hangingPunct="0"/>
              <a:r>
                <a:rPr lang="pt-BR" sz="900" b="1">
                  <a:solidFill>
                    <a:srgbClr val="1F1A17"/>
                  </a:solidFill>
                </a:rPr>
                <a:t>Inibidores de entrada</a:t>
              </a:r>
              <a:endParaRPr lang="pt-BR" sz="900">
                <a:latin typeface="Times New Roman" pitchFamily="18" charset="0"/>
              </a:endParaRPr>
            </a:p>
          </p:txBody>
        </p:sp>
      </p:grpSp>
      <p:grpSp>
        <p:nvGrpSpPr>
          <p:cNvPr id="32780" name="Group 23"/>
          <p:cNvGrpSpPr>
            <a:grpSpLocks/>
          </p:cNvGrpSpPr>
          <p:nvPr/>
        </p:nvGrpSpPr>
        <p:grpSpPr bwMode="auto">
          <a:xfrm>
            <a:off x="866775" y="1473200"/>
            <a:ext cx="7408863" cy="884238"/>
            <a:chOff x="208" y="724"/>
            <a:chExt cx="5343" cy="673"/>
          </a:xfrm>
        </p:grpSpPr>
        <p:sp>
          <p:nvSpPr>
            <p:cNvPr id="32849" name="Freeform 24"/>
            <p:cNvSpPr>
              <a:spLocks/>
            </p:cNvSpPr>
            <p:nvPr/>
          </p:nvSpPr>
          <p:spPr bwMode="auto">
            <a:xfrm>
              <a:off x="208" y="971"/>
              <a:ext cx="5343" cy="86"/>
            </a:xfrm>
            <a:custGeom>
              <a:avLst/>
              <a:gdLst>
                <a:gd name="T0" fmla="*/ 0 w 16342"/>
                <a:gd name="T1" fmla="*/ 0 h 257"/>
                <a:gd name="T2" fmla="*/ 0 w 16342"/>
                <a:gd name="T3" fmla="*/ 0 h 257"/>
                <a:gd name="T4" fmla="*/ 0 w 16342"/>
                <a:gd name="T5" fmla="*/ 0 h 257"/>
                <a:gd name="T6" fmla="*/ 0 w 16342"/>
                <a:gd name="T7" fmla="*/ 0 h 257"/>
                <a:gd name="T8" fmla="*/ 0 w 16342"/>
                <a:gd name="T9" fmla="*/ 0 h 257"/>
                <a:gd name="T10" fmla="*/ 0 w 16342"/>
                <a:gd name="T11" fmla="*/ 0 h 257"/>
                <a:gd name="T12" fmla="*/ 0 w 16342"/>
                <a:gd name="T13" fmla="*/ 0 h 257"/>
                <a:gd name="T14" fmla="*/ 0 w 16342"/>
                <a:gd name="T15" fmla="*/ 0 h 257"/>
                <a:gd name="T16" fmla="*/ 0 w 16342"/>
                <a:gd name="T17" fmla="*/ 0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42"/>
                <a:gd name="T28" fmla="*/ 0 h 257"/>
                <a:gd name="T29" fmla="*/ 16342 w 16342"/>
                <a:gd name="T30" fmla="*/ 257 h 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42" h="257">
                  <a:moveTo>
                    <a:pt x="0" y="0"/>
                  </a:moveTo>
                  <a:lnTo>
                    <a:pt x="5448" y="0"/>
                  </a:lnTo>
                  <a:lnTo>
                    <a:pt x="10895" y="0"/>
                  </a:lnTo>
                  <a:lnTo>
                    <a:pt x="16342" y="0"/>
                  </a:lnTo>
                  <a:lnTo>
                    <a:pt x="16342" y="257"/>
                  </a:lnTo>
                  <a:lnTo>
                    <a:pt x="10895" y="257"/>
                  </a:lnTo>
                  <a:lnTo>
                    <a:pt x="5448" y="257"/>
                  </a:lnTo>
                  <a:lnTo>
                    <a:pt x="0" y="257"/>
                  </a:lnTo>
                  <a:lnTo>
                    <a:pt x="0" y="0"/>
                  </a:lnTo>
                  <a:close/>
                </a:path>
              </a:pathLst>
            </a:custGeom>
            <a:solidFill>
              <a:srgbClr val="65B2FF"/>
            </a:solidFill>
            <a:ln w="19050">
              <a:solidFill>
                <a:schemeClr val="tx1"/>
              </a:solidFill>
              <a:round/>
              <a:headEnd/>
              <a:tailEnd/>
            </a:ln>
          </p:spPr>
          <p:txBody>
            <a:bodyPr/>
            <a:lstStyle/>
            <a:p>
              <a:endParaRPr lang="pt-BR"/>
            </a:p>
          </p:txBody>
        </p:sp>
        <p:sp>
          <p:nvSpPr>
            <p:cNvPr id="32850" name="Rectangle 25"/>
            <p:cNvSpPr>
              <a:spLocks noChangeArrowheads="1"/>
            </p:cNvSpPr>
            <p:nvPr/>
          </p:nvSpPr>
          <p:spPr bwMode="auto">
            <a:xfrm>
              <a:off x="240" y="724"/>
              <a:ext cx="388" cy="174"/>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AZT</a:t>
              </a:r>
            </a:p>
            <a:p>
              <a:pPr eaLnBrk="0" hangingPunct="0"/>
              <a:r>
                <a:rPr lang="pt-BR" sz="900" b="1">
                  <a:solidFill>
                    <a:srgbClr val="1F1A17"/>
                  </a:solidFill>
                </a:rPr>
                <a:t>Zidovudina</a:t>
              </a:r>
              <a:endParaRPr lang="pt-BR" sz="900">
                <a:latin typeface="Times New Roman" pitchFamily="18" charset="0"/>
              </a:endParaRPr>
            </a:p>
          </p:txBody>
        </p:sp>
        <p:sp>
          <p:nvSpPr>
            <p:cNvPr id="32851" name="Rectangle 26"/>
            <p:cNvSpPr>
              <a:spLocks noChangeArrowheads="1"/>
            </p:cNvSpPr>
            <p:nvPr/>
          </p:nvSpPr>
          <p:spPr bwMode="auto">
            <a:xfrm>
              <a:off x="1244" y="724"/>
              <a:ext cx="392" cy="174"/>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DDI</a:t>
              </a:r>
            </a:p>
            <a:p>
              <a:pPr eaLnBrk="0" hangingPunct="0"/>
              <a:r>
                <a:rPr lang="pt-BR" sz="900" b="1">
                  <a:solidFill>
                    <a:srgbClr val="1F1A17"/>
                  </a:solidFill>
                </a:rPr>
                <a:t>Didanosina</a:t>
              </a:r>
              <a:endParaRPr lang="pt-BR" sz="900">
                <a:latin typeface="Times New Roman" pitchFamily="18" charset="0"/>
              </a:endParaRPr>
            </a:p>
          </p:txBody>
        </p:sp>
        <p:sp>
          <p:nvSpPr>
            <p:cNvPr id="32852" name="Rectangle 27"/>
            <p:cNvSpPr>
              <a:spLocks noChangeArrowheads="1"/>
            </p:cNvSpPr>
            <p:nvPr/>
          </p:nvSpPr>
          <p:spPr bwMode="auto">
            <a:xfrm>
              <a:off x="2219" y="724"/>
              <a:ext cx="380" cy="174"/>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CCD</a:t>
              </a:r>
            </a:p>
            <a:p>
              <a:pPr eaLnBrk="0" hangingPunct="0"/>
              <a:r>
                <a:rPr lang="pt-BR" sz="900" b="1">
                  <a:solidFill>
                    <a:srgbClr val="1F1A17"/>
                  </a:solidFill>
                </a:rPr>
                <a:t>Zalcitabina</a:t>
              </a:r>
              <a:endParaRPr lang="pt-BR" sz="900">
                <a:latin typeface="Times New Roman" pitchFamily="18" charset="0"/>
              </a:endParaRPr>
            </a:p>
          </p:txBody>
        </p:sp>
        <p:sp>
          <p:nvSpPr>
            <p:cNvPr id="32853" name="Rectangle 28"/>
            <p:cNvSpPr>
              <a:spLocks noChangeArrowheads="1"/>
            </p:cNvSpPr>
            <p:nvPr/>
          </p:nvSpPr>
          <p:spPr bwMode="auto">
            <a:xfrm>
              <a:off x="3189" y="724"/>
              <a:ext cx="388" cy="174"/>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D4T</a:t>
              </a:r>
            </a:p>
            <a:p>
              <a:pPr eaLnBrk="0" hangingPunct="0"/>
              <a:r>
                <a:rPr lang="pt-BR" sz="900" b="1">
                  <a:solidFill>
                    <a:srgbClr val="1F1A17"/>
                  </a:solidFill>
                </a:rPr>
                <a:t>Estavudina</a:t>
              </a:r>
              <a:endParaRPr lang="pt-BR" sz="900">
                <a:latin typeface="Times New Roman" pitchFamily="18" charset="0"/>
              </a:endParaRPr>
            </a:p>
          </p:txBody>
        </p:sp>
        <p:grpSp>
          <p:nvGrpSpPr>
            <p:cNvPr id="32854" name="Group 29"/>
            <p:cNvGrpSpPr>
              <a:grpSpLocks/>
            </p:cNvGrpSpPr>
            <p:nvPr/>
          </p:nvGrpSpPr>
          <p:grpSpPr bwMode="auto">
            <a:xfrm>
              <a:off x="1224" y="1056"/>
              <a:ext cx="162" cy="158"/>
              <a:chOff x="1635" y="1056"/>
              <a:chExt cx="162" cy="158"/>
            </a:xfrm>
          </p:grpSpPr>
          <p:sp>
            <p:nvSpPr>
              <p:cNvPr id="32874" name="Rectangle 30"/>
              <p:cNvSpPr>
                <a:spLocks noChangeArrowheads="1"/>
              </p:cNvSpPr>
              <p:nvPr/>
            </p:nvSpPr>
            <p:spPr bwMode="auto">
              <a:xfrm>
                <a:off x="1635" y="1127"/>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1990</a:t>
                </a:r>
                <a:endParaRPr lang="pt-BR" sz="900" b="1">
                  <a:latin typeface="Times New Roman" pitchFamily="18" charset="0"/>
                </a:endParaRPr>
              </a:p>
            </p:txBody>
          </p:sp>
          <p:sp>
            <p:nvSpPr>
              <p:cNvPr id="32875" name="Rectangle 31"/>
              <p:cNvSpPr>
                <a:spLocks noChangeArrowheads="1"/>
              </p:cNvSpPr>
              <p:nvPr/>
            </p:nvSpPr>
            <p:spPr bwMode="auto">
              <a:xfrm>
                <a:off x="1734" y="1056"/>
                <a:ext cx="14" cy="71"/>
              </a:xfrm>
              <a:prstGeom prst="rect">
                <a:avLst/>
              </a:prstGeom>
              <a:solidFill>
                <a:srgbClr val="1F1A17"/>
              </a:solidFill>
              <a:ln w="9525">
                <a:noFill/>
                <a:miter lim="800000"/>
                <a:headEnd/>
                <a:tailEnd/>
              </a:ln>
            </p:spPr>
            <p:txBody>
              <a:bodyPr/>
              <a:lstStyle/>
              <a:p>
                <a:endParaRPr lang="pt-BR" sz="900"/>
              </a:p>
            </p:txBody>
          </p:sp>
        </p:grpSp>
        <p:grpSp>
          <p:nvGrpSpPr>
            <p:cNvPr id="32855" name="Group 32"/>
            <p:cNvGrpSpPr>
              <a:grpSpLocks/>
            </p:cNvGrpSpPr>
            <p:nvPr/>
          </p:nvGrpSpPr>
          <p:grpSpPr bwMode="auto">
            <a:xfrm>
              <a:off x="2199" y="1056"/>
              <a:ext cx="162" cy="163"/>
              <a:chOff x="2459" y="1056"/>
              <a:chExt cx="162" cy="163"/>
            </a:xfrm>
          </p:grpSpPr>
          <p:sp>
            <p:nvSpPr>
              <p:cNvPr id="32872" name="Rectangle 33"/>
              <p:cNvSpPr>
                <a:spLocks noChangeArrowheads="1"/>
              </p:cNvSpPr>
              <p:nvPr/>
            </p:nvSpPr>
            <p:spPr bwMode="auto">
              <a:xfrm>
                <a:off x="2459" y="1132"/>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1992</a:t>
                </a:r>
                <a:endParaRPr lang="pt-BR" sz="900" b="1">
                  <a:latin typeface="Times New Roman" pitchFamily="18" charset="0"/>
                </a:endParaRPr>
              </a:p>
            </p:txBody>
          </p:sp>
          <p:sp>
            <p:nvSpPr>
              <p:cNvPr id="32873" name="Rectangle 34"/>
              <p:cNvSpPr>
                <a:spLocks noChangeArrowheads="1"/>
              </p:cNvSpPr>
              <p:nvPr/>
            </p:nvSpPr>
            <p:spPr bwMode="auto">
              <a:xfrm>
                <a:off x="2558" y="1056"/>
                <a:ext cx="13" cy="71"/>
              </a:xfrm>
              <a:prstGeom prst="rect">
                <a:avLst/>
              </a:prstGeom>
              <a:solidFill>
                <a:srgbClr val="1F1A17"/>
              </a:solidFill>
              <a:ln w="9525">
                <a:noFill/>
                <a:miter lim="800000"/>
                <a:headEnd/>
                <a:tailEnd/>
              </a:ln>
            </p:spPr>
            <p:txBody>
              <a:bodyPr/>
              <a:lstStyle/>
              <a:p>
                <a:endParaRPr lang="pt-BR" sz="900"/>
              </a:p>
            </p:txBody>
          </p:sp>
        </p:grpSp>
        <p:grpSp>
          <p:nvGrpSpPr>
            <p:cNvPr id="32856" name="Group 35"/>
            <p:cNvGrpSpPr>
              <a:grpSpLocks/>
            </p:cNvGrpSpPr>
            <p:nvPr/>
          </p:nvGrpSpPr>
          <p:grpSpPr bwMode="auto">
            <a:xfrm>
              <a:off x="3175" y="1056"/>
              <a:ext cx="162" cy="163"/>
              <a:chOff x="3801" y="1056"/>
              <a:chExt cx="162" cy="163"/>
            </a:xfrm>
          </p:grpSpPr>
          <p:sp>
            <p:nvSpPr>
              <p:cNvPr id="32870" name="Rectangle 36"/>
              <p:cNvSpPr>
                <a:spLocks noChangeArrowheads="1"/>
              </p:cNvSpPr>
              <p:nvPr/>
            </p:nvSpPr>
            <p:spPr bwMode="auto">
              <a:xfrm>
                <a:off x="3801" y="1132"/>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1994</a:t>
                </a:r>
                <a:endParaRPr lang="pt-BR" sz="900" b="1">
                  <a:latin typeface="Times New Roman" pitchFamily="18" charset="0"/>
                </a:endParaRPr>
              </a:p>
            </p:txBody>
          </p:sp>
          <p:sp>
            <p:nvSpPr>
              <p:cNvPr id="32871" name="Rectangle 37"/>
              <p:cNvSpPr>
                <a:spLocks noChangeArrowheads="1"/>
              </p:cNvSpPr>
              <p:nvPr/>
            </p:nvSpPr>
            <p:spPr bwMode="auto">
              <a:xfrm>
                <a:off x="3901" y="1056"/>
                <a:ext cx="13" cy="71"/>
              </a:xfrm>
              <a:prstGeom prst="rect">
                <a:avLst/>
              </a:prstGeom>
              <a:solidFill>
                <a:srgbClr val="1F1A17"/>
              </a:solidFill>
              <a:ln w="9525">
                <a:noFill/>
                <a:miter lim="800000"/>
                <a:headEnd/>
                <a:tailEnd/>
              </a:ln>
            </p:spPr>
            <p:txBody>
              <a:bodyPr/>
              <a:lstStyle/>
              <a:p>
                <a:endParaRPr lang="pt-BR" sz="900"/>
              </a:p>
            </p:txBody>
          </p:sp>
        </p:grpSp>
        <p:grpSp>
          <p:nvGrpSpPr>
            <p:cNvPr id="32857" name="Group 38"/>
            <p:cNvGrpSpPr>
              <a:grpSpLocks/>
            </p:cNvGrpSpPr>
            <p:nvPr/>
          </p:nvGrpSpPr>
          <p:grpSpPr bwMode="auto">
            <a:xfrm>
              <a:off x="249" y="1056"/>
              <a:ext cx="162" cy="163"/>
              <a:chOff x="249" y="1056"/>
              <a:chExt cx="162" cy="163"/>
            </a:xfrm>
          </p:grpSpPr>
          <p:sp>
            <p:nvSpPr>
              <p:cNvPr id="32868" name="Rectangle 39"/>
              <p:cNvSpPr>
                <a:spLocks noChangeArrowheads="1"/>
              </p:cNvSpPr>
              <p:nvPr/>
            </p:nvSpPr>
            <p:spPr bwMode="auto">
              <a:xfrm>
                <a:off x="249" y="1132"/>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1987</a:t>
                </a:r>
                <a:endParaRPr lang="pt-BR" sz="900" b="1">
                  <a:latin typeface="Times New Roman" pitchFamily="18" charset="0"/>
                </a:endParaRPr>
              </a:p>
            </p:txBody>
          </p:sp>
          <p:sp>
            <p:nvSpPr>
              <p:cNvPr id="32869" name="Rectangle 40"/>
              <p:cNvSpPr>
                <a:spLocks noChangeArrowheads="1"/>
              </p:cNvSpPr>
              <p:nvPr/>
            </p:nvSpPr>
            <p:spPr bwMode="auto">
              <a:xfrm>
                <a:off x="354" y="1056"/>
                <a:ext cx="13" cy="71"/>
              </a:xfrm>
              <a:prstGeom prst="rect">
                <a:avLst/>
              </a:prstGeom>
              <a:solidFill>
                <a:srgbClr val="1F1A17"/>
              </a:solidFill>
              <a:ln w="9525">
                <a:noFill/>
                <a:miter lim="800000"/>
                <a:headEnd/>
                <a:tailEnd/>
              </a:ln>
            </p:spPr>
            <p:txBody>
              <a:bodyPr/>
              <a:lstStyle/>
              <a:p>
                <a:endParaRPr lang="pt-BR" sz="900"/>
              </a:p>
            </p:txBody>
          </p:sp>
        </p:grpSp>
        <p:sp>
          <p:nvSpPr>
            <p:cNvPr id="32858" name="Rectangle 41"/>
            <p:cNvSpPr>
              <a:spLocks noChangeArrowheads="1"/>
            </p:cNvSpPr>
            <p:nvPr/>
          </p:nvSpPr>
          <p:spPr bwMode="auto">
            <a:xfrm>
              <a:off x="4164" y="724"/>
              <a:ext cx="404"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3TC</a:t>
              </a:r>
            </a:p>
            <a:p>
              <a:pPr eaLnBrk="0" hangingPunct="0"/>
              <a:r>
                <a:rPr lang="pt-BR" sz="900" b="1">
                  <a:solidFill>
                    <a:srgbClr val="1F1A17"/>
                  </a:solidFill>
                </a:rPr>
                <a:t>Lamivudina</a:t>
              </a:r>
              <a:endParaRPr lang="pt-BR" sz="900">
                <a:latin typeface="Times New Roman" pitchFamily="18" charset="0"/>
              </a:endParaRPr>
            </a:p>
          </p:txBody>
        </p:sp>
        <p:sp>
          <p:nvSpPr>
            <p:cNvPr id="32859" name="Rectangle 42"/>
            <p:cNvSpPr>
              <a:spLocks noChangeArrowheads="1"/>
            </p:cNvSpPr>
            <p:nvPr/>
          </p:nvSpPr>
          <p:spPr bwMode="auto">
            <a:xfrm>
              <a:off x="5137" y="724"/>
              <a:ext cx="372"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SQV</a:t>
              </a:r>
            </a:p>
            <a:p>
              <a:pPr eaLnBrk="0" hangingPunct="0"/>
              <a:r>
                <a:rPr lang="pt-BR" sz="900" b="1">
                  <a:solidFill>
                    <a:srgbClr val="1F1A17"/>
                  </a:solidFill>
                </a:rPr>
                <a:t>Saquinavir</a:t>
              </a:r>
              <a:endParaRPr lang="pt-BR" sz="900">
                <a:latin typeface="Times New Roman" pitchFamily="18" charset="0"/>
              </a:endParaRPr>
            </a:p>
          </p:txBody>
        </p:sp>
        <p:grpSp>
          <p:nvGrpSpPr>
            <p:cNvPr id="32860" name="Group 43"/>
            <p:cNvGrpSpPr>
              <a:grpSpLocks/>
            </p:cNvGrpSpPr>
            <p:nvPr/>
          </p:nvGrpSpPr>
          <p:grpSpPr bwMode="auto">
            <a:xfrm>
              <a:off x="4150" y="1056"/>
              <a:ext cx="162" cy="155"/>
              <a:chOff x="4252" y="1062"/>
              <a:chExt cx="162" cy="155"/>
            </a:xfrm>
          </p:grpSpPr>
          <p:sp>
            <p:nvSpPr>
              <p:cNvPr id="32866" name="Rectangle 44"/>
              <p:cNvSpPr>
                <a:spLocks noChangeArrowheads="1"/>
              </p:cNvSpPr>
              <p:nvPr/>
            </p:nvSpPr>
            <p:spPr bwMode="auto">
              <a:xfrm>
                <a:off x="4252" y="1130"/>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1995</a:t>
                </a:r>
                <a:endParaRPr lang="pt-BR" sz="900">
                  <a:latin typeface="Times New Roman" pitchFamily="18" charset="0"/>
                </a:endParaRPr>
              </a:p>
            </p:txBody>
          </p:sp>
          <p:sp>
            <p:nvSpPr>
              <p:cNvPr id="32867" name="Rectangle 45"/>
              <p:cNvSpPr>
                <a:spLocks noChangeArrowheads="1"/>
              </p:cNvSpPr>
              <p:nvPr/>
            </p:nvSpPr>
            <p:spPr bwMode="auto">
              <a:xfrm>
                <a:off x="4350" y="1062"/>
                <a:ext cx="13" cy="71"/>
              </a:xfrm>
              <a:prstGeom prst="rect">
                <a:avLst/>
              </a:prstGeom>
              <a:solidFill>
                <a:srgbClr val="1F1A17"/>
              </a:solidFill>
              <a:ln w="9525">
                <a:noFill/>
                <a:miter lim="800000"/>
                <a:headEnd/>
                <a:tailEnd/>
              </a:ln>
            </p:spPr>
            <p:txBody>
              <a:bodyPr/>
              <a:lstStyle/>
              <a:p>
                <a:endParaRPr lang="pt-BR" sz="900"/>
              </a:p>
            </p:txBody>
          </p:sp>
        </p:grpSp>
        <p:grpSp>
          <p:nvGrpSpPr>
            <p:cNvPr id="32861" name="Group 46"/>
            <p:cNvGrpSpPr>
              <a:grpSpLocks/>
            </p:cNvGrpSpPr>
            <p:nvPr/>
          </p:nvGrpSpPr>
          <p:grpSpPr bwMode="auto">
            <a:xfrm>
              <a:off x="5129" y="1242"/>
              <a:ext cx="162" cy="155"/>
              <a:chOff x="5126" y="1062"/>
              <a:chExt cx="162" cy="155"/>
            </a:xfrm>
          </p:grpSpPr>
          <p:sp>
            <p:nvSpPr>
              <p:cNvPr id="32864" name="Rectangle 47"/>
              <p:cNvSpPr>
                <a:spLocks noChangeArrowheads="1"/>
              </p:cNvSpPr>
              <p:nvPr/>
            </p:nvSpPr>
            <p:spPr bwMode="auto">
              <a:xfrm>
                <a:off x="5126" y="1130"/>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1996</a:t>
                </a:r>
                <a:endParaRPr lang="pt-BR" sz="900">
                  <a:latin typeface="Times New Roman" pitchFamily="18" charset="0"/>
                </a:endParaRPr>
              </a:p>
            </p:txBody>
          </p:sp>
          <p:sp>
            <p:nvSpPr>
              <p:cNvPr id="32865" name="Rectangle 48"/>
              <p:cNvSpPr>
                <a:spLocks noChangeArrowheads="1"/>
              </p:cNvSpPr>
              <p:nvPr/>
            </p:nvSpPr>
            <p:spPr bwMode="auto">
              <a:xfrm>
                <a:off x="5224" y="1062"/>
                <a:ext cx="13" cy="71"/>
              </a:xfrm>
              <a:prstGeom prst="rect">
                <a:avLst/>
              </a:prstGeom>
              <a:solidFill>
                <a:srgbClr val="1F1A17"/>
              </a:solidFill>
              <a:ln w="9525">
                <a:noFill/>
                <a:miter lim="800000"/>
                <a:headEnd/>
                <a:tailEnd/>
              </a:ln>
            </p:spPr>
            <p:txBody>
              <a:bodyPr/>
              <a:lstStyle/>
              <a:p>
                <a:endParaRPr lang="pt-BR" sz="900"/>
              </a:p>
            </p:txBody>
          </p:sp>
        </p:grpSp>
        <p:sp>
          <p:nvSpPr>
            <p:cNvPr id="32862" name="Rectangle 49"/>
            <p:cNvSpPr>
              <a:spLocks noChangeArrowheads="1"/>
            </p:cNvSpPr>
            <p:nvPr/>
          </p:nvSpPr>
          <p:spPr bwMode="auto">
            <a:xfrm>
              <a:off x="4848" y="1061"/>
              <a:ext cx="703" cy="85"/>
            </a:xfrm>
            <a:prstGeom prst="rect">
              <a:avLst/>
            </a:prstGeom>
            <a:solidFill>
              <a:srgbClr val="3366FF"/>
            </a:solidFill>
            <a:ln w="19050">
              <a:solidFill>
                <a:schemeClr val="tx1"/>
              </a:solidFill>
              <a:miter lim="800000"/>
              <a:headEnd/>
              <a:tailEnd/>
            </a:ln>
          </p:spPr>
          <p:txBody>
            <a:bodyPr/>
            <a:lstStyle/>
            <a:p>
              <a:endParaRPr lang="pt-BR" sz="900"/>
            </a:p>
          </p:txBody>
        </p:sp>
        <p:sp>
          <p:nvSpPr>
            <p:cNvPr id="32863" name="Rectangle 50"/>
            <p:cNvSpPr>
              <a:spLocks noChangeArrowheads="1"/>
            </p:cNvSpPr>
            <p:nvPr/>
          </p:nvSpPr>
          <p:spPr bwMode="auto">
            <a:xfrm>
              <a:off x="5232" y="1150"/>
              <a:ext cx="319" cy="86"/>
            </a:xfrm>
            <a:prstGeom prst="rect">
              <a:avLst/>
            </a:prstGeom>
            <a:solidFill>
              <a:srgbClr val="3333FF"/>
            </a:solidFill>
            <a:ln w="19050">
              <a:solidFill>
                <a:schemeClr val="tx1"/>
              </a:solidFill>
              <a:miter lim="800000"/>
              <a:headEnd/>
              <a:tailEnd/>
            </a:ln>
          </p:spPr>
          <p:txBody>
            <a:bodyPr/>
            <a:lstStyle/>
            <a:p>
              <a:endParaRPr lang="pt-BR" sz="900"/>
            </a:p>
          </p:txBody>
        </p:sp>
      </p:grpSp>
      <p:grpSp>
        <p:nvGrpSpPr>
          <p:cNvPr id="32781" name="Group 51"/>
          <p:cNvGrpSpPr>
            <a:grpSpLocks/>
          </p:cNvGrpSpPr>
          <p:nvPr/>
        </p:nvGrpSpPr>
        <p:grpSpPr bwMode="auto">
          <a:xfrm>
            <a:off x="900113" y="2598738"/>
            <a:ext cx="7385050" cy="901700"/>
            <a:chOff x="230" y="1470"/>
            <a:chExt cx="5326" cy="687"/>
          </a:xfrm>
        </p:grpSpPr>
        <p:sp>
          <p:nvSpPr>
            <p:cNvPr id="32823" name="Rectangle 52"/>
            <p:cNvSpPr>
              <a:spLocks noChangeArrowheads="1"/>
            </p:cNvSpPr>
            <p:nvPr/>
          </p:nvSpPr>
          <p:spPr bwMode="auto">
            <a:xfrm>
              <a:off x="3794" y="1479"/>
              <a:ext cx="323"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EFV</a:t>
              </a:r>
            </a:p>
            <a:p>
              <a:pPr eaLnBrk="0" hangingPunct="0"/>
              <a:r>
                <a:rPr lang="pt-BR" sz="900" b="1">
                  <a:solidFill>
                    <a:srgbClr val="1F1A17"/>
                  </a:solidFill>
                </a:rPr>
                <a:t>Efavirenz</a:t>
              </a:r>
              <a:endParaRPr lang="pt-BR" sz="900">
                <a:latin typeface="Times New Roman" pitchFamily="18" charset="0"/>
              </a:endParaRPr>
            </a:p>
          </p:txBody>
        </p:sp>
        <p:sp>
          <p:nvSpPr>
            <p:cNvPr id="32824" name="Rectangle 53"/>
            <p:cNvSpPr>
              <a:spLocks noChangeArrowheads="1"/>
            </p:cNvSpPr>
            <p:nvPr/>
          </p:nvSpPr>
          <p:spPr bwMode="auto">
            <a:xfrm>
              <a:off x="4464" y="1479"/>
              <a:ext cx="307"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ABV</a:t>
              </a:r>
            </a:p>
            <a:p>
              <a:pPr eaLnBrk="0" hangingPunct="0"/>
              <a:r>
                <a:rPr lang="pt-BR" sz="900" b="1">
                  <a:solidFill>
                    <a:srgbClr val="1F1A17"/>
                  </a:solidFill>
                </a:rPr>
                <a:t>Abacavir</a:t>
              </a:r>
              <a:endParaRPr lang="pt-BR" sz="900">
                <a:latin typeface="Times New Roman" pitchFamily="18" charset="0"/>
              </a:endParaRPr>
            </a:p>
          </p:txBody>
        </p:sp>
        <p:sp>
          <p:nvSpPr>
            <p:cNvPr id="32825" name="Rectangle 54"/>
            <p:cNvSpPr>
              <a:spLocks noChangeArrowheads="1"/>
            </p:cNvSpPr>
            <p:nvPr/>
          </p:nvSpPr>
          <p:spPr bwMode="auto">
            <a:xfrm>
              <a:off x="5137" y="1479"/>
              <a:ext cx="404"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AMP</a:t>
              </a:r>
            </a:p>
            <a:p>
              <a:pPr eaLnBrk="0" hangingPunct="0"/>
              <a:r>
                <a:rPr lang="pt-BR" sz="900" b="1">
                  <a:solidFill>
                    <a:srgbClr val="1F1A17"/>
                  </a:solidFill>
                </a:rPr>
                <a:t>Amprenavir</a:t>
              </a:r>
              <a:endParaRPr lang="pt-BR" sz="900">
                <a:latin typeface="Times New Roman" pitchFamily="18" charset="0"/>
              </a:endParaRPr>
            </a:p>
          </p:txBody>
        </p:sp>
        <p:grpSp>
          <p:nvGrpSpPr>
            <p:cNvPr id="32826" name="Group 55"/>
            <p:cNvGrpSpPr>
              <a:grpSpLocks/>
            </p:cNvGrpSpPr>
            <p:nvPr/>
          </p:nvGrpSpPr>
          <p:grpSpPr bwMode="auto">
            <a:xfrm>
              <a:off x="4464" y="1978"/>
              <a:ext cx="162" cy="179"/>
              <a:chOff x="3911" y="1978"/>
              <a:chExt cx="162" cy="179"/>
            </a:xfrm>
          </p:grpSpPr>
          <p:sp>
            <p:nvSpPr>
              <p:cNvPr id="32847" name="Rectangle 56"/>
              <p:cNvSpPr>
                <a:spLocks noChangeArrowheads="1"/>
              </p:cNvSpPr>
              <p:nvPr/>
            </p:nvSpPr>
            <p:spPr bwMode="auto">
              <a:xfrm>
                <a:off x="3911" y="2070"/>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1998</a:t>
                </a:r>
                <a:endParaRPr lang="pt-BR" sz="900">
                  <a:latin typeface="Times New Roman" pitchFamily="18" charset="0"/>
                </a:endParaRPr>
              </a:p>
            </p:txBody>
          </p:sp>
          <p:sp>
            <p:nvSpPr>
              <p:cNvPr id="32848" name="Rectangle 57"/>
              <p:cNvSpPr>
                <a:spLocks noChangeArrowheads="1"/>
              </p:cNvSpPr>
              <p:nvPr/>
            </p:nvSpPr>
            <p:spPr bwMode="auto">
              <a:xfrm>
                <a:off x="4011" y="1978"/>
                <a:ext cx="13" cy="71"/>
              </a:xfrm>
              <a:prstGeom prst="rect">
                <a:avLst/>
              </a:prstGeom>
              <a:solidFill>
                <a:srgbClr val="1F1A17"/>
              </a:solidFill>
              <a:ln w="9525">
                <a:noFill/>
                <a:miter lim="800000"/>
                <a:headEnd/>
                <a:tailEnd/>
              </a:ln>
            </p:spPr>
            <p:txBody>
              <a:bodyPr/>
              <a:lstStyle/>
              <a:p>
                <a:endParaRPr lang="pt-BR" sz="900"/>
              </a:p>
            </p:txBody>
          </p:sp>
        </p:grpSp>
        <p:grpSp>
          <p:nvGrpSpPr>
            <p:cNvPr id="32827" name="Group 58"/>
            <p:cNvGrpSpPr>
              <a:grpSpLocks/>
            </p:cNvGrpSpPr>
            <p:nvPr/>
          </p:nvGrpSpPr>
          <p:grpSpPr bwMode="auto">
            <a:xfrm>
              <a:off x="5232" y="1972"/>
              <a:ext cx="162" cy="179"/>
              <a:chOff x="5232" y="1972"/>
              <a:chExt cx="162" cy="179"/>
            </a:xfrm>
          </p:grpSpPr>
          <p:sp>
            <p:nvSpPr>
              <p:cNvPr id="32845" name="Rectangle 59"/>
              <p:cNvSpPr>
                <a:spLocks noChangeArrowheads="1"/>
              </p:cNvSpPr>
              <p:nvPr/>
            </p:nvSpPr>
            <p:spPr bwMode="auto">
              <a:xfrm>
                <a:off x="5232" y="2064"/>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1998</a:t>
                </a:r>
                <a:endParaRPr lang="pt-BR" sz="900">
                  <a:latin typeface="Times New Roman" pitchFamily="18" charset="0"/>
                </a:endParaRPr>
              </a:p>
            </p:txBody>
          </p:sp>
          <p:sp>
            <p:nvSpPr>
              <p:cNvPr id="32846" name="Rectangle 60"/>
              <p:cNvSpPr>
                <a:spLocks noChangeArrowheads="1"/>
              </p:cNvSpPr>
              <p:nvPr/>
            </p:nvSpPr>
            <p:spPr bwMode="auto">
              <a:xfrm>
                <a:off x="5337" y="1972"/>
                <a:ext cx="14" cy="71"/>
              </a:xfrm>
              <a:prstGeom prst="rect">
                <a:avLst/>
              </a:prstGeom>
              <a:solidFill>
                <a:srgbClr val="1F1A17"/>
              </a:solidFill>
              <a:ln w="9525">
                <a:noFill/>
                <a:miter lim="800000"/>
                <a:headEnd/>
                <a:tailEnd/>
              </a:ln>
            </p:spPr>
            <p:txBody>
              <a:bodyPr/>
              <a:lstStyle/>
              <a:p>
                <a:endParaRPr lang="pt-BR" sz="900"/>
              </a:p>
            </p:txBody>
          </p:sp>
        </p:grpSp>
        <p:sp>
          <p:nvSpPr>
            <p:cNvPr id="32828" name="Rectangle 61"/>
            <p:cNvSpPr>
              <a:spLocks noChangeArrowheads="1"/>
            </p:cNvSpPr>
            <p:nvPr/>
          </p:nvSpPr>
          <p:spPr bwMode="auto">
            <a:xfrm>
              <a:off x="240" y="1470"/>
              <a:ext cx="303"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IDV</a:t>
              </a:r>
            </a:p>
            <a:p>
              <a:pPr eaLnBrk="0" hangingPunct="0"/>
              <a:r>
                <a:rPr lang="pt-BR" sz="900" b="1">
                  <a:solidFill>
                    <a:srgbClr val="1F1A17"/>
                  </a:solidFill>
                </a:rPr>
                <a:t>Indinavir</a:t>
              </a:r>
              <a:endParaRPr lang="pt-BR" sz="900">
                <a:latin typeface="Times New Roman" pitchFamily="18" charset="0"/>
              </a:endParaRPr>
            </a:p>
          </p:txBody>
        </p:sp>
        <p:sp>
          <p:nvSpPr>
            <p:cNvPr id="32829" name="Rectangle 62"/>
            <p:cNvSpPr>
              <a:spLocks noChangeArrowheads="1"/>
            </p:cNvSpPr>
            <p:nvPr/>
          </p:nvSpPr>
          <p:spPr bwMode="auto">
            <a:xfrm>
              <a:off x="922" y="1470"/>
              <a:ext cx="315"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RTV</a:t>
              </a:r>
            </a:p>
            <a:p>
              <a:pPr eaLnBrk="0" hangingPunct="0"/>
              <a:r>
                <a:rPr lang="pt-BR" sz="900" b="1">
                  <a:solidFill>
                    <a:srgbClr val="1F1A17"/>
                  </a:solidFill>
                </a:rPr>
                <a:t>Ritonavir</a:t>
              </a:r>
              <a:endParaRPr lang="pt-BR" sz="900">
                <a:latin typeface="Times New Roman" pitchFamily="18" charset="0"/>
              </a:endParaRPr>
            </a:p>
          </p:txBody>
        </p:sp>
        <p:sp>
          <p:nvSpPr>
            <p:cNvPr id="32830" name="Rectangle 63"/>
            <p:cNvSpPr>
              <a:spLocks noChangeArrowheads="1"/>
            </p:cNvSpPr>
            <p:nvPr/>
          </p:nvSpPr>
          <p:spPr bwMode="auto">
            <a:xfrm>
              <a:off x="1594" y="1470"/>
              <a:ext cx="372"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NVP</a:t>
              </a:r>
              <a:br>
                <a:rPr lang="pt-BR" sz="900" b="1">
                  <a:solidFill>
                    <a:srgbClr val="1F1A17"/>
                  </a:solidFill>
                </a:rPr>
              </a:br>
              <a:r>
                <a:rPr lang="pt-BR" sz="900" b="1">
                  <a:solidFill>
                    <a:srgbClr val="1F1A17"/>
                  </a:solidFill>
                </a:rPr>
                <a:t>Nevirapina</a:t>
              </a:r>
            </a:p>
          </p:txBody>
        </p:sp>
        <p:sp>
          <p:nvSpPr>
            <p:cNvPr id="32831" name="Rectangle 64"/>
            <p:cNvSpPr>
              <a:spLocks noChangeArrowheads="1"/>
            </p:cNvSpPr>
            <p:nvPr/>
          </p:nvSpPr>
          <p:spPr bwMode="auto">
            <a:xfrm>
              <a:off x="2327" y="1470"/>
              <a:ext cx="449" cy="211"/>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DLV</a:t>
              </a:r>
            </a:p>
            <a:p>
              <a:pPr eaLnBrk="0" hangingPunct="0"/>
              <a:r>
                <a:rPr lang="pt-BR" sz="900" b="1">
                  <a:solidFill>
                    <a:srgbClr val="1F1A17"/>
                  </a:solidFill>
                </a:rPr>
                <a:t>Delavirdina</a:t>
              </a:r>
              <a:endParaRPr lang="pt-BR" sz="900">
                <a:latin typeface="Times New Roman" pitchFamily="18" charset="0"/>
              </a:endParaRPr>
            </a:p>
          </p:txBody>
        </p:sp>
        <p:sp>
          <p:nvSpPr>
            <p:cNvPr id="32832" name="Rectangle 65"/>
            <p:cNvSpPr>
              <a:spLocks noChangeArrowheads="1"/>
            </p:cNvSpPr>
            <p:nvPr/>
          </p:nvSpPr>
          <p:spPr bwMode="auto">
            <a:xfrm>
              <a:off x="3105" y="1470"/>
              <a:ext cx="331" cy="174"/>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NFV</a:t>
              </a:r>
            </a:p>
            <a:p>
              <a:pPr eaLnBrk="0" hangingPunct="0"/>
              <a:r>
                <a:rPr lang="pt-BR" sz="900" b="1">
                  <a:solidFill>
                    <a:srgbClr val="1F1A17"/>
                  </a:solidFill>
                </a:rPr>
                <a:t>Nelfinavir</a:t>
              </a:r>
              <a:endParaRPr lang="pt-BR" sz="900">
                <a:latin typeface="Times New Roman" pitchFamily="18" charset="0"/>
              </a:endParaRPr>
            </a:p>
          </p:txBody>
        </p:sp>
        <p:grpSp>
          <p:nvGrpSpPr>
            <p:cNvPr id="32833" name="Group 66"/>
            <p:cNvGrpSpPr>
              <a:grpSpLocks/>
            </p:cNvGrpSpPr>
            <p:nvPr/>
          </p:nvGrpSpPr>
          <p:grpSpPr bwMode="auto">
            <a:xfrm>
              <a:off x="240" y="1977"/>
              <a:ext cx="162" cy="155"/>
              <a:chOff x="266" y="1977"/>
              <a:chExt cx="162" cy="155"/>
            </a:xfrm>
          </p:grpSpPr>
          <p:sp>
            <p:nvSpPr>
              <p:cNvPr id="32843" name="Rectangle 67"/>
              <p:cNvSpPr>
                <a:spLocks noChangeArrowheads="1"/>
              </p:cNvSpPr>
              <p:nvPr/>
            </p:nvSpPr>
            <p:spPr bwMode="auto">
              <a:xfrm>
                <a:off x="266" y="2045"/>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1996</a:t>
                </a:r>
                <a:endParaRPr lang="pt-BR" sz="900">
                  <a:latin typeface="Times New Roman" pitchFamily="18" charset="0"/>
                </a:endParaRPr>
              </a:p>
            </p:txBody>
          </p:sp>
          <p:sp>
            <p:nvSpPr>
              <p:cNvPr id="32844" name="Rectangle 68"/>
              <p:cNvSpPr>
                <a:spLocks noChangeArrowheads="1"/>
              </p:cNvSpPr>
              <p:nvPr/>
            </p:nvSpPr>
            <p:spPr bwMode="auto">
              <a:xfrm>
                <a:off x="373" y="1977"/>
                <a:ext cx="13" cy="71"/>
              </a:xfrm>
              <a:prstGeom prst="rect">
                <a:avLst/>
              </a:prstGeom>
              <a:solidFill>
                <a:srgbClr val="1F1A17"/>
              </a:solidFill>
              <a:ln w="9525">
                <a:noFill/>
                <a:miter lim="800000"/>
                <a:headEnd/>
                <a:tailEnd/>
              </a:ln>
            </p:spPr>
            <p:txBody>
              <a:bodyPr/>
              <a:lstStyle/>
              <a:p>
                <a:endParaRPr lang="pt-BR" sz="900"/>
              </a:p>
            </p:txBody>
          </p:sp>
        </p:grpSp>
        <p:grpSp>
          <p:nvGrpSpPr>
            <p:cNvPr id="32834" name="Group 69"/>
            <p:cNvGrpSpPr>
              <a:grpSpLocks/>
            </p:cNvGrpSpPr>
            <p:nvPr/>
          </p:nvGrpSpPr>
          <p:grpSpPr bwMode="auto">
            <a:xfrm>
              <a:off x="1572" y="1977"/>
              <a:ext cx="162" cy="155"/>
              <a:chOff x="1776" y="1977"/>
              <a:chExt cx="162" cy="155"/>
            </a:xfrm>
          </p:grpSpPr>
          <p:sp>
            <p:nvSpPr>
              <p:cNvPr id="32841" name="Rectangle 70"/>
              <p:cNvSpPr>
                <a:spLocks noChangeArrowheads="1"/>
              </p:cNvSpPr>
              <p:nvPr/>
            </p:nvSpPr>
            <p:spPr bwMode="auto">
              <a:xfrm>
                <a:off x="1776" y="2045"/>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1997</a:t>
                </a:r>
                <a:endParaRPr lang="pt-BR" sz="900">
                  <a:latin typeface="Times New Roman" pitchFamily="18" charset="0"/>
                </a:endParaRPr>
              </a:p>
            </p:txBody>
          </p:sp>
          <p:sp>
            <p:nvSpPr>
              <p:cNvPr id="32842" name="Rectangle 71"/>
              <p:cNvSpPr>
                <a:spLocks noChangeArrowheads="1"/>
              </p:cNvSpPr>
              <p:nvPr/>
            </p:nvSpPr>
            <p:spPr bwMode="auto">
              <a:xfrm>
                <a:off x="1880" y="1977"/>
                <a:ext cx="13" cy="71"/>
              </a:xfrm>
              <a:prstGeom prst="rect">
                <a:avLst/>
              </a:prstGeom>
              <a:solidFill>
                <a:srgbClr val="1F1A17"/>
              </a:solidFill>
              <a:ln w="9525">
                <a:noFill/>
                <a:miter lim="800000"/>
                <a:headEnd/>
                <a:tailEnd/>
              </a:ln>
            </p:spPr>
            <p:txBody>
              <a:bodyPr/>
              <a:lstStyle/>
              <a:p>
                <a:endParaRPr lang="pt-BR" sz="900"/>
              </a:p>
            </p:txBody>
          </p:sp>
        </p:grpSp>
        <p:grpSp>
          <p:nvGrpSpPr>
            <p:cNvPr id="32835" name="Group 72"/>
            <p:cNvGrpSpPr>
              <a:grpSpLocks/>
            </p:cNvGrpSpPr>
            <p:nvPr/>
          </p:nvGrpSpPr>
          <p:grpSpPr bwMode="auto">
            <a:xfrm>
              <a:off x="3792" y="1977"/>
              <a:ext cx="162" cy="155"/>
              <a:chOff x="3470" y="1977"/>
              <a:chExt cx="162" cy="155"/>
            </a:xfrm>
          </p:grpSpPr>
          <p:sp>
            <p:nvSpPr>
              <p:cNvPr id="32839" name="Rectangle 73"/>
              <p:cNvSpPr>
                <a:spLocks noChangeArrowheads="1"/>
              </p:cNvSpPr>
              <p:nvPr/>
            </p:nvSpPr>
            <p:spPr bwMode="auto">
              <a:xfrm>
                <a:off x="3470" y="2045"/>
                <a:ext cx="162" cy="87"/>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1997</a:t>
                </a:r>
                <a:endParaRPr lang="pt-BR" sz="900">
                  <a:latin typeface="Times New Roman" pitchFamily="18" charset="0"/>
                </a:endParaRPr>
              </a:p>
            </p:txBody>
          </p:sp>
          <p:sp>
            <p:nvSpPr>
              <p:cNvPr id="32840" name="Rectangle 74"/>
              <p:cNvSpPr>
                <a:spLocks noChangeArrowheads="1"/>
              </p:cNvSpPr>
              <p:nvPr/>
            </p:nvSpPr>
            <p:spPr bwMode="auto">
              <a:xfrm>
                <a:off x="3568" y="1977"/>
                <a:ext cx="14" cy="71"/>
              </a:xfrm>
              <a:prstGeom prst="rect">
                <a:avLst/>
              </a:prstGeom>
              <a:solidFill>
                <a:srgbClr val="1F1A17"/>
              </a:solidFill>
              <a:ln w="9525">
                <a:noFill/>
                <a:miter lim="800000"/>
                <a:headEnd/>
                <a:tailEnd/>
              </a:ln>
            </p:spPr>
            <p:txBody>
              <a:bodyPr/>
              <a:lstStyle/>
              <a:p>
                <a:endParaRPr lang="pt-BR" sz="900"/>
              </a:p>
            </p:txBody>
          </p:sp>
        </p:grpSp>
        <p:sp>
          <p:nvSpPr>
            <p:cNvPr id="32836" name="Rectangle 75"/>
            <p:cNvSpPr>
              <a:spLocks noChangeArrowheads="1"/>
            </p:cNvSpPr>
            <p:nvPr/>
          </p:nvSpPr>
          <p:spPr bwMode="auto">
            <a:xfrm>
              <a:off x="230" y="1804"/>
              <a:ext cx="5326" cy="86"/>
            </a:xfrm>
            <a:prstGeom prst="rect">
              <a:avLst/>
            </a:prstGeom>
            <a:solidFill>
              <a:srgbClr val="3366FF"/>
            </a:solidFill>
            <a:ln w="19050">
              <a:solidFill>
                <a:schemeClr val="tx1"/>
              </a:solidFill>
              <a:miter lim="800000"/>
              <a:headEnd/>
              <a:tailEnd/>
            </a:ln>
          </p:spPr>
          <p:txBody>
            <a:bodyPr/>
            <a:lstStyle/>
            <a:p>
              <a:endParaRPr lang="pt-BR" sz="900"/>
            </a:p>
          </p:txBody>
        </p:sp>
        <p:sp>
          <p:nvSpPr>
            <p:cNvPr id="32837" name="Rectangle 76"/>
            <p:cNvSpPr>
              <a:spLocks noChangeArrowheads="1"/>
            </p:cNvSpPr>
            <p:nvPr/>
          </p:nvSpPr>
          <p:spPr bwMode="auto">
            <a:xfrm>
              <a:off x="230" y="1720"/>
              <a:ext cx="5326" cy="86"/>
            </a:xfrm>
            <a:prstGeom prst="rect">
              <a:avLst/>
            </a:prstGeom>
            <a:solidFill>
              <a:srgbClr val="65B2FF"/>
            </a:solidFill>
            <a:ln w="19050">
              <a:solidFill>
                <a:schemeClr val="tx1"/>
              </a:solidFill>
              <a:miter lim="800000"/>
              <a:headEnd/>
              <a:tailEnd/>
            </a:ln>
          </p:spPr>
          <p:txBody>
            <a:bodyPr/>
            <a:lstStyle/>
            <a:p>
              <a:endParaRPr lang="pt-BR" sz="900"/>
            </a:p>
          </p:txBody>
        </p:sp>
        <p:sp>
          <p:nvSpPr>
            <p:cNvPr id="32838" name="Rectangle 77"/>
            <p:cNvSpPr>
              <a:spLocks noChangeArrowheads="1"/>
            </p:cNvSpPr>
            <p:nvPr/>
          </p:nvSpPr>
          <p:spPr bwMode="auto">
            <a:xfrm>
              <a:off x="230" y="1888"/>
              <a:ext cx="5326" cy="86"/>
            </a:xfrm>
            <a:prstGeom prst="rect">
              <a:avLst/>
            </a:prstGeom>
            <a:solidFill>
              <a:srgbClr val="3333FF"/>
            </a:solidFill>
            <a:ln w="19050">
              <a:solidFill>
                <a:schemeClr val="tx1"/>
              </a:solidFill>
              <a:miter lim="800000"/>
              <a:headEnd/>
              <a:tailEnd/>
            </a:ln>
          </p:spPr>
          <p:txBody>
            <a:bodyPr/>
            <a:lstStyle/>
            <a:p>
              <a:endParaRPr lang="pt-BR" sz="900"/>
            </a:p>
          </p:txBody>
        </p:sp>
      </p:grpSp>
      <p:grpSp>
        <p:nvGrpSpPr>
          <p:cNvPr id="32782" name="Group 119"/>
          <p:cNvGrpSpPr>
            <a:grpSpLocks/>
          </p:cNvGrpSpPr>
          <p:nvPr/>
        </p:nvGrpSpPr>
        <p:grpSpPr bwMode="auto">
          <a:xfrm>
            <a:off x="6400800" y="5211763"/>
            <a:ext cx="2117725" cy="144462"/>
            <a:chOff x="6400619" y="5327077"/>
            <a:chExt cx="2117229" cy="143096"/>
          </a:xfrm>
        </p:grpSpPr>
        <p:sp>
          <p:nvSpPr>
            <p:cNvPr id="32821" name="Rectangle 78"/>
            <p:cNvSpPr>
              <a:spLocks noChangeArrowheads="1"/>
            </p:cNvSpPr>
            <p:nvPr/>
          </p:nvSpPr>
          <p:spPr bwMode="auto">
            <a:xfrm>
              <a:off x="6400619" y="5327077"/>
              <a:ext cx="630928" cy="143096"/>
            </a:xfrm>
            <a:prstGeom prst="rect">
              <a:avLst/>
            </a:prstGeom>
            <a:solidFill>
              <a:srgbClr val="FFFF00"/>
            </a:solidFill>
            <a:ln w="19050">
              <a:solidFill>
                <a:schemeClr val="tx1"/>
              </a:solidFill>
              <a:miter lim="800000"/>
              <a:headEnd/>
              <a:tailEnd/>
            </a:ln>
          </p:spPr>
          <p:txBody>
            <a:bodyPr anchor="ctr"/>
            <a:lstStyle/>
            <a:p>
              <a:endParaRPr lang="pt-BR" sz="900"/>
            </a:p>
          </p:txBody>
        </p:sp>
        <p:sp>
          <p:nvSpPr>
            <p:cNvPr id="32822" name="Rectangle 79"/>
            <p:cNvSpPr>
              <a:spLocks noChangeArrowheads="1"/>
            </p:cNvSpPr>
            <p:nvPr/>
          </p:nvSpPr>
          <p:spPr bwMode="auto">
            <a:xfrm>
              <a:off x="7215206" y="5329376"/>
              <a:ext cx="1302642" cy="138499"/>
            </a:xfrm>
            <a:prstGeom prst="rect">
              <a:avLst/>
            </a:prstGeom>
            <a:noFill/>
            <a:ln w="9525">
              <a:noFill/>
              <a:miter lim="800000"/>
              <a:headEnd/>
              <a:tailEnd/>
            </a:ln>
          </p:spPr>
          <p:txBody>
            <a:bodyPr lIns="0" tIns="0" rIns="0" bIns="0" anchor="ctr">
              <a:spAutoFit/>
            </a:bodyPr>
            <a:lstStyle/>
            <a:p>
              <a:pPr eaLnBrk="0" hangingPunct="0"/>
              <a:r>
                <a:rPr lang="pt-BR" sz="900" b="1">
                  <a:solidFill>
                    <a:srgbClr val="1F1A17"/>
                  </a:solidFill>
                </a:rPr>
                <a:t>Inibidores da integrase</a:t>
              </a:r>
              <a:endParaRPr lang="pt-BR" sz="900">
                <a:latin typeface="Times New Roman" pitchFamily="18" charset="0"/>
              </a:endParaRPr>
            </a:p>
          </p:txBody>
        </p:sp>
      </p:grpSp>
      <p:sp>
        <p:nvSpPr>
          <p:cNvPr id="32783" name="Rectangle 81"/>
          <p:cNvSpPr>
            <a:spLocks noChangeArrowheads="1"/>
          </p:cNvSpPr>
          <p:nvPr/>
        </p:nvSpPr>
        <p:spPr bwMode="auto">
          <a:xfrm>
            <a:off x="900113" y="4259263"/>
            <a:ext cx="7385050" cy="114300"/>
          </a:xfrm>
          <a:prstGeom prst="rect">
            <a:avLst/>
          </a:prstGeom>
          <a:solidFill>
            <a:srgbClr val="3366FF"/>
          </a:solidFill>
          <a:ln w="19050">
            <a:solidFill>
              <a:schemeClr val="tx1"/>
            </a:solidFill>
            <a:miter lim="800000"/>
            <a:headEnd/>
            <a:tailEnd/>
          </a:ln>
        </p:spPr>
        <p:txBody>
          <a:bodyPr/>
          <a:lstStyle/>
          <a:p>
            <a:endParaRPr lang="pt-BR" sz="900"/>
          </a:p>
        </p:txBody>
      </p:sp>
      <p:sp>
        <p:nvSpPr>
          <p:cNvPr id="32784" name="Rectangle 82"/>
          <p:cNvSpPr>
            <a:spLocks noChangeArrowheads="1"/>
          </p:cNvSpPr>
          <p:nvPr/>
        </p:nvSpPr>
        <p:spPr bwMode="auto">
          <a:xfrm>
            <a:off x="914400" y="3838575"/>
            <a:ext cx="514350" cy="273050"/>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LPV/R</a:t>
            </a:r>
          </a:p>
          <a:p>
            <a:pPr eaLnBrk="0" hangingPunct="0"/>
            <a:r>
              <a:rPr lang="pt-BR" sz="900" b="1">
                <a:solidFill>
                  <a:srgbClr val="1F1A17"/>
                </a:solidFill>
              </a:rPr>
              <a:t>Lopinavir</a:t>
            </a:r>
            <a:endParaRPr lang="pt-BR" sz="900">
              <a:latin typeface="Times New Roman" pitchFamily="18" charset="0"/>
            </a:endParaRPr>
          </a:p>
        </p:txBody>
      </p:sp>
      <p:sp>
        <p:nvSpPr>
          <p:cNvPr id="32785" name="Rectangle 83"/>
          <p:cNvSpPr>
            <a:spLocks noChangeArrowheads="1"/>
          </p:cNvSpPr>
          <p:nvPr/>
        </p:nvSpPr>
        <p:spPr bwMode="auto">
          <a:xfrm>
            <a:off x="900113" y="4149725"/>
            <a:ext cx="7385050" cy="112713"/>
          </a:xfrm>
          <a:prstGeom prst="rect">
            <a:avLst/>
          </a:prstGeom>
          <a:solidFill>
            <a:srgbClr val="65B2FF"/>
          </a:solidFill>
          <a:ln w="19050">
            <a:solidFill>
              <a:schemeClr val="tx1"/>
            </a:solidFill>
            <a:miter lim="800000"/>
            <a:headEnd/>
            <a:tailEnd/>
          </a:ln>
        </p:spPr>
        <p:txBody>
          <a:bodyPr/>
          <a:lstStyle/>
          <a:p>
            <a:endParaRPr lang="pt-BR" sz="900"/>
          </a:p>
        </p:txBody>
      </p:sp>
      <p:grpSp>
        <p:nvGrpSpPr>
          <p:cNvPr id="32786" name="Group 84"/>
          <p:cNvGrpSpPr>
            <a:grpSpLocks/>
          </p:cNvGrpSpPr>
          <p:nvPr/>
        </p:nvGrpSpPr>
        <p:grpSpPr bwMode="auto">
          <a:xfrm>
            <a:off x="900113" y="4494213"/>
            <a:ext cx="254000" cy="257175"/>
            <a:chOff x="2295" y="3056"/>
            <a:chExt cx="183" cy="196"/>
          </a:xfrm>
        </p:grpSpPr>
        <p:sp>
          <p:nvSpPr>
            <p:cNvPr id="32819" name="Rectangle 85"/>
            <p:cNvSpPr>
              <a:spLocks noChangeArrowheads="1"/>
            </p:cNvSpPr>
            <p:nvPr/>
          </p:nvSpPr>
          <p:spPr bwMode="auto">
            <a:xfrm>
              <a:off x="2295" y="3148"/>
              <a:ext cx="183" cy="104"/>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2000</a:t>
              </a:r>
              <a:endParaRPr lang="pt-BR" sz="900">
                <a:latin typeface="Times New Roman" pitchFamily="18" charset="0"/>
              </a:endParaRPr>
            </a:p>
          </p:txBody>
        </p:sp>
        <p:sp>
          <p:nvSpPr>
            <p:cNvPr id="32820" name="Rectangle 86"/>
            <p:cNvSpPr>
              <a:spLocks noChangeArrowheads="1"/>
            </p:cNvSpPr>
            <p:nvPr/>
          </p:nvSpPr>
          <p:spPr bwMode="auto">
            <a:xfrm>
              <a:off x="2409" y="3056"/>
              <a:ext cx="13" cy="71"/>
            </a:xfrm>
            <a:prstGeom prst="rect">
              <a:avLst/>
            </a:prstGeom>
            <a:solidFill>
              <a:srgbClr val="1F1A17"/>
            </a:solidFill>
            <a:ln w="9525">
              <a:noFill/>
              <a:miter lim="800000"/>
              <a:headEnd/>
              <a:tailEnd/>
            </a:ln>
          </p:spPr>
          <p:txBody>
            <a:bodyPr/>
            <a:lstStyle/>
            <a:p>
              <a:endParaRPr lang="pt-BR" sz="900"/>
            </a:p>
          </p:txBody>
        </p:sp>
      </p:grpSp>
      <p:grpSp>
        <p:nvGrpSpPr>
          <p:cNvPr id="32787" name="Group 87"/>
          <p:cNvGrpSpPr>
            <a:grpSpLocks/>
          </p:cNvGrpSpPr>
          <p:nvPr/>
        </p:nvGrpSpPr>
        <p:grpSpPr bwMode="auto">
          <a:xfrm>
            <a:off x="1670050" y="4595813"/>
            <a:ext cx="254000" cy="239712"/>
            <a:chOff x="2963" y="3134"/>
            <a:chExt cx="182" cy="183"/>
          </a:xfrm>
        </p:grpSpPr>
        <p:sp>
          <p:nvSpPr>
            <p:cNvPr id="32817" name="Rectangle 88"/>
            <p:cNvSpPr>
              <a:spLocks noChangeArrowheads="1"/>
            </p:cNvSpPr>
            <p:nvPr/>
          </p:nvSpPr>
          <p:spPr bwMode="auto">
            <a:xfrm>
              <a:off x="2963" y="3213"/>
              <a:ext cx="182" cy="104"/>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2001</a:t>
              </a:r>
              <a:endParaRPr lang="pt-BR" sz="900">
                <a:latin typeface="Times New Roman" pitchFamily="18" charset="0"/>
              </a:endParaRPr>
            </a:p>
          </p:txBody>
        </p:sp>
        <p:sp>
          <p:nvSpPr>
            <p:cNvPr id="32818" name="Rectangle 89"/>
            <p:cNvSpPr>
              <a:spLocks noChangeArrowheads="1"/>
            </p:cNvSpPr>
            <p:nvPr/>
          </p:nvSpPr>
          <p:spPr bwMode="auto">
            <a:xfrm>
              <a:off x="3075" y="3134"/>
              <a:ext cx="13" cy="71"/>
            </a:xfrm>
            <a:prstGeom prst="rect">
              <a:avLst/>
            </a:prstGeom>
            <a:solidFill>
              <a:srgbClr val="1F1A17"/>
            </a:solidFill>
            <a:ln w="9525">
              <a:noFill/>
              <a:miter lim="800000"/>
              <a:headEnd/>
              <a:tailEnd/>
            </a:ln>
          </p:spPr>
          <p:txBody>
            <a:bodyPr/>
            <a:lstStyle/>
            <a:p>
              <a:endParaRPr lang="pt-BR" sz="900"/>
            </a:p>
          </p:txBody>
        </p:sp>
      </p:grpSp>
      <p:sp>
        <p:nvSpPr>
          <p:cNvPr id="32788" name="Rectangle 90"/>
          <p:cNvSpPr>
            <a:spLocks noChangeArrowheads="1"/>
          </p:cNvSpPr>
          <p:nvPr/>
        </p:nvSpPr>
        <p:spPr bwMode="auto">
          <a:xfrm>
            <a:off x="1701800" y="3838575"/>
            <a:ext cx="520700" cy="273050"/>
          </a:xfrm>
          <a:prstGeom prst="rect">
            <a:avLst/>
          </a:prstGeom>
          <a:noFill/>
          <a:ln w="9525">
            <a:noFill/>
            <a:miter lim="800000"/>
            <a:headEnd/>
            <a:tailEnd/>
          </a:ln>
        </p:spPr>
        <p:txBody>
          <a:bodyPr wrap="none" lIns="0" tIns="0" rIns="0" bIns="0">
            <a:spAutoFit/>
          </a:bodyPr>
          <a:lstStyle/>
          <a:p>
            <a:pPr eaLnBrk="0" hangingPunct="0"/>
            <a:r>
              <a:rPr lang="pt-BR" sz="900" b="1">
                <a:solidFill>
                  <a:srgbClr val="1F1A17"/>
                </a:solidFill>
              </a:rPr>
              <a:t>TDF</a:t>
            </a:r>
          </a:p>
          <a:p>
            <a:pPr eaLnBrk="0" hangingPunct="0"/>
            <a:r>
              <a:rPr lang="pt-BR" sz="900" b="1">
                <a:solidFill>
                  <a:srgbClr val="1F1A17"/>
                </a:solidFill>
              </a:rPr>
              <a:t>Tenofovir</a:t>
            </a:r>
            <a:endParaRPr lang="pt-BR" sz="900">
              <a:latin typeface="Times New Roman" pitchFamily="18" charset="0"/>
            </a:endParaRPr>
          </a:p>
        </p:txBody>
      </p:sp>
      <p:grpSp>
        <p:nvGrpSpPr>
          <p:cNvPr id="32789" name="Group 91"/>
          <p:cNvGrpSpPr>
            <a:grpSpLocks/>
          </p:cNvGrpSpPr>
          <p:nvPr/>
        </p:nvGrpSpPr>
        <p:grpSpPr bwMode="auto">
          <a:xfrm>
            <a:off x="5208588" y="4706938"/>
            <a:ext cx="254000" cy="223837"/>
            <a:chOff x="4384" y="3219"/>
            <a:chExt cx="182" cy="170"/>
          </a:xfrm>
        </p:grpSpPr>
        <p:sp>
          <p:nvSpPr>
            <p:cNvPr id="32815" name="Rectangle 92"/>
            <p:cNvSpPr>
              <a:spLocks noChangeArrowheads="1"/>
            </p:cNvSpPr>
            <p:nvPr/>
          </p:nvSpPr>
          <p:spPr bwMode="auto">
            <a:xfrm>
              <a:off x="4384" y="3285"/>
              <a:ext cx="182" cy="104"/>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200</a:t>
              </a:r>
              <a:r>
                <a:rPr lang="en-US" sz="900" b="1">
                  <a:solidFill>
                    <a:srgbClr val="1F1A17"/>
                  </a:solidFill>
                </a:rPr>
                <a:t>5</a:t>
              </a:r>
              <a:endParaRPr lang="pt-BR" sz="900">
                <a:latin typeface="Times New Roman" pitchFamily="18" charset="0"/>
              </a:endParaRPr>
            </a:p>
          </p:txBody>
        </p:sp>
        <p:sp>
          <p:nvSpPr>
            <p:cNvPr id="32816" name="Rectangle 93"/>
            <p:cNvSpPr>
              <a:spLocks noChangeArrowheads="1"/>
            </p:cNvSpPr>
            <p:nvPr/>
          </p:nvSpPr>
          <p:spPr bwMode="auto">
            <a:xfrm>
              <a:off x="4493" y="3219"/>
              <a:ext cx="13" cy="71"/>
            </a:xfrm>
            <a:prstGeom prst="rect">
              <a:avLst/>
            </a:prstGeom>
            <a:solidFill>
              <a:srgbClr val="1F1A17"/>
            </a:solidFill>
            <a:ln w="9525">
              <a:noFill/>
              <a:miter lim="800000"/>
              <a:headEnd/>
              <a:tailEnd/>
            </a:ln>
          </p:spPr>
          <p:txBody>
            <a:bodyPr/>
            <a:lstStyle/>
            <a:p>
              <a:endParaRPr lang="pt-BR" sz="900"/>
            </a:p>
          </p:txBody>
        </p:sp>
      </p:grpSp>
      <p:sp>
        <p:nvSpPr>
          <p:cNvPr id="32790" name="Rectangle 94"/>
          <p:cNvSpPr>
            <a:spLocks noChangeArrowheads="1"/>
          </p:cNvSpPr>
          <p:nvPr/>
        </p:nvSpPr>
        <p:spPr bwMode="auto">
          <a:xfrm>
            <a:off x="2495550" y="3838575"/>
            <a:ext cx="596900" cy="273050"/>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T-20</a:t>
            </a:r>
          </a:p>
          <a:p>
            <a:pPr eaLnBrk="0" hangingPunct="0"/>
            <a:r>
              <a:rPr lang="en-US" sz="900" b="1">
                <a:solidFill>
                  <a:srgbClr val="1F1A17"/>
                </a:solidFill>
              </a:rPr>
              <a:t>Enfuvirtida</a:t>
            </a:r>
            <a:endParaRPr lang="pt-BR" sz="900">
              <a:latin typeface="Times New Roman" pitchFamily="18" charset="0"/>
            </a:endParaRPr>
          </a:p>
        </p:txBody>
      </p:sp>
      <p:grpSp>
        <p:nvGrpSpPr>
          <p:cNvPr id="32791" name="Group 95"/>
          <p:cNvGrpSpPr>
            <a:grpSpLocks/>
          </p:cNvGrpSpPr>
          <p:nvPr/>
        </p:nvGrpSpPr>
        <p:grpSpPr bwMode="auto">
          <a:xfrm>
            <a:off x="2468563" y="4602163"/>
            <a:ext cx="254000" cy="233362"/>
            <a:chOff x="3608" y="3139"/>
            <a:chExt cx="182" cy="177"/>
          </a:xfrm>
        </p:grpSpPr>
        <p:sp>
          <p:nvSpPr>
            <p:cNvPr id="32813" name="Rectangle 96"/>
            <p:cNvSpPr>
              <a:spLocks noChangeArrowheads="1"/>
            </p:cNvSpPr>
            <p:nvPr/>
          </p:nvSpPr>
          <p:spPr bwMode="auto">
            <a:xfrm>
              <a:off x="3608" y="3212"/>
              <a:ext cx="182" cy="104"/>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200</a:t>
              </a:r>
              <a:r>
                <a:rPr lang="en-US" sz="900" b="1">
                  <a:solidFill>
                    <a:srgbClr val="1F1A17"/>
                  </a:solidFill>
                </a:rPr>
                <a:t>3</a:t>
              </a:r>
              <a:endParaRPr lang="pt-BR" sz="900">
                <a:latin typeface="Times New Roman" pitchFamily="18" charset="0"/>
              </a:endParaRPr>
            </a:p>
          </p:txBody>
        </p:sp>
        <p:sp>
          <p:nvSpPr>
            <p:cNvPr id="32814" name="Rectangle 97"/>
            <p:cNvSpPr>
              <a:spLocks noChangeArrowheads="1"/>
            </p:cNvSpPr>
            <p:nvPr/>
          </p:nvSpPr>
          <p:spPr bwMode="auto">
            <a:xfrm>
              <a:off x="3717" y="3139"/>
              <a:ext cx="13" cy="71"/>
            </a:xfrm>
            <a:prstGeom prst="rect">
              <a:avLst/>
            </a:prstGeom>
            <a:solidFill>
              <a:srgbClr val="1F1A17"/>
            </a:solidFill>
            <a:ln w="9525">
              <a:noFill/>
              <a:miter lim="800000"/>
              <a:headEnd/>
              <a:tailEnd/>
            </a:ln>
          </p:spPr>
          <p:txBody>
            <a:bodyPr/>
            <a:lstStyle/>
            <a:p>
              <a:endParaRPr lang="pt-BR" sz="900"/>
            </a:p>
          </p:txBody>
        </p:sp>
      </p:grpSp>
      <p:sp>
        <p:nvSpPr>
          <p:cNvPr id="32792" name="Rectangle 98"/>
          <p:cNvSpPr>
            <a:spLocks noChangeArrowheads="1"/>
          </p:cNvSpPr>
          <p:nvPr/>
        </p:nvSpPr>
        <p:spPr bwMode="auto">
          <a:xfrm>
            <a:off x="3363913" y="3838575"/>
            <a:ext cx="577850" cy="273050"/>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ATV</a:t>
            </a:r>
          </a:p>
          <a:p>
            <a:pPr eaLnBrk="0" hangingPunct="0"/>
            <a:r>
              <a:rPr lang="en-US" sz="900" b="1">
                <a:solidFill>
                  <a:srgbClr val="1F1A17"/>
                </a:solidFill>
              </a:rPr>
              <a:t>Atazanavir</a:t>
            </a:r>
            <a:endParaRPr lang="pt-BR" sz="900">
              <a:latin typeface="Times New Roman" pitchFamily="18" charset="0"/>
            </a:endParaRPr>
          </a:p>
        </p:txBody>
      </p:sp>
      <p:sp>
        <p:nvSpPr>
          <p:cNvPr id="32793" name="Rectangle 99"/>
          <p:cNvSpPr>
            <a:spLocks noChangeArrowheads="1"/>
          </p:cNvSpPr>
          <p:nvPr/>
        </p:nvSpPr>
        <p:spPr bwMode="auto">
          <a:xfrm>
            <a:off x="2555875" y="4600575"/>
            <a:ext cx="5729288" cy="76200"/>
          </a:xfrm>
          <a:prstGeom prst="rect">
            <a:avLst/>
          </a:prstGeom>
          <a:solidFill>
            <a:srgbClr val="00D000"/>
          </a:solidFill>
          <a:ln w="19050">
            <a:solidFill>
              <a:schemeClr val="tx1"/>
            </a:solidFill>
            <a:miter lim="800000"/>
            <a:headEnd/>
            <a:tailEnd/>
          </a:ln>
        </p:spPr>
        <p:txBody>
          <a:bodyPr/>
          <a:lstStyle/>
          <a:p>
            <a:endParaRPr lang="pt-BR" sz="900"/>
          </a:p>
        </p:txBody>
      </p:sp>
      <p:sp>
        <p:nvSpPr>
          <p:cNvPr id="32794" name="Rectangle 100"/>
          <p:cNvSpPr>
            <a:spLocks noChangeArrowheads="1"/>
          </p:cNvSpPr>
          <p:nvPr/>
        </p:nvSpPr>
        <p:spPr bwMode="auto">
          <a:xfrm>
            <a:off x="1825625" y="4481513"/>
            <a:ext cx="6459538" cy="117475"/>
          </a:xfrm>
          <a:prstGeom prst="rect">
            <a:avLst/>
          </a:prstGeom>
          <a:solidFill>
            <a:srgbClr val="336600"/>
          </a:solidFill>
          <a:ln w="19050">
            <a:solidFill>
              <a:schemeClr val="tx1"/>
            </a:solidFill>
            <a:miter lim="800000"/>
            <a:headEnd/>
            <a:tailEnd/>
          </a:ln>
        </p:spPr>
        <p:txBody>
          <a:bodyPr/>
          <a:lstStyle/>
          <a:p>
            <a:endParaRPr lang="pt-BR" sz="900"/>
          </a:p>
        </p:txBody>
      </p:sp>
      <p:sp>
        <p:nvSpPr>
          <p:cNvPr id="32795" name="Rectangle 101"/>
          <p:cNvSpPr>
            <a:spLocks noChangeArrowheads="1"/>
          </p:cNvSpPr>
          <p:nvPr/>
        </p:nvSpPr>
        <p:spPr bwMode="auto">
          <a:xfrm>
            <a:off x="7000875" y="4706938"/>
            <a:ext cx="1279525" cy="106362"/>
          </a:xfrm>
          <a:prstGeom prst="rect">
            <a:avLst/>
          </a:prstGeom>
          <a:solidFill>
            <a:srgbClr val="99FF33"/>
          </a:solidFill>
          <a:ln w="19050">
            <a:solidFill>
              <a:schemeClr val="tx1"/>
            </a:solidFill>
            <a:miter lim="800000"/>
            <a:headEnd/>
            <a:tailEnd/>
          </a:ln>
        </p:spPr>
        <p:txBody>
          <a:bodyPr/>
          <a:lstStyle/>
          <a:p>
            <a:endParaRPr lang="pt-BR" sz="900"/>
          </a:p>
        </p:txBody>
      </p:sp>
      <p:grpSp>
        <p:nvGrpSpPr>
          <p:cNvPr id="32796" name="Group 102"/>
          <p:cNvGrpSpPr>
            <a:grpSpLocks/>
          </p:cNvGrpSpPr>
          <p:nvPr/>
        </p:nvGrpSpPr>
        <p:grpSpPr bwMode="auto">
          <a:xfrm>
            <a:off x="6838950" y="4811713"/>
            <a:ext cx="254000" cy="244475"/>
            <a:chOff x="5109" y="3298"/>
            <a:chExt cx="183" cy="186"/>
          </a:xfrm>
        </p:grpSpPr>
        <p:sp>
          <p:nvSpPr>
            <p:cNvPr id="32811" name="Rectangle 103"/>
            <p:cNvSpPr>
              <a:spLocks noChangeArrowheads="1"/>
            </p:cNvSpPr>
            <p:nvPr/>
          </p:nvSpPr>
          <p:spPr bwMode="auto">
            <a:xfrm>
              <a:off x="5109" y="3380"/>
              <a:ext cx="183" cy="104"/>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2007</a:t>
              </a:r>
              <a:endParaRPr lang="pt-BR" sz="900">
                <a:latin typeface="Times New Roman" pitchFamily="18" charset="0"/>
              </a:endParaRPr>
            </a:p>
          </p:txBody>
        </p:sp>
        <p:sp>
          <p:nvSpPr>
            <p:cNvPr id="32812" name="Rectangle 104"/>
            <p:cNvSpPr>
              <a:spLocks noChangeArrowheads="1"/>
            </p:cNvSpPr>
            <p:nvPr/>
          </p:nvSpPr>
          <p:spPr bwMode="auto">
            <a:xfrm>
              <a:off x="5223" y="3298"/>
              <a:ext cx="13" cy="71"/>
            </a:xfrm>
            <a:prstGeom prst="rect">
              <a:avLst/>
            </a:prstGeom>
            <a:solidFill>
              <a:srgbClr val="1F1A17"/>
            </a:solidFill>
            <a:ln w="9525">
              <a:noFill/>
              <a:miter lim="800000"/>
              <a:headEnd/>
              <a:tailEnd/>
            </a:ln>
          </p:spPr>
          <p:txBody>
            <a:bodyPr/>
            <a:lstStyle/>
            <a:p>
              <a:endParaRPr lang="pt-BR" sz="900"/>
            </a:p>
          </p:txBody>
        </p:sp>
      </p:grpSp>
      <p:sp>
        <p:nvSpPr>
          <p:cNvPr id="32797" name="Rectangle 105"/>
          <p:cNvSpPr>
            <a:spLocks noChangeArrowheads="1"/>
          </p:cNvSpPr>
          <p:nvPr/>
        </p:nvSpPr>
        <p:spPr bwMode="auto">
          <a:xfrm>
            <a:off x="4213225" y="3838575"/>
            <a:ext cx="731838" cy="273050"/>
          </a:xfrm>
          <a:prstGeom prst="rect">
            <a:avLst/>
          </a:prstGeom>
          <a:noFill/>
          <a:ln w="9525">
            <a:noFill/>
            <a:miter lim="800000"/>
            <a:headEnd/>
            <a:tailEnd/>
          </a:ln>
        </p:spPr>
        <p:txBody>
          <a:bodyPr lIns="0" tIns="0" rIns="0" bIns="0">
            <a:spAutoFit/>
          </a:bodyPr>
          <a:lstStyle/>
          <a:p>
            <a:pPr eaLnBrk="0" hangingPunct="0"/>
            <a:r>
              <a:rPr lang="pt-BR" sz="900" b="1"/>
              <a:t>FTC</a:t>
            </a:r>
          </a:p>
          <a:p>
            <a:pPr eaLnBrk="0" hangingPunct="0"/>
            <a:r>
              <a:rPr lang="pt-BR" sz="900" b="1"/>
              <a:t>Emtricitabina</a:t>
            </a:r>
            <a:endParaRPr lang="pt-BR" sz="900">
              <a:latin typeface="Times New Roman" pitchFamily="18" charset="0"/>
            </a:endParaRPr>
          </a:p>
        </p:txBody>
      </p:sp>
      <p:sp>
        <p:nvSpPr>
          <p:cNvPr id="32798" name="Rectangle 106"/>
          <p:cNvSpPr>
            <a:spLocks noChangeArrowheads="1"/>
          </p:cNvSpPr>
          <p:nvPr/>
        </p:nvSpPr>
        <p:spPr bwMode="auto">
          <a:xfrm>
            <a:off x="5233988" y="3963988"/>
            <a:ext cx="552450" cy="136525"/>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Tipranavir</a:t>
            </a:r>
            <a:endParaRPr lang="pt-BR" sz="900">
              <a:latin typeface="Times New Roman" pitchFamily="18" charset="0"/>
            </a:endParaRPr>
          </a:p>
        </p:txBody>
      </p:sp>
      <p:sp>
        <p:nvSpPr>
          <p:cNvPr id="32799" name="Rectangle 107"/>
          <p:cNvSpPr>
            <a:spLocks noChangeArrowheads="1"/>
          </p:cNvSpPr>
          <p:nvPr/>
        </p:nvSpPr>
        <p:spPr bwMode="auto">
          <a:xfrm>
            <a:off x="6011863" y="3789363"/>
            <a:ext cx="533400" cy="409575"/>
          </a:xfrm>
          <a:prstGeom prst="rect">
            <a:avLst/>
          </a:prstGeom>
          <a:noFill/>
          <a:ln w="9525">
            <a:noFill/>
            <a:miter lim="800000"/>
            <a:headEnd/>
            <a:tailEnd/>
          </a:ln>
        </p:spPr>
        <p:txBody>
          <a:bodyPr lIns="0" tIns="0" rIns="0" bIns="0">
            <a:spAutoFit/>
          </a:bodyPr>
          <a:lstStyle/>
          <a:p>
            <a:pPr algn="ctr" eaLnBrk="0" hangingPunct="0"/>
            <a:endParaRPr lang="en-US" sz="900" b="1">
              <a:solidFill>
                <a:srgbClr val="1F1A17"/>
              </a:solidFill>
            </a:endParaRPr>
          </a:p>
          <a:p>
            <a:pPr algn="ctr" eaLnBrk="0" hangingPunct="0"/>
            <a:r>
              <a:rPr lang="en-US" sz="900" b="1">
                <a:solidFill>
                  <a:srgbClr val="1F1A17"/>
                </a:solidFill>
              </a:rPr>
              <a:t>Darunavir</a:t>
            </a:r>
          </a:p>
          <a:p>
            <a:pPr algn="ctr" eaLnBrk="0" hangingPunct="0"/>
            <a:endParaRPr lang="en-US" sz="900" b="1">
              <a:solidFill>
                <a:srgbClr val="1F1A17"/>
              </a:solidFill>
            </a:endParaRPr>
          </a:p>
        </p:txBody>
      </p:sp>
      <p:sp>
        <p:nvSpPr>
          <p:cNvPr id="32800" name="Rectangle 108"/>
          <p:cNvSpPr>
            <a:spLocks noChangeArrowheads="1"/>
          </p:cNvSpPr>
          <p:nvPr/>
        </p:nvSpPr>
        <p:spPr bwMode="auto">
          <a:xfrm>
            <a:off x="7667625" y="3789363"/>
            <a:ext cx="596900" cy="273050"/>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Raltegravir</a:t>
            </a:r>
          </a:p>
          <a:p>
            <a:pPr eaLnBrk="0" hangingPunct="0"/>
            <a:r>
              <a:rPr lang="en-US" sz="900" b="1">
                <a:solidFill>
                  <a:srgbClr val="1F1A17"/>
                </a:solidFill>
              </a:rPr>
              <a:t>Etravirine</a:t>
            </a:r>
            <a:endParaRPr lang="pt-BR" sz="900">
              <a:latin typeface="Times New Roman" pitchFamily="18" charset="0"/>
            </a:endParaRPr>
          </a:p>
        </p:txBody>
      </p:sp>
      <p:sp>
        <p:nvSpPr>
          <p:cNvPr id="32801" name="Rectangle 109"/>
          <p:cNvSpPr>
            <a:spLocks noChangeArrowheads="1"/>
          </p:cNvSpPr>
          <p:nvPr/>
        </p:nvSpPr>
        <p:spPr bwMode="auto">
          <a:xfrm>
            <a:off x="900113" y="4370388"/>
            <a:ext cx="7385050" cy="112712"/>
          </a:xfrm>
          <a:prstGeom prst="rect">
            <a:avLst/>
          </a:prstGeom>
          <a:solidFill>
            <a:srgbClr val="3333FF"/>
          </a:solidFill>
          <a:ln w="19050">
            <a:solidFill>
              <a:schemeClr val="tx1"/>
            </a:solidFill>
            <a:miter lim="800000"/>
            <a:headEnd/>
            <a:tailEnd/>
          </a:ln>
        </p:spPr>
        <p:txBody>
          <a:bodyPr/>
          <a:lstStyle/>
          <a:p>
            <a:endParaRPr lang="pt-BR" sz="900"/>
          </a:p>
        </p:txBody>
      </p:sp>
      <p:sp>
        <p:nvSpPr>
          <p:cNvPr id="32802" name="Rectangle 110"/>
          <p:cNvSpPr>
            <a:spLocks noChangeArrowheads="1"/>
          </p:cNvSpPr>
          <p:nvPr/>
        </p:nvSpPr>
        <p:spPr bwMode="auto">
          <a:xfrm>
            <a:off x="6864350" y="3963988"/>
            <a:ext cx="539750" cy="136525"/>
          </a:xfrm>
          <a:prstGeom prst="rect">
            <a:avLst/>
          </a:prstGeom>
          <a:noFill/>
          <a:ln w="9525">
            <a:noFill/>
            <a:miter lim="800000"/>
            <a:headEnd/>
            <a:tailEnd/>
          </a:ln>
        </p:spPr>
        <p:txBody>
          <a:bodyPr wrap="none" lIns="0" tIns="0" rIns="0" bIns="0">
            <a:spAutoFit/>
          </a:bodyPr>
          <a:lstStyle/>
          <a:p>
            <a:pPr eaLnBrk="0" hangingPunct="0"/>
            <a:r>
              <a:rPr lang="en-US" sz="900" b="1">
                <a:solidFill>
                  <a:srgbClr val="1F1A17"/>
                </a:solidFill>
              </a:rPr>
              <a:t>Maraviroc</a:t>
            </a:r>
            <a:endParaRPr lang="pt-BR" sz="900">
              <a:latin typeface="Times New Roman" pitchFamily="18" charset="0"/>
            </a:endParaRPr>
          </a:p>
        </p:txBody>
      </p:sp>
      <p:grpSp>
        <p:nvGrpSpPr>
          <p:cNvPr id="32803" name="Group 111"/>
          <p:cNvGrpSpPr>
            <a:grpSpLocks/>
          </p:cNvGrpSpPr>
          <p:nvPr/>
        </p:nvGrpSpPr>
        <p:grpSpPr bwMode="auto">
          <a:xfrm>
            <a:off x="6024563" y="4703763"/>
            <a:ext cx="254000" cy="222250"/>
            <a:chOff x="4384" y="3219"/>
            <a:chExt cx="182" cy="170"/>
          </a:xfrm>
        </p:grpSpPr>
        <p:sp>
          <p:nvSpPr>
            <p:cNvPr id="32809" name="Rectangle 112"/>
            <p:cNvSpPr>
              <a:spLocks noChangeArrowheads="1"/>
            </p:cNvSpPr>
            <p:nvPr/>
          </p:nvSpPr>
          <p:spPr bwMode="auto">
            <a:xfrm>
              <a:off x="4384" y="3285"/>
              <a:ext cx="182" cy="104"/>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200</a:t>
              </a:r>
              <a:r>
                <a:rPr lang="en-US" sz="900" b="1">
                  <a:solidFill>
                    <a:srgbClr val="1F1A17"/>
                  </a:solidFill>
                </a:rPr>
                <a:t>6</a:t>
              </a:r>
              <a:endParaRPr lang="pt-BR" sz="900">
                <a:latin typeface="Times New Roman" pitchFamily="18" charset="0"/>
              </a:endParaRPr>
            </a:p>
          </p:txBody>
        </p:sp>
        <p:sp>
          <p:nvSpPr>
            <p:cNvPr id="32810" name="Rectangle 113"/>
            <p:cNvSpPr>
              <a:spLocks noChangeArrowheads="1"/>
            </p:cNvSpPr>
            <p:nvPr/>
          </p:nvSpPr>
          <p:spPr bwMode="auto">
            <a:xfrm>
              <a:off x="4493" y="3219"/>
              <a:ext cx="13" cy="71"/>
            </a:xfrm>
            <a:prstGeom prst="rect">
              <a:avLst/>
            </a:prstGeom>
            <a:solidFill>
              <a:srgbClr val="1F1A17"/>
            </a:solidFill>
            <a:ln w="9525">
              <a:noFill/>
              <a:miter lim="800000"/>
              <a:headEnd/>
              <a:tailEnd/>
            </a:ln>
          </p:spPr>
          <p:txBody>
            <a:bodyPr/>
            <a:lstStyle/>
            <a:p>
              <a:endParaRPr lang="pt-BR" sz="900"/>
            </a:p>
          </p:txBody>
        </p:sp>
      </p:grpSp>
      <p:sp>
        <p:nvSpPr>
          <p:cNvPr id="32804" name="Rectangle 114"/>
          <p:cNvSpPr>
            <a:spLocks noChangeArrowheads="1"/>
          </p:cNvSpPr>
          <p:nvPr/>
        </p:nvSpPr>
        <p:spPr bwMode="auto">
          <a:xfrm>
            <a:off x="7586663" y="4822825"/>
            <a:ext cx="693737" cy="117475"/>
          </a:xfrm>
          <a:prstGeom prst="rect">
            <a:avLst/>
          </a:prstGeom>
          <a:solidFill>
            <a:srgbClr val="FFFF00"/>
          </a:solidFill>
          <a:ln w="19050">
            <a:solidFill>
              <a:schemeClr val="tx1"/>
            </a:solidFill>
            <a:miter lim="800000"/>
            <a:headEnd/>
            <a:tailEnd/>
          </a:ln>
        </p:spPr>
        <p:txBody>
          <a:bodyPr/>
          <a:lstStyle/>
          <a:p>
            <a:endParaRPr lang="pt-BR" sz="900"/>
          </a:p>
        </p:txBody>
      </p:sp>
      <p:grpSp>
        <p:nvGrpSpPr>
          <p:cNvPr id="32805" name="Group 115"/>
          <p:cNvGrpSpPr>
            <a:grpSpLocks/>
          </p:cNvGrpSpPr>
          <p:nvPr/>
        </p:nvGrpSpPr>
        <p:grpSpPr bwMode="auto">
          <a:xfrm>
            <a:off x="7421563" y="4921250"/>
            <a:ext cx="254000" cy="244475"/>
            <a:chOff x="5109" y="3298"/>
            <a:chExt cx="183" cy="186"/>
          </a:xfrm>
        </p:grpSpPr>
        <p:sp>
          <p:nvSpPr>
            <p:cNvPr id="32807" name="Rectangle 116"/>
            <p:cNvSpPr>
              <a:spLocks noChangeArrowheads="1"/>
            </p:cNvSpPr>
            <p:nvPr/>
          </p:nvSpPr>
          <p:spPr bwMode="auto">
            <a:xfrm>
              <a:off x="5109" y="3380"/>
              <a:ext cx="183" cy="104"/>
            </a:xfrm>
            <a:prstGeom prst="rect">
              <a:avLst/>
            </a:prstGeom>
            <a:noFill/>
            <a:ln w="9525">
              <a:noFill/>
              <a:miter lim="800000"/>
              <a:headEnd/>
              <a:tailEnd/>
            </a:ln>
          </p:spPr>
          <p:txBody>
            <a:bodyPr wrap="none" lIns="0" tIns="0" rIns="0" bIns="0">
              <a:spAutoFit/>
            </a:bodyPr>
            <a:lstStyle/>
            <a:p>
              <a:pPr algn="ctr" eaLnBrk="0" hangingPunct="0"/>
              <a:r>
                <a:rPr lang="pt-BR" sz="900" b="1">
                  <a:solidFill>
                    <a:srgbClr val="1F1A17"/>
                  </a:solidFill>
                </a:rPr>
                <a:t>2008</a:t>
              </a:r>
              <a:endParaRPr lang="pt-BR" sz="900">
                <a:latin typeface="Times New Roman" pitchFamily="18" charset="0"/>
              </a:endParaRPr>
            </a:p>
          </p:txBody>
        </p:sp>
        <p:sp>
          <p:nvSpPr>
            <p:cNvPr id="32808" name="Rectangle 117"/>
            <p:cNvSpPr>
              <a:spLocks noChangeArrowheads="1"/>
            </p:cNvSpPr>
            <p:nvPr/>
          </p:nvSpPr>
          <p:spPr bwMode="auto">
            <a:xfrm>
              <a:off x="5223" y="3298"/>
              <a:ext cx="13" cy="71"/>
            </a:xfrm>
            <a:prstGeom prst="rect">
              <a:avLst/>
            </a:prstGeom>
            <a:solidFill>
              <a:srgbClr val="1F1A17"/>
            </a:solidFill>
            <a:ln w="9525">
              <a:noFill/>
              <a:miter lim="800000"/>
              <a:headEnd/>
              <a:tailEnd/>
            </a:ln>
          </p:spPr>
          <p:txBody>
            <a:bodyPr/>
            <a:lstStyle/>
            <a:p>
              <a:endParaRPr lang="pt-BR" sz="900"/>
            </a:p>
          </p:txBody>
        </p:sp>
      </p:grpSp>
      <p:sp>
        <p:nvSpPr>
          <p:cNvPr id="32806" name="Text Box 1029"/>
          <p:cNvSpPr txBox="1">
            <a:spLocks noChangeArrowheads="1"/>
          </p:cNvSpPr>
          <p:nvPr/>
        </p:nvSpPr>
        <p:spPr bwMode="auto">
          <a:xfrm>
            <a:off x="6797675" y="6299200"/>
            <a:ext cx="1878013" cy="307975"/>
          </a:xfrm>
          <a:prstGeom prst="rect">
            <a:avLst/>
          </a:prstGeom>
          <a:noFill/>
          <a:ln w="9525">
            <a:noFill/>
            <a:miter lim="800000"/>
            <a:headEnd/>
            <a:tailEnd/>
          </a:ln>
        </p:spPr>
        <p:txBody>
          <a:bodyPr anchor="ctr">
            <a:spAutoFit/>
          </a:bodyPr>
          <a:lstStyle/>
          <a:p>
            <a:pPr algn="r"/>
            <a:r>
              <a:rPr lang="pt-BR" sz="1400" b="1"/>
              <a:t>LIM56 – HC/FMUSP</a:t>
            </a:r>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bwMode="auto">
          <a:xfrm>
            <a:off x="457200" y="142875"/>
            <a:ext cx="8229600" cy="796925"/>
          </a:xfrm>
          <a:prstGeom prst="rect">
            <a:avLst/>
          </a:prstGeom>
          <a:noFill/>
          <a:ln>
            <a:miter lim="800000"/>
            <a:headEnd/>
            <a:tailEnd/>
          </a:ln>
        </p:spPr>
        <p:txBody>
          <a:bodyPr/>
          <a:lstStyle/>
          <a:p>
            <a:r>
              <a:rPr lang="pt-BR" sz="2400" b="1" dirty="0" smtClean="0"/>
              <a:t>Principais mutações de resistências aos </a:t>
            </a:r>
            <a:r>
              <a:rPr lang="pt-BR" sz="2400" b="1" dirty="0" err="1" smtClean="0"/>
              <a:t>ARTs</a:t>
            </a:r>
            <a:r>
              <a:rPr lang="pt-BR" sz="2400" b="1" dirty="0" smtClean="0"/>
              <a:t> em pacientes multifalidos</a:t>
            </a:r>
          </a:p>
        </p:txBody>
      </p:sp>
      <p:sp>
        <p:nvSpPr>
          <p:cNvPr id="33795" name="Picture 7" descr="rosana"/>
          <p:cNvSpPr>
            <a:spLocks noChangeAspect="1" noChangeArrowheads="1"/>
          </p:cNvSpPr>
          <p:nvPr/>
        </p:nvSpPr>
        <p:spPr bwMode="auto">
          <a:xfrm>
            <a:off x="2557463" y="1557338"/>
            <a:ext cx="4175125" cy="4508500"/>
          </a:xfrm>
          <a:prstGeom prst="rect">
            <a:avLst/>
          </a:prstGeom>
          <a:noFill/>
          <a:ln w="9525">
            <a:noFill/>
            <a:miter lim="800000"/>
            <a:headEnd/>
            <a:tailEnd/>
          </a:ln>
        </p:spPr>
        <p:txBody>
          <a:bodyPr/>
          <a:lstStyle/>
          <a:p>
            <a:endParaRPr lang="pt-BR"/>
          </a:p>
        </p:txBody>
      </p:sp>
      <p:pic>
        <p:nvPicPr>
          <p:cNvPr id="33796" name="Picture 8" descr="rosana"/>
          <p:cNvPicPr>
            <a:picLocks noChangeAspect="1" noChangeArrowheads="1"/>
          </p:cNvPicPr>
          <p:nvPr/>
        </p:nvPicPr>
        <p:blipFill>
          <a:blip r:embed="rId2" cstate="print"/>
          <a:srcRect/>
          <a:stretch>
            <a:fillRect/>
          </a:stretch>
        </p:blipFill>
        <p:spPr bwMode="auto">
          <a:xfrm>
            <a:off x="1214438" y="1428750"/>
            <a:ext cx="6324600" cy="4516438"/>
          </a:xfrm>
          <a:prstGeom prst="rect">
            <a:avLst/>
          </a:prstGeom>
          <a:noFill/>
          <a:ln w="9525">
            <a:noFill/>
            <a:miter lim="800000"/>
            <a:headEnd/>
            <a:tailEnd/>
          </a:ln>
        </p:spPr>
      </p:pic>
      <p:sp>
        <p:nvSpPr>
          <p:cNvPr id="33797" name="CaixaDeTexto 4"/>
          <p:cNvSpPr txBox="1">
            <a:spLocks noChangeArrowheads="1"/>
          </p:cNvSpPr>
          <p:nvPr/>
        </p:nvSpPr>
        <p:spPr bwMode="auto">
          <a:xfrm>
            <a:off x="3981450" y="6376988"/>
            <a:ext cx="4305300" cy="307975"/>
          </a:xfrm>
          <a:prstGeom prst="rect">
            <a:avLst/>
          </a:prstGeom>
          <a:noFill/>
          <a:ln w="9525">
            <a:noFill/>
            <a:miter lim="800000"/>
            <a:headEnd/>
            <a:tailEnd/>
          </a:ln>
        </p:spPr>
        <p:txBody>
          <a:bodyPr wrap="none">
            <a:spAutoFit/>
          </a:bodyPr>
          <a:lstStyle/>
          <a:p>
            <a:r>
              <a:rPr lang="pt-BR" sz="1400"/>
              <a:t>Gonsalez, alcalde et al. Livro do ADEE/LIM56, 2010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bwMode="auto">
          <a:xfrm>
            <a:off x="457200" y="53975"/>
            <a:ext cx="8229600" cy="1143000"/>
          </a:xfrm>
          <a:prstGeom prst="rect">
            <a:avLst/>
          </a:prstGeom>
          <a:noFill/>
          <a:ln>
            <a:miter lim="800000"/>
            <a:headEnd/>
            <a:tailEnd/>
          </a:ln>
        </p:spPr>
        <p:txBody>
          <a:bodyPr>
            <a:normAutofit/>
          </a:bodyPr>
          <a:lstStyle/>
          <a:p>
            <a:r>
              <a:rPr lang="pt-BR" sz="3200" dirty="0" err="1" smtClean="0">
                <a:solidFill>
                  <a:srgbClr val="CC0000"/>
                </a:solidFill>
              </a:rPr>
              <a:t>The</a:t>
            </a:r>
            <a:r>
              <a:rPr lang="pt-BR" sz="3200" dirty="0" smtClean="0">
                <a:solidFill>
                  <a:srgbClr val="CC0000"/>
                </a:solidFill>
              </a:rPr>
              <a:t> </a:t>
            </a:r>
            <a:r>
              <a:rPr lang="pt-BR" sz="3200" dirty="0" err="1" smtClean="0">
                <a:solidFill>
                  <a:srgbClr val="CC0000"/>
                </a:solidFill>
              </a:rPr>
              <a:t>acess</a:t>
            </a:r>
            <a:r>
              <a:rPr lang="pt-BR" sz="3200" dirty="0" smtClean="0">
                <a:solidFill>
                  <a:srgbClr val="CC0000"/>
                </a:solidFill>
              </a:rPr>
              <a:t> to ART still </a:t>
            </a:r>
            <a:r>
              <a:rPr lang="pt-BR" sz="3200" dirty="0" err="1" smtClean="0">
                <a:solidFill>
                  <a:srgbClr val="CC0000"/>
                </a:solidFill>
              </a:rPr>
              <a:t>increasing</a:t>
            </a:r>
            <a:r>
              <a:rPr lang="pt-BR" sz="3200" dirty="0" smtClean="0">
                <a:solidFill>
                  <a:srgbClr val="CC0000"/>
                </a:solidFill>
              </a:rPr>
              <a:t> </a:t>
            </a:r>
            <a:r>
              <a:rPr lang="pt-BR" sz="3200" dirty="0" err="1" smtClean="0">
                <a:solidFill>
                  <a:srgbClr val="CC0000"/>
                </a:solidFill>
              </a:rPr>
              <a:t>rapidly</a:t>
            </a:r>
            <a:endParaRPr lang="pt-BR" sz="3200" dirty="0" smtClean="0">
              <a:solidFill>
                <a:srgbClr val="CC0000"/>
              </a:solidFill>
            </a:endParaRPr>
          </a:p>
        </p:txBody>
      </p:sp>
      <p:sp>
        <p:nvSpPr>
          <p:cNvPr id="70660" name="Rectangle 8"/>
          <p:cNvSpPr>
            <a:spLocks noChangeArrowheads="1"/>
          </p:cNvSpPr>
          <p:nvPr/>
        </p:nvSpPr>
        <p:spPr bwMode="auto">
          <a:xfrm>
            <a:off x="4598988" y="6092825"/>
            <a:ext cx="3860800" cy="396875"/>
          </a:xfrm>
          <a:prstGeom prst="rect">
            <a:avLst/>
          </a:prstGeom>
          <a:noFill/>
          <a:ln w="9525">
            <a:noFill/>
            <a:miter lim="800000"/>
            <a:headEnd/>
            <a:tailEnd/>
          </a:ln>
        </p:spPr>
        <p:txBody>
          <a:bodyPr wrap="none" anchor="ctr">
            <a:spAutoFit/>
          </a:bodyPr>
          <a:lstStyle/>
          <a:p>
            <a:pPr eaLnBrk="0" hangingPunct="0"/>
            <a:r>
              <a:rPr lang="pt-BR" sz="1800" dirty="0">
                <a:hlinkClick r:id="rId2"/>
              </a:rPr>
              <a:t>www.who.int/HIV</a:t>
            </a:r>
            <a:r>
              <a:rPr lang="pt-BR" sz="1800" dirty="0"/>
              <a:t> e </a:t>
            </a:r>
            <a:r>
              <a:rPr lang="pt-BR" sz="1800" dirty="0">
                <a:hlinkClick r:id="rId3"/>
              </a:rPr>
              <a:t>www.unaids.org</a:t>
            </a:r>
            <a:r>
              <a:rPr lang="pt-BR" sz="2000" dirty="0"/>
              <a:t> </a:t>
            </a:r>
          </a:p>
        </p:txBody>
      </p:sp>
      <p:pic>
        <p:nvPicPr>
          <p:cNvPr id="29697" name="Picture 1" descr="\\DC\Pesquisadores\Alunos Jorge\ART 2015.png"/>
          <p:cNvPicPr>
            <a:picLocks noChangeAspect="1" noChangeArrowheads="1"/>
          </p:cNvPicPr>
          <p:nvPr/>
        </p:nvPicPr>
        <p:blipFill>
          <a:blip r:embed="rId4" cstate="print"/>
          <a:srcRect/>
          <a:stretch>
            <a:fillRect/>
          </a:stretch>
        </p:blipFill>
        <p:spPr bwMode="auto">
          <a:xfrm>
            <a:off x="142844" y="142852"/>
            <a:ext cx="8839228" cy="6472821"/>
          </a:xfrm>
          <a:prstGeom prst="rect">
            <a:avLst/>
          </a:prstGeom>
          <a:noFill/>
        </p:spPr>
      </p:pic>
    </p:spTree>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r>
              <a:rPr lang="pt-BR" smtClean="0"/>
              <a:t>Terceira onda...</a:t>
            </a:r>
          </a:p>
        </p:txBody>
      </p:sp>
      <p:sp>
        <p:nvSpPr>
          <p:cNvPr id="34819" name="Rectangle 4"/>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r>
              <a:rPr lang="pt-BR" smtClean="0"/>
              <a:t>Inibidor de protease: Darunavir</a:t>
            </a:r>
          </a:p>
          <a:p>
            <a:r>
              <a:rPr lang="pt-BR" smtClean="0"/>
              <a:t>Inibidor de fusão: T20 – Enfurvirtida</a:t>
            </a:r>
          </a:p>
          <a:p>
            <a:r>
              <a:rPr lang="pt-BR" smtClean="0"/>
              <a:t>Inibidores de Integrase: Raltegravir</a:t>
            </a:r>
          </a:p>
          <a:p>
            <a:r>
              <a:rPr lang="pt-BR" smtClean="0"/>
              <a:t>Antagonista de entrada: Maraviroque</a:t>
            </a:r>
          </a:p>
          <a:p>
            <a:endParaRPr lang="pt-BR"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2" name="Grupo 11"/>
          <p:cNvGrpSpPr>
            <a:grpSpLocks/>
          </p:cNvGrpSpPr>
          <p:nvPr/>
        </p:nvGrpSpPr>
        <p:grpSpPr bwMode="auto">
          <a:xfrm>
            <a:off x="-15875" y="-7938"/>
            <a:ext cx="9170988" cy="6865938"/>
            <a:chOff x="-15203" y="-8074"/>
            <a:chExt cx="9169830" cy="6866745"/>
          </a:xfrm>
        </p:grpSpPr>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Pesquisa e desenvolvimento</a:t>
              </a:r>
            </a:p>
          </p:txBody>
        </p:sp>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a:solidFill>
                    <a:schemeClr val="tx2">
                      <a:lumMod val="75000"/>
                    </a:schemeClr>
                  </a:solidFill>
                </a:rPr>
                <a:t> </a:t>
              </a:r>
            </a:p>
          </p:txBody>
        </p:sp>
        <p:grpSp>
          <p:nvGrpSpPr>
            <p:cNvPr id="3"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sp>
        <p:nvSpPr>
          <p:cNvPr id="61" name="CaixaDeTexto 60"/>
          <p:cNvSpPr txBox="1"/>
          <p:nvPr/>
        </p:nvSpPr>
        <p:spPr>
          <a:xfrm>
            <a:off x="252413" y="1143000"/>
            <a:ext cx="8639175" cy="5170488"/>
          </a:xfrm>
          <a:prstGeom prst="rect">
            <a:avLst/>
          </a:prstGeom>
          <a:noFill/>
        </p:spPr>
        <p:txBody>
          <a:bodyPr>
            <a:spAutoFit/>
          </a:bodyPr>
          <a:lstStyle/>
          <a:p>
            <a:pPr algn="just" fontAlgn="auto">
              <a:lnSpc>
                <a:spcPct val="150000"/>
              </a:lnSpc>
              <a:spcBef>
                <a:spcPts val="0"/>
              </a:spcBef>
              <a:spcAft>
                <a:spcPts val="0"/>
              </a:spcAft>
              <a:buClr>
                <a:schemeClr val="tx2">
                  <a:lumMod val="75000"/>
                </a:schemeClr>
              </a:buClr>
              <a:buFont typeface="Arial" pitchFamily="34" charset="0"/>
              <a:buChar char="•"/>
              <a:defRPr/>
            </a:pPr>
            <a:r>
              <a:rPr lang="pt-BR" sz="2000" dirty="0">
                <a:cs typeface="Arial" charset="0"/>
              </a:rPr>
              <a:t> O conhecimento científico e o desenvolvimento tecnológico </a:t>
            </a:r>
            <a:r>
              <a:rPr lang="pt-PT" sz="2000" dirty="0">
                <a:cs typeface="Arial" charset="0"/>
              </a:rPr>
              <a:t>promoveram uma série de estratégias terapêuticas capazes de inibir a progressão da infecção.</a:t>
            </a:r>
          </a:p>
          <a:p>
            <a:pPr algn="just" fontAlgn="auto">
              <a:lnSpc>
                <a:spcPct val="150000"/>
              </a:lnSpc>
              <a:spcBef>
                <a:spcPts val="0"/>
              </a:spcBef>
              <a:spcAft>
                <a:spcPts val="0"/>
              </a:spcAft>
              <a:buClr>
                <a:schemeClr val="tx2">
                  <a:lumMod val="75000"/>
                </a:schemeClr>
              </a:buClr>
              <a:buFont typeface="Arial" pitchFamily="34" charset="0"/>
              <a:buChar char="•"/>
              <a:defRPr/>
            </a:pPr>
            <a:endParaRPr lang="pt-PT" sz="2000" dirty="0">
              <a:cs typeface="Arial" charset="0"/>
            </a:endParaRPr>
          </a:p>
          <a:p>
            <a:pPr algn="just" fontAlgn="auto">
              <a:lnSpc>
                <a:spcPct val="150000"/>
              </a:lnSpc>
              <a:spcBef>
                <a:spcPts val="0"/>
              </a:spcBef>
              <a:spcAft>
                <a:spcPts val="0"/>
              </a:spcAft>
              <a:buClr>
                <a:schemeClr val="tx2">
                  <a:lumMod val="75000"/>
                </a:schemeClr>
              </a:buClr>
              <a:buFont typeface="Arial" pitchFamily="34" charset="0"/>
              <a:buChar char="•"/>
              <a:defRPr/>
            </a:pPr>
            <a:r>
              <a:rPr lang="pt-BR" sz="2000" dirty="0">
                <a:cs typeface="Arial" charset="0"/>
              </a:rPr>
              <a:t> O contínuo desenvolvimento de novas drogas leva a necessidade  no desenvolvimento de novos testes laboratoriais.</a:t>
            </a:r>
          </a:p>
          <a:p>
            <a:pPr algn="just" fontAlgn="auto">
              <a:lnSpc>
                <a:spcPct val="150000"/>
              </a:lnSpc>
              <a:spcBef>
                <a:spcPts val="0"/>
              </a:spcBef>
              <a:spcAft>
                <a:spcPts val="0"/>
              </a:spcAft>
              <a:buClr>
                <a:schemeClr val="tx2">
                  <a:lumMod val="75000"/>
                </a:schemeClr>
              </a:buClr>
              <a:buFont typeface="Arial" pitchFamily="34" charset="0"/>
              <a:buChar char="•"/>
              <a:defRPr/>
            </a:pPr>
            <a:endParaRPr lang="pt-BR" sz="2000" dirty="0">
              <a:cs typeface="Arial" charset="0"/>
            </a:endParaRPr>
          </a:p>
          <a:p>
            <a:pPr algn="just" fontAlgn="auto">
              <a:lnSpc>
                <a:spcPct val="150000"/>
              </a:lnSpc>
              <a:spcBef>
                <a:spcPts val="0"/>
              </a:spcBef>
              <a:spcAft>
                <a:spcPts val="0"/>
              </a:spcAft>
              <a:buClr>
                <a:schemeClr val="tx2">
                  <a:lumMod val="75000"/>
                </a:schemeClr>
              </a:buClr>
              <a:buFont typeface="Arial" pitchFamily="34" charset="0"/>
              <a:buChar char="•"/>
              <a:defRPr/>
            </a:pPr>
            <a:r>
              <a:rPr lang="pt-BR" sz="2000" dirty="0">
                <a:cs typeface="Arial" charset="0"/>
              </a:rPr>
              <a:t> Portanto, os exames laboratoriais são de fundamental importância no acompanhamento clínico dos pacientes infectados pelo HIV-1 e têm revolucionado a detecção e monitoramento da infecção.</a:t>
            </a:r>
          </a:p>
          <a:p>
            <a:pPr algn="just" fontAlgn="auto">
              <a:lnSpc>
                <a:spcPct val="150000"/>
              </a:lnSpc>
              <a:spcBef>
                <a:spcPts val="0"/>
              </a:spcBef>
              <a:spcAft>
                <a:spcPts val="0"/>
              </a:spcAft>
              <a:buClr>
                <a:schemeClr val="tx2">
                  <a:lumMod val="75000"/>
                </a:schemeClr>
              </a:buClr>
              <a:defRPr/>
            </a:pPr>
            <a:endParaRPr lang="pt-BR" sz="2000" dirty="0">
              <a:cs typeface="Arial"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upo 11"/>
          <p:cNvGrpSpPr>
            <a:grpSpLocks/>
          </p:cNvGrpSpPr>
          <p:nvPr/>
        </p:nvGrpSpPr>
        <p:grpSpPr bwMode="auto">
          <a:xfrm>
            <a:off x="-15875" y="-7938"/>
            <a:ext cx="9170988" cy="6865938"/>
            <a:chOff x="-15203" y="-8074"/>
            <a:chExt cx="9169830" cy="6866745"/>
          </a:xfrm>
        </p:grpSpPr>
        <p:sp>
          <p:nvSpPr>
            <p:cNvPr id="4" name="Retângulo 3"/>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200" b="1" dirty="0">
                  <a:solidFill>
                    <a:schemeClr val="tx2">
                      <a:lumMod val="75000"/>
                    </a:schemeClr>
                  </a:solidFill>
                </a:rPr>
                <a:t>Adaptado de Moore e Stevenson, Nat </a:t>
              </a:r>
              <a:r>
                <a:rPr lang="pt-BR" sz="1200" b="1" dirty="0" err="1">
                  <a:solidFill>
                    <a:schemeClr val="tx2">
                      <a:lumMod val="75000"/>
                    </a:schemeClr>
                  </a:solidFill>
                </a:rPr>
                <a:t>Rev</a:t>
              </a:r>
              <a:r>
                <a:rPr lang="pt-BR" sz="1200" b="1" dirty="0">
                  <a:solidFill>
                    <a:schemeClr val="tx2">
                      <a:lumMod val="75000"/>
                    </a:schemeClr>
                  </a:solidFill>
                </a:rPr>
                <a:t> Mol </a:t>
              </a:r>
              <a:r>
                <a:rPr lang="pt-BR" sz="1200" b="1" dirty="0" err="1">
                  <a:solidFill>
                    <a:schemeClr val="tx2">
                      <a:lumMod val="75000"/>
                    </a:schemeClr>
                  </a:solidFill>
                </a:rPr>
                <a:t>Cell</a:t>
              </a:r>
              <a:r>
                <a:rPr lang="pt-BR" sz="1200" b="1" dirty="0">
                  <a:solidFill>
                    <a:schemeClr val="tx2">
                      <a:lumMod val="75000"/>
                    </a:schemeClr>
                  </a:solidFill>
                </a:rPr>
                <a:t> </a:t>
              </a:r>
              <a:r>
                <a:rPr lang="pt-BR" sz="1200" b="1" dirty="0" err="1">
                  <a:solidFill>
                    <a:schemeClr val="tx2">
                      <a:lumMod val="75000"/>
                    </a:schemeClr>
                  </a:solidFill>
                </a:rPr>
                <a:t>Biol</a:t>
              </a:r>
              <a:r>
                <a:rPr lang="pt-BR" sz="1200" b="1" dirty="0">
                  <a:solidFill>
                    <a:schemeClr val="tx2">
                      <a:lumMod val="75000"/>
                    </a:schemeClr>
                  </a:solidFill>
                </a:rPr>
                <a:t>, 2000.</a:t>
              </a:r>
            </a:p>
          </p:txBody>
        </p:sp>
        <p:sp>
          <p:nvSpPr>
            <p:cNvPr id="5" name="Retângulo 4"/>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Entrada do HIV na célula</a:t>
              </a:r>
            </a:p>
          </p:txBody>
        </p:sp>
        <p:grpSp>
          <p:nvGrpSpPr>
            <p:cNvPr id="3"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pic>
        <p:nvPicPr>
          <p:cNvPr id="36867" name="Imagem 15" descr="entrada hiv.jpg"/>
          <p:cNvPicPr>
            <a:picLocks noChangeAspect="1"/>
          </p:cNvPicPr>
          <p:nvPr/>
        </p:nvPicPr>
        <p:blipFill>
          <a:blip r:embed="rId3" cstate="print"/>
          <a:srcRect t="1738"/>
          <a:stretch>
            <a:fillRect/>
          </a:stretch>
        </p:blipFill>
        <p:spPr bwMode="auto">
          <a:xfrm>
            <a:off x="989013" y="1017588"/>
            <a:ext cx="7167562" cy="5397500"/>
          </a:xfrm>
          <a:prstGeom prst="rect">
            <a:avLst/>
          </a:prstGeom>
          <a:noFill/>
          <a:ln w="9525">
            <a:noFill/>
            <a:miter lim="800000"/>
            <a:headEnd/>
            <a:tailEnd/>
          </a:ln>
        </p:spPr>
      </p:pic>
      <p:sp>
        <p:nvSpPr>
          <p:cNvPr id="17" name="Elipse 16"/>
          <p:cNvSpPr/>
          <p:nvPr/>
        </p:nvSpPr>
        <p:spPr>
          <a:xfrm>
            <a:off x="2714625" y="2643188"/>
            <a:ext cx="1785938" cy="1285875"/>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8" name="Elipse 17"/>
          <p:cNvSpPr/>
          <p:nvPr/>
        </p:nvSpPr>
        <p:spPr>
          <a:xfrm>
            <a:off x="2867025" y="5072063"/>
            <a:ext cx="1785938" cy="1285875"/>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upo 11"/>
          <p:cNvGrpSpPr>
            <a:grpSpLocks/>
          </p:cNvGrpSpPr>
          <p:nvPr/>
        </p:nvGrpSpPr>
        <p:grpSpPr bwMode="auto">
          <a:xfrm>
            <a:off x="-15875" y="-7938"/>
            <a:ext cx="9170988" cy="6865938"/>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pt-B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As regiões V3-gp120 e IN</a:t>
              </a:r>
            </a:p>
          </p:txBody>
        </p:sp>
        <p:grpSp>
          <p:nvGrpSpPr>
            <p:cNvPr id="3"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graphicFrame>
        <p:nvGraphicFramePr>
          <p:cNvPr id="12" name="Tabela 11"/>
          <p:cNvGraphicFramePr>
            <a:graphicFrameLocks noGrp="1"/>
          </p:cNvGraphicFramePr>
          <p:nvPr/>
        </p:nvGraphicFramePr>
        <p:xfrm>
          <a:off x="446088" y="1277938"/>
          <a:ext cx="8251848" cy="4746020"/>
        </p:xfrm>
        <a:graphic>
          <a:graphicData uri="http://schemas.openxmlformats.org/drawingml/2006/table">
            <a:tbl>
              <a:tblPr firstRow="1" bandRow="1">
                <a:tableStyleId>{F5AB1C69-6EDB-4FF4-983F-18BD219EF322}</a:tableStyleId>
              </a:tblPr>
              <a:tblGrid>
                <a:gridCol w="1793880"/>
                <a:gridCol w="3139290"/>
                <a:gridCol w="3318678"/>
              </a:tblGrid>
              <a:tr h="356682">
                <a:tc>
                  <a:txBody>
                    <a:bodyPr/>
                    <a:lstStyle/>
                    <a:p>
                      <a:pPr algn="ctr"/>
                      <a:r>
                        <a:rPr lang="pt-BR" dirty="0" smtClean="0">
                          <a:solidFill>
                            <a:schemeClr val="tx1">
                              <a:lumMod val="65000"/>
                              <a:lumOff val="35000"/>
                            </a:schemeClr>
                          </a:solidFill>
                          <a:latin typeface="Arial" pitchFamily="34" charset="0"/>
                          <a:cs typeface="Arial" pitchFamily="34" charset="0"/>
                        </a:rPr>
                        <a:t>Região</a:t>
                      </a:r>
                      <a:endParaRPr lang="pt-BR" dirty="0">
                        <a:solidFill>
                          <a:schemeClr val="tx1">
                            <a:lumMod val="65000"/>
                            <a:lumOff val="35000"/>
                          </a:schemeClr>
                        </a:solidFill>
                        <a:latin typeface="Arial" pitchFamily="34" charset="0"/>
                        <a:cs typeface="Arial" pitchFamily="34" charset="0"/>
                      </a:endParaRPr>
                    </a:p>
                  </a:txBody>
                  <a:tcPr anchor="ctr">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800" u="sng" kern="1200" dirty="0" smtClean="0">
                          <a:solidFill>
                            <a:srgbClr val="00CC00"/>
                          </a:solidFill>
                          <a:latin typeface="Arial" pitchFamily="34" charset="0"/>
                          <a:ea typeface="+mn-ea"/>
                          <a:cs typeface="Arial" pitchFamily="34" charset="0"/>
                        </a:rPr>
                        <a:t>V3-gp120</a:t>
                      </a:r>
                      <a:endParaRPr lang="pt-BR" sz="1800" u="sng" kern="1200" dirty="0">
                        <a:solidFill>
                          <a:srgbClr val="00CC00"/>
                        </a:solidFill>
                        <a:latin typeface="Arial" pitchFamily="34" charset="0"/>
                        <a:ea typeface="+mn-ea"/>
                        <a:cs typeface="Arial" pitchFamily="34" charset="0"/>
                      </a:endParaRPr>
                    </a:p>
                  </a:txBody>
                  <a:tcPr anchor="ctr">
                    <a:solidFill>
                      <a:schemeClr val="bg1">
                        <a:lumMod val="75000"/>
                      </a:schemeClr>
                    </a:solidFill>
                  </a:tcPr>
                </a:tc>
                <a:tc>
                  <a:txBody>
                    <a:bodyPr/>
                    <a:lstStyle/>
                    <a:p>
                      <a:pPr algn="ctr"/>
                      <a:r>
                        <a:rPr lang="pt-BR" dirty="0" err="1" smtClean="0">
                          <a:solidFill>
                            <a:srgbClr val="FF3300"/>
                          </a:solidFill>
                          <a:latin typeface="Arial" pitchFamily="34" charset="0"/>
                          <a:cs typeface="Arial" pitchFamily="34" charset="0"/>
                        </a:rPr>
                        <a:t>Integrase</a:t>
                      </a:r>
                      <a:r>
                        <a:rPr lang="pt-BR" dirty="0" smtClean="0">
                          <a:solidFill>
                            <a:srgbClr val="FF3300"/>
                          </a:solidFill>
                          <a:latin typeface="Arial" pitchFamily="34" charset="0"/>
                          <a:cs typeface="Arial" pitchFamily="34" charset="0"/>
                        </a:rPr>
                        <a:t> (IN)</a:t>
                      </a:r>
                      <a:endParaRPr lang="pt-BR" dirty="0">
                        <a:solidFill>
                          <a:srgbClr val="FF3300"/>
                        </a:solidFill>
                        <a:latin typeface="Arial" pitchFamily="34" charset="0"/>
                        <a:cs typeface="Arial" pitchFamily="34" charset="0"/>
                      </a:endParaRPr>
                    </a:p>
                  </a:txBody>
                  <a:tcPr anchor="ctr">
                    <a:solidFill>
                      <a:schemeClr val="bg1">
                        <a:lumMod val="75000"/>
                      </a:schemeClr>
                    </a:solidFill>
                  </a:tcPr>
                </a:tc>
              </a:tr>
              <a:tr h="1112200">
                <a:tc>
                  <a:txBody>
                    <a:bodyPr/>
                    <a:lstStyle/>
                    <a:p>
                      <a:pPr algn="ctr"/>
                      <a:r>
                        <a:rPr lang="pt-BR" b="1" dirty="0" smtClean="0">
                          <a:solidFill>
                            <a:schemeClr val="tx1">
                              <a:lumMod val="65000"/>
                              <a:lumOff val="35000"/>
                            </a:schemeClr>
                          </a:solidFill>
                          <a:latin typeface="Arial" pitchFamily="34" charset="0"/>
                          <a:cs typeface="Arial" pitchFamily="34" charset="0"/>
                        </a:rPr>
                        <a:t>Função</a:t>
                      </a:r>
                      <a:endParaRPr lang="pt-BR" b="1" dirty="0">
                        <a:solidFill>
                          <a:schemeClr val="tx1">
                            <a:lumMod val="65000"/>
                            <a:lumOff val="35000"/>
                          </a:schemeClr>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u="sng" dirty="0" err="1" smtClean="0">
                          <a:solidFill>
                            <a:srgbClr val="00CC00"/>
                          </a:solidFill>
                          <a:latin typeface="Arial" pitchFamily="34" charset="0"/>
                          <a:cs typeface="Arial" pitchFamily="34" charset="0"/>
                        </a:rPr>
                        <a:t>Epítopo</a:t>
                      </a:r>
                      <a:r>
                        <a:rPr lang="pt-BR" u="sng" baseline="0" dirty="0" smtClean="0">
                          <a:solidFill>
                            <a:srgbClr val="00CC00"/>
                          </a:solidFill>
                          <a:latin typeface="Arial" pitchFamily="34" charset="0"/>
                          <a:cs typeface="Arial" pitchFamily="34" charset="0"/>
                        </a:rPr>
                        <a:t> viral</a:t>
                      </a:r>
                      <a:endParaRPr lang="pt-BR" dirty="0" smtClean="0">
                        <a:solidFill>
                          <a:srgbClr val="00CC00"/>
                        </a:solidFill>
                        <a:latin typeface="Arial" pitchFamily="34" charset="0"/>
                        <a:cs typeface="Arial" pitchFamily="34" charset="0"/>
                      </a:endParaRPr>
                    </a:p>
                    <a:p>
                      <a:pPr algn="ctr"/>
                      <a:r>
                        <a:rPr lang="pt-BR" dirty="0" smtClean="0">
                          <a:solidFill>
                            <a:schemeClr val="tx1"/>
                          </a:solidFill>
                          <a:latin typeface="Arial" pitchFamily="34" charset="0"/>
                          <a:cs typeface="Arial" pitchFamily="34" charset="0"/>
                        </a:rPr>
                        <a:t>Reconhece o</a:t>
                      </a:r>
                      <a:r>
                        <a:rPr lang="pt-BR" baseline="0" dirty="0" smtClean="0">
                          <a:solidFill>
                            <a:schemeClr val="tx1"/>
                          </a:solidFill>
                          <a:latin typeface="Arial" pitchFamily="34" charset="0"/>
                          <a:cs typeface="Arial" pitchFamily="34" charset="0"/>
                        </a:rPr>
                        <a:t> receptor CD4 e os </a:t>
                      </a:r>
                      <a:r>
                        <a:rPr lang="pt-BR" baseline="0" dirty="0" err="1" smtClean="0">
                          <a:solidFill>
                            <a:schemeClr val="tx1"/>
                          </a:solidFill>
                          <a:latin typeface="Arial" pitchFamily="34" charset="0"/>
                          <a:cs typeface="Arial" pitchFamily="34" charset="0"/>
                        </a:rPr>
                        <a:t>correceptores</a:t>
                      </a:r>
                      <a:endParaRPr lang="pt-BR" dirty="0">
                        <a:solidFill>
                          <a:schemeClr val="tx1"/>
                        </a:solidFill>
                        <a:latin typeface="Arial" pitchFamily="34" charset="0"/>
                        <a:cs typeface="Arial"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u="sng" dirty="0" smtClean="0">
                          <a:solidFill>
                            <a:srgbClr val="FF3300"/>
                          </a:solidFill>
                          <a:latin typeface="Arial" pitchFamily="34" charset="0"/>
                          <a:cs typeface="Arial" pitchFamily="34" charset="0"/>
                        </a:rPr>
                        <a:t>Enzima</a:t>
                      </a:r>
                      <a:endParaRPr lang="pt-BR" dirty="0" smtClean="0">
                        <a:solidFill>
                          <a:srgbClr val="FF3300"/>
                        </a:solidFill>
                        <a:latin typeface="Arial" pitchFamily="34" charset="0"/>
                        <a:cs typeface="Arial" pitchFamily="34" charset="0"/>
                      </a:endParaRPr>
                    </a:p>
                    <a:p>
                      <a:pPr algn="ctr"/>
                      <a:r>
                        <a:rPr lang="pt-BR" dirty="0" smtClean="0">
                          <a:solidFill>
                            <a:schemeClr val="tx1"/>
                          </a:solidFill>
                          <a:latin typeface="Arial" pitchFamily="34" charset="0"/>
                          <a:cs typeface="Arial" pitchFamily="34" charset="0"/>
                        </a:rPr>
                        <a:t>Insere</a:t>
                      </a:r>
                      <a:r>
                        <a:rPr lang="pt-BR" baseline="0" dirty="0" smtClean="0">
                          <a:solidFill>
                            <a:schemeClr val="tx1"/>
                          </a:solidFill>
                          <a:latin typeface="Arial" pitchFamily="34" charset="0"/>
                          <a:cs typeface="Arial" pitchFamily="34" charset="0"/>
                        </a:rPr>
                        <a:t> o </a:t>
                      </a:r>
                      <a:r>
                        <a:rPr lang="pt-BR" baseline="0" dirty="0" err="1" smtClean="0">
                          <a:solidFill>
                            <a:schemeClr val="tx1"/>
                          </a:solidFill>
                          <a:latin typeface="Arial" pitchFamily="34" charset="0"/>
                          <a:cs typeface="Arial" pitchFamily="34" charset="0"/>
                        </a:rPr>
                        <a:t>cDNA</a:t>
                      </a:r>
                      <a:r>
                        <a:rPr lang="pt-BR" baseline="0" dirty="0" smtClean="0">
                          <a:solidFill>
                            <a:schemeClr val="tx1"/>
                          </a:solidFill>
                          <a:latin typeface="Arial" pitchFamily="34" charset="0"/>
                          <a:cs typeface="Arial" pitchFamily="34" charset="0"/>
                        </a:rPr>
                        <a:t> viral no genoma hospedeiro</a:t>
                      </a:r>
                      <a:endParaRPr lang="pt-BR" dirty="0">
                        <a:solidFill>
                          <a:schemeClr val="tx1"/>
                        </a:solidFill>
                        <a:latin typeface="Arial" pitchFamily="34" charset="0"/>
                        <a:cs typeface="Arial" pitchFamily="34" charset="0"/>
                      </a:endParaRPr>
                    </a:p>
                  </a:txBody>
                  <a:tcPr anchor="ctr"/>
                </a:tc>
              </a:tr>
              <a:tr h="356682">
                <a:tc>
                  <a:txBody>
                    <a:bodyPr/>
                    <a:lstStyle/>
                    <a:p>
                      <a:pPr algn="ctr"/>
                      <a:r>
                        <a:rPr lang="pt-BR" b="1" dirty="0" smtClean="0">
                          <a:solidFill>
                            <a:schemeClr val="tx1">
                              <a:lumMod val="65000"/>
                              <a:lumOff val="35000"/>
                            </a:schemeClr>
                          </a:solidFill>
                          <a:latin typeface="Arial" pitchFamily="34" charset="0"/>
                          <a:cs typeface="Arial" pitchFamily="34" charset="0"/>
                        </a:rPr>
                        <a:t>Tamanho</a:t>
                      </a:r>
                      <a:endParaRPr lang="pt-BR" b="1" dirty="0">
                        <a:solidFill>
                          <a:schemeClr val="tx1">
                            <a:lumMod val="65000"/>
                            <a:lumOff val="35000"/>
                          </a:schemeClr>
                        </a:solidFill>
                        <a:latin typeface="Arial" pitchFamily="34" charset="0"/>
                        <a:cs typeface="Arial" pitchFamily="34" charset="0"/>
                      </a:endParaRPr>
                    </a:p>
                  </a:txBody>
                  <a:tcPr anchor="ctr"/>
                </a:tc>
                <a:tc>
                  <a:txBody>
                    <a:bodyPr/>
                    <a:lstStyle/>
                    <a:p>
                      <a:pPr algn="ctr"/>
                      <a:r>
                        <a:rPr lang="pt-BR" dirty="0" smtClean="0">
                          <a:solidFill>
                            <a:schemeClr val="tx1"/>
                          </a:solidFill>
                          <a:latin typeface="Arial" pitchFamily="34" charset="0"/>
                          <a:cs typeface="Arial" pitchFamily="34" charset="0"/>
                        </a:rPr>
                        <a:t>35 aa</a:t>
                      </a:r>
                      <a:endParaRPr lang="pt-BR" dirty="0">
                        <a:solidFill>
                          <a:schemeClr val="tx1"/>
                        </a:solidFill>
                        <a:latin typeface="Arial" pitchFamily="34" charset="0"/>
                        <a:cs typeface="Arial" pitchFamily="34" charset="0"/>
                      </a:endParaRPr>
                    </a:p>
                  </a:txBody>
                  <a:tcPr anchor="ctr"/>
                </a:tc>
                <a:tc>
                  <a:txBody>
                    <a:bodyPr/>
                    <a:lstStyle/>
                    <a:p>
                      <a:pPr algn="ctr"/>
                      <a:r>
                        <a:rPr lang="pt-BR" dirty="0" smtClean="0">
                          <a:solidFill>
                            <a:schemeClr val="tx1"/>
                          </a:solidFill>
                          <a:latin typeface="Arial" pitchFamily="34" charset="0"/>
                          <a:cs typeface="Arial" pitchFamily="34" charset="0"/>
                        </a:rPr>
                        <a:t>288 aa</a:t>
                      </a:r>
                      <a:endParaRPr lang="pt-BR" dirty="0">
                        <a:solidFill>
                          <a:schemeClr val="tx1"/>
                        </a:solidFill>
                        <a:latin typeface="Arial" pitchFamily="34" charset="0"/>
                        <a:cs typeface="Arial" pitchFamily="34" charset="0"/>
                      </a:endParaRPr>
                    </a:p>
                  </a:txBody>
                  <a:tcPr anchor="ctr"/>
                </a:tc>
              </a:tr>
              <a:tr h="855036">
                <a:tc>
                  <a:txBody>
                    <a:bodyPr/>
                    <a:lstStyle/>
                    <a:p>
                      <a:pPr algn="ctr"/>
                      <a:r>
                        <a:rPr lang="pt-BR" b="1" dirty="0" smtClean="0">
                          <a:solidFill>
                            <a:schemeClr val="tx1">
                              <a:lumMod val="65000"/>
                              <a:lumOff val="35000"/>
                            </a:schemeClr>
                          </a:solidFill>
                          <a:latin typeface="Arial" pitchFamily="34" charset="0"/>
                          <a:cs typeface="Arial" pitchFamily="34" charset="0"/>
                        </a:rPr>
                        <a:t>Estrutura</a:t>
                      </a:r>
                      <a:endParaRPr lang="pt-BR" b="1" dirty="0">
                        <a:solidFill>
                          <a:schemeClr val="tx1">
                            <a:lumMod val="65000"/>
                            <a:lumOff val="35000"/>
                          </a:schemeClr>
                        </a:solidFill>
                        <a:latin typeface="Arial" pitchFamily="34" charset="0"/>
                        <a:cs typeface="Arial" pitchFamily="34" charset="0"/>
                      </a:endParaRPr>
                    </a:p>
                  </a:txBody>
                  <a:tcPr anchor="ctr"/>
                </a:tc>
                <a:tc>
                  <a:txBody>
                    <a:bodyPr/>
                    <a:lstStyle/>
                    <a:p>
                      <a:pPr algn="ctr"/>
                      <a:endParaRPr lang="pt-BR" dirty="0" smtClean="0">
                        <a:solidFill>
                          <a:schemeClr val="tx1"/>
                        </a:solidFill>
                        <a:latin typeface="Arial" pitchFamily="34" charset="0"/>
                        <a:cs typeface="Arial" pitchFamily="34" charset="0"/>
                      </a:endParaRPr>
                    </a:p>
                  </a:txBody>
                  <a:tcPr anchor="ctr"/>
                </a:tc>
                <a:tc>
                  <a:txBody>
                    <a:bodyPr/>
                    <a:lstStyle/>
                    <a:p>
                      <a:pPr algn="ctr"/>
                      <a:endParaRPr lang="pt-BR" dirty="0">
                        <a:solidFill>
                          <a:schemeClr val="tx1"/>
                        </a:solidFill>
                        <a:latin typeface="Arial" pitchFamily="34" charset="0"/>
                        <a:cs typeface="Arial" pitchFamily="34" charset="0"/>
                      </a:endParaRPr>
                    </a:p>
                  </a:txBody>
                  <a:tcPr anchor="ctr"/>
                </a:tc>
              </a:tr>
              <a:tr h="615643">
                <a:tc>
                  <a:txBody>
                    <a:bodyPr/>
                    <a:lstStyle/>
                    <a:p>
                      <a:pPr algn="ctr"/>
                      <a:r>
                        <a:rPr lang="pt-BR" b="1" dirty="0" smtClean="0">
                          <a:solidFill>
                            <a:schemeClr val="tx1">
                              <a:lumMod val="65000"/>
                              <a:lumOff val="35000"/>
                            </a:schemeClr>
                          </a:solidFill>
                          <a:latin typeface="Arial" pitchFamily="34" charset="0"/>
                          <a:cs typeface="Arial" pitchFamily="34" charset="0"/>
                        </a:rPr>
                        <a:t>Droga relacionada</a:t>
                      </a:r>
                    </a:p>
                  </a:txBody>
                  <a:tcPr anchor="ctr"/>
                </a:tc>
                <a:tc>
                  <a:txBody>
                    <a:bodyPr/>
                    <a:lstStyle/>
                    <a:p>
                      <a:pPr algn="ctr"/>
                      <a:r>
                        <a:rPr lang="pt-BR" dirty="0" err="1" smtClean="0">
                          <a:solidFill>
                            <a:srgbClr val="00CC00"/>
                          </a:solidFill>
                          <a:latin typeface="Arial" pitchFamily="34" charset="0"/>
                          <a:cs typeface="Arial" pitchFamily="34" charset="0"/>
                        </a:rPr>
                        <a:t>Maraviroque</a:t>
                      </a:r>
                      <a:endParaRPr lang="pt-BR" dirty="0" smtClean="0">
                        <a:solidFill>
                          <a:srgbClr val="00CC00"/>
                        </a:solidFill>
                        <a:latin typeface="Arial" pitchFamily="34" charset="0"/>
                        <a:cs typeface="Arial" pitchFamily="34" charset="0"/>
                      </a:endParaRPr>
                    </a:p>
                    <a:p>
                      <a:pPr algn="ctr"/>
                      <a:r>
                        <a:rPr lang="pt-BR" i="1" dirty="0" err="1" smtClean="0">
                          <a:solidFill>
                            <a:schemeClr val="tx1"/>
                          </a:solidFill>
                          <a:latin typeface="Arial" pitchFamily="34" charset="0"/>
                          <a:cs typeface="Arial" pitchFamily="34" charset="0"/>
                        </a:rPr>
                        <a:t>Celsentri</a:t>
                      </a:r>
                      <a:r>
                        <a:rPr lang="pt-BR" i="1" baseline="0" dirty="0" smtClean="0">
                          <a:solidFill>
                            <a:schemeClr val="tx1"/>
                          </a:solidFill>
                          <a:latin typeface="Arial" pitchFamily="34" charset="0"/>
                          <a:cs typeface="Arial" pitchFamily="34" charset="0"/>
                        </a:rPr>
                        <a:t> (Pfizer)</a:t>
                      </a:r>
                      <a:endParaRPr lang="pt-BR" i="1" dirty="0">
                        <a:solidFill>
                          <a:schemeClr val="tx1"/>
                        </a:solidFill>
                        <a:latin typeface="Arial" pitchFamily="34" charset="0"/>
                        <a:cs typeface="Arial" pitchFamily="34" charset="0"/>
                      </a:endParaRPr>
                    </a:p>
                  </a:txBody>
                  <a:tcPr anchor="ctr"/>
                </a:tc>
                <a:tc>
                  <a:txBody>
                    <a:bodyPr/>
                    <a:lstStyle/>
                    <a:p>
                      <a:pPr algn="ctr"/>
                      <a:r>
                        <a:rPr lang="pt-BR" dirty="0" err="1" smtClean="0">
                          <a:solidFill>
                            <a:srgbClr val="FF3300"/>
                          </a:solidFill>
                          <a:latin typeface="Arial" pitchFamily="34" charset="0"/>
                          <a:cs typeface="Arial" pitchFamily="34" charset="0"/>
                        </a:rPr>
                        <a:t>Raltegravir</a:t>
                      </a:r>
                      <a:endParaRPr lang="pt-BR" dirty="0" smtClean="0">
                        <a:solidFill>
                          <a:srgbClr val="FF3300"/>
                        </a:solidFill>
                        <a:latin typeface="Arial" pitchFamily="34" charset="0"/>
                        <a:cs typeface="Arial" pitchFamily="34" charset="0"/>
                      </a:endParaRPr>
                    </a:p>
                    <a:p>
                      <a:pPr algn="ctr"/>
                      <a:r>
                        <a:rPr lang="pt-BR" i="1" dirty="0" err="1" smtClean="0">
                          <a:solidFill>
                            <a:schemeClr val="tx1"/>
                          </a:solidFill>
                          <a:latin typeface="Arial" pitchFamily="34" charset="0"/>
                          <a:cs typeface="Arial" pitchFamily="34" charset="0"/>
                        </a:rPr>
                        <a:t>Isentress</a:t>
                      </a:r>
                      <a:r>
                        <a:rPr lang="pt-BR" i="1" baseline="0" dirty="0" smtClean="0">
                          <a:solidFill>
                            <a:schemeClr val="tx1"/>
                          </a:solidFill>
                          <a:latin typeface="Arial" pitchFamily="34" charset="0"/>
                          <a:cs typeface="Arial" pitchFamily="34" charset="0"/>
                        </a:rPr>
                        <a:t> (</a:t>
                      </a:r>
                      <a:r>
                        <a:rPr lang="pt-BR" i="1" baseline="0" dirty="0" err="1" smtClean="0">
                          <a:solidFill>
                            <a:schemeClr val="tx1"/>
                          </a:solidFill>
                          <a:latin typeface="Arial" pitchFamily="34" charset="0"/>
                          <a:cs typeface="Arial" pitchFamily="34" charset="0"/>
                        </a:rPr>
                        <a:t>Merck</a:t>
                      </a:r>
                      <a:r>
                        <a:rPr lang="pt-BR" i="1" baseline="0" dirty="0" smtClean="0">
                          <a:solidFill>
                            <a:schemeClr val="tx1"/>
                          </a:solidFill>
                          <a:latin typeface="Arial" pitchFamily="34" charset="0"/>
                          <a:cs typeface="Arial" pitchFamily="34" charset="0"/>
                        </a:rPr>
                        <a:t>)</a:t>
                      </a:r>
                    </a:p>
                  </a:txBody>
                  <a:tcPr anchor="ctr"/>
                </a:tc>
              </a:tr>
              <a:tr h="1407184">
                <a:tc>
                  <a:txBody>
                    <a:bodyPr/>
                    <a:lstStyle/>
                    <a:p>
                      <a:pPr algn="ctr"/>
                      <a:r>
                        <a:rPr lang="pt-BR" b="1" dirty="0" smtClean="0">
                          <a:solidFill>
                            <a:schemeClr val="tx1">
                              <a:lumMod val="65000"/>
                              <a:lumOff val="35000"/>
                            </a:schemeClr>
                          </a:solidFill>
                          <a:latin typeface="Arial" pitchFamily="34" charset="0"/>
                          <a:cs typeface="Arial" pitchFamily="34" charset="0"/>
                        </a:rPr>
                        <a:t>Ação da</a:t>
                      </a:r>
                      <a:r>
                        <a:rPr lang="pt-BR" b="1" baseline="0" dirty="0" smtClean="0">
                          <a:solidFill>
                            <a:schemeClr val="tx1">
                              <a:lumMod val="65000"/>
                              <a:lumOff val="35000"/>
                            </a:schemeClr>
                          </a:solidFill>
                          <a:latin typeface="Arial" pitchFamily="34" charset="0"/>
                          <a:cs typeface="Arial" pitchFamily="34" charset="0"/>
                        </a:rPr>
                        <a:t> droga</a:t>
                      </a:r>
                      <a:endParaRPr lang="pt-BR" b="1" dirty="0">
                        <a:solidFill>
                          <a:schemeClr val="tx1">
                            <a:lumMod val="65000"/>
                            <a:lumOff val="35000"/>
                          </a:schemeClr>
                        </a:solidFill>
                        <a:latin typeface="Arial" pitchFamily="34" charset="0"/>
                        <a:cs typeface="Arial" pitchFamily="34" charset="0"/>
                      </a:endParaRPr>
                    </a:p>
                  </a:txBody>
                  <a:tcPr anchor="ctr"/>
                </a:tc>
                <a:tc>
                  <a:txBody>
                    <a:bodyPr/>
                    <a:lstStyle/>
                    <a:p>
                      <a:pPr algn="ctr"/>
                      <a:r>
                        <a:rPr lang="pt-BR" u="sng" dirty="0" smtClean="0">
                          <a:solidFill>
                            <a:srgbClr val="00CC00"/>
                          </a:solidFill>
                          <a:latin typeface="Arial" pitchFamily="34" charset="0"/>
                          <a:cs typeface="Arial" pitchFamily="34" charset="0"/>
                        </a:rPr>
                        <a:t>Antagonista de CCR5</a:t>
                      </a:r>
                    </a:p>
                    <a:p>
                      <a:pPr algn="ctr"/>
                      <a:r>
                        <a:rPr lang="pt-BR" dirty="0" smtClean="0">
                          <a:solidFill>
                            <a:schemeClr val="tx1"/>
                          </a:solidFill>
                          <a:latin typeface="Arial" pitchFamily="34" charset="0"/>
                          <a:cs typeface="Arial" pitchFamily="34" charset="0"/>
                        </a:rPr>
                        <a:t>Bloqueia</a:t>
                      </a:r>
                      <a:r>
                        <a:rPr lang="pt-BR" baseline="0" dirty="0" smtClean="0">
                          <a:solidFill>
                            <a:schemeClr val="tx1"/>
                          </a:solidFill>
                          <a:latin typeface="Arial" pitchFamily="34" charset="0"/>
                          <a:cs typeface="Arial" pitchFamily="34" charset="0"/>
                        </a:rPr>
                        <a:t> a entrada do HIV por ligar-se ao </a:t>
                      </a:r>
                      <a:r>
                        <a:rPr lang="pt-BR" baseline="0" dirty="0" err="1" smtClean="0">
                          <a:solidFill>
                            <a:schemeClr val="tx1"/>
                          </a:solidFill>
                          <a:latin typeface="Arial" pitchFamily="34" charset="0"/>
                          <a:cs typeface="Arial" pitchFamily="34" charset="0"/>
                        </a:rPr>
                        <a:t>correceptor</a:t>
                      </a:r>
                      <a:r>
                        <a:rPr lang="pt-BR" baseline="0" dirty="0" smtClean="0">
                          <a:solidFill>
                            <a:schemeClr val="tx1"/>
                          </a:solidFill>
                          <a:latin typeface="Arial" pitchFamily="34" charset="0"/>
                          <a:cs typeface="Arial" pitchFamily="34" charset="0"/>
                        </a:rPr>
                        <a:t> CCR5</a:t>
                      </a:r>
                      <a:endParaRPr lang="pt-BR" dirty="0">
                        <a:solidFill>
                          <a:schemeClr val="tx1"/>
                        </a:solidFill>
                        <a:latin typeface="Arial" pitchFamily="34" charset="0"/>
                        <a:cs typeface="Arial" pitchFamily="34" charset="0"/>
                      </a:endParaRPr>
                    </a:p>
                  </a:txBody>
                  <a:tcPr anchor="ctr"/>
                </a:tc>
                <a:tc>
                  <a:txBody>
                    <a:bodyPr/>
                    <a:lstStyle/>
                    <a:p>
                      <a:pPr algn="ctr"/>
                      <a:r>
                        <a:rPr lang="pt-BR" u="sng" dirty="0" smtClean="0">
                          <a:solidFill>
                            <a:srgbClr val="FF3300"/>
                          </a:solidFill>
                          <a:latin typeface="Arial" pitchFamily="34" charset="0"/>
                          <a:cs typeface="Arial" pitchFamily="34" charset="0"/>
                        </a:rPr>
                        <a:t>Inibidor</a:t>
                      </a:r>
                      <a:r>
                        <a:rPr lang="pt-BR" u="sng" baseline="0" dirty="0" smtClean="0">
                          <a:solidFill>
                            <a:srgbClr val="FF3300"/>
                          </a:solidFill>
                          <a:latin typeface="Arial" pitchFamily="34" charset="0"/>
                          <a:cs typeface="Arial" pitchFamily="34" charset="0"/>
                        </a:rPr>
                        <a:t> de </a:t>
                      </a:r>
                      <a:r>
                        <a:rPr lang="pt-BR" u="sng" baseline="0" dirty="0" err="1" smtClean="0">
                          <a:solidFill>
                            <a:srgbClr val="FF3300"/>
                          </a:solidFill>
                          <a:latin typeface="Arial" pitchFamily="34" charset="0"/>
                          <a:cs typeface="Arial" pitchFamily="34" charset="0"/>
                        </a:rPr>
                        <a:t>integrase</a:t>
                      </a:r>
                      <a:endParaRPr lang="pt-BR" u="sng" baseline="0" dirty="0" smtClean="0">
                        <a:solidFill>
                          <a:srgbClr val="FF3300"/>
                        </a:solidFill>
                        <a:latin typeface="Arial" pitchFamily="34" charset="0"/>
                        <a:cs typeface="Arial" pitchFamily="34" charset="0"/>
                      </a:endParaRPr>
                    </a:p>
                    <a:p>
                      <a:pPr algn="ctr"/>
                      <a:r>
                        <a:rPr lang="pt-BR" baseline="0" dirty="0" smtClean="0">
                          <a:solidFill>
                            <a:schemeClr val="tx1"/>
                          </a:solidFill>
                          <a:latin typeface="Arial" pitchFamily="34" charset="0"/>
                          <a:cs typeface="Arial" pitchFamily="34" charset="0"/>
                        </a:rPr>
                        <a:t>Impede a inserção do </a:t>
                      </a:r>
                      <a:r>
                        <a:rPr lang="pt-BR" baseline="0" dirty="0" err="1" smtClean="0">
                          <a:solidFill>
                            <a:schemeClr val="tx1"/>
                          </a:solidFill>
                          <a:latin typeface="Arial" pitchFamily="34" charset="0"/>
                          <a:cs typeface="Arial" pitchFamily="34" charset="0"/>
                        </a:rPr>
                        <a:t>cDNA</a:t>
                      </a:r>
                      <a:r>
                        <a:rPr lang="pt-BR" baseline="0" dirty="0" smtClean="0">
                          <a:solidFill>
                            <a:schemeClr val="tx1"/>
                          </a:solidFill>
                          <a:latin typeface="Arial" pitchFamily="34" charset="0"/>
                          <a:cs typeface="Arial" pitchFamily="34" charset="0"/>
                        </a:rPr>
                        <a:t> por ligar-se a </a:t>
                      </a:r>
                      <a:r>
                        <a:rPr lang="pt-BR" baseline="0" dirty="0" err="1" smtClean="0">
                          <a:solidFill>
                            <a:schemeClr val="tx1"/>
                          </a:solidFill>
                          <a:latin typeface="Arial" pitchFamily="34" charset="0"/>
                          <a:cs typeface="Arial" pitchFamily="34" charset="0"/>
                        </a:rPr>
                        <a:t>integrase</a:t>
                      </a:r>
                      <a:r>
                        <a:rPr lang="pt-BR" baseline="0" dirty="0" smtClean="0">
                          <a:solidFill>
                            <a:schemeClr val="tx1"/>
                          </a:solidFill>
                          <a:latin typeface="Arial" pitchFamily="34" charset="0"/>
                          <a:cs typeface="Arial" pitchFamily="34" charset="0"/>
                        </a:rPr>
                        <a:t> na posição do DNA hospedeiro</a:t>
                      </a:r>
                      <a:endParaRPr lang="pt-BR" dirty="0">
                        <a:solidFill>
                          <a:schemeClr val="tx1"/>
                        </a:solidFill>
                        <a:latin typeface="Arial" pitchFamily="34" charset="0"/>
                        <a:cs typeface="Arial" pitchFamily="34" charset="0"/>
                      </a:endParaRPr>
                    </a:p>
                  </a:txBody>
                  <a:tcPr anchor="ctr"/>
                </a:tc>
              </a:tr>
            </a:tbl>
          </a:graphicData>
        </a:graphic>
      </p:graphicFrame>
      <p:pic>
        <p:nvPicPr>
          <p:cNvPr id="37921" name="Picture 22" descr="C:\Documents and Settings\Jorge\Desktop\Liã\Mestrado\aula projeto\gp120 Sander et al 2007.JPG"/>
          <p:cNvPicPr>
            <a:picLocks noChangeAspect="1" noChangeArrowheads="1"/>
          </p:cNvPicPr>
          <p:nvPr/>
        </p:nvPicPr>
        <p:blipFill>
          <a:blip r:embed="rId3" cstate="print"/>
          <a:srcRect r="9244"/>
          <a:stretch>
            <a:fillRect/>
          </a:stretch>
        </p:blipFill>
        <p:spPr bwMode="auto">
          <a:xfrm>
            <a:off x="3232150" y="3279775"/>
            <a:ext cx="966788" cy="590550"/>
          </a:xfrm>
          <a:prstGeom prst="rect">
            <a:avLst/>
          </a:prstGeom>
          <a:noFill/>
          <a:ln w="9525">
            <a:noFill/>
            <a:miter lim="800000"/>
            <a:headEnd/>
            <a:tailEnd/>
          </a:ln>
        </p:spPr>
      </p:pic>
      <p:pic>
        <p:nvPicPr>
          <p:cNvPr id="37922" name="Picture 6">
            <a:hlinkClick r:id="rId4" action="ppaction://hlinksldjump"/>
          </p:cNvPr>
          <p:cNvPicPr preferRelativeResize="0">
            <a:picLocks noChangeArrowheads="1"/>
          </p:cNvPicPr>
          <p:nvPr/>
        </p:nvPicPr>
        <p:blipFill>
          <a:blip r:embed="rId5" cstate="print"/>
          <a:srcRect/>
          <a:stretch>
            <a:fillRect/>
          </a:stretch>
        </p:blipFill>
        <p:spPr bwMode="auto">
          <a:xfrm>
            <a:off x="6532563" y="3279775"/>
            <a:ext cx="968375" cy="576263"/>
          </a:xfrm>
          <a:prstGeom prst="rect">
            <a:avLst/>
          </a:prstGeom>
          <a:noFill/>
          <a:ln w="28575" algn="ctr">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4" name="Grupo 11"/>
          <p:cNvGrpSpPr>
            <a:grpSpLocks/>
          </p:cNvGrpSpPr>
          <p:nvPr/>
        </p:nvGrpSpPr>
        <p:grpSpPr bwMode="auto">
          <a:xfrm>
            <a:off x="-15875" y="-7938"/>
            <a:ext cx="9170988" cy="6865938"/>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a:solidFill>
                    <a:schemeClr val="tx2">
                      <a:lumMod val="75000"/>
                    </a:schemeClr>
                  </a:solidFill>
                </a:rPr>
                <a:t>Adaptado de </a:t>
              </a:r>
              <a:r>
                <a:rPr lang="pt-BR" sz="1400" b="1" dirty="0" err="1">
                  <a:solidFill>
                    <a:schemeClr val="tx2">
                      <a:lumMod val="75000"/>
                    </a:schemeClr>
                  </a:solidFill>
                </a:rPr>
                <a:t>Esté</a:t>
              </a:r>
              <a:r>
                <a:rPr lang="pt-BR" sz="1400" b="1" dirty="0">
                  <a:solidFill>
                    <a:schemeClr val="tx2">
                      <a:lumMod val="75000"/>
                    </a:schemeClr>
                  </a:solidFill>
                </a:rPr>
                <a:t> ,</a:t>
              </a:r>
              <a:r>
                <a:rPr lang="pt-BR" sz="1400" b="1" dirty="0" err="1">
                  <a:solidFill>
                    <a:schemeClr val="tx2">
                      <a:lumMod val="75000"/>
                    </a:schemeClr>
                  </a:solidFill>
                </a:rPr>
                <a:t>Telenti</a:t>
              </a:r>
              <a:r>
                <a:rPr lang="pt-BR" sz="1400" b="1" dirty="0">
                  <a:solidFill>
                    <a:schemeClr val="tx2">
                      <a:lumMod val="75000"/>
                    </a:schemeClr>
                  </a:solidFill>
                </a:rPr>
                <a:t>, Lancet, 2007 e </a:t>
              </a:r>
              <a:r>
                <a:rPr lang="pt-BR" sz="1400" b="1" dirty="0" err="1">
                  <a:solidFill>
                    <a:schemeClr val="tx2">
                      <a:lumMod val="75000"/>
                    </a:schemeClr>
                  </a:solidFill>
                </a:rPr>
                <a:t>Alkatib</a:t>
              </a:r>
              <a:r>
                <a:rPr lang="pt-BR" sz="1400" b="1" dirty="0">
                  <a:solidFill>
                    <a:schemeClr val="tx2">
                      <a:lumMod val="75000"/>
                    </a:schemeClr>
                  </a:solidFill>
                </a:rPr>
                <a:t>, Berger, </a:t>
              </a:r>
              <a:r>
                <a:rPr lang="pt-BR" sz="1400" b="1" dirty="0" err="1">
                  <a:solidFill>
                    <a:schemeClr val="tx2">
                      <a:lumMod val="75000"/>
                    </a:schemeClr>
                  </a:solidFill>
                </a:rPr>
                <a:t>Eur</a:t>
              </a:r>
              <a:r>
                <a:rPr lang="pt-BR" sz="1400" b="1" dirty="0">
                  <a:solidFill>
                    <a:schemeClr val="tx2">
                      <a:lumMod val="75000"/>
                    </a:schemeClr>
                  </a:solidFill>
                </a:rPr>
                <a:t> J </a:t>
              </a:r>
              <a:r>
                <a:rPr lang="pt-BR" sz="1400" b="1" dirty="0" err="1">
                  <a:solidFill>
                    <a:schemeClr val="tx2">
                      <a:lumMod val="75000"/>
                    </a:schemeClr>
                  </a:solidFill>
                </a:rPr>
                <a:t>Med</a:t>
              </a:r>
              <a:r>
                <a:rPr lang="pt-BR" sz="1400" b="1" dirty="0">
                  <a:solidFill>
                    <a:schemeClr val="tx2">
                      <a:lumMod val="75000"/>
                    </a:schemeClr>
                  </a:solidFill>
                </a:rPr>
                <a:t> </a:t>
              </a:r>
              <a:r>
                <a:rPr lang="pt-BR" sz="1400" b="1" dirty="0" err="1">
                  <a:solidFill>
                    <a:schemeClr val="tx2">
                      <a:lumMod val="75000"/>
                    </a:schemeClr>
                  </a:solidFill>
                </a:rPr>
                <a:t>Res</a:t>
              </a:r>
              <a:r>
                <a:rPr lang="pt-BR" sz="1400" b="1" dirty="0">
                  <a:solidFill>
                    <a:schemeClr val="tx2">
                      <a:lumMod val="75000"/>
                    </a:schemeClr>
                  </a:solidFill>
                </a:rPr>
                <a:t>, 2007.</a:t>
              </a: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O tropismo do HIV-1 pelos </a:t>
              </a:r>
              <a:r>
                <a:rPr lang="pt-BR" sz="3200" b="1" dirty="0" err="1">
                  <a:solidFill>
                    <a:schemeClr val="tx2">
                      <a:lumMod val="75000"/>
                    </a:schemeClr>
                  </a:solidFill>
                  <a:effectLst>
                    <a:outerShdw blurRad="38100" dist="38100" dir="2700000" algn="tl">
                      <a:srgbClr val="000000">
                        <a:alpha val="43137"/>
                      </a:srgbClr>
                    </a:outerShdw>
                  </a:effectLst>
                  <a:cs typeface="Calibri" pitchFamily="34" charset="0"/>
                </a:rPr>
                <a:t>correceptores</a:t>
              </a:r>
              <a:endParaRPr lang="pt-BR" sz="3200" b="1" dirty="0">
                <a:solidFill>
                  <a:schemeClr val="tx2">
                    <a:lumMod val="75000"/>
                  </a:schemeClr>
                </a:solidFill>
                <a:effectLst>
                  <a:outerShdw blurRad="38100" dist="38100" dir="2700000" algn="tl">
                    <a:srgbClr val="000000">
                      <a:alpha val="43137"/>
                    </a:srgbClr>
                  </a:outerShdw>
                </a:effectLst>
                <a:cs typeface="Calibri" pitchFamily="34" charset="0"/>
              </a:endParaRPr>
            </a:p>
          </p:txBody>
        </p:sp>
        <p:grpSp>
          <p:nvGrpSpPr>
            <p:cNvPr id="3"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pic>
        <p:nvPicPr>
          <p:cNvPr id="38915" name="Picture 2" descr="07"/>
          <p:cNvPicPr>
            <a:picLocks noChangeAspect="1" noChangeArrowheads="1"/>
          </p:cNvPicPr>
          <p:nvPr/>
        </p:nvPicPr>
        <p:blipFill>
          <a:blip r:embed="rId3" cstate="print"/>
          <a:srcRect/>
          <a:stretch>
            <a:fillRect/>
          </a:stretch>
        </p:blipFill>
        <p:spPr bwMode="auto">
          <a:xfrm>
            <a:off x="198438" y="1462088"/>
            <a:ext cx="4791075" cy="4467225"/>
          </a:xfrm>
          <a:prstGeom prst="rect">
            <a:avLst/>
          </a:prstGeom>
          <a:noFill/>
          <a:ln w="9525">
            <a:noFill/>
            <a:miter lim="800000"/>
            <a:headEnd/>
            <a:tailEnd/>
          </a:ln>
        </p:spPr>
      </p:pic>
      <p:grpSp>
        <p:nvGrpSpPr>
          <p:cNvPr id="38916" name="Grupo 59"/>
          <p:cNvGrpSpPr>
            <a:grpSpLocks/>
          </p:cNvGrpSpPr>
          <p:nvPr/>
        </p:nvGrpSpPr>
        <p:grpSpPr bwMode="auto">
          <a:xfrm>
            <a:off x="5056188" y="2171700"/>
            <a:ext cx="3716337" cy="3543300"/>
            <a:chOff x="4856163" y="2028825"/>
            <a:chExt cx="3716337" cy="3543300"/>
          </a:xfrm>
        </p:grpSpPr>
        <p:sp>
          <p:nvSpPr>
            <p:cNvPr id="38923" name="Freeform 97"/>
            <p:cNvSpPr>
              <a:spLocks noEditPoints="1"/>
            </p:cNvSpPr>
            <p:nvPr/>
          </p:nvSpPr>
          <p:spPr bwMode="auto">
            <a:xfrm>
              <a:off x="5086350" y="2028825"/>
              <a:ext cx="3182938" cy="2714625"/>
            </a:xfrm>
            <a:custGeom>
              <a:avLst/>
              <a:gdLst>
                <a:gd name="T0" fmla="*/ 2147483647 w 334"/>
                <a:gd name="T1" fmla="*/ 2147483647 h 285"/>
                <a:gd name="T2" fmla="*/ 2147483647 w 334"/>
                <a:gd name="T3" fmla="*/ 2147483647 h 285"/>
                <a:gd name="T4" fmla="*/ 2147483647 w 334"/>
                <a:gd name="T5" fmla="*/ 2147483647 h 285"/>
                <a:gd name="T6" fmla="*/ 2147483647 w 334"/>
                <a:gd name="T7" fmla="*/ 2147483647 h 285"/>
                <a:gd name="T8" fmla="*/ 2147483647 w 334"/>
                <a:gd name="T9" fmla="*/ 2147483647 h 285"/>
                <a:gd name="T10" fmla="*/ 0 w 334"/>
                <a:gd name="T11" fmla="*/ 2147483647 h 285"/>
                <a:gd name="T12" fmla="*/ 0 w 334"/>
                <a:gd name="T13" fmla="*/ 0 h 285"/>
                <a:gd name="T14" fmla="*/ 2147483647 w 334"/>
                <a:gd name="T15" fmla="*/ 0 h 285"/>
                <a:gd name="T16" fmla="*/ 2147483647 w 334"/>
                <a:gd name="T17" fmla="*/ 2147483647 h 285"/>
                <a:gd name="T18" fmla="*/ 2147483647 w 334"/>
                <a:gd name="T19" fmla="*/ 2147483647 h 285"/>
                <a:gd name="T20" fmla="*/ 2147483647 w 334"/>
                <a:gd name="T21" fmla="*/ 2147483647 h 285"/>
                <a:gd name="T22" fmla="*/ 2147483647 w 334"/>
                <a:gd name="T23" fmla="*/ 2147483647 h 285"/>
                <a:gd name="T24" fmla="*/ 2147483647 w 334"/>
                <a:gd name="T25" fmla="*/ 2147483647 h 285"/>
                <a:gd name="T26" fmla="*/ 2147483647 w 334"/>
                <a:gd name="T27" fmla="*/ 2147483647 h 285"/>
                <a:gd name="T28" fmla="*/ 2147483647 w 334"/>
                <a:gd name="T29" fmla="*/ 2147483647 h 285"/>
                <a:gd name="T30" fmla="*/ 2147483647 w 334"/>
                <a:gd name="T31" fmla="*/ 2147483647 h 285"/>
                <a:gd name="T32" fmla="*/ 2147483647 w 334"/>
                <a:gd name="T33" fmla="*/ 2147483647 h 285"/>
                <a:gd name="T34" fmla="*/ 2147483647 w 334"/>
                <a:gd name="T35" fmla="*/ 2147483647 h 285"/>
                <a:gd name="T36" fmla="*/ 0 w 334"/>
                <a:gd name="T37" fmla="*/ 2147483647 h 285"/>
                <a:gd name="T38" fmla="*/ 0 w 334"/>
                <a:gd name="T39" fmla="*/ 2147483647 h 28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4"/>
                <a:gd name="T61" fmla="*/ 0 h 285"/>
                <a:gd name="T62" fmla="*/ 334 w 334"/>
                <a:gd name="T63" fmla="*/ 285 h 28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4" h="285">
                  <a:moveTo>
                    <a:pt x="29" y="285"/>
                  </a:moveTo>
                  <a:lnTo>
                    <a:pt x="42" y="262"/>
                  </a:lnTo>
                  <a:moveTo>
                    <a:pt x="40" y="285"/>
                  </a:moveTo>
                  <a:lnTo>
                    <a:pt x="53" y="262"/>
                  </a:lnTo>
                  <a:moveTo>
                    <a:pt x="36" y="273"/>
                  </a:moveTo>
                  <a:lnTo>
                    <a:pt x="0" y="273"/>
                  </a:lnTo>
                  <a:lnTo>
                    <a:pt x="0" y="0"/>
                  </a:lnTo>
                  <a:lnTo>
                    <a:pt x="334" y="0"/>
                  </a:lnTo>
                  <a:lnTo>
                    <a:pt x="334" y="273"/>
                  </a:lnTo>
                  <a:lnTo>
                    <a:pt x="47" y="273"/>
                  </a:lnTo>
                  <a:moveTo>
                    <a:pt x="282" y="273"/>
                  </a:moveTo>
                  <a:lnTo>
                    <a:pt x="282" y="281"/>
                  </a:lnTo>
                  <a:moveTo>
                    <a:pt x="213" y="273"/>
                  </a:moveTo>
                  <a:lnTo>
                    <a:pt x="213" y="281"/>
                  </a:lnTo>
                  <a:moveTo>
                    <a:pt x="144" y="273"/>
                  </a:moveTo>
                  <a:lnTo>
                    <a:pt x="144" y="281"/>
                  </a:lnTo>
                  <a:moveTo>
                    <a:pt x="74" y="273"/>
                  </a:moveTo>
                  <a:lnTo>
                    <a:pt x="74" y="281"/>
                  </a:lnTo>
                  <a:moveTo>
                    <a:pt x="0" y="273"/>
                  </a:moveTo>
                  <a:lnTo>
                    <a:pt x="0" y="281"/>
                  </a:lnTo>
                </a:path>
              </a:pathLst>
            </a:custGeom>
            <a:noFill/>
            <a:ln w="19050">
              <a:solidFill>
                <a:srgbClr val="949393"/>
              </a:solidFill>
              <a:miter lim="800000"/>
              <a:headEnd/>
              <a:tailEnd/>
            </a:ln>
          </p:spPr>
          <p:txBody>
            <a:bodyPr/>
            <a:lstStyle/>
            <a:p>
              <a:endParaRPr lang="pt-BR"/>
            </a:p>
          </p:txBody>
        </p:sp>
        <p:sp>
          <p:nvSpPr>
            <p:cNvPr id="38924" name="Freeform 98"/>
            <p:cNvSpPr>
              <a:spLocks/>
            </p:cNvSpPr>
            <p:nvPr/>
          </p:nvSpPr>
          <p:spPr bwMode="auto">
            <a:xfrm>
              <a:off x="5086350" y="2800350"/>
              <a:ext cx="3040063" cy="1790700"/>
            </a:xfrm>
            <a:custGeom>
              <a:avLst/>
              <a:gdLst>
                <a:gd name="T0" fmla="*/ 0 w 319"/>
                <a:gd name="T1" fmla="*/ 0 h 188"/>
                <a:gd name="T2" fmla="*/ 2147483647 w 319"/>
                <a:gd name="T3" fmla="*/ 2147483647 h 188"/>
                <a:gd name="T4" fmla="*/ 2147483647 w 319"/>
                <a:gd name="T5" fmla="*/ 2147483647 h 188"/>
                <a:gd name="T6" fmla="*/ 2147483647 w 319"/>
                <a:gd name="T7" fmla="*/ 2147483647 h 188"/>
                <a:gd name="T8" fmla="*/ 2147483647 w 319"/>
                <a:gd name="T9" fmla="*/ 2147483647 h 188"/>
                <a:gd name="T10" fmla="*/ 2147483647 w 319"/>
                <a:gd name="T11" fmla="*/ 2147483647 h 188"/>
                <a:gd name="T12" fmla="*/ 2147483647 w 319"/>
                <a:gd name="T13" fmla="*/ 2147483647 h 188"/>
                <a:gd name="T14" fmla="*/ 2147483647 w 319"/>
                <a:gd name="T15" fmla="*/ 2147483647 h 188"/>
                <a:gd name="T16" fmla="*/ 2147483647 w 319"/>
                <a:gd name="T17" fmla="*/ 2147483647 h 188"/>
                <a:gd name="T18" fmla="*/ 2147483647 w 319"/>
                <a:gd name="T19" fmla="*/ 2147483647 h 188"/>
                <a:gd name="T20" fmla="*/ 2147483647 w 319"/>
                <a:gd name="T21" fmla="*/ 2147483647 h 188"/>
                <a:gd name="T22" fmla="*/ 2147483647 w 319"/>
                <a:gd name="T23" fmla="*/ 2147483647 h 188"/>
                <a:gd name="T24" fmla="*/ 2147483647 w 319"/>
                <a:gd name="T25" fmla="*/ 2147483647 h 188"/>
                <a:gd name="T26" fmla="*/ 2147483647 w 319"/>
                <a:gd name="T27" fmla="*/ 2147483647 h 188"/>
                <a:gd name="T28" fmla="*/ 2147483647 w 319"/>
                <a:gd name="T29" fmla="*/ 2147483647 h 188"/>
                <a:gd name="T30" fmla="*/ 0 w 319"/>
                <a:gd name="T31" fmla="*/ 2147483647 h 188"/>
                <a:gd name="T32" fmla="*/ 0 w 319"/>
                <a:gd name="T33" fmla="*/ 0 h 1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9"/>
                <a:gd name="T52" fmla="*/ 0 h 188"/>
                <a:gd name="T53" fmla="*/ 319 w 319"/>
                <a:gd name="T54" fmla="*/ 188 h 1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9" h="188">
                  <a:moveTo>
                    <a:pt x="0" y="0"/>
                  </a:moveTo>
                  <a:lnTo>
                    <a:pt x="195" y="30"/>
                  </a:lnTo>
                  <a:cubicBezTo>
                    <a:pt x="206" y="32"/>
                    <a:pt x="216" y="35"/>
                    <a:pt x="223" y="41"/>
                  </a:cubicBezTo>
                  <a:cubicBezTo>
                    <a:pt x="231" y="47"/>
                    <a:pt x="236" y="56"/>
                    <a:pt x="239" y="69"/>
                  </a:cubicBezTo>
                  <a:lnTo>
                    <a:pt x="255" y="154"/>
                  </a:lnTo>
                  <a:cubicBezTo>
                    <a:pt x="256" y="163"/>
                    <a:pt x="259" y="170"/>
                    <a:pt x="264" y="175"/>
                  </a:cubicBezTo>
                  <a:cubicBezTo>
                    <a:pt x="269" y="179"/>
                    <a:pt x="276" y="182"/>
                    <a:pt x="285" y="182"/>
                  </a:cubicBezTo>
                  <a:lnTo>
                    <a:pt x="319" y="182"/>
                  </a:lnTo>
                  <a:lnTo>
                    <a:pt x="319" y="188"/>
                  </a:lnTo>
                  <a:lnTo>
                    <a:pt x="285" y="188"/>
                  </a:lnTo>
                  <a:cubicBezTo>
                    <a:pt x="275" y="188"/>
                    <a:pt x="266" y="185"/>
                    <a:pt x="261" y="179"/>
                  </a:cubicBezTo>
                  <a:cubicBezTo>
                    <a:pt x="255" y="173"/>
                    <a:pt x="251" y="165"/>
                    <a:pt x="249" y="155"/>
                  </a:cubicBezTo>
                  <a:lnTo>
                    <a:pt x="233" y="70"/>
                  </a:lnTo>
                  <a:cubicBezTo>
                    <a:pt x="231" y="58"/>
                    <a:pt x="226" y="51"/>
                    <a:pt x="220" y="46"/>
                  </a:cubicBezTo>
                  <a:cubicBezTo>
                    <a:pt x="213" y="40"/>
                    <a:pt x="204" y="37"/>
                    <a:pt x="194" y="36"/>
                  </a:cubicBezTo>
                  <a:lnTo>
                    <a:pt x="0" y="6"/>
                  </a:lnTo>
                  <a:lnTo>
                    <a:pt x="0" y="0"/>
                  </a:lnTo>
                  <a:close/>
                </a:path>
              </a:pathLst>
            </a:custGeom>
            <a:solidFill>
              <a:srgbClr val="3FB6F0"/>
            </a:solidFill>
            <a:ln w="9525">
              <a:noFill/>
              <a:round/>
              <a:headEnd/>
              <a:tailEnd/>
            </a:ln>
          </p:spPr>
          <p:txBody>
            <a:bodyPr/>
            <a:lstStyle/>
            <a:p>
              <a:endParaRPr lang="pt-BR"/>
            </a:p>
          </p:txBody>
        </p:sp>
        <p:sp>
          <p:nvSpPr>
            <p:cNvPr id="38925" name="Freeform 99"/>
            <p:cNvSpPr>
              <a:spLocks/>
            </p:cNvSpPr>
            <p:nvPr/>
          </p:nvSpPr>
          <p:spPr bwMode="auto">
            <a:xfrm>
              <a:off x="5086350" y="3133725"/>
              <a:ext cx="2790825" cy="1485900"/>
            </a:xfrm>
            <a:custGeom>
              <a:avLst/>
              <a:gdLst>
                <a:gd name="T0" fmla="*/ 2147483647 w 293"/>
                <a:gd name="T1" fmla="*/ 2147483647 h 156"/>
                <a:gd name="T2" fmla="*/ 2147483647 w 293"/>
                <a:gd name="T3" fmla="*/ 2147483647 h 156"/>
                <a:gd name="T4" fmla="*/ 2147483647 w 293"/>
                <a:gd name="T5" fmla="*/ 2147483647 h 156"/>
                <a:gd name="T6" fmla="*/ 2147483647 w 293"/>
                <a:gd name="T7" fmla="*/ 2147483647 h 156"/>
                <a:gd name="T8" fmla="*/ 2147483647 w 293"/>
                <a:gd name="T9" fmla="*/ 2147483647 h 156"/>
                <a:gd name="T10" fmla="*/ 2147483647 w 293"/>
                <a:gd name="T11" fmla="*/ 2147483647 h 156"/>
                <a:gd name="T12" fmla="*/ 2147483647 w 293"/>
                <a:gd name="T13" fmla="*/ 2147483647 h 156"/>
                <a:gd name="T14" fmla="*/ 2147483647 w 293"/>
                <a:gd name="T15" fmla="*/ 2147483647 h 156"/>
                <a:gd name="T16" fmla="*/ 2147483647 w 293"/>
                <a:gd name="T17" fmla="*/ 2147483647 h 156"/>
                <a:gd name="T18" fmla="*/ 2147483647 w 293"/>
                <a:gd name="T19" fmla="*/ 2147483647 h 156"/>
                <a:gd name="T20" fmla="*/ 2147483647 w 293"/>
                <a:gd name="T21" fmla="*/ 2147483647 h 156"/>
                <a:gd name="T22" fmla="*/ 2147483647 w 293"/>
                <a:gd name="T23" fmla="*/ 2147483647 h 156"/>
                <a:gd name="T24" fmla="*/ 2147483647 w 293"/>
                <a:gd name="T25" fmla="*/ 2147483647 h 156"/>
                <a:gd name="T26" fmla="*/ 2147483647 w 293"/>
                <a:gd name="T27" fmla="*/ 2147483647 h 156"/>
                <a:gd name="T28" fmla="*/ 2147483647 w 293"/>
                <a:gd name="T29" fmla="*/ 2147483647 h 156"/>
                <a:gd name="T30" fmla="*/ 2147483647 w 293"/>
                <a:gd name="T31" fmla="*/ 2147483647 h 156"/>
                <a:gd name="T32" fmla="*/ 2147483647 w 293"/>
                <a:gd name="T33" fmla="*/ 2147483647 h 156"/>
                <a:gd name="T34" fmla="*/ 2147483647 w 293"/>
                <a:gd name="T35" fmla="*/ 2147483647 h 156"/>
                <a:gd name="T36" fmla="*/ 2147483647 w 293"/>
                <a:gd name="T37" fmla="*/ 2147483647 h 156"/>
                <a:gd name="T38" fmla="*/ 0 w 293"/>
                <a:gd name="T39" fmla="*/ 2147483647 h 156"/>
                <a:gd name="T40" fmla="*/ 0 w 293"/>
                <a:gd name="T41" fmla="*/ 2147483647 h 156"/>
                <a:gd name="T42" fmla="*/ 2147483647 w 293"/>
                <a:gd name="T43" fmla="*/ 2147483647 h 156"/>
                <a:gd name="T44" fmla="*/ 2147483647 w 293"/>
                <a:gd name="T45" fmla="*/ 2147483647 h 156"/>
                <a:gd name="T46" fmla="*/ 2147483647 w 293"/>
                <a:gd name="T47" fmla="*/ 2147483647 h 156"/>
                <a:gd name="T48" fmla="*/ 2147483647 w 293"/>
                <a:gd name="T49" fmla="*/ 2147483647 h 156"/>
                <a:gd name="T50" fmla="*/ 2147483647 w 293"/>
                <a:gd name="T51" fmla="*/ 2147483647 h 156"/>
                <a:gd name="T52" fmla="*/ 2147483647 w 293"/>
                <a:gd name="T53" fmla="*/ 2147483647 h 156"/>
                <a:gd name="T54" fmla="*/ 2147483647 w 293"/>
                <a:gd name="T55" fmla="*/ 2147483647 h 156"/>
                <a:gd name="T56" fmla="*/ 2147483647 w 293"/>
                <a:gd name="T57" fmla="*/ 2147483647 h 156"/>
                <a:gd name="T58" fmla="*/ 2147483647 w 293"/>
                <a:gd name="T59" fmla="*/ 2147483647 h 156"/>
                <a:gd name="T60" fmla="*/ 2147483647 w 293"/>
                <a:gd name="T61" fmla="*/ 2147483647 h 156"/>
                <a:gd name="T62" fmla="*/ 2147483647 w 293"/>
                <a:gd name="T63" fmla="*/ 2147483647 h 156"/>
                <a:gd name="T64" fmla="*/ 2147483647 w 293"/>
                <a:gd name="T65" fmla="*/ 2147483647 h 156"/>
                <a:gd name="T66" fmla="*/ 2147483647 w 293"/>
                <a:gd name="T67" fmla="*/ 2147483647 h 156"/>
                <a:gd name="T68" fmla="*/ 2147483647 w 293"/>
                <a:gd name="T69" fmla="*/ 2147483647 h 156"/>
                <a:gd name="T70" fmla="*/ 2147483647 w 293"/>
                <a:gd name="T71" fmla="*/ 2147483647 h 156"/>
                <a:gd name="T72" fmla="*/ 2147483647 w 293"/>
                <a:gd name="T73" fmla="*/ 2147483647 h 156"/>
                <a:gd name="T74" fmla="*/ 2147483647 w 293"/>
                <a:gd name="T75" fmla="*/ 2147483647 h 156"/>
                <a:gd name="T76" fmla="*/ 2147483647 w 293"/>
                <a:gd name="T77" fmla="*/ 2147483647 h 156"/>
                <a:gd name="T78" fmla="*/ 2147483647 w 293"/>
                <a:gd name="T79" fmla="*/ 2147483647 h 156"/>
                <a:gd name="T80" fmla="*/ 2147483647 w 293"/>
                <a:gd name="T81" fmla="*/ 2147483647 h 1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93"/>
                <a:gd name="T124" fmla="*/ 0 h 156"/>
                <a:gd name="T125" fmla="*/ 293 w 293"/>
                <a:gd name="T126" fmla="*/ 156 h 1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93" h="156">
                  <a:moveTo>
                    <a:pt x="293" y="8"/>
                  </a:moveTo>
                  <a:cubicBezTo>
                    <a:pt x="261" y="13"/>
                    <a:pt x="258" y="21"/>
                    <a:pt x="253" y="35"/>
                  </a:cubicBezTo>
                  <a:cubicBezTo>
                    <a:pt x="252" y="36"/>
                    <a:pt x="252" y="37"/>
                    <a:pt x="252" y="38"/>
                  </a:cubicBezTo>
                  <a:lnTo>
                    <a:pt x="231" y="92"/>
                  </a:lnTo>
                  <a:cubicBezTo>
                    <a:pt x="230" y="95"/>
                    <a:pt x="229" y="98"/>
                    <a:pt x="228" y="102"/>
                  </a:cubicBezTo>
                  <a:cubicBezTo>
                    <a:pt x="225" y="114"/>
                    <a:pt x="222" y="127"/>
                    <a:pt x="205" y="128"/>
                  </a:cubicBezTo>
                  <a:lnTo>
                    <a:pt x="80" y="135"/>
                  </a:lnTo>
                  <a:cubicBezTo>
                    <a:pt x="78" y="135"/>
                    <a:pt x="77" y="135"/>
                    <a:pt x="75" y="135"/>
                  </a:cubicBezTo>
                  <a:cubicBezTo>
                    <a:pt x="63" y="135"/>
                    <a:pt x="50" y="132"/>
                    <a:pt x="40" y="126"/>
                  </a:cubicBezTo>
                  <a:cubicBezTo>
                    <a:pt x="30" y="120"/>
                    <a:pt x="22" y="111"/>
                    <a:pt x="22" y="98"/>
                  </a:cubicBezTo>
                  <a:cubicBezTo>
                    <a:pt x="22" y="98"/>
                    <a:pt x="22" y="97"/>
                    <a:pt x="22" y="96"/>
                  </a:cubicBezTo>
                  <a:cubicBezTo>
                    <a:pt x="22" y="94"/>
                    <a:pt x="22" y="92"/>
                    <a:pt x="22" y="90"/>
                  </a:cubicBezTo>
                  <a:cubicBezTo>
                    <a:pt x="22" y="58"/>
                    <a:pt x="22" y="8"/>
                    <a:pt x="15" y="3"/>
                  </a:cubicBezTo>
                  <a:cubicBezTo>
                    <a:pt x="14" y="3"/>
                    <a:pt x="14" y="3"/>
                    <a:pt x="14" y="3"/>
                  </a:cubicBezTo>
                  <a:cubicBezTo>
                    <a:pt x="11" y="8"/>
                    <a:pt x="10" y="30"/>
                    <a:pt x="9" y="52"/>
                  </a:cubicBezTo>
                  <a:cubicBezTo>
                    <a:pt x="9" y="65"/>
                    <a:pt x="8" y="78"/>
                    <a:pt x="8" y="88"/>
                  </a:cubicBezTo>
                  <a:cubicBezTo>
                    <a:pt x="7" y="94"/>
                    <a:pt x="7" y="102"/>
                    <a:pt x="7" y="110"/>
                  </a:cubicBezTo>
                  <a:cubicBezTo>
                    <a:pt x="8" y="128"/>
                    <a:pt x="8" y="147"/>
                    <a:pt x="0" y="156"/>
                  </a:cubicBezTo>
                  <a:lnTo>
                    <a:pt x="0" y="153"/>
                  </a:lnTo>
                  <a:cubicBezTo>
                    <a:pt x="6" y="144"/>
                    <a:pt x="6" y="127"/>
                    <a:pt x="5" y="110"/>
                  </a:cubicBezTo>
                  <a:cubicBezTo>
                    <a:pt x="5" y="102"/>
                    <a:pt x="5" y="94"/>
                    <a:pt x="6" y="88"/>
                  </a:cubicBezTo>
                  <a:cubicBezTo>
                    <a:pt x="7" y="78"/>
                    <a:pt x="7" y="65"/>
                    <a:pt x="7" y="52"/>
                  </a:cubicBezTo>
                  <a:cubicBezTo>
                    <a:pt x="8" y="30"/>
                    <a:pt x="9" y="7"/>
                    <a:pt x="12" y="2"/>
                  </a:cubicBezTo>
                  <a:cubicBezTo>
                    <a:pt x="13" y="1"/>
                    <a:pt x="14" y="0"/>
                    <a:pt x="16" y="1"/>
                  </a:cubicBezTo>
                  <a:cubicBezTo>
                    <a:pt x="24" y="7"/>
                    <a:pt x="24" y="57"/>
                    <a:pt x="24" y="90"/>
                  </a:cubicBezTo>
                  <a:cubicBezTo>
                    <a:pt x="24" y="92"/>
                    <a:pt x="24" y="94"/>
                    <a:pt x="24" y="96"/>
                  </a:cubicBezTo>
                  <a:cubicBezTo>
                    <a:pt x="24" y="97"/>
                    <a:pt x="24" y="97"/>
                    <a:pt x="24" y="98"/>
                  </a:cubicBezTo>
                  <a:cubicBezTo>
                    <a:pt x="24" y="110"/>
                    <a:pt x="31" y="119"/>
                    <a:pt x="41" y="124"/>
                  </a:cubicBezTo>
                  <a:cubicBezTo>
                    <a:pt x="51" y="130"/>
                    <a:pt x="63" y="133"/>
                    <a:pt x="75" y="133"/>
                  </a:cubicBezTo>
                  <a:cubicBezTo>
                    <a:pt x="77" y="133"/>
                    <a:pt x="78" y="133"/>
                    <a:pt x="80" y="133"/>
                  </a:cubicBezTo>
                  <a:lnTo>
                    <a:pt x="205" y="126"/>
                  </a:lnTo>
                  <a:cubicBezTo>
                    <a:pt x="221" y="125"/>
                    <a:pt x="224" y="113"/>
                    <a:pt x="226" y="102"/>
                  </a:cubicBezTo>
                  <a:cubicBezTo>
                    <a:pt x="227" y="98"/>
                    <a:pt x="228" y="94"/>
                    <a:pt x="229" y="91"/>
                  </a:cubicBezTo>
                  <a:lnTo>
                    <a:pt x="250" y="37"/>
                  </a:lnTo>
                  <a:cubicBezTo>
                    <a:pt x="250" y="36"/>
                    <a:pt x="251" y="35"/>
                    <a:pt x="251" y="34"/>
                  </a:cubicBezTo>
                  <a:cubicBezTo>
                    <a:pt x="256" y="19"/>
                    <a:pt x="259" y="12"/>
                    <a:pt x="293" y="6"/>
                  </a:cubicBezTo>
                  <a:lnTo>
                    <a:pt x="293" y="8"/>
                  </a:lnTo>
                  <a:close/>
                </a:path>
              </a:pathLst>
            </a:custGeom>
            <a:solidFill>
              <a:srgbClr val="24211D"/>
            </a:solidFill>
            <a:ln w="0">
              <a:solidFill>
                <a:srgbClr val="24211D"/>
              </a:solidFill>
              <a:round/>
              <a:headEnd/>
              <a:tailEnd/>
            </a:ln>
          </p:spPr>
          <p:txBody>
            <a:bodyPr/>
            <a:lstStyle/>
            <a:p>
              <a:endParaRPr lang="pt-BR"/>
            </a:p>
          </p:txBody>
        </p:sp>
        <p:sp>
          <p:nvSpPr>
            <p:cNvPr id="38926" name="Oval 100"/>
            <p:cNvSpPr>
              <a:spLocks noChangeArrowheads="1"/>
            </p:cNvSpPr>
            <p:nvPr/>
          </p:nvSpPr>
          <p:spPr bwMode="auto">
            <a:xfrm>
              <a:off x="5057775" y="4591050"/>
              <a:ext cx="85725" cy="95250"/>
            </a:xfrm>
            <a:prstGeom prst="ellipse">
              <a:avLst/>
            </a:prstGeom>
            <a:solidFill>
              <a:srgbClr val="24211D"/>
            </a:solidFill>
            <a:ln w="0">
              <a:solidFill>
                <a:srgbClr val="24211D"/>
              </a:solidFill>
              <a:round/>
              <a:headEnd/>
              <a:tailEnd/>
            </a:ln>
          </p:spPr>
          <p:txBody>
            <a:bodyPr/>
            <a:lstStyle/>
            <a:p>
              <a:endParaRPr lang="pt-BR"/>
            </a:p>
          </p:txBody>
        </p:sp>
        <p:sp>
          <p:nvSpPr>
            <p:cNvPr id="38927" name="Rectangle 102"/>
            <p:cNvSpPr>
              <a:spLocks noChangeArrowheads="1"/>
            </p:cNvSpPr>
            <p:nvPr/>
          </p:nvSpPr>
          <p:spPr bwMode="auto">
            <a:xfrm>
              <a:off x="5086350" y="2314575"/>
              <a:ext cx="3049588" cy="257175"/>
            </a:xfrm>
            <a:prstGeom prst="rect">
              <a:avLst/>
            </a:prstGeom>
            <a:solidFill>
              <a:srgbClr val="DDDDDC"/>
            </a:solidFill>
            <a:ln w="9525">
              <a:noFill/>
              <a:miter lim="800000"/>
              <a:headEnd/>
              <a:tailEnd/>
            </a:ln>
          </p:spPr>
          <p:txBody>
            <a:bodyPr/>
            <a:lstStyle/>
            <a:p>
              <a:endParaRPr lang="pt-BR"/>
            </a:p>
          </p:txBody>
        </p:sp>
        <p:sp>
          <p:nvSpPr>
            <p:cNvPr id="19" name="Rectangle 103"/>
            <p:cNvSpPr>
              <a:spLocks noChangeArrowheads="1"/>
            </p:cNvSpPr>
            <p:nvPr/>
          </p:nvSpPr>
          <p:spPr bwMode="auto">
            <a:xfrm>
              <a:off x="6505575" y="2343150"/>
              <a:ext cx="314325" cy="2476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400">
                  <a:solidFill>
                    <a:srgbClr val="24211D"/>
                  </a:solidFill>
                  <a:latin typeface="+mn-lt"/>
                </a:rPr>
                <a:t>R5</a:t>
              </a:r>
              <a:endParaRPr lang="pt-BR">
                <a:effectLst>
                  <a:outerShdw blurRad="38100" dist="38100" dir="2700000" algn="tl">
                    <a:srgbClr val="000000"/>
                  </a:outerShdw>
                </a:effectLst>
                <a:latin typeface="+mn-lt"/>
              </a:endParaRPr>
            </a:p>
          </p:txBody>
        </p:sp>
        <p:sp>
          <p:nvSpPr>
            <p:cNvPr id="38929" name="Rectangle 104"/>
            <p:cNvSpPr>
              <a:spLocks noChangeArrowheads="1"/>
            </p:cNvSpPr>
            <p:nvPr/>
          </p:nvSpPr>
          <p:spPr bwMode="auto">
            <a:xfrm>
              <a:off x="7067550" y="2628900"/>
              <a:ext cx="1068388" cy="257175"/>
            </a:xfrm>
            <a:prstGeom prst="rect">
              <a:avLst/>
            </a:prstGeom>
            <a:solidFill>
              <a:srgbClr val="DDDDDC"/>
            </a:solidFill>
            <a:ln w="9525">
              <a:noFill/>
              <a:miter lim="800000"/>
              <a:headEnd/>
              <a:tailEnd/>
            </a:ln>
          </p:spPr>
          <p:txBody>
            <a:bodyPr/>
            <a:lstStyle/>
            <a:p>
              <a:endParaRPr lang="pt-BR"/>
            </a:p>
          </p:txBody>
        </p:sp>
        <p:sp>
          <p:nvSpPr>
            <p:cNvPr id="38930" name="Rectangle 105"/>
            <p:cNvSpPr>
              <a:spLocks noChangeArrowheads="1"/>
            </p:cNvSpPr>
            <p:nvPr/>
          </p:nvSpPr>
          <p:spPr bwMode="auto">
            <a:xfrm>
              <a:off x="7219950" y="2657475"/>
              <a:ext cx="448841" cy="215444"/>
            </a:xfrm>
            <a:prstGeom prst="rect">
              <a:avLst/>
            </a:prstGeom>
            <a:noFill/>
            <a:ln w="9525">
              <a:noFill/>
              <a:miter lim="800000"/>
              <a:headEnd/>
              <a:tailEnd/>
            </a:ln>
          </p:spPr>
          <p:txBody>
            <a:bodyPr wrap="none" lIns="0" tIns="0" rIns="0" bIns="0">
              <a:spAutoFit/>
            </a:bodyPr>
            <a:lstStyle/>
            <a:p>
              <a:r>
                <a:rPr lang="pt-BR" sz="1400"/>
                <a:t>R5X4</a:t>
              </a:r>
              <a:endParaRPr lang="pt-BR"/>
            </a:p>
          </p:txBody>
        </p:sp>
        <p:sp>
          <p:nvSpPr>
            <p:cNvPr id="22" name="Rectangle 106"/>
            <p:cNvSpPr>
              <a:spLocks noChangeArrowheads="1"/>
            </p:cNvSpPr>
            <p:nvPr/>
          </p:nvSpPr>
          <p:spPr bwMode="auto">
            <a:xfrm>
              <a:off x="7677150" y="2657475"/>
              <a:ext cx="133350" cy="2476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400">
                  <a:solidFill>
                    <a:srgbClr val="24211D"/>
                  </a:solidFill>
                  <a:latin typeface="+mn-lt"/>
                </a:rPr>
                <a:t>,</a:t>
              </a:r>
              <a:endParaRPr lang="pt-BR">
                <a:effectLst>
                  <a:outerShdw blurRad="38100" dist="38100" dir="2700000" algn="tl">
                    <a:srgbClr val="000000"/>
                  </a:outerShdw>
                </a:effectLst>
                <a:latin typeface="+mn-lt"/>
              </a:endParaRPr>
            </a:p>
          </p:txBody>
        </p:sp>
        <p:sp>
          <p:nvSpPr>
            <p:cNvPr id="23" name="Rectangle 107"/>
            <p:cNvSpPr>
              <a:spLocks noChangeArrowheads="1"/>
            </p:cNvSpPr>
            <p:nvPr/>
          </p:nvSpPr>
          <p:spPr bwMode="auto">
            <a:xfrm>
              <a:off x="7724775" y="2657475"/>
              <a:ext cx="269875"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400" dirty="0">
                  <a:latin typeface="+mn-lt"/>
                </a:rPr>
                <a:t> X4</a:t>
              </a:r>
              <a:endParaRPr lang="pt-BR" dirty="0">
                <a:effectLst>
                  <a:outerShdw blurRad="38100" dist="38100" dir="2700000" algn="tl">
                    <a:srgbClr val="000000"/>
                  </a:outerShdw>
                </a:effectLst>
                <a:latin typeface="+mn-lt"/>
              </a:endParaRPr>
            </a:p>
          </p:txBody>
        </p:sp>
        <p:sp>
          <p:nvSpPr>
            <p:cNvPr id="24" name="Rectangle 108"/>
            <p:cNvSpPr>
              <a:spLocks noChangeArrowheads="1"/>
            </p:cNvSpPr>
            <p:nvPr/>
          </p:nvSpPr>
          <p:spPr bwMode="auto">
            <a:xfrm rot="16200000">
              <a:off x="4875213" y="4094163"/>
              <a:ext cx="19050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C</a:t>
              </a:r>
              <a:endParaRPr lang="pt-BR">
                <a:effectLst>
                  <a:outerShdw blurRad="38100" dist="38100" dir="2700000" algn="tl">
                    <a:srgbClr val="000000"/>
                  </a:outerShdw>
                </a:effectLst>
                <a:latin typeface="+mn-lt"/>
              </a:endParaRPr>
            </a:p>
          </p:txBody>
        </p:sp>
        <p:sp>
          <p:nvSpPr>
            <p:cNvPr id="25" name="Rectangle 109"/>
            <p:cNvSpPr>
              <a:spLocks noChangeArrowheads="1"/>
            </p:cNvSpPr>
            <p:nvPr/>
          </p:nvSpPr>
          <p:spPr bwMode="auto">
            <a:xfrm rot="16200000">
              <a:off x="4889500" y="3984626"/>
              <a:ext cx="1619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a</a:t>
              </a:r>
              <a:endParaRPr lang="pt-BR">
                <a:effectLst>
                  <a:outerShdw blurRad="38100" dist="38100" dir="2700000" algn="tl">
                    <a:srgbClr val="000000"/>
                  </a:outerShdw>
                </a:effectLst>
                <a:latin typeface="+mn-lt"/>
              </a:endParaRPr>
            </a:p>
          </p:txBody>
        </p:sp>
        <p:sp>
          <p:nvSpPr>
            <p:cNvPr id="26" name="Rectangle 110"/>
            <p:cNvSpPr>
              <a:spLocks noChangeArrowheads="1"/>
            </p:cNvSpPr>
            <p:nvPr/>
          </p:nvSpPr>
          <p:spPr bwMode="auto">
            <a:xfrm rot="16200000">
              <a:off x="4899025" y="3908426"/>
              <a:ext cx="14287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r</a:t>
              </a:r>
              <a:endParaRPr lang="pt-BR">
                <a:effectLst>
                  <a:outerShdw blurRad="38100" dist="38100" dir="2700000" algn="tl">
                    <a:srgbClr val="000000"/>
                  </a:outerShdw>
                </a:effectLst>
                <a:latin typeface="+mn-lt"/>
              </a:endParaRPr>
            </a:p>
          </p:txBody>
        </p:sp>
        <p:sp>
          <p:nvSpPr>
            <p:cNvPr id="27" name="Rectangle 111"/>
            <p:cNvSpPr>
              <a:spLocks noChangeArrowheads="1"/>
            </p:cNvSpPr>
            <p:nvPr/>
          </p:nvSpPr>
          <p:spPr bwMode="auto">
            <a:xfrm rot="16200000">
              <a:off x="4884738" y="3827463"/>
              <a:ext cx="17145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g</a:t>
              </a:r>
              <a:endParaRPr lang="pt-BR">
                <a:effectLst>
                  <a:outerShdw blurRad="38100" dist="38100" dir="2700000" algn="tl">
                    <a:srgbClr val="000000"/>
                  </a:outerShdw>
                </a:effectLst>
                <a:latin typeface="+mn-lt"/>
              </a:endParaRPr>
            </a:p>
          </p:txBody>
        </p:sp>
        <p:sp>
          <p:nvSpPr>
            <p:cNvPr id="28" name="Rectangle 112"/>
            <p:cNvSpPr>
              <a:spLocks noChangeArrowheads="1"/>
            </p:cNvSpPr>
            <p:nvPr/>
          </p:nvSpPr>
          <p:spPr bwMode="auto">
            <a:xfrm rot="16200000">
              <a:off x="4889500" y="3727451"/>
              <a:ext cx="1619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a</a:t>
              </a:r>
              <a:endParaRPr lang="pt-BR">
                <a:effectLst>
                  <a:outerShdw blurRad="38100" dist="38100" dir="2700000" algn="tl">
                    <a:srgbClr val="000000"/>
                  </a:outerShdw>
                </a:effectLst>
                <a:latin typeface="+mn-lt"/>
              </a:endParaRPr>
            </a:p>
          </p:txBody>
        </p:sp>
        <p:sp>
          <p:nvSpPr>
            <p:cNvPr id="29" name="Rectangle 113"/>
            <p:cNvSpPr>
              <a:spLocks noChangeArrowheads="1"/>
            </p:cNvSpPr>
            <p:nvPr/>
          </p:nvSpPr>
          <p:spPr bwMode="auto">
            <a:xfrm rot="16200000">
              <a:off x="4908550" y="3651251"/>
              <a:ext cx="1238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 </a:t>
              </a:r>
              <a:endParaRPr lang="pt-BR">
                <a:effectLst>
                  <a:outerShdw blurRad="38100" dist="38100" dir="2700000" algn="tl">
                    <a:srgbClr val="000000"/>
                  </a:outerShdw>
                </a:effectLst>
                <a:latin typeface="+mn-lt"/>
              </a:endParaRPr>
            </a:p>
          </p:txBody>
        </p:sp>
        <p:sp>
          <p:nvSpPr>
            <p:cNvPr id="30" name="Rectangle 114"/>
            <p:cNvSpPr>
              <a:spLocks noChangeArrowheads="1"/>
            </p:cNvSpPr>
            <p:nvPr/>
          </p:nvSpPr>
          <p:spPr bwMode="auto">
            <a:xfrm rot="16200000">
              <a:off x="4879975" y="3584576"/>
              <a:ext cx="18097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V</a:t>
              </a:r>
              <a:endParaRPr lang="pt-BR">
                <a:effectLst>
                  <a:outerShdw blurRad="38100" dist="38100" dir="2700000" algn="tl">
                    <a:srgbClr val="000000"/>
                  </a:outerShdw>
                </a:effectLst>
                <a:latin typeface="+mn-lt"/>
              </a:endParaRPr>
            </a:p>
          </p:txBody>
        </p:sp>
        <p:sp>
          <p:nvSpPr>
            <p:cNvPr id="31" name="Rectangle 115"/>
            <p:cNvSpPr>
              <a:spLocks noChangeArrowheads="1"/>
            </p:cNvSpPr>
            <p:nvPr/>
          </p:nvSpPr>
          <p:spPr bwMode="auto">
            <a:xfrm rot="16200000">
              <a:off x="4908550" y="3498851"/>
              <a:ext cx="1238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i</a:t>
              </a:r>
              <a:endParaRPr lang="pt-BR">
                <a:effectLst>
                  <a:outerShdw blurRad="38100" dist="38100" dir="2700000" algn="tl">
                    <a:srgbClr val="000000"/>
                  </a:outerShdw>
                </a:effectLst>
                <a:latin typeface="+mn-lt"/>
              </a:endParaRPr>
            </a:p>
          </p:txBody>
        </p:sp>
        <p:sp>
          <p:nvSpPr>
            <p:cNvPr id="32" name="Rectangle 116"/>
            <p:cNvSpPr>
              <a:spLocks noChangeArrowheads="1"/>
            </p:cNvSpPr>
            <p:nvPr/>
          </p:nvSpPr>
          <p:spPr bwMode="auto">
            <a:xfrm rot="16200000">
              <a:off x="4899025" y="3451226"/>
              <a:ext cx="14287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r</a:t>
              </a:r>
              <a:endParaRPr lang="pt-BR">
                <a:effectLst>
                  <a:outerShdw blurRad="38100" dist="38100" dir="2700000" algn="tl">
                    <a:srgbClr val="000000"/>
                  </a:outerShdw>
                </a:effectLst>
                <a:latin typeface="+mn-lt"/>
              </a:endParaRPr>
            </a:p>
          </p:txBody>
        </p:sp>
        <p:sp>
          <p:nvSpPr>
            <p:cNvPr id="33" name="Rectangle 117"/>
            <p:cNvSpPr>
              <a:spLocks noChangeArrowheads="1"/>
            </p:cNvSpPr>
            <p:nvPr/>
          </p:nvSpPr>
          <p:spPr bwMode="auto">
            <a:xfrm rot="16200000">
              <a:off x="4889500" y="3375026"/>
              <a:ext cx="1619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a</a:t>
              </a:r>
              <a:endParaRPr lang="pt-BR">
                <a:effectLst>
                  <a:outerShdw blurRad="38100" dist="38100" dir="2700000" algn="tl">
                    <a:srgbClr val="000000"/>
                  </a:outerShdw>
                </a:effectLst>
                <a:latin typeface="+mn-lt"/>
              </a:endParaRPr>
            </a:p>
          </p:txBody>
        </p:sp>
        <p:sp>
          <p:nvSpPr>
            <p:cNvPr id="34" name="Rectangle 118"/>
            <p:cNvSpPr>
              <a:spLocks noChangeArrowheads="1"/>
            </p:cNvSpPr>
            <p:nvPr/>
          </p:nvSpPr>
          <p:spPr bwMode="auto">
            <a:xfrm rot="16200000">
              <a:off x="4908550" y="3298826"/>
              <a:ext cx="1238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l</a:t>
              </a:r>
              <a:endParaRPr lang="pt-BR">
                <a:effectLst>
                  <a:outerShdw blurRad="38100" dist="38100" dir="2700000" algn="tl">
                    <a:srgbClr val="000000"/>
                  </a:outerShdw>
                </a:effectLst>
                <a:latin typeface="+mn-lt"/>
              </a:endParaRPr>
            </a:p>
          </p:txBody>
        </p:sp>
        <p:sp>
          <p:nvSpPr>
            <p:cNvPr id="35" name="Rectangle 119"/>
            <p:cNvSpPr>
              <a:spLocks noChangeArrowheads="1"/>
            </p:cNvSpPr>
            <p:nvPr/>
          </p:nvSpPr>
          <p:spPr bwMode="auto">
            <a:xfrm rot="16200000">
              <a:off x="8362950" y="4256088"/>
              <a:ext cx="19050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C</a:t>
              </a:r>
              <a:endParaRPr lang="pt-BR">
                <a:effectLst>
                  <a:outerShdw blurRad="38100" dist="38100" dir="2700000" algn="tl">
                    <a:srgbClr val="000000"/>
                  </a:outerShdw>
                </a:effectLst>
                <a:latin typeface="+mn-lt"/>
              </a:endParaRPr>
            </a:p>
          </p:txBody>
        </p:sp>
        <p:sp>
          <p:nvSpPr>
            <p:cNvPr id="36" name="Rectangle 120"/>
            <p:cNvSpPr>
              <a:spLocks noChangeArrowheads="1"/>
            </p:cNvSpPr>
            <p:nvPr/>
          </p:nvSpPr>
          <p:spPr bwMode="auto">
            <a:xfrm rot="16200000">
              <a:off x="8372475" y="4141788"/>
              <a:ext cx="17145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o</a:t>
              </a:r>
              <a:endParaRPr lang="pt-BR">
                <a:effectLst>
                  <a:outerShdw blurRad="38100" dist="38100" dir="2700000" algn="tl">
                    <a:srgbClr val="000000"/>
                  </a:outerShdw>
                </a:effectLst>
                <a:latin typeface="+mn-lt"/>
              </a:endParaRPr>
            </a:p>
          </p:txBody>
        </p:sp>
        <p:sp>
          <p:nvSpPr>
            <p:cNvPr id="37" name="Rectangle 121"/>
            <p:cNvSpPr>
              <a:spLocks noChangeArrowheads="1"/>
            </p:cNvSpPr>
            <p:nvPr/>
          </p:nvSpPr>
          <p:spPr bwMode="auto">
            <a:xfrm rot="16200000">
              <a:off x="8372475" y="4046538"/>
              <a:ext cx="17145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n</a:t>
              </a:r>
              <a:endParaRPr lang="pt-BR">
                <a:effectLst>
                  <a:outerShdw blurRad="38100" dist="38100" dir="2700000" algn="tl">
                    <a:srgbClr val="000000"/>
                  </a:outerShdw>
                </a:effectLst>
                <a:latin typeface="+mn-lt"/>
              </a:endParaRPr>
            </a:p>
          </p:txBody>
        </p:sp>
        <p:sp>
          <p:nvSpPr>
            <p:cNvPr id="38" name="Rectangle 122"/>
            <p:cNvSpPr>
              <a:spLocks noChangeArrowheads="1"/>
            </p:cNvSpPr>
            <p:nvPr/>
          </p:nvSpPr>
          <p:spPr bwMode="auto">
            <a:xfrm rot="16200000">
              <a:off x="8391525" y="3960813"/>
              <a:ext cx="13335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t</a:t>
              </a:r>
              <a:endParaRPr lang="pt-BR">
                <a:effectLst>
                  <a:outerShdw blurRad="38100" dist="38100" dir="2700000" algn="tl">
                    <a:srgbClr val="000000"/>
                  </a:outerShdw>
                </a:effectLst>
                <a:latin typeface="+mn-lt"/>
              </a:endParaRPr>
            </a:p>
          </p:txBody>
        </p:sp>
        <p:sp>
          <p:nvSpPr>
            <p:cNvPr id="39" name="Rectangle 123"/>
            <p:cNvSpPr>
              <a:spLocks noChangeArrowheads="1"/>
            </p:cNvSpPr>
            <p:nvPr/>
          </p:nvSpPr>
          <p:spPr bwMode="auto">
            <a:xfrm rot="16200000">
              <a:off x="8377237" y="3889376"/>
              <a:ext cx="1619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a</a:t>
              </a:r>
              <a:endParaRPr lang="pt-BR">
                <a:effectLst>
                  <a:outerShdw blurRad="38100" dist="38100" dir="2700000" algn="tl">
                    <a:srgbClr val="000000"/>
                  </a:outerShdw>
                </a:effectLst>
                <a:latin typeface="+mn-lt"/>
              </a:endParaRPr>
            </a:p>
          </p:txBody>
        </p:sp>
        <p:sp>
          <p:nvSpPr>
            <p:cNvPr id="40" name="Rectangle 124"/>
            <p:cNvSpPr>
              <a:spLocks noChangeArrowheads="1"/>
            </p:cNvSpPr>
            <p:nvPr/>
          </p:nvSpPr>
          <p:spPr bwMode="auto">
            <a:xfrm rot="16200000">
              <a:off x="8372475" y="3789363"/>
              <a:ext cx="17145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g</a:t>
              </a:r>
              <a:endParaRPr lang="pt-BR">
                <a:effectLst>
                  <a:outerShdw blurRad="38100" dist="38100" dir="2700000" algn="tl">
                    <a:srgbClr val="000000"/>
                  </a:outerShdw>
                </a:effectLst>
                <a:latin typeface="+mn-lt"/>
              </a:endParaRPr>
            </a:p>
          </p:txBody>
        </p:sp>
        <p:sp>
          <p:nvSpPr>
            <p:cNvPr id="41" name="Rectangle 125"/>
            <p:cNvSpPr>
              <a:spLocks noChangeArrowheads="1"/>
            </p:cNvSpPr>
            <p:nvPr/>
          </p:nvSpPr>
          <p:spPr bwMode="auto">
            <a:xfrm rot="16200000">
              <a:off x="8377237" y="3698876"/>
              <a:ext cx="1619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e</a:t>
              </a:r>
              <a:endParaRPr lang="pt-BR">
                <a:effectLst>
                  <a:outerShdw blurRad="38100" dist="38100" dir="2700000" algn="tl">
                    <a:srgbClr val="000000"/>
                  </a:outerShdw>
                </a:effectLst>
                <a:latin typeface="+mn-lt"/>
              </a:endParaRPr>
            </a:p>
          </p:txBody>
        </p:sp>
        <p:sp>
          <p:nvSpPr>
            <p:cNvPr id="42" name="Rectangle 126"/>
            <p:cNvSpPr>
              <a:spLocks noChangeArrowheads="1"/>
            </p:cNvSpPr>
            <p:nvPr/>
          </p:nvSpPr>
          <p:spPr bwMode="auto">
            <a:xfrm rot="16200000">
              <a:off x="8348662" y="3575051"/>
              <a:ext cx="21907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m</a:t>
              </a:r>
              <a:endParaRPr lang="pt-BR">
                <a:effectLst>
                  <a:outerShdw blurRad="38100" dist="38100" dir="2700000" algn="tl">
                    <a:srgbClr val="000000"/>
                  </a:outerShdw>
                </a:effectLst>
                <a:latin typeface="+mn-lt"/>
              </a:endParaRPr>
            </a:p>
          </p:txBody>
        </p:sp>
        <p:sp>
          <p:nvSpPr>
            <p:cNvPr id="43" name="Rectangle 127"/>
            <p:cNvSpPr>
              <a:spLocks noChangeArrowheads="1"/>
            </p:cNvSpPr>
            <p:nvPr/>
          </p:nvSpPr>
          <p:spPr bwMode="auto">
            <a:xfrm rot="16200000">
              <a:off x="8396287" y="3479801"/>
              <a:ext cx="1238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 </a:t>
              </a:r>
              <a:endParaRPr lang="pt-BR">
                <a:effectLst>
                  <a:outerShdw blurRad="38100" dist="38100" dir="2700000" algn="tl">
                    <a:srgbClr val="000000"/>
                  </a:outerShdw>
                </a:effectLst>
                <a:latin typeface="+mn-lt"/>
              </a:endParaRPr>
            </a:p>
          </p:txBody>
        </p:sp>
        <p:sp>
          <p:nvSpPr>
            <p:cNvPr id="44" name="Rectangle 128"/>
            <p:cNvSpPr>
              <a:spLocks noChangeArrowheads="1"/>
            </p:cNvSpPr>
            <p:nvPr/>
          </p:nvSpPr>
          <p:spPr bwMode="auto">
            <a:xfrm rot="16200000">
              <a:off x="8362950" y="3398838"/>
              <a:ext cx="19050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C</a:t>
              </a:r>
              <a:endParaRPr lang="pt-BR">
                <a:effectLst>
                  <a:outerShdw blurRad="38100" dist="38100" dir="2700000" algn="tl">
                    <a:srgbClr val="000000"/>
                  </a:outerShdw>
                </a:effectLst>
                <a:latin typeface="+mn-lt"/>
              </a:endParaRPr>
            </a:p>
          </p:txBody>
        </p:sp>
        <p:sp>
          <p:nvSpPr>
            <p:cNvPr id="45" name="Rectangle 129"/>
            <p:cNvSpPr>
              <a:spLocks noChangeArrowheads="1"/>
            </p:cNvSpPr>
            <p:nvPr/>
          </p:nvSpPr>
          <p:spPr bwMode="auto">
            <a:xfrm rot="16200000">
              <a:off x="8362950" y="3275013"/>
              <a:ext cx="190500"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D</a:t>
              </a:r>
              <a:endParaRPr lang="pt-BR">
                <a:effectLst>
                  <a:outerShdw blurRad="38100" dist="38100" dir="2700000" algn="tl">
                    <a:srgbClr val="000000"/>
                  </a:outerShdw>
                </a:effectLst>
                <a:latin typeface="+mn-lt"/>
              </a:endParaRPr>
            </a:p>
          </p:txBody>
        </p:sp>
        <p:sp>
          <p:nvSpPr>
            <p:cNvPr id="46" name="Rectangle 130"/>
            <p:cNvSpPr>
              <a:spLocks noChangeArrowheads="1"/>
            </p:cNvSpPr>
            <p:nvPr/>
          </p:nvSpPr>
          <p:spPr bwMode="auto">
            <a:xfrm rot="16200000">
              <a:off x="8377237" y="3175001"/>
              <a:ext cx="161925" cy="2286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300">
                  <a:solidFill>
                    <a:srgbClr val="24211D"/>
                  </a:solidFill>
                  <a:latin typeface="+mn-lt"/>
                </a:rPr>
                <a:t>4</a:t>
              </a:r>
              <a:endParaRPr lang="pt-BR">
                <a:effectLst>
                  <a:outerShdw blurRad="38100" dist="38100" dir="2700000" algn="tl">
                    <a:srgbClr val="000000"/>
                  </a:outerShdw>
                </a:effectLst>
                <a:latin typeface="+mn-lt"/>
              </a:endParaRPr>
            </a:p>
          </p:txBody>
        </p:sp>
        <p:sp>
          <p:nvSpPr>
            <p:cNvPr id="47" name="Rectangle 131"/>
            <p:cNvSpPr>
              <a:spLocks noChangeArrowheads="1"/>
            </p:cNvSpPr>
            <p:nvPr/>
          </p:nvSpPr>
          <p:spPr bwMode="auto">
            <a:xfrm>
              <a:off x="5067300" y="5324475"/>
              <a:ext cx="1200150" cy="2476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400">
                  <a:solidFill>
                    <a:srgbClr val="24211D"/>
                  </a:solidFill>
                  <a:latin typeface="+mn-lt"/>
                </a:rPr>
                <a:t>Transmissão</a:t>
              </a:r>
              <a:endParaRPr lang="pt-BR">
                <a:effectLst>
                  <a:outerShdw blurRad="38100" dist="38100" dir="2700000" algn="tl">
                    <a:srgbClr val="000000"/>
                  </a:outerShdw>
                </a:effectLst>
                <a:latin typeface="+mn-lt"/>
              </a:endParaRPr>
            </a:p>
          </p:txBody>
        </p:sp>
        <p:sp>
          <p:nvSpPr>
            <p:cNvPr id="48" name="Rectangle 132"/>
            <p:cNvSpPr>
              <a:spLocks noChangeArrowheads="1"/>
            </p:cNvSpPr>
            <p:nvPr/>
          </p:nvSpPr>
          <p:spPr bwMode="auto">
            <a:xfrm>
              <a:off x="6419850" y="5305425"/>
              <a:ext cx="676275" cy="2476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400">
                  <a:solidFill>
                    <a:srgbClr val="24211D"/>
                  </a:solidFill>
                  <a:latin typeface="+mn-lt"/>
                </a:rPr>
                <a:t>Tempo</a:t>
              </a:r>
              <a:endParaRPr lang="pt-BR">
                <a:effectLst>
                  <a:outerShdw blurRad="38100" dist="38100" dir="2700000" algn="tl">
                    <a:srgbClr val="000000"/>
                  </a:outerShdw>
                </a:effectLst>
                <a:latin typeface="+mn-lt"/>
              </a:endParaRPr>
            </a:p>
          </p:txBody>
        </p:sp>
        <p:sp>
          <p:nvSpPr>
            <p:cNvPr id="49" name="Rectangle 133"/>
            <p:cNvSpPr>
              <a:spLocks noChangeArrowheads="1"/>
            </p:cNvSpPr>
            <p:nvPr/>
          </p:nvSpPr>
          <p:spPr bwMode="auto">
            <a:xfrm>
              <a:off x="7229475" y="5200650"/>
              <a:ext cx="504825" cy="2476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400">
                  <a:solidFill>
                    <a:srgbClr val="24211D"/>
                  </a:solidFill>
                  <a:latin typeface="+mn-lt"/>
                </a:rPr>
                <a:t>AIDS</a:t>
              </a:r>
              <a:endParaRPr lang="pt-BR">
                <a:effectLst>
                  <a:outerShdw blurRad="38100" dist="38100" dir="2700000" algn="tl">
                    <a:srgbClr val="000000"/>
                  </a:outerShdw>
                </a:effectLst>
                <a:latin typeface="+mn-lt"/>
              </a:endParaRPr>
            </a:p>
          </p:txBody>
        </p:sp>
        <p:sp>
          <p:nvSpPr>
            <p:cNvPr id="50" name="Rectangle 134"/>
            <p:cNvSpPr>
              <a:spLocks noChangeArrowheads="1"/>
            </p:cNvSpPr>
            <p:nvPr/>
          </p:nvSpPr>
          <p:spPr bwMode="auto">
            <a:xfrm rot="18900000">
              <a:off x="5181600" y="5005388"/>
              <a:ext cx="180975" cy="2000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S</a:t>
              </a:r>
              <a:endParaRPr lang="pt-BR">
                <a:effectLst>
                  <a:outerShdw blurRad="38100" dist="38100" dir="2700000" algn="tl">
                    <a:srgbClr val="000000"/>
                  </a:outerShdw>
                </a:effectLst>
                <a:latin typeface="+mn-lt"/>
              </a:endParaRPr>
            </a:p>
          </p:txBody>
        </p:sp>
        <p:sp>
          <p:nvSpPr>
            <p:cNvPr id="51" name="Rectangle 135"/>
            <p:cNvSpPr>
              <a:spLocks noChangeArrowheads="1"/>
            </p:cNvSpPr>
            <p:nvPr/>
          </p:nvSpPr>
          <p:spPr bwMode="auto">
            <a:xfrm rot="18900000">
              <a:off x="5249863" y="4945063"/>
              <a:ext cx="161925" cy="2000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e</a:t>
              </a:r>
              <a:endParaRPr lang="pt-BR">
                <a:effectLst>
                  <a:outerShdw blurRad="38100" dist="38100" dir="2700000" algn="tl">
                    <a:srgbClr val="000000"/>
                  </a:outerShdw>
                </a:effectLst>
                <a:latin typeface="+mn-lt"/>
              </a:endParaRPr>
            </a:p>
          </p:txBody>
        </p:sp>
        <p:sp>
          <p:nvSpPr>
            <p:cNvPr id="52" name="Rectangle 136"/>
            <p:cNvSpPr>
              <a:spLocks noChangeArrowheads="1"/>
            </p:cNvSpPr>
            <p:nvPr/>
          </p:nvSpPr>
          <p:spPr bwMode="auto">
            <a:xfrm rot="18900000">
              <a:off x="5300663" y="4872038"/>
              <a:ext cx="209550" cy="2000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m</a:t>
              </a:r>
              <a:endParaRPr lang="pt-BR">
                <a:effectLst>
                  <a:outerShdw blurRad="38100" dist="38100" dir="2700000" algn="tl">
                    <a:srgbClr val="000000"/>
                  </a:outerShdw>
                </a:effectLst>
                <a:latin typeface="+mn-lt"/>
              </a:endParaRPr>
            </a:p>
          </p:txBody>
        </p:sp>
        <p:sp>
          <p:nvSpPr>
            <p:cNvPr id="53" name="Rectangle 137"/>
            <p:cNvSpPr>
              <a:spLocks noChangeArrowheads="1"/>
            </p:cNvSpPr>
            <p:nvPr/>
          </p:nvSpPr>
          <p:spPr bwMode="auto">
            <a:xfrm rot="18900000">
              <a:off x="5392738" y="4802188"/>
              <a:ext cx="161925" cy="2000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a</a:t>
              </a:r>
              <a:endParaRPr lang="pt-BR">
                <a:effectLst>
                  <a:outerShdw blurRad="38100" dist="38100" dir="2700000" algn="tl">
                    <a:srgbClr val="000000"/>
                  </a:outerShdw>
                </a:effectLst>
                <a:latin typeface="+mn-lt"/>
              </a:endParaRPr>
            </a:p>
          </p:txBody>
        </p:sp>
        <p:sp>
          <p:nvSpPr>
            <p:cNvPr id="54" name="Rectangle 138"/>
            <p:cNvSpPr>
              <a:spLocks noChangeArrowheads="1"/>
            </p:cNvSpPr>
            <p:nvPr/>
          </p:nvSpPr>
          <p:spPr bwMode="auto">
            <a:xfrm rot="18900000">
              <a:off x="5449888" y="4741863"/>
              <a:ext cx="171450" cy="2000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n</a:t>
              </a:r>
              <a:endParaRPr lang="pt-BR">
                <a:effectLst>
                  <a:outerShdw blurRad="38100" dist="38100" dir="2700000" algn="tl">
                    <a:srgbClr val="000000"/>
                  </a:outerShdw>
                </a:effectLst>
                <a:latin typeface="+mn-lt"/>
              </a:endParaRPr>
            </a:p>
          </p:txBody>
        </p:sp>
        <p:sp>
          <p:nvSpPr>
            <p:cNvPr id="55" name="Rectangle 139"/>
            <p:cNvSpPr>
              <a:spLocks noChangeArrowheads="1"/>
            </p:cNvSpPr>
            <p:nvPr/>
          </p:nvSpPr>
          <p:spPr bwMode="auto">
            <a:xfrm rot="18900000">
              <a:off x="5507038" y="4687888"/>
              <a:ext cx="161925" cy="2000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a</a:t>
              </a:r>
              <a:endParaRPr lang="pt-BR">
                <a:effectLst>
                  <a:outerShdw blurRad="38100" dist="38100" dir="2700000" algn="tl">
                    <a:srgbClr val="000000"/>
                  </a:outerShdw>
                </a:effectLst>
                <a:latin typeface="+mn-lt"/>
              </a:endParaRPr>
            </a:p>
          </p:txBody>
        </p:sp>
        <p:sp>
          <p:nvSpPr>
            <p:cNvPr id="56" name="Rectangle 140"/>
            <p:cNvSpPr>
              <a:spLocks noChangeArrowheads="1"/>
            </p:cNvSpPr>
            <p:nvPr/>
          </p:nvSpPr>
          <p:spPr bwMode="auto">
            <a:xfrm rot="18900000">
              <a:off x="5564188" y="4630738"/>
              <a:ext cx="161925" cy="20002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s</a:t>
              </a:r>
              <a:endParaRPr lang="pt-BR">
                <a:effectLst>
                  <a:outerShdw blurRad="38100" dist="38100" dir="2700000" algn="tl">
                    <a:srgbClr val="000000"/>
                  </a:outerShdw>
                </a:effectLst>
                <a:latin typeface="+mn-lt"/>
              </a:endParaRPr>
            </a:p>
          </p:txBody>
        </p:sp>
        <p:sp>
          <p:nvSpPr>
            <p:cNvPr id="57" name="Rectangle 141"/>
            <p:cNvSpPr>
              <a:spLocks noChangeArrowheads="1"/>
            </p:cNvSpPr>
            <p:nvPr/>
          </p:nvSpPr>
          <p:spPr bwMode="auto">
            <a:xfrm>
              <a:off x="6429375" y="5010150"/>
              <a:ext cx="533400" cy="24765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400">
                  <a:solidFill>
                    <a:srgbClr val="24211D"/>
                  </a:solidFill>
                  <a:latin typeface="+mn-lt"/>
                </a:rPr>
                <a:t>Anos</a:t>
              </a:r>
              <a:endParaRPr lang="pt-BR">
                <a:effectLst>
                  <a:outerShdw blurRad="38100" dist="38100" dir="2700000" algn="tl">
                    <a:srgbClr val="000000"/>
                  </a:outerShdw>
                </a:effectLst>
                <a:latin typeface="+mn-lt"/>
              </a:endParaRPr>
            </a:p>
          </p:txBody>
        </p:sp>
        <p:sp>
          <p:nvSpPr>
            <p:cNvPr id="58" name="Rectangle 142"/>
            <p:cNvSpPr>
              <a:spLocks noChangeArrowheads="1"/>
            </p:cNvSpPr>
            <p:nvPr/>
          </p:nvSpPr>
          <p:spPr bwMode="auto">
            <a:xfrm>
              <a:off x="5762625" y="4772025"/>
              <a:ext cx="142875" cy="1905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3</a:t>
              </a:r>
              <a:endParaRPr lang="pt-BR">
                <a:effectLst>
                  <a:outerShdw blurRad="38100" dist="38100" dir="2700000" algn="tl">
                    <a:srgbClr val="000000"/>
                  </a:outerShdw>
                </a:effectLst>
                <a:latin typeface="+mn-lt"/>
              </a:endParaRPr>
            </a:p>
          </p:txBody>
        </p:sp>
        <p:sp>
          <p:nvSpPr>
            <p:cNvPr id="59" name="Rectangle 143"/>
            <p:cNvSpPr>
              <a:spLocks noChangeArrowheads="1"/>
            </p:cNvSpPr>
            <p:nvPr/>
          </p:nvSpPr>
          <p:spPr bwMode="auto">
            <a:xfrm>
              <a:off x="6419850" y="4772025"/>
              <a:ext cx="142875" cy="1905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6</a:t>
              </a:r>
              <a:endParaRPr lang="pt-BR">
                <a:effectLst>
                  <a:outerShdw blurRad="38100" dist="38100" dir="2700000" algn="tl">
                    <a:srgbClr val="000000"/>
                  </a:outerShdw>
                </a:effectLst>
                <a:latin typeface="+mn-lt"/>
              </a:endParaRPr>
            </a:p>
          </p:txBody>
        </p:sp>
        <p:sp>
          <p:nvSpPr>
            <p:cNvPr id="60" name="Rectangle 144"/>
            <p:cNvSpPr>
              <a:spLocks noChangeArrowheads="1"/>
            </p:cNvSpPr>
            <p:nvPr/>
          </p:nvSpPr>
          <p:spPr bwMode="auto">
            <a:xfrm>
              <a:off x="7077075" y="4772025"/>
              <a:ext cx="142875" cy="1905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9</a:t>
              </a:r>
              <a:endParaRPr lang="pt-BR">
                <a:effectLst>
                  <a:outerShdw blurRad="38100" dist="38100" dir="2700000" algn="tl">
                    <a:srgbClr val="000000"/>
                  </a:outerShdw>
                </a:effectLst>
                <a:latin typeface="+mn-lt"/>
              </a:endParaRPr>
            </a:p>
          </p:txBody>
        </p:sp>
        <p:sp>
          <p:nvSpPr>
            <p:cNvPr id="61" name="Rectangle 145"/>
            <p:cNvSpPr>
              <a:spLocks noChangeArrowheads="1"/>
            </p:cNvSpPr>
            <p:nvPr/>
          </p:nvSpPr>
          <p:spPr bwMode="auto">
            <a:xfrm>
              <a:off x="7696200" y="4772025"/>
              <a:ext cx="228600" cy="1905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lang="pt-BR" sz="1100">
                  <a:solidFill>
                    <a:srgbClr val="24211D"/>
                  </a:solidFill>
                  <a:latin typeface="+mn-lt"/>
                </a:rPr>
                <a:t>12</a:t>
              </a:r>
              <a:endParaRPr lang="pt-BR">
                <a:effectLst>
                  <a:outerShdw blurRad="38100" dist="38100" dir="2700000" algn="tl">
                    <a:srgbClr val="000000"/>
                  </a:outerShdw>
                </a:effectLst>
                <a:latin typeface="+mn-lt"/>
              </a:endParaRPr>
            </a:p>
          </p:txBody>
        </p:sp>
        <p:sp>
          <p:nvSpPr>
            <p:cNvPr id="38971" name="Freeform 146"/>
            <p:cNvSpPr>
              <a:spLocks/>
            </p:cNvSpPr>
            <p:nvPr/>
          </p:nvSpPr>
          <p:spPr bwMode="auto">
            <a:xfrm>
              <a:off x="5019675" y="4724400"/>
              <a:ext cx="123825" cy="371475"/>
            </a:xfrm>
            <a:custGeom>
              <a:avLst/>
              <a:gdLst>
                <a:gd name="T0" fmla="*/ 2147483647 w 13"/>
                <a:gd name="T1" fmla="*/ 0 h 39"/>
                <a:gd name="T2" fmla="*/ 2147483647 w 13"/>
                <a:gd name="T3" fmla="*/ 2147483647 h 39"/>
                <a:gd name="T4" fmla="*/ 2147483647 w 13"/>
                <a:gd name="T5" fmla="*/ 2147483647 h 39"/>
                <a:gd name="T6" fmla="*/ 2147483647 w 13"/>
                <a:gd name="T7" fmla="*/ 2147483647 h 39"/>
                <a:gd name="T8" fmla="*/ 2147483647 w 13"/>
                <a:gd name="T9" fmla="*/ 2147483647 h 39"/>
                <a:gd name="T10" fmla="*/ 2147483647 w 13"/>
                <a:gd name="T11" fmla="*/ 2147483647 h 39"/>
                <a:gd name="T12" fmla="*/ 0 w 13"/>
                <a:gd name="T13" fmla="*/ 2147483647 h 39"/>
                <a:gd name="T14" fmla="*/ 2147483647 w 13"/>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39"/>
                <a:gd name="T26" fmla="*/ 13 w 13"/>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39">
                  <a:moveTo>
                    <a:pt x="7" y="0"/>
                  </a:moveTo>
                  <a:lnTo>
                    <a:pt x="13" y="15"/>
                  </a:lnTo>
                  <a:lnTo>
                    <a:pt x="9" y="13"/>
                  </a:lnTo>
                  <a:lnTo>
                    <a:pt x="9" y="39"/>
                  </a:lnTo>
                  <a:lnTo>
                    <a:pt x="4" y="39"/>
                  </a:lnTo>
                  <a:lnTo>
                    <a:pt x="4" y="13"/>
                  </a:lnTo>
                  <a:lnTo>
                    <a:pt x="0" y="15"/>
                  </a:lnTo>
                  <a:lnTo>
                    <a:pt x="7" y="0"/>
                  </a:lnTo>
                  <a:close/>
                </a:path>
              </a:pathLst>
            </a:custGeom>
            <a:solidFill>
              <a:srgbClr val="24211D"/>
            </a:solidFill>
            <a:ln w="9525">
              <a:noFill/>
              <a:round/>
              <a:headEnd/>
              <a:tailEnd/>
            </a:ln>
          </p:spPr>
          <p:txBody>
            <a:bodyPr/>
            <a:lstStyle/>
            <a:p>
              <a:endParaRPr lang="pt-BR"/>
            </a:p>
          </p:txBody>
        </p:sp>
        <p:sp>
          <p:nvSpPr>
            <p:cNvPr id="38972" name="Oval 147"/>
            <p:cNvSpPr>
              <a:spLocks noChangeArrowheads="1"/>
            </p:cNvSpPr>
            <p:nvPr/>
          </p:nvSpPr>
          <p:spPr bwMode="auto">
            <a:xfrm>
              <a:off x="7315200" y="4591050"/>
              <a:ext cx="95250" cy="95250"/>
            </a:xfrm>
            <a:prstGeom prst="ellipse">
              <a:avLst/>
            </a:prstGeom>
            <a:solidFill>
              <a:srgbClr val="24211D"/>
            </a:solidFill>
            <a:ln w="0">
              <a:solidFill>
                <a:srgbClr val="24211D"/>
              </a:solidFill>
              <a:round/>
              <a:headEnd/>
              <a:tailEnd/>
            </a:ln>
          </p:spPr>
          <p:txBody>
            <a:bodyPr/>
            <a:lstStyle/>
            <a:p>
              <a:endParaRPr lang="pt-BR"/>
            </a:p>
          </p:txBody>
        </p:sp>
        <p:sp>
          <p:nvSpPr>
            <p:cNvPr id="38973" name="Freeform 148"/>
            <p:cNvSpPr>
              <a:spLocks/>
            </p:cNvSpPr>
            <p:nvPr/>
          </p:nvSpPr>
          <p:spPr bwMode="auto">
            <a:xfrm>
              <a:off x="7286625" y="4724400"/>
              <a:ext cx="123825" cy="371475"/>
            </a:xfrm>
            <a:custGeom>
              <a:avLst/>
              <a:gdLst>
                <a:gd name="T0" fmla="*/ 2147483647 w 13"/>
                <a:gd name="T1" fmla="*/ 0 h 39"/>
                <a:gd name="T2" fmla="*/ 2147483647 w 13"/>
                <a:gd name="T3" fmla="*/ 2147483647 h 39"/>
                <a:gd name="T4" fmla="*/ 2147483647 w 13"/>
                <a:gd name="T5" fmla="*/ 2147483647 h 39"/>
                <a:gd name="T6" fmla="*/ 2147483647 w 13"/>
                <a:gd name="T7" fmla="*/ 2147483647 h 39"/>
                <a:gd name="T8" fmla="*/ 2147483647 w 13"/>
                <a:gd name="T9" fmla="*/ 2147483647 h 39"/>
                <a:gd name="T10" fmla="*/ 2147483647 w 13"/>
                <a:gd name="T11" fmla="*/ 2147483647 h 39"/>
                <a:gd name="T12" fmla="*/ 0 w 13"/>
                <a:gd name="T13" fmla="*/ 2147483647 h 39"/>
                <a:gd name="T14" fmla="*/ 2147483647 w 13"/>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39"/>
                <a:gd name="T26" fmla="*/ 13 w 13"/>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39">
                  <a:moveTo>
                    <a:pt x="6" y="0"/>
                  </a:moveTo>
                  <a:lnTo>
                    <a:pt x="13" y="15"/>
                  </a:lnTo>
                  <a:lnTo>
                    <a:pt x="8" y="13"/>
                  </a:lnTo>
                  <a:lnTo>
                    <a:pt x="8" y="39"/>
                  </a:lnTo>
                  <a:lnTo>
                    <a:pt x="4" y="39"/>
                  </a:lnTo>
                  <a:lnTo>
                    <a:pt x="4" y="13"/>
                  </a:lnTo>
                  <a:lnTo>
                    <a:pt x="0" y="15"/>
                  </a:lnTo>
                  <a:lnTo>
                    <a:pt x="6" y="0"/>
                  </a:lnTo>
                  <a:close/>
                </a:path>
              </a:pathLst>
            </a:custGeom>
            <a:solidFill>
              <a:srgbClr val="24211D"/>
            </a:solidFill>
            <a:ln w="9525">
              <a:noFill/>
              <a:round/>
              <a:headEnd/>
              <a:tailEnd/>
            </a:ln>
          </p:spPr>
          <p:txBody>
            <a:bodyPr/>
            <a:lstStyle/>
            <a:p>
              <a:endParaRPr lang="pt-BR"/>
            </a:p>
          </p:txBody>
        </p:sp>
      </p:grpSp>
      <p:grpSp>
        <p:nvGrpSpPr>
          <p:cNvPr id="38917" name="Grupo 65"/>
          <p:cNvGrpSpPr>
            <a:grpSpLocks/>
          </p:cNvGrpSpPr>
          <p:nvPr/>
        </p:nvGrpSpPr>
        <p:grpSpPr bwMode="auto">
          <a:xfrm>
            <a:off x="8128000" y="1000125"/>
            <a:ext cx="1071563" cy="1108075"/>
            <a:chOff x="2571736" y="1785926"/>
            <a:chExt cx="2143140" cy="2214578"/>
          </a:xfrm>
        </p:grpSpPr>
        <p:pic>
          <p:nvPicPr>
            <p:cNvPr id="38918" name="Imagem 66" descr="entrada hiv.jpg"/>
            <p:cNvPicPr>
              <a:picLocks noChangeAspect="1"/>
            </p:cNvPicPr>
            <p:nvPr/>
          </p:nvPicPr>
          <p:blipFill>
            <a:blip r:embed="rId4" cstate="print"/>
            <a:srcRect l="23090" t="15714" r="50000" b="43968"/>
            <a:stretch>
              <a:fillRect/>
            </a:stretch>
          </p:blipFill>
          <p:spPr bwMode="auto">
            <a:xfrm>
              <a:off x="2643174" y="1785926"/>
              <a:ext cx="1928826" cy="2214578"/>
            </a:xfrm>
            <a:prstGeom prst="rect">
              <a:avLst/>
            </a:prstGeom>
            <a:noFill/>
            <a:ln w="9525">
              <a:noFill/>
              <a:miter lim="800000"/>
              <a:headEnd/>
              <a:tailEnd/>
            </a:ln>
          </p:spPr>
        </p:pic>
        <p:sp>
          <p:nvSpPr>
            <p:cNvPr id="68" name="Elipse 67"/>
            <p:cNvSpPr/>
            <p:nvPr/>
          </p:nvSpPr>
          <p:spPr>
            <a:xfrm>
              <a:off x="2714613" y="2642568"/>
              <a:ext cx="1787536" cy="1284964"/>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69" name="Elipse 68"/>
            <p:cNvSpPr/>
            <p:nvPr/>
          </p:nvSpPr>
          <p:spPr>
            <a:xfrm>
              <a:off x="2571736" y="2014364"/>
              <a:ext cx="231778" cy="199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0" name="Retângulo 69"/>
            <p:cNvSpPr/>
            <p:nvPr/>
          </p:nvSpPr>
          <p:spPr>
            <a:xfrm>
              <a:off x="4044946" y="1858900"/>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71" name="Retângulo 70"/>
            <p:cNvSpPr/>
            <p:nvPr/>
          </p:nvSpPr>
          <p:spPr>
            <a:xfrm>
              <a:off x="4130672" y="2385576"/>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8" name="Grupo 3"/>
          <p:cNvGrpSpPr>
            <a:grpSpLocks/>
          </p:cNvGrpSpPr>
          <p:nvPr/>
        </p:nvGrpSpPr>
        <p:grpSpPr bwMode="auto">
          <a:xfrm>
            <a:off x="-15875" y="-7938"/>
            <a:ext cx="9170988" cy="6865938"/>
            <a:chOff x="-15203" y="-8074"/>
            <a:chExt cx="9169830" cy="6866745"/>
          </a:xfrm>
        </p:grpSpPr>
        <p:grpSp>
          <p:nvGrpSpPr>
            <p:cNvPr id="39946" name="Grupo 11"/>
            <p:cNvGrpSpPr>
              <a:grpSpLocks/>
            </p:cNvGrpSpPr>
            <p:nvPr/>
          </p:nvGrpSpPr>
          <p:grpSpPr bwMode="auto">
            <a:xfrm>
              <a:off x="-15203" y="-8074"/>
              <a:ext cx="9169830" cy="6866745"/>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pt-B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A V3 nos vírus R5 e X4</a:t>
                </a:r>
              </a:p>
            </p:txBody>
          </p:sp>
          <p:grpSp>
            <p:nvGrpSpPr>
              <p:cNvPr id="4"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sp>
          <p:nvSpPr>
            <p:cNvPr id="6" name="CaixaDeTexto 5"/>
            <p:cNvSpPr txBox="1"/>
            <p:nvPr/>
          </p:nvSpPr>
          <p:spPr>
            <a:xfrm>
              <a:off x="251463" y="1071554"/>
              <a:ext cx="8641259" cy="5272707"/>
            </a:xfrm>
            <a:prstGeom prst="rect">
              <a:avLst/>
            </a:prstGeom>
            <a:noFill/>
          </p:spPr>
          <p:txBody>
            <a:bodyPr>
              <a:spAutoFit/>
            </a:bodyPr>
            <a:lstStyle/>
            <a:p>
              <a:pPr algn="just" fontAlgn="auto">
                <a:lnSpc>
                  <a:spcPct val="150000"/>
                </a:lnSpc>
                <a:spcBef>
                  <a:spcPts val="2000"/>
                </a:spcBef>
                <a:spcAft>
                  <a:spcPts val="0"/>
                </a:spcAft>
                <a:buClr>
                  <a:schemeClr val="tx2">
                    <a:lumMod val="75000"/>
                  </a:schemeClr>
                </a:buClr>
                <a:buFont typeface="Arial" pitchFamily="34" charset="0"/>
                <a:buChar char="•"/>
                <a:defRPr/>
              </a:pPr>
              <a:r>
                <a:rPr lang="pt-BR" sz="2000" dirty="0">
                  <a:latin typeface="+mn-lt"/>
                </a:rPr>
                <a:t> </a:t>
              </a:r>
              <a:r>
                <a:rPr lang="pt-PT" sz="2000" dirty="0">
                  <a:solidFill>
                    <a:srgbClr val="000000"/>
                  </a:solidFill>
                  <a:latin typeface="+mn-lt"/>
                </a:rPr>
                <a:t> A carga elétrica dos corrceptores CCR5 e CXCR4 apresenta polaridades diferentes nos respectivos sítios de ligação.</a:t>
              </a:r>
            </a:p>
            <a:p>
              <a:pPr algn="just" fontAlgn="auto">
                <a:lnSpc>
                  <a:spcPct val="150000"/>
                </a:lnSpc>
                <a:spcBef>
                  <a:spcPts val="2000"/>
                </a:spcBef>
                <a:spcAft>
                  <a:spcPts val="0"/>
                </a:spcAft>
                <a:buClr>
                  <a:schemeClr val="tx2">
                    <a:lumMod val="75000"/>
                  </a:schemeClr>
                </a:buClr>
                <a:buFont typeface="Arial" pitchFamily="34" charset="0"/>
                <a:buChar char="•"/>
                <a:defRPr/>
              </a:pPr>
              <a:endParaRPr lang="pt-PT" sz="2000" dirty="0">
                <a:solidFill>
                  <a:srgbClr val="000000"/>
                </a:solidFill>
                <a:latin typeface="+mn-lt"/>
              </a:endParaRPr>
            </a:p>
            <a:p>
              <a:pPr algn="just" fontAlgn="auto">
                <a:lnSpc>
                  <a:spcPct val="150000"/>
                </a:lnSpc>
                <a:spcBef>
                  <a:spcPts val="2000"/>
                </a:spcBef>
                <a:spcAft>
                  <a:spcPts val="0"/>
                </a:spcAft>
                <a:buClr>
                  <a:schemeClr val="tx2">
                    <a:lumMod val="75000"/>
                  </a:schemeClr>
                </a:buClr>
                <a:buFont typeface="Arial" pitchFamily="34" charset="0"/>
                <a:buChar char="•"/>
                <a:defRPr/>
              </a:pPr>
              <a:endParaRPr lang="pt-PT" sz="2000" dirty="0">
                <a:solidFill>
                  <a:srgbClr val="000000"/>
                </a:solidFill>
                <a:latin typeface="+mn-lt"/>
              </a:endParaRP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solidFill>
                    <a:srgbClr val="000000"/>
                  </a:solidFill>
                  <a:latin typeface="+mn-lt"/>
                </a:rPr>
                <a:t> Alterações </a:t>
              </a:r>
              <a:r>
                <a:rPr lang="pt-PT" sz="2000" dirty="0">
                  <a:solidFill>
                    <a:srgbClr val="000000"/>
                  </a:solidFill>
                  <a:latin typeface="+mn-lt"/>
                  <a:cs typeface="Arial" charset="0"/>
                </a:rPr>
                <a:t> na</a:t>
              </a:r>
              <a:r>
                <a:rPr lang="pt-PT" sz="2000" dirty="0">
                  <a:solidFill>
                    <a:srgbClr val="000000"/>
                  </a:solidFill>
                  <a:latin typeface="+mn-lt"/>
                </a:rPr>
                <a:t> sequência dos 35 aminoácidos da região V3 podem acarretar na mudança do tropismo, levando a substituição de populações R5 por cepas X4.</a:t>
              </a:r>
              <a:endParaRPr lang="pt-PT" sz="2000" dirty="0">
                <a:solidFill>
                  <a:srgbClr val="000000"/>
                </a:solidFill>
                <a:latin typeface="+mn-lt"/>
                <a:cs typeface="Arial" charset="0"/>
              </a:endParaRP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latin typeface="+mn-lt"/>
                </a:rPr>
                <a:t> Troca do tropismo pode ser um processo gradual de acúmulo de mutações.</a:t>
              </a:r>
              <a:endParaRPr lang="pt-PT" sz="2000" dirty="0">
                <a:solidFill>
                  <a:srgbClr val="000000"/>
                </a:solidFill>
                <a:latin typeface="+mn-lt"/>
                <a:cs typeface="Arial" charset="0"/>
              </a:endParaRPr>
            </a:p>
          </p:txBody>
        </p:sp>
      </p:grpSp>
      <p:pic>
        <p:nvPicPr>
          <p:cNvPr id="39939" name="Picture 2"/>
          <p:cNvPicPr>
            <a:picLocks noChangeAspect="1" noChangeArrowheads="1"/>
          </p:cNvPicPr>
          <p:nvPr/>
        </p:nvPicPr>
        <p:blipFill>
          <a:blip r:embed="rId3" cstate="print"/>
          <a:srcRect/>
          <a:stretch>
            <a:fillRect/>
          </a:stretch>
        </p:blipFill>
        <p:spPr bwMode="auto">
          <a:xfrm>
            <a:off x="2544763" y="2357438"/>
            <a:ext cx="4054475" cy="1189037"/>
          </a:xfrm>
          <a:prstGeom prst="rect">
            <a:avLst/>
          </a:prstGeom>
          <a:noFill/>
          <a:ln w="9525">
            <a:noFill/>
            <a:miter lim="800000"/>
            <a:headEnd/>
            <a:tailEnd/>
          </a:ln>
        </p:spPr>
      </p:pic>
      <p:grpSp>
        <p:nvGrpSpPr>
          <p:cNvPr id="39940" name="Grupo 65"/>
          <p:cNvGrpSpPr>
            <a:grpSpLocks/>
          </p:cNvGrpSpPr>
          <p:nvPr/>
        </p:nvGrpSpPr>
        <p:grpSpPr bwMode="auto">
          <a:xfrm>
            <a:off x="8128000" y="0"/>
            <a:ext cx="1071563" cy="1108075"/>
            <a:chOff x="2571736" y="1785926"/>
            <a:chExt cx="2143140" cy="2214578"/>
          </a:xfrm>
        </p:grpSpPr>
        <p:pic>
          <p:nvPicPr>
            <p:cNvPr id="39941" name="Imagem 66" descr="entrada hiv.jpg"/>
            <p:cNvPicPr>
              <a:picLocks noChangeAspect="1"/>
            </p:cNvPicPr>
            <p:nvPr/>
          </p:nvPicPr>
          <p:blipFill>
            <a:blip r:embed="rId4" cstate="print"/>
            <a:srcRect l="23090" t="15714" r="50000" b="43968"/>
            <a:stretch>
              <a:fillRect/>
            </a:stretch>
          </p:blipFill>
          <p:spPr bwMode="auto">
            <a:xfrm>
              <a:off x="2643174" y="1785926"/>
              <a:ext cx="1928826" cy="2214578"/>
            </a:xfrm>
            <a:prstGeom prst="rect">
              <a:avLst/>
            </a:prstGeom>
            <a:noFill/>
            <a:ln w="9525">
              <a:noFill/>
              <a:miter lim="800000"/>
              <a:headEnd/>
              <a:tailEnd/>
            </a:ln>
          </p:spPr>
        </p:pic>
        <p:sp>
          <p:nvSpPr>
            <p:cNvPr id="14" name="Elipse 13"/>
            <p:cNvSpPr/>
            <p:nvPr/>
          </p:nvSpPr>
          <p:spPr>
            <a:xfrm>
              <a:off x="2714613" y="2642568"/>
              <a:ext cx="1787536" cy="1284964"/>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5" name="Elipse 14"/>
            <p:cNvSpPr/>
            <p:nvPr/>
          </p:nvSpPr>
          <p:spPr>
            <a:xfrm>
              <a:off x="2571736" y="2014364"/>
              <a:ext cx="231778" cy="199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6" name="Retângulo 15"/>
            <p:cNvSpPr/>
            <p:nvPr/>
          </p:nvSpPr>
          <p:spPr>
            <a:xfrm>
              <a:off x="4044946" y="1858900"/>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 name="Retângulo 16"/>
            <p:cNvSpPr/>
            <p:nvPr/>
          </p:nvSpPr>
          <p:spPr>
            <a:xfrm>
              <a:off x="4130672" y="2385576"/>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upo 11"/>
          <p:cNvGrpSpPr>
            <a:grpSpLocks/>
          </p:cNvGrpSpPr>
          <p:nvPr/>
        </p:nvGrpSpPr>
        <p:grpSpPr bwMode="auto">
          <a:xfrm>
            <a:off x="-15875" y="-7938"/>
            <a:ext cx="9170988" cy="6865938"/>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a:solidFill>
                    <a:schemeClr val="tx2">
                      <a:lumMod val="75000"/>
                    </a:schemeClr>
                  </a:solidFill>
                </a:rPr>
                <a:t>Adaptado de </a:t>
              </a:r>
              <a:r>
                <a:rPr lang="pt-BR" sz="1400" b="1" dirty="0" err="1">
                  <a:solidFill>
                    <a:schemeClr val="tx2">
                      <a:lumMod val="75000"/>
                    </a:schemeClr>
                  </a:solidFill>
                </a:rPr>
                <a:t>Sander</a:t>
              </a:r>
              <a:r>
                <a:rPr lang="pt-BR" sz="1400" b="1" dirty="0">
                  <a:solidFill>
                    <a:schemeClr val="tx2">
                      <a:lumMod val="75000"/>
                    </a:schemeClr>
                  </a:solidFill>
                </a:rPr>
                <a:t> </a:t>
              </a:r>
              <a:r>
                <a:rPr lang="pt-BR" sz="1400" b="1" dirty="0" err="1">
                  <a:solidFill>
                    <a:schemeClr val="tx2">
                      <a:lumMod val="75000"/>
                    </a:schemeClr>
                  </a:solidFill>
                </a:rPr>
                <a:t>et</a:t>
              </a:r>
              <a:r>
                <a:rPr lang="pt-BR" sz="1400" b="1" dirty="0">
                  <a:solidFill>
                    <a:schemeClr val="tx2">
                      <a:lumMod val="75000"/>
                    </a:schemeClr>
                  </a:solidFill>
                </a:rPr>
                <a:t> al., </a:t>
              </a:r>
              <a:r>
                <a:rPr lang="pt-BR" sz="1400" b="1" dirty="0" err="1">
                  <a:solidFill>
                    <a:schemeClr val="tx2">
                      <a:lumMod val="75000"/>
                    </a:schemeClr>
                  </a:solidFill>
                </a:rPr>
                <a:t>PLoS</a:t>
              </a:r>
              <a:r>
                <a:rPr lang="pt-BR" sz="1400" b="1" dirty="0">
                  <a:solidFill>
                    <a:schemeClr val="tx2">
                      <a:lumMod val="75000"/>
                    </a:schemeClr>
                  </a:solidFill>
                </a:rPr>
                <a:t> </a:t>
              </a:r>
              <a:r>
                <a:rPr lang="pt-BR" sz="1400" b="1" dirty="0" err="1">
                  <a:solidFill>
                    <a:schemeClr val="tx2">
                      <a:lumMod val="75000"/>
                    </a:schemeClr>
                  </a:solidFill>
                </a:rPr>
                <a:t>Comp</a:t>
              </a:r>
              <a:r>
                <a:rPr lang="pt-BR" sz="1400" b="1" dirty="0">
                  <a:solidFill>
                    <a:schemeClr val="tx2">
                      <a:lumMod val="75000"/>
                    </a:schemeClr>
                  </a:solidFill>
                </a:rPr>
                <a:t> </a:t>
              </a:r>
              <a:r>
                <a:rPr lang="pt-BR" sz="1400" b="1" dirty="0" err="1">
                  <a:solidFill>
                    <a:schemeClr val="tx2">
                      <a:lumMod val="75000"/>
                    </a:schemeClr>
                  </a:solidFill>
                </a:rPr>
                <a:t>Biol</a:t>
              </a:r>
              <a:r>
                <a:rPr lang="pt-BR" sz="1400" b="1" dirty="0">
                  <a:solidFill>
                    <a:schemeClr val="tx2">
                      <a:lumMod val="75000"/>
                    </a:schemeClr>
                  </a:solidFill>
                </a:rPr>
                <a:t>, 2007.</a:t>
              </a: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Modelo esquemático da alça V3 do HIV-1</a:t>
              </a:r>
            </a:p>
          </p:txBody>
        </p:sp>
        <p:grpSp>
          <p:nvGrpSpPr>
            <p:cNvPr id="3"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grpSp>
        <p:nvGrpSpPr>
          <p:cNvPr id="40963" name="Group 42"/>
          <p:cNvGrpSpPr>
            <a:grpSpLocks/>
          </p:cNvGrpSpPr>
          <p:nvPr/>
        </p:nvGrpSpPr>
        <p:grpSpPr bwMode="auto">
          <a:xfrm>
            <a:off x="319088" y="1108075"/>
            <a:ext cx="8505825" cy="5249863"/>
            <a:chOff x="138" y="864"/>
            <a:chExt cx="5075" cy="3132"/>
          </a:xfrm>
        </p:grpSpPr>
        <p:pic>
          <p:nvPicPr>
            <p:cNvPr id="40964" name="Picture 22" descr="C:\Documents and Settings\Jorge\Desktop\Liã\Mestrado\aula projeto\gp120 Sander et al 2007.JPG">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r="9244"/>
            <a:stretch>
              <a:fillRect/>
            </a:stretch>
          </p:blipFill>
          <p:spPr bwMode="auto">
            <a:xfrm>
              <a:off x="138" y="900"/>
              <a:ext cx="5075" cy="3096"/>
            </a:xfrm>
            <a:prstGeom prst="rect">
              <a:avLst/>
            </a:prstGeom>
            <a:noFill/>
            <a:ln w="9525">
              <a:noFill/>
              <a:miter lim="800000"/>
              <a:headEnd/>
              <a:tailEnd/>
            </a:ln>
          </p:spPr>
        </p:pic>
        <p:sp>
          <p:nvSpPr>
            <p:cNvPr id="40965" name="Text Box 24"/>
            <p:cNvSpPr txBox="1">
              <a:spLocks noChangeArrowheads="1"/>
            </p:cNvSpPr>
            <p:nvPr/>
          </p:nvSpPr>
          <p:spPr bwMode="auto">
            <a:xfrm>
              <a:off x="3048" y="1536"/>
              <a:ext cx="1320" cy="261"/>
            </a:xfrm>
            <a:prstGeom prst="rect">
              <a:avLst/>
            </a:prstGeom>
            <a:solidFill>
              <a:srgbClr val="FFFFFF"/>
            </a:solidFill>
            <a:ln w="9525">
              <a:noFill/>
              <a:miter lim="800000"/>
              <a:headEnd/>
              <a:tailEnd/>
            </a:ln>
          </p:spPr>
          <p:txBody>
            <a:bodyPr>
              <a:spAutoFit/>
            </a:bodyPr>
            <a:lstStyle/>
            <a:p>
              <a:pPr>
                <a:spcBef>
                  <a:spcPct val="50000"/>
                </a:spcBef>
              </a:pPr>
              <a:r>
                <a:rPr lang="pt-BR" sz="2000"/>
                <a:t>Alça V3</a:t>
              </a:r>
            </a:p>
          </p:txBody>
        </p:sp>
        <p:sp>
          <p:nvSpPr>
            <p:cNvPr id="40966" name="Text Box 25"/>
            <p:cNvSpPr txBox="1">
              <a:spLocks noChangeArrowheads="1"/>
            </p:cNvSpPr>
            <p:nvPr/>
          </p:nvSpPr>
          <p:spPr bwMode="auto">
            <a:xfrm>
              <a:off x="2616" y="1766"/>
              <a:ext cx="663" cy="222"/>
            </a:xfrm>
            <a:prstGeom prst="rect">
              <a:avLst/>
            </a:prstGeom>
            <a:solidFill>
              <a:srgbClr val="FFFFFF"/>
            </a:solidFill>
            <a:ln w="9525">
              <a:noFill/>
              <a:miter lim="800000"/>
              <a:headEnd/>
              <a:tailEnd/>
            </a:ln>
          </p:spPr>
          <p:txBody>
            <a:bodyPr>
              <a:spAutoFit/>
            </a:bodyPr>
            <a:lstStyle/>
            <a:p>
              <a:pPr>
                <a:spcBef>
                  <a:spcPct val="50000"/>
                </a:spcBef>
              </a:pPr>
              <a:r>
                <a:rPr lang="pt-BR" sz="1600" b="1"/>
                <a:t>Base</a:t>
              </a:r>
            </a:p>
          </p:txBody>
        </p:sp>
        <p:sp>
          <p:nvSpPr>
            <p:cNvPr id="40967" name="Text Box 26"/>
            <p:cNvSpPr txBox="1">
              <a:spLocks noChangeArrowheads="1"/>
            </p:cNvSpPr>
            <p:nvPr/>
          </p:nvSpPr>
          <p:spPr bwMode="auto">
            <a:xfrm>
              <a:off x="3540" y="1766"/>
              <a:ext cx="568" cy="222"/>
            </a:xfrm>
            <a:prstGeom prst="rect">
              <a:avLst/>
            </a:prstGeom>
            <a:solidFill>
              <a:srgbClr val="FFFFFF"/>
            </a:solidFill>
            <a:ln w="9525">
              <a:noFill/>
              <a:miter lim="800000"/>
              <a:headEnd/>
              <a:tailEnd/>
            </a:ln>
          </p:spPr>
          <p:txBody>
            <a:bodyPr>
              <a:spAutoFit/>
            </a:bodyPr>
            <a:lstStyle/>
            <a:p>
              <a:pPr>
                <a:spcBef>
                  <a:spcPct val="50000"/>
                </a:spcBef>
              </a:pPr>
              <a:r>
                <a:rPr lang="pt-BR" sz="1600" b="1"/>
                <a:t>Haste</a:t>
              </a:r>
            </a:p>
          </p:txBody>
        </p:sp>
        <p:sp>
          <p:nvSpPr>
            <p:cNvPr id="40968" name="Text Box 27"/>
            <p:cNvSpPr txBox="1">
              <a:spLocks noChangeArrowheads="1"/>
            </p:cNvSpPr>
            <p:nvPr/>
          </p:nvSpPr>
          <p:spPr bwMode="auto">
            <a:xfrm>
              <a:off x="4260" y="1766"/>
              <a:ext cx="568" cy="222"/>
            </a:xfrm>
            <a:prstGeom prst="rect">
              <a:avLst/>
            </a:prstGeom>
            <a:solidFill>
              <a:srgbClr val="FFFFFF"/>
            </a:solidFill>
            <a:ln w="9525">
              <a:noFill/>
              <a:miter lim="800000"/>
              <a:headEnd/>
              <a:tailEnd/>
            </a:ln>
          </p:spPr>
          <p:txBody>
            <a:bodyPr>
              <a:spAutoFit/>
            </a:bodyPr>
            <a:lstStyle/>
            <a:p>
              <a:pPr>
                <a:spcBef>
                  <a:spcPct val="50000"/>
                </a:spcBef>
              </a:pPr>
              <a:r>
                <a:rPr lang="pt-BR" sz="1600" b="1"/>
                <a:t>Ponta</a:t>
              </a:r>
            </a:p>
          </p:txBody>
        </p:sp>
        <p:sp>
          <p:nvSpPr>
            <p:cNvPr id="40969" name="Text Box 29"/>
            <p:cNvSpPr txBox="1">
              <a:spLocks noChangeArrowheads="1"/>
            </p:cNvSpPr>
            <p:nvPr/>
          </p:nvSpPr>
          <p:spPr bwMode="auto">
            <a:xfrm>
              <a:off x="1908" y="864"/>
              <a:ext cx="720" cy="260"/>
            </a:xfrm>
            <a:prstGeom prst="rect">
              <a:avLst/>
            </a:prstGeom>
            <a:solidFill>
              <a:srgbClr val="FFFFFF"/>
            </a:solidFill>
            <a:ln w="9525">
              <a:noFill/>
              <a:miter lim="800000"/>
              <a:headEnd/>
              <a:tailEnd/>
            </a:ln>
          </p:spPr>
          <p:txBody>
            <a:bodyPr>
              <a:spAutoFit/>
            </a:bodyPr>
            <a:lstStyle/>
            <a:p>
              <a:pPr>
                <a:spcBef>
                  <a:spcPct val="50000"/>
                </a:spcBef>
              </a:pPr>
              <a:r>
                <a:rPr lang="pt-BR" sz="2000"/>
                <a:t>gp120</a:t>
              </a:r>
            </a:p>
          </p:txBody>
        </p:sp>
        <p:sp>
          <p:nvSpPr>
            <p:cNvPr id="40970" name="Oval 32"/>
            <p:cNvSpPr>
              <a:spLocks noChangeArrowheads="1"/>
            </p:cNvSpPr>
            <p:nvPr/>
          </p:nvSpPr>
          <p:spPr bwMode="auto">
            <a:xfrm>
              <a:off x="4512" y="1963"/>
              <a:ext cx="96" cy="120"/>
            </a:xfrm>
            <a:prstGeom prst="ellipse">
              <a:avLst/>
            </a:prstGeom>
            <a:solidFill>
              <a:srgbClr val="FFFFFF"/>
            </a:solidFill>
            <a:ln w="9525">
              <a:noFill/>
              <a:round/>
              <a:headEnd/>
              <a:tailEnd/>
            </a:ln>
          </p:spPr>
          <p:txBody>
            <a:bodyPr wrap="none" anchor="ctr"/>
            <a:lstStyle/>
            <a:p>
              <a:endParaRPr lang="pt-BR"/>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upo 3"/>
          <p:cNvGrpSpPr>
            <a:grpSpLocks/>
          </p:cNvGrpSpPr>
          <p:nvPr/>
        </p:nvGrpSpPr>
        <p:grpSpPr bwMode="auto">
          <a:xfrm>
            <a:off x="-15875" y="-7938"/>
            <a:ext cx="9170988" cy="6865938"/>
            <a:chOff x="-15203" y="-8074"/>
            <a:chExt cx="9169830" cy="6866745"/>
          </a:xfrm>
        </p:grpSpPr>
        <p:grpSp>
          <p:nvGrpSpPr>
            <p:cNvPr id="41993" name="Grupo 11"/>
            <p:cNvGrpSpPr>
              <a:grpSpLocks/>
            </p:cNvGrpSpPr>
            <p:nvPr/>
          </p:nvGrpSpPr>
          <p:grpSpPr bwMode="auto">
            <a:xfrm>
              <a:off x="-15203" y="-8074"/>
              <a:ext cx="9169830" cy="6866745"/>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err="1">
                    <a:solidFill>
                      <a:schemeClr val="tx2">
                        <a:lumMod val="75000"/>
                      </a:schemeClr>
                    </a:solidFill>
                  </a:rPr>
                  <a:t>Emmelkamp</a:t>
                </a:r>
                <a:r>
                  <a:rPr lang="pt-BR" sz="1400" b="1" dirty="0">
                    <a:solidFill>
                      <a:schemeClr val="tx2">
                        <a:lumMod val="75000"/>
                      </a:schemeClr>
                    </a:solidFill>
                  </a:rPr>
                  <a:t>, </a:t>
                </a:r>
                <a:r>
                  <a:rPr lang="pt-BR" sz="1400" b="1" dirty="0" err="1">
                    <a:solidFill>
                      <a:schemeClr val="tx2">
                        <a:lumMod val="75000"/>
                      </a:schemeClr>
                    </a:solidFill>
                  </a:rPr>
                  <a:t>Rockstroh</a:t>
                </a:r>
                <a:r>
                  <a:rPr lang="pt-BR" sz="1400" b="1" dirty="0">
                    <a:solidFill>
                      <a:schemeClr val="tx2">
                        <a:lumMod val="75000"/>
                      </a:schemeClr>
                    </a:solidFill>
                  </a:rPr>
                  <a:t>, </a:t>
                </a:r>
                <a:r>
                  <a:rPr lang="pt-BR" sz="1400" b="1" dirty="0" err="1">
                    <a:solidFill>
                      <a:schemeClr val="tx2">
                        <a:lumMod val="75000"/>
                      </a:schemeClr>
                    </a:solidFill>
                  </a:rPr>
                  <a:t>Eur</a:t>
                </a:r>
                <a:r>
                  <a:rPr lang="pt-BR" sz="1400" b="1" dirty="0">
                    <a:solidFill>
                      <a:schemeClr val="tx2">
                        <a:lumMod val="75000"/>
                      </a:schemeClr>
                    </a:solidFill>
                  </a:rPr>
                  <a:t> J </a:t>
                </a:r>
                <a:r>
                  <a:rPr lang="pt-BR" sz="1400" b="1" dirty="0" err="1">
                    <a:solidFill>
                      <a:schemeClr val="tx2">
                        <a:lumMod val="75000"/>
                      </a:schemeClr>
                    </a:solidFill>
                  </a:rPr>
                  <a:t>Med</a:t>
                </a:r>
                <a:r>
                  <a:rPr lang="pt-BR" sz="1400" b="1" dirty="0">
                    <a:solidFill>
                      <a:schemeClr val="tx2">
                        <a:lumMod val="75000"/>
                      </a:schemeClr>
                    </a:solidFill>
                  </a:rPr>
                  <a:t> </a:t>
                </a:r>
                <a:r>
                  <a:rPr lang="pt-BR" sz="1400" b="1" dirty="0" err="1">
                    <a:solidFill>
                      <a:schemeClr val="tx2">
                        <a:lumMod val="75000"/>
                      </a:schemeClr>
                    </a:solidFill>
                  </a:rPr>
                  <a:t>Res</a:t>
                </a:r>
                <a:r>
                  <a:rPr lang="pt-BR" sz="1400" b="1" dirty="0">
                    <a:solidFill>
                      <a:schemeClr val="tx2">
                        <a:lumMod val="75000"/>
                      </a:schemeClr>
                    </a:solidFill>
                  </a:rPr>
                  <a:t>, 2007; </a:t>
                </a:r>
                <a:r>
                  <a:rPr lang="pt-BR" sz="1400" b="1" dirty="0" err="1">
                    <a:solidFill>
                      <a:schemeClr val="tx2">
                        <a:lumMod val="75000"/>
                      </a:schemeClr>
                    </a:solidFill>
                  </a:rPr>
                  <a:t>Kondru</a:t>
                </a:r>
                <a:r>
                  <a:rPr lang="pt-BR" sz="1400" b="1" dirty="0">
                    <a:solidFill>
                      <a:schemeClr val="tx2">
                        <a:lumMod val="75000"/>
                      </a:schemeClr>
                    </a:solidFill>
                  </a:rPr>
                  <a:t> </a:t>
                </a:r>
                <a:r>
                  <a:rPr lang="pt-BR" sz="1400" b="1" dirty="0" err="1">
                    <a:solidFill>
                      <a:schemeClr val="tx2">
                        <a:lumMod val="75000"/>
                      </a:schemeClr>
                    </a:solidFill>
                  </a:rPr>
                  <a:t>et</a:t>
                </a:r>
                <a:r>
                  <a:rPr lang="pt-BR" sz="1400" b="1" dirty="0">
                    <a:solidFill>
                      <a:schemeClr val="tx2">
                        <a:lumMod val="75000"/>
                      </a:schemeClr>
                    </a:solidFill>
                  </a:rPr>
                  <a:t> al., Mol </a:t>
                </a:r>
                <a:r>
                  <a:rPr lang="pt-BR" sz="1400" b="1" dirty="0" err="1">
                    <a:solidFill>
                      <a:schemeClr val="tx2">
                        <a:lumMod val="75000"/>
                      </a:schemeClr>
                    </a:solidFill>
                  </a:rPr>
                  <a:t>Pharm</a:t>
                </a:r>
                <a:r>
                  <a:rPr lang="pt-BR" sz="1400" b="1" dirty="0">
                    <a:solidFill>
                      <a:schemeClr val="tx2">
                        <a:lumMod val="75000"/>
                      </a:schemeClr>
                    </a:solidFill>
                  </a:rPr>
                  <a:t>, 2007.</a:t>
                </a: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Os antagonistas de CCR5</a:t>
                </a:r>
              </a:p>
            </p:txBody>
          </p:sp>
          <p:grpSp>
            <p:nvGrpSpPr>
              <p:cNvPr id="4"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sp>
          <p:nvSpPr>
            <p:cNvPr id="6" name="CaixaDeTexto 5"/>
            <p:cNvSpPr txBox="1"/>
            <p:nvPr/>
          </p:nvSpPr>
          <p:spPr>
            <a:xfrm>
              <a:off x="251463" y="1344636"/>
              <a:ext cx="8641259" cy="4863084"/>
            </a:xfrm>
            <a:prstGeom prst="rect">
              <a:avLst/>
            </a:prstGeom>
            <a:noFill/>
          </p:spPr>
          <p:txBody>
            <a:bodyPr>
              <a:spAutoFit/>
            </a:bodyPr>
            <a:lstStyle/>
            <a:p>
              <a:pPr algn="just" fontAlgn="auto">
                <a:lnSpc>
                  <a:spcPct val="150000"/>
                </a:lnSpc>
                <a:spcBef>
                  <a:spcPts val="2000"/>
                </a:spcBef>
                <a:spcAft>
                  <a:spcPts val="0"/>
                </a:spcAft>
                <a:buClr>
                  <a:schemeClr val="tx2">
                    <a:lumMod val="75000"/>
                  </a:schemeClr>
                </a:buClr>
                <a:buFont typeface="Arial" pitchFamily="34" charset="0"/>
                <a:buChar char="•"/>
                <a:defRPr/>
              </a:pPr>
              <a:r>
                <a:rPr lang="pt-BR" sz="2000" dirty="0">
                  <a:latin typeface="+mn-lt"/>
                </a:rPr>
                <a:t> </a:t>
              </a:r>
              <a:r>
                <a:rPr lang="pt-PT" sz="2000" dirty="0">
                  <a:solidFill>
                    <a:srgbClr val="000000"/>
                  </a:solidFill>
                  <a:latin typeface="+mn-lt"/>
                </a:rPr>
                <a:t>Bloqueiam a entrada do vírus na célula por interagirem com os correceptores CCR5 ou CXCR4.</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solidFill>
                    <a:srgbClr val="000000"/>
                  </a:solidFill>
                  <a:latin typeface="+mn-lt"/>
                </a:rPr>
                <a:t> Dificuldade no desenvolvimento de antagonistas de CXCR4 devido a alta toxicidade.</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solidFill>
                    <a:srgbClr val="000000"/>
                  </a:solidFill>
                  <a:latin typeface="+mn-lt"/>
                </a:rPr>
                <a:t> Maraviroc: primeira molécula antagonista de CCR5 aprovada para uso clínico (</a:t>
              </a:r>
              <a:r>
                <a:rPr lang="pt-PT" sz="2000" i="1" dirty="0">
                  <a:solidFill>
                    <a:srgbClr val="000000"/>
                  </a:solidFill>
                  <a:latin typeface="+mn-lt"/>
                </a:rPr>
                <a:t>Celsentri – Pfizer</a:t>
              </a:r>
              <a:r>
                <a:rPr lang="pt-PT" sz="2000" dirty="0">
                  <a:solidFill>
                    <a:srgbClr val="000000"/>
                  </a:solidFill>
                  <a:latin typeface="+mn-lt"/>
                </a:rPr>
                <a:t>).</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solidFill>
                    <a:srgbClr val="000000"/>
                  </a:solidFill>
                  <a:latin typeface="+mn-lt"/>
                </a:rPr>
                <a:t> Droga altamente específica, levando a necessidade de determinar o tropismo das cepas prevalentes antes de indicá-la ao paciente.</a:t>
              </a:r>
            </a:p>
            <a:p>
              <a:pPr fontAlgn="auto">
                <a:spcBef>
                  <a:spcPts val="0"/>
                </a:spcBef>
                <a:spcAft>
                  <a:spcPts val="0"/>
                </a:spcAft>
                <a:buClr>
                  <a:schemeClr val="tx2">
                    <a:lumMod val="75000"/>
                  </a:schemeClr>
                </a:buClr>
                <a:buFont typeface="Arial" pitchFamily="34" charset="0"/>
                <a:buChar char="•"/>
                <a:defRPr/>
              </a:pPr>
              <a:endParaRPr lang="pt-BR" sz="2000" dirty="0">
                <a:latin typeface="+mn-lt"/>
              </a:endParaRPr>
            </a:p>
          </p:txBody>
        </p:sp>
      </p:grpSp>
      <p:grpSp>
        <p:nvGrpSpPr>
          <p:cNvPr id="41987" name="Grupo 65"/>
          <p:cNvGrpSpPr>
            <a:grpSpLocks/>
          </p:cNvGrpSpPr>
          <p:nvPr/>
        </p:nvGrpSpPr>
        <p:grpSpPr bwMode="auto">
          <a:xfrm>
            <a:off x="8128000" y="0"/>
            <a:ext cx="1071563" cy="1108075"/>
            <a:chOff x="2571736" y="1785926"/>
            <a:chExt cx="2143140" cy="2214578"/>
          </a:xfrm>
        </p:grpSpPr>
        <p:pic>
          <p:nvPicPr>
            <p:cNvPr id="41988" name="Imagem 66" descr="entrada hiv.jpg"/>
            <p:cNvPicPr>
              <a:picLocks noChangeAspect="1"/>
            </p:cNvPicPr>
            <p:nvPr/>
          </p:nvPicPr>
          <p:blipFill>
            <a:blip r:embed="rId3" cstate="print"/>
            <a:srcRect l="23090" t="15714" r="50000" b="43968"/>
            <a:stretch>
              <a:fillRect/>
            </a:stretch>
          </p:blipFill>
          <p:spPr bwMode="auto">
            <a:xfrm>
              <a:off x="2643174" y="1785926"/>
              <a:ext cx="1928826" cy="2214578"/>
            </a:xfrm>
            <a:prstGeom prst="rect">
              <a:avLst/>
            </a:prstGeom>
            <a:noFill/>
            <a:ln w="9525">
              <a:noFill/>
              <a:miter lim="800000"/>
              <a:headEnd/>
              <a:tailEnd/>
            </a:ln>
          </p:spPr>
        </p:pic>
        <p:sp>
          <p:nvSpPr>
            <p:cNvPr id="20" name="Elipse 19"/>
            <p:cNvSpPr/>
            <p:nvPr/>
          </p:nvSpPr>
          <p:spPr>
            <a:xfrm>
              <a:off x="2714613" y="2642568"/>
              <a:ext cx="1787536" cy="1284964"/>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1" name="Elipse 20"/>
            <p:cNvSpPr/>
            <p:nvPr/>
          </p:nvSpPr>
          <p:spPr>
            <a:xfrm>
              <a:off x="2571736" y="2014364"/>
              <a:ext cx="231778" cy="1998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2" name="Retângulo 21"/>
            <p:cNvSpPr/>
            <p:nvPr/>
          </p:nvSpPr>
          <p:spPr>
            <a:xfrm>
              <a:off x="4044946" y="1858900"/>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3" name="Retângulo 22"/>
            <p:cNvSpPr/>
            <p:nvPr/>
          </p:nvSpPr>
          <p:spPr>
            <a:xfrm>
              <a:off x="4130672" y="2385576"/>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10" name="Grupo 11"/>
          <p:cNvGrpSpPr>
            <a:grpSpLocks/>
          </p:cNvGrpSpPr>
          <p:nvPr/>
        </p:nvGrpSpPr>
        <p:grpSpPr bwMode="auto">
          <a:xfrm>
            <a:off x="-15875" y="-7938"/>
            <a:ext cx="9170988" cy="6865938"/>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a:solidFill>
                    <a:schemeClr val="tx2">
                      <a:lumMod val="75000"/>
                    </a:schemeClr>
                  </a:solidFill>
                </a:rPr>
                <a:t>Adaptado de </a:t>
              </a:r>
              <a:r>
                <a:rPr lang="pt-BR" sz="1400" b="1" dirty="0" err="1">
                  <a:solidFill>
                    <a:schemeClr val="tx2">
                      <a:lumMod val="75000"/>
                    </a:schemeClr>
                  </a:solidFill>
                </a:rPr>
                <a:t>Braum</a:t>
              </a:r>
              <a:r>
                <a:rPr lang="pt-BR" sz="1400" b="1" dirty="0">
                  <a:solidFill>
                    <a:schemeClr val="tx2">
                      <a:lumMod val="75000"/>
                    </a:schemeClr>
                  </a:solidFill>
                </a:rPr>
                <a:t>, </a:t>
              </a:r>
              <a:r>
                <a:rPr lang="pt-BR" sz="1400" b="1" dirty="0" err="1">
                  <a:solidFill>
                    <a:schemeClr val="tx2">
                      <a:lumMod val="75000"/>
                    </a:schemeClr>
                  </a:solidFill>
                </a:rPr>
                <a:t>Wiesmann</a:t>
              </a:r>
              <a:r>
                <a:rPr lang="pt-BR" sz="1400" b="1" dirty="0">
                  <a:solidFill>
                    <a:schemeClr val="tx2">
                      <a:lumMod val="75000"/>
                    </a:schemeClr>
                  </a:solidFill>
                </a:rPr>
                <a:t>, </a:t>
              </a:r>
              <a:r>
                <a:rPr lang="pt-BR" sz="1400" b="1" dirty="0" err="1">
                  <a:solidFill>
                    <a:schemeClr val="tx2">
                      <a:lumMod val="75000"/>
                    </a:schemeClr>
                  </a:solidFill>
                </a:rPr>
                <a:t>Eur</a:t>
              </a:r>
              <a:r>
                <a:rPr lang="pt-BR" sz="1400" b="1" dirty="0">
                  <a:solidFill>
                    <a:schemeClr val="tx2">
                      <a:lumMod val="75000"/>
                    </a:schemeClr>
                  </a:solidFill>
                </a:rPr>
                <a:t> J </a:t>
              </a:r>
              <a:r>
                <a:rPr lang="pt-BR" sz="1400" b="1" dirty="0" err="1">
                  <a:solidFill>
                    <a:schemeClr val="tx2">
                      <a:lumMod val="75000"/>
                    </a:schemeClr>
                  </a:solidFill>
                </a:rPr>
                <a:t>Med</a:t>
              </a:r>
              <a:r>
                <a:rPr lang="pt-BR" sz="1400" b="1" dirty="0">
                  <a:solidFill>
                    <a:schemeClr val="tx2">
                      <a:lumMod val="75000"/>
                    </a:schemeClr>
                  </a:solidFill>
                </a:rPr>
                <a:t> </a:t>
              </a:r>
              <a:r>
                <a:rPr lang="pt-BR" sz="1400" b="1" dirty="0" err="1">
                  <a:solidFill>
                    <a:schemeClr val="tx2">
                      <a:lumMod val="75000"/>
                    </a:schemeClr>
                  </a:solidFill>
                </a:rPr>
                <a:t>Res</a:t>
              </a:r>
              <a:r>
                <a:rPr lang="pt-BR" sz="1400" b="1" dirty="0">
                  <a:solidFill>
                    <a:schemeClr val="tx2">
                      <a:lumMod val="75000"/>
                    </a:schemeClr>
                  </a:solidFill>
                </a:rPr>
                <a:t>, 2007.</a:t>
              </a: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Determinação do tropismo</a:t>
              </a:r>
            </a:p>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Pelo ensaio </a:t>
              </a:r>
              <a:r>
                <a:rPr lang="pt-BR" sz="3200" b="1" i="1" dirty="0" err="1">
                  <a:solidFill>
                    <a:schemeClr val="tx2">
                      <a:lumMod val="75000"/>
                    </a:schemeClr>
                  </a:solidFill>
                  <a:effectLst>
                    <a:outerShdw blurRad="38100" dist="38100" dir="2700000" algn="tl">
                      <a:srgbClr val="000000">
                        <a:alpha val="43137"/>
                      </a:srgbClr>
                    </a:outerShdw>
                  </a:effectLst>
                  <a:cs typeface="Calibri" pitchFamily="34" charset="0"/>
                </a:rPr>
                <a:t>Trofile</a:t>
              </a:r>
              <a:endParaRPr lang="pt-BR" sz="3200" b="1" i="1" dirty="0">
                <a:solidFill>
                  <a:schemeClr val="tx2">
                    <a:lumMod val="75000"/>
                  </a:schemeClr>
                </a:solidFill>
                <a:effectLst>
                  <a:outerShdw blurRad="38100" dist="38100" dir="2700000" algn="tl">
                    <a:srgbClr val="000000">
                      <a:alpha val="43137"/>
                    </a:srgbClr>
                  </a:outerShdw>
                </a:effectLst>
                <a:cs typeface="Calibri" pitchFamily="34" charset="0"/>
              </a:endParaRPr>
            </a:p>
          </p:txBody>
        </p:sp>
        <p:grpSp>
          <p:nvGrpSpPr>
            <p:cNvPr id="3"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grpSp>
        <p:nvGrpSpPr>
          <p:cNvPr id="43011" name="Group 5"/>
          <p:cNvGrpSpPr>
            <a:grpSpLocks/>
          </p:cNvGrpSpPr>
          <p:nvPr/>
        </p:nvGrpSpPr>
        <p:grpSpPr bwMode="auto">
          <a:xfrm>
            <a:off x="685800" y="1752600"/>
            <a:ext cx="7772400" cy="3954463"/>
            <a:chOff x="432" y="672"/>
            <a:chExt cx="4896" cy="2491"/>
          </a:xfrm>
        </p:grpSpPr>
        <p:pic>
          <p:nvPicPr>
            <p:cNvPr id="43018" name="Picture 6" descr="D:\aula projeto\trofile ed.bmp"/>
            <p:cNvPicPr>
              <a:picLocks noChangeAspect="1" noChangeArrowheads="1"/>
            </p:cNvPicPr>
            <p:nvPr/>
          </p:nvPicPr>
          <p:blipFill>
            <a:blip r:embed="rId3" cstate="print"/>
            <a:srcRect/>
            <a:stretch>
              <a:fillRect/>
            </a:stretch>
          </p:blipFill>
          <p:spPr bwMode="auto">
            <a:xfrm>
              <a:off x="482" y="672"/>
              <a:ext cx="4795" cy="2491"/>
            </a:xfrm>
            <a:prstGeom prst="rect">
              <a:avLst/>
            </a:prstGeom>
            <a:noFill/>
            <a:ln w="9525">
              <a:noFill/>
              <a:miter lim="800000"/>
              <a:headEnd/>
              <a:tailEnd/>
            </a:ln>
          </p:spPr>
        </p:pic>
        <p:sp>
          <p:nvSpPr>
            <p:cNvPr id="43019" name="Text Box 7"/>
            <p:cNvSpPr txBox="1">
              <a:spLocks noChangeArrowheads="1"/>
            </p:cNvSpPr>
            <p:nvPr/>
          </p:nvSpPr>
          <p:spPr bwMode="auto">
            <a:xfrm>
              <a:off x="816" y="960"/>
              <a:ext cx="432" cy="174"/>
            </a:xfrm>
            <a:prstGeom prst="rect">
              <a:avLst/>
            </a:prstGeom>
            <a:noFill/>
            <a:ln w="9525">
              <a:noFill/>
              <a:miter lim="800000"/>
              <a:headEnd/>
              <a:tailEnd/>
            </a:ln>
          </p:spPr>
          <p:txBody>
            <a:bodyPr>
              <a:spAutoFit/>
            </a:bodyPr>
            <a:lstStyle/>
            <a:p>
              <a:pPr>
                <a:spcBef>
                  <a:spcPct val="50000"/>
                </a:spcBef>
              </a:pPr>
              <a:endParaRPr lang="pt-BR" sz="1200" b="1"/>
            </a:p>
          </p:txBody>
        </p:sp>
        <p:sp>
          <p:nvSpPr>
            <p:cNvPr id="43020" name="Text Box 8"/>
            <p:cNvSpPr txBox="1">
              <a:spLocks noChangeArrowheads="1"/>
            </p:cNvSpPr>
            <p:nvPr/>
          </p:nvSpPr>
          <p:spPr bwMode="auto">
            <a:xfrm>
              <a:off x="1392" y="864"/>
              <a:ext cx="624" cy="407"/>
            </a:xfrm>
            <a:prstGeom prst="rect">
              <a:avLst/>
            </a:prstGeom>
            <a:noFill/>
            <a:ln w="9525">
              <a:noFill/>
              <a:miter lim="800000"/>
              <a:headEnd/>
              <a:tailEnd/>
            </a:ln>
          </p:spPr>
          <p:txBody>
            <a:bodyPr>
              <a:spAutoFit/>
            </a:bodyPr>
            <a:lstStyle/>
            <a:p>
              <a:pPr>
                <a:spcBef>
                  <a:spcPct val="50000"/>
                </a:spcBef>
              </a:pPr>
              <a:r>
                <a:rPr lang="pt-BR" sz="1200" b="1"/>
                <a:t>vetor expressão env</a:t>
              </a:r>
            </a:p>
          </p:txBody>
        </p:sp>
        <p:sp>
          <p:nvSpPr>
            <p:cNvPr id="43021" name="Text Box 9"/>
            <p:cNvSpPr txBox="1">
              <a:spLocks noChangeArrowheads="1"/>
            </p:cNvSpPr>
            <p:nvPr/>
          </p:nvSpPr>
          <p:spPr bwMode="auto">
            <a:xfrm>
              <a:off x="720" y="816"/>
              <a:ext cx="624" cy="407"/>
            </a:xfrm>
            <a:prstGeom prst="rect">
              <a:avLst/>
            </a:prstGeom>
            <a:noFill/>
            <a:ln w="9525">
              <a:noFill/>
              <a:miter lim="800000"/>
              <a:headEnd/>
              <a:tailEnd/>
            </a:ln>
          </p:spPr>
          <p:txBody>
            <a:bodyPr>
              <a:spAutoFit/>
            </a:bodyPr>
            <a:lstStyle/>
            <a:p>
              <a:pPr>
                <a:spcBef>
                  <a:spcPct val="50000"/>
                </a:spcBef>
              </a:pPr>
              <a:r>
                <a:rPr lang="pt-BR" sz="1200" b="1"/>
                <a:t>gene reporter luciferase</a:t>
              </a:r>
            </a:p>
          </p:txBody>
        </p:sp>
        <p:sp>
          <p:nvSpPr>
            <p:cNvPr id="43022" name="Text Box 10"/>
            <p:cNvSpPr txBox="1">
              <a:spLocks noChangeArrowheads="1"/>
            </p:cNvSpPr>
            <p:nvPr/>
          </p:nvSpPr>
          <p:spPr bwMode="auto">
            <a:xfrm>
              <a:off x="432" y="1776"/>
              <a:ext cx="816" cy="174"/>
            </a:xfrm>
            <a:prstGeom prst="rect">
              <a:avLst/>
            </a:prstGeom>
            <a:noFill/>
            <a:ln w="9525">
              <a:noFill/>
              <a:miter lim="800000"/>
              <a:headEnd/>
              <a:tailEnd/>
            </a:ln>
          </p:spPr>
          <p:txBody>
            <a:bodyPr>
              <a:spAutoFit/>
            </a:bodyPr>
            <a:lstStyle/>
            <a:p>
              <a:pPr>
                <a:spcBef>
                  <a:spcPct val="50000"/>
                </a:spcBef>
              </a:pPr>
              <a:r>
                <a:rPr lang="pt-BR" sz="1200" b="1"/>
                <a:t>Transfecção</a:t>
              </a:r>
            </a:p>
          </p:txBody>
        </p:sp>
        <p:sp>
          <p:nvSpPr>
            <p:cNvPr id="43023" name="Text Box 11"/>
            <p:cNvSpPr txBox="1">
              <a:spLocks noChangeArrowheads="1"/>
            </p:cNvSpPr>
            <p:nvPr/>
          </p:nvSpPr>
          <p:spPr bwMode="auto">
            <a:xfrm>
              <a:off x="2160" y="2189"/>
              <a:ext cx="912" cy="174"/>
            </a:xfrm>
            <a:prstGeom prst="rect">
              <a:avLst/>
            </a:prstGeom>
            <a:noFill/>
            <a:ln w="9525">
              <a:noFill/>
              <a:miter lim="800000"/>
              <a:headEnd/>
              <a:tailEnd/>
            </a:ln>
          </p:spPr>
          <p:txBody>
            <a:bodyPr>
              <a:spAutoFit/>
            </a:bodyPr>
            <a:lstStyle/>
            <a:p>
              <a:pPr>
                <a:spcBef>
                  <a:spcPct val="50000"/>
                </a:spcBef>
              </a:pPr>
              <a:r>
                <a:rPr lang="pt-BR" sz="1200" b="1"/>
                <a:t>Pseudovírus</a:t>
              </a:r>
            </a:p>
          </p:txBody>
        </p:sp>
        <p:sp>
          <p:nvSpPr>
            <p:cNvPr id="43024" name="Text Box 12"/>
            <p:cNvSpPr txBox="1">
              <a:spLocks noChangeArrowheads="1"/>
            </p:cNvSpPr>
            <p:nvPr/>
          </p:nvSpPr>
          <p:spPr bwMode="auto">
            <a:xfrm>
              <a:off x="2736" y="1344"/>
              <a:ext cx="816" cy="174"/>
            </a:xfrm>
            <a:prstGeom prst="rect">
              <a:avLst/>
            </a:prstGeom>
            <a:noFill/>
            <a:ln w="9525">
              <a:noFill/>
              <a:miter lim="800000"/>
              <a:headEnd/>
              <a:tailEnd/>
            </a:ln>
          </p:spPr>
          <p:txBody>
            <a:bodyPr>
              <a:spAutoFit/>
            </a:bodyPr>
            <a:lstStyle/>
            <a:p>
              <a:pPr>
                <a:spcBef>
                  <a:spcPct val="50000"/>
                </a:spcBef>
              </a:pPr>
              <a:r>
                <a:rPr lang="pt-BR" sz="1200" b="1"/>
                <a:t>Infecção</a:t>
              </a:r>
            </a:p>
          </p:txBody>
        </p:sp>
        <p:sp>
          <p:nvSpPr>
            <p:cNvPr id="43025" name="Text Box 13"/>
            <p:cNvSpPr txBox="1">
              <a:spLocks noChangeArrowheads="1"/>
            </p:cNvSpPr>
            <p:nvPr/>
          </p:nvSpPr>
          <p:spPr bwMode="auto">
            <a:xfrm>
              <a:off x="4752" y="960"/>
              <a:ext cx="576" cy="349"/>
            </a:xfrm>
            <a:prstGeom prst="rect">
              <a:avLst/>
            </a:prstGeom>
            <a:noFill/>
            <a:ln w="9525">
              <a:noFill/>
              <a:miter lim="800000"/>
              <a:headEnd/>
              <a:tailEnd/>
            </a:ln>
          </p:spPr>
          <p:txBody>
            <a:bodyPr>
              <a:spAutoFit/>
            </a:bodyPr>
            <a:lstStyle/>
            <a:p>
              <a:pPr>
                <a:spcBef>
                  <a:spcPct val="50000"/>
                </a:spcBef>
              </a:pPr>
              <a:r>
                <a:rPr lang="pt-BR" sz="1200" b="1"/>
                <a:t>CD4+</a:t>
              </a:r>
            </a:p>
            <a:p>
              <a:pPr>
                <a:spcBef>
                  <a:spcPct val="50000"/>
                </a:spcBef>
              </a:pPr>
              <a:r>
                <a:rPr lang="pt-BR" sz="1200" b="1"/>
                <a:t>CXCR4+</a:t>
              </a:r>
            </a:p>
          </p:txBody>
        </p:sp>
        <p:sp>
          <p:nvSpPr>
            <p:cNvPr id="43026" name="Text Box 14"/>
            <p:cNvSpPr txBox="1">
              <a:spLocks noChangeArrowheads="1"/>
            </p:cNvSpPr>
            <p:nvPr/>
          </p:nvSpPr>
          <p:spPr bwMode="auto">
            <a:xfrm>
              <a:off x="4752" y="2395"/>
              <a:ext cx="528" cy="349"/>
            </a:xfrm>
            <a:prstGeom prst="rect">
              <a:avLst/>
            </a:prstGeom>
            <a:noFill/>
            <a:ln w="9525">
              <a:noFill/>
              <a:miter lim="800000"/>
              <a:headEnd/>
              <a:tailEnd/>
            </a:ln>
          </p:spPr>
          <p:txBody>
            <a:bodyPr>
              <a:spAutoFit/>
            </a:bodyPr>
            <a:lstStyle/>
            <a:p>
              <a:pPr>
                <a:spcBef>
                  <a:spcPct val="50000"/>
                </a:spcBef>
              </a:pPr>
              <a:r>
                <a:rPr lang="pt-BR" sz="1200" b="1"/>
                <a:t>CD4+</a:t>
              </a:r>
            </a:p>
            <a:p>
              <a:pPr>
                <a:spcBef>
                  <a:spcPct val="50000"/>
                </a:spcBef>
              </a:pPr>
              <a:r>
                <a:rPr lang="pt-BR" sz="1200" b="1"/>
                <a:t>CCR5+</a:t>
              </a:r>
            </a:p>
          </p:txBody>
        </p:sp>
      </p:grpSp>
      <p:grpSp>
        <p:nvGrpSpPr>
          <p:cNvPr id="43012" name="Grupo 65"/>
          <p:cNvGrpSpPr>
            <a:grpSpLocks/>
          </p:cNvGrpSpPr>
          <p:nvPr/>
        </p:nvGrpSpPr>
        <p:grpSpPr bwMode="auto">
          <a:xfrm>
            <a:off x="8128000" y="963613"/>
            <a:ext cx="1071563" cy="1108075"/>
            <a:chOff x="2571736" y="1785926"/>
            <a:chExt cx="2143140" cy="2214578"/>
          </a:xfrm>
        </p:grpSpPr>
        <p:pic>
          <p:nvPicPr>
            <p:cNvPr id="43013" name="Imagem 66" descr="entrada hiv.jpg"/>
            <p:cNvPicPr>
              <a:picLocks noChangeAspect="1"/>
            </p:cNvPicPr>
            <p:nvPr/>
          </p:nvPicPr>
          <p:blipFill>
            <a:blip r:embed="rId4" cstate="print"/>
            <a:srcRect l="23090" t="15714" r="50000" b="43968"/>
            <a:stretch>
              <a:fillRect/>
            </a:stretch>
          </p:blipFill>
          <p:spPr bwMode="auto">
            <a:xfrm>
              <a:off x="2643174" y="1785926"/>
              <a:ext cx="1928826" cy="2214578"/>
            </a:xfrm>
            <a:prstGeom prst="rect">
              <a:avLst/>
            </a:prstGeom>
            <a:noFill/>
            <a:ln w="9525">
              <a:noFill/>
              <a:miter lim="800000"/>
              <a:headEnd/>
              <a:tailEnd/>
            </a:ln>
          </p:spPr>
        </p:pic>
        <p:sp>
          <p:nvSpPr>
            <p:cNvPr id="20" name="Elipse 19"/>
            <p:cNvSpPr/>
            <p:nvPr/>
          </p:nvSpPr>
          <p:spPr>
            <a:xfrm>
              <a:off x="2714613" y="2642568"/>
              <a:ext cx="1787536" cy="1284962"/>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1" name="Elipse 20"/>
            <p:cNvSpPr/>
            <p:nvPr/>
          </p:nvSpPr>
          <p:spPr>
            <a:xfrm>
              <a:off x="2571736" y="2014364"/>
              <a:ext cx="231778" cy="199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2" name="Retângulo 21"/>
            <p:cNvSpPr/>
            <p:nvPr/>
          </p:nvSpPr>
          <p:spPr>
            <a:xfrm>
              <a:off x="4044946" y="1858898"/>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23" name="Retângulo 22"/>
            <p:cNvSpPr/>
            <p:nvPr/>
          </p:nvSpPr>
          <p:spPr>
            <a:xfrm>
              <a:off x="4130672" y="2385574"/>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upo 3"/>
          <p:cNvGrpSpPr>
            <a:grpSpLocks/>
          </p:cNvGrpSpPr>
          <p:nvPr/>
        </p:nvGrpSpPr>
        <p:grpSpPr bwMode="auto">
          <a:xfrm>
            <a:off x="-15875" y="-7938"/>
            <a:ext cx="9170988" cy="6865938"/>
            <a:chOff x="-15203" y="-8074"/>
            <a:chExt cx="9169830" cy="6866745"/>
          </a:xfrm>
        </p:grpSpPr>
        <p:grpSp>
          <p:nvGrpSpPr>
            <p:cNvPr id="44041" name="Grupo 11"/>
            <p:cNvGrpSpPr>
              <a:grpSpLocks/>
            </p:cNvGrpSpPr>
            <p:nvPr/>
          </p:nvGrpSpPr>
          <p:grpSpPr bwMode="auto">
            <a:xfrm>
              <a:off x="-15203" y="-8074"/>
              <a:ext cx="9169830" cy="6866745"/>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err="1">
                    <a:solidFill>
                      <a:schemeClr val="tx2">
                        <a:lumMod val="75000"/>
                      </a:schemeClr>
                    </a:solidFill>
                  </a:rPr>
                  <a:t>Sierra</a:t>
                </a:r>
                <a:r>
                  <a:rPr lang="pt-BR" sz="1400" b="1" dirty="0">
                    <a:solidFill>
                      <a:schemeClr val="tx2">
                        <a:lumMod val="75000"/>
                      </a:schemeClr>
                    </a:solidFill>
                  </a:rPr>
                  <a:t> </a:t>
                </a:r>
                <a:r>
                  <a:rPr lang="pt-BR" sz="1400" b="1" dirty="0" err="1">
                    <a:solidFill>
                      <a:schemeClr val="tx2">
                        <a:lumMod val="75000"/>
                      </a:schemeClr>
                    </a:solidFill>
                  </a:rPr>
                  <a:t>et</a:t>
                </a:r>
                <a:r>
                  <a:rPr lang="pt-BR" sz="1400" b="1" dirty="0">
                    <a:solidFill>
                      <a:schemeClr val="tx2">
                        <a:lumMod val="75000"/>
                      </a:schemeClr>
                    </a:solidFill>
                  </a:rPr>
                  <a:t> al., </a:t>
                </a:r>
                <a:r>
                  <a:rPr lang="pt-BR" sz="1400" b="1" dirty="0" err="1">
                    <a:solidFill>
                      <a:schemeClr val="tx2">
                        <a:lumMod val="75000"/>
                      </a:schemeClr>
                    </a:solidFill>
                  </a:rPr>
                  <a:t>Eur</a:t>
                </a:r>
                <a:r>
                  <a:rPr lang="pt-BR" sz="1400" b="1" dirty="0">
                    <a:solidFill>
                      <a:schemeClr val="tx2">
                        <a:lumMod val="75000"/>
                      </a:schemeClr>
                    </a:solidFill>
                  </a:rPr>
                  <a:t> J </a:t>
                </a:r>
                <a:r>
                  <a:rPr lang="pt-BR" sz="1400" b="1" dirty="0" err="1">
                    <a:solidFill>
                      <a:schemeClr val="tx2">
                        <a:lumMod val="75000"/>
                      </a:schemeClr>
                    </a:solidFill>
                  </a:rPr>
                  <a:t>Med</a:t>
                </a:r>
                <a:r>
                  <a:rPr lang="pt-BR" sz="1400" b="1" dirty="0">
                    <a:solidFill>
                      <a:schemeClr val="tx2">
                        <a:lumMod val="75000"/>
                      </a:schemeClr>
                    </a:solidFill>
                  </a:rPr>
                  <a:t> </a:t>
                </a:r>
                <a:r>
                  <a:rPr lang="pt-BR" sz="1400" b="1" dirty="0" err="1">
                    <a:solidFill>
                      <a:schemeClr val="tx2">
                        <a:lumMod val="75000"/>
                      </a:schemeClr>
                    </a:solidFill>
                  </a:rPr>
                  <a:t>Res</a:t>
                </a:r>
                <a:r>
                  <a:rPr lang="pt-BR" sz="1400" b="1" dirty="0">
                    <a:solidFill>
                      <a:schemeClr val="tx2">
                        <a:lumMod val="75000"/>
                      </a:schemeClr>
                    </a:solidFill>
                  </a:rPr>
                  <a:t>, 2007.</a:t>
                </a: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Determinação do tropismo usando ferramentas de bioinformática</a:t>
                </a:r>
              </a:p>
            </p:txBody>
          </p:sp>
          <p:grpSp>
            <p:nvGrpSpPr>
              <p:cNvPr id="4"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sp>
          <p:nvSpPr>
            <p:cNvPr id="6" name="CaixaDeTexto 5"/>
            <p:cNvSpPr txBox="1"/>
            <p:nvPr/>
          </p:nvSpPr>
          <p:spPr>
            <a:xfrm>
              <a:off x="251463" y="858804"/>
              <a:ext cx="8641259" cy="5552140"/>
            </a:xfrm>
            <a:prstGeom prst="rect">
              <a:avLst/>
            </a:prstGeom>
            <a:noFill/>
          </p:spPr>
          <p:txBody>
            <a:bodyPr>
              <a:spAutoFit/>
            </a:bodyPr>
            <a:lstStyle/>
            <a:p>
              <a:pPr algn="just" fontAlgn="auto">
                <a:lnSpc>
                  <a:spcPct val="150000"/>
                </a:lnSpc>
                <a:spcBef>
                  <a:spcPts val="2000"/>
                </a:spcBef>
                <a:spcAft>
                  <a:spcPts val="0"/>
                </a:spcAft>
                <a:defRPr/>
              </a:pPr>
              <a:r>
                <a:rPr lang="pt-PT" sz="2000" u="sng" dirty="0">
                  <a:solidFill>
                    <a:schemeClr val="tx2">
                      <a:lumMod val="75000"/>
                    </a:schemeClr>
                  </a:solidFill>
                  <a:latin typeface="+mn-lt"/>
                </a:rPr>
                <a:t>Programas preditores</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solidFill>
                    <a:srgbClr val="000000"/>
                  </a:solidFill>
                  <a:latin typeface="+mn-lt"/>
                </a:rPr>
                <a:t> Utilizam sequências de nucleotídeos ou aminoácidos da região V3. dados </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solidFill>
                    <a:srgbClr val="000000"/>
                  </a:solidFill>
                  <a:latin typeface="+mn-lt"/>
                </a:rPr>
                <a:t> Os são enviados via </a:t>
              </a:r>
              <a:r>
                <a:rPr lang="pt-PT" sz="2000" i="1" dirty="0">
                  <a:solidFill>
                    <a:srgbClr val="000000"/>
                  </a:solidFill>
                  <a:latin typeface="+mn-lt"/>
                </a:rPr>
                <a:t>internet </a:t>
              </a:r>
              <a:r>
                <a:rPr lang="pt-PT" sz="2000" dirty="0">
                  <a:solidFill>
                    <a:srgbClr val="000000"/>
                  </a:solidFill>
                  <a:latin typeface="+mn-lt"/>
                </a:rPr>
                <a:t>e as plataformas realizam a predição em tempo real a partir de matrizes, algorítimos e banco de dados próprios.</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solidFill>
                    <a:srgbClr val="000000"/>
                  </a:solidFill>
                  <a:latin typeface="+mn-lt"/>
                </a:rPr>
                <a:t>  </a:t>
              </a:r>
              <a:r>
                <a:rPr lang="pt-PT" sz="2000" dirty="0">
                  <a:solidFill>
                    <a:schemeClr val="tx2">
                      <a:lumMod val="75000"/>
                    </a:schemeClr>
                  </a:solidFill>
                  <a:latin typeface="+mn-lt"/>
                </a:rPr>
                <a:t>WetCat</a:t>
              </a:r>
              <a:r>
                <a:rPr lang="pt-PT" sz="2000" dirty="0">
                  <a:solidFill>
                    <a:srgbClr val="000000"/>
                  </a:solidFill>
                  <a:latin typeface="+mn-lt"/>
                </a:rPr>
                <a:t> (Universidade da Califórnia);</a:t>
              </a:r>
            </a:p>
            <a:p>
              <a:pPr lvl="1" algn="just" fontAlgn="auto">
                <a:lnSpc>
                  <a:spcPct val="150000"/>
                </a:lnSpc>
                <a:spcBef>
                  <a:spcPts val="1000"/>
                </a:spcBef>
                <a:spcAft>
                  <a:spcPts val="0"/>
                </a:spcAft>
                <a:buClr>
                  <a:schemeClr val="tx2">
                    <a:lumMod val="75000"/>
                  </a:schemeClr>
                </a:buClr>
                <a:buFont typeface="Arial" pitchFamily="34" charset="0"/>
                <a:buChar char="•"/>
                <a:defRPr/>
              </a:pPr>
              <a:r>
                <a:rPr lang="pt-PT" sz="2000" dirty="0">
                  <a:solidFill>
                    <a:srgbClr val="000000"/>
                  </a:solidFill>
                  <a:latin typeface="+mn-lt"/>
                </a:rPr>
                <a:t> </a:t>
              </a:r>
              <a:r>
                <a:rPr lang="pt-PT" sz="2000" dirty="0">
                  <a:solidFill>
                    <a:schemeClr val="tx2">
                      <a:lumMod val="75000"/>
                    </a:schemeClr>
                  </a:solidFill>
                  <a:latin typeface="+mn-lt"/>
                </a:rPr>
                <a:t>WebPSSM</a:t>
              </a:r>
              <a:r>
                <a:rPr lang="pt-PT" sz="2000" dirty="0">
                  <a:solidFill>
                    <a:srgbClr val="CC0000"/>
                  </a:solidFill>
                  <a:latin typeface="+mn-lt"/>
                </a:rPr>
                <a:t> </a:t>
              </a:r>
              <a:r>
                <a:rPr lang="pt-PT" sz="2000" dirty="0">
                  <a:solidFill>
                    <a:srgbClr val="000000"/>
                  </a:solidFill>
                  <a:latin typeface="+mn-lt"/>
                </a:rPr>
                <a:t>(Universidade de Washington);</a:t>
              </a:r>
            </a:p>
            <a:p>
              <a:pPr lvl="1" algn="just" fontAlgn="auto">
                <a:lnSpc>
                  <a:spcPct val="150000"/>
                </a:lnSpc>
                <a:spcBef>
                  <a:spcPts val="1000"/>
                </a:spcBef>
                <a:spcAft>
                  <a:spcPts val="0"/>
                </a:spcAft>
                <a:buClr>
                  <a:schemeClr val="tx2">
                    <a:lumMod val="75000"/>
                  </a:schemeClr>
                </a:buClr>
                <a:buFont typeface="Arial" pitchFamily="34" charset="0"/>
                <a:buChar char="•"/>
                <a:defRPr/>
              </a:pPr>
              <a:r>
                <a:rPr lang="pt-PT" sz="2000" dirty="0">
                  <a:solidFill>
                    <a:srgbClr val="000000"/>
                  </a:solidFill>
                  <a:latin typeface="+mn-lt"/>
                </a:rPr>
                <a:t> </a:t>
              </a:r>
              <a:r>
                <a:rPr lang="pt-PT" sz="2000" dirty="0">
                  <a:solidFill>
                    <a:schemeClr val="tx2">
                      <a:lumMod val="75000"/>
                    </a:schemeClr>
                  </a:solidFill>
                  <a:latin typeface="+mn-lt"/>
                </a:rPr>
                <a:t>Geno2pheno</a:t>
              </a:r>
              <a:r>
                <a:rPr lang="pt-PT" sz="2000" baseline="-25000" dirty="0">
                  <a:solidFill>
                    <a:schemeClr val="tx2">
                      <a:lumMod val="75000"/>
                    </a:schemeClr>
                  </a:solidFill>
                  <a:latin typeface="+mn-lt"/>
                </a:rPr>
                <a:t>[coreceptor] </a:t>
              </a:r>
              <a:r>
                <a:rPr lang="pt-PT" sz="2000" dirty="0">
                  <a:solidFill>
                    <a:srgbClr val="000000"/>
                  </a:solidFill>
                  <a:latin typeface="+mn-lt"/>
                </a:rPr>
                <a:t>(Instituto Max Planck de Informática, Alemanha).</a:t>
              </a:r>
            </a:p>
            <a:p>
              <a:pPr fontAlgn="auto">
                <a:spcBef>
                  <a:spcPts val="0"/>
                </a:spcBef>
                <a:spcAft>
                  <a:spcPts val="0"/>
                </a:spcAft>
                <a:buClr>
                  <a:schemeClr val="tx2">
                    <a:lumMod val="75000"/>
                  </a:schemeClr>
                </a:buClr>
                <a:defRPr/>
              </a:pPr>
              <a:endParaRPr lang="pt-BR" sz="1800" dirty="0">
                <a:latin typeface="+mn-lt"/>
              </a:endParaRPr>
            </a:p>
          </p:txBody>
        </p:sp>
      </p:grpSp>
      <p:grpSp>
        <p:nvGrpSpPr>
          <p:cNvPr id="44035" name="Grupo 65"/>
          <p:cNvGrpSpPr>
            <a:grpSpLocks/>
          </p:cNvGrpSpPr>
          <p:nvPr/>
        </p:nvGrpSpPr>
        <p:grpSpPr bwMode="auto">
          <a:xfrm>
            <a:off x="8128000" y="963613"/>
            <a:ext cx="1071563" cy="1108075"/>
            <a:chOff x="2571736" y="1785926"/>
            <a:chExt cx="2143140" cy="2214578"/>
          </a:xfrm>
        </p:grpSpPr>
        <p:pic>
          <p:nvPicPr>
            <p:cNvPr id="44036" name="Imagem 66" descr="entrada hiv.jpg"/>
            <p:cNvPicPr>
              <a:picLocks noChangeAspect="1"/>
            </p:cNvPicPr>
            <p:nvPr/>
          </p:nvPicPr>
          <p:blipFill>
            <a:blip r:embed="rId3" cstate="print"/>
            <a:srcRect l="23090" t="15714" r="50000" b="43968"/>
            <a:stretch>
              <a:fillRect/>
            </a:stretch>
          </p:blipFill>
          <p:spPr bwMode="auto">
            <a:xfrm>
              <a:off x="2643174" y="1785926"/>
              <a:ext cx="1928826" cy="2214578"/>
            </a:xfrm>
            <a:prstGeom prst="rect">
              <a:avLst/>
            </a:prstGeom>
            <a:noFill/>
            <a:ln w="9525">
              <a:noFill/>
              <a:miter lim="800000"/>
              <a:headEnd/>
              <a:tailEnd/>
            </a:ln>
          </p:spPr>
        </p:pic>
        <p:sp>
          <p:nvSpPr>
            <p:cNvPr id="14" name="Elipse 13"/>
            <p:cNvSpPr/>
            <p:nvPr/>
          </p:nvSpPr>
          <p:spPr>
            <a:xfrm>
              <a:off x="2714613" y="2642568"/>
              <a:ext cx="1787536" cy="1284962"/>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5" name="Elipse 14"/>
            <p:cNvSpPr/>
            <p:nvPr/>
          </p:nvSpPr>
          <p:spPr>
            <a:xfrm>
              <a:off x="2571736" y="2014364"/>
              <a:ext cx="231778" cy="199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6" name="Retângulo 15"/>
            <p:cNvSpPr/>
            <p:nvPr/>
          </p:nvSpPr>
          <p:spPr>
            <a:xfrm>
              <a:off x="4044946" y="1858898"/>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 name="Retângulo 16"/>
            <p:cNvSpPr/>
            <p:nvPr/>
          </p:nvSpPr>
          <p:spPr>
            <a:xfrm>
              <a:off x="4130672" y="2385574"/>
              <a:ext cx="584204" cy="3553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p:nvPr>
        </p:nvSpPr>
        <p:spPr/>
        <p:txBody>
          <a:bodyPr/>
          <a:lstStyle/>
          <a:p>
            <a:endParaRPr lang="pt-BR"/>
          </a:p>
        </p:txBody>
      </p:sp>
      <p:pic>
        <p:nvPicPr>
          <p:cNvPr id="3" name="Picture 3" descr="\\DC\Pesquisadores\Alunos Jorge\art_2003_2015.png"/>
          <p:cNvPicPr>
            <a:picLocks noChangeAspect="1" noChangeArrowheads="1"/>
          </p:cNvPicPr>
          <p:nvPr/>
        </p:nvPicPr>
        <p:blipFill>
          <a:blip r:embed="rId2" cstate="print"/>
          <a:srcRect/>
          <a:stretch>
            <a:fillRect/>
          </a:stretch>
        </p:blipFill>
        <p:spPr bwMode="auto">
          <a:xfrm>
            <a:off x="0" y="142852"/>
            <a:ext cx="9159359" cy="6548140"/>
          </a:xfrm>
          <a:prstGeom prst="rect">
            <a:avLst/>
          </a:prstGeom>
          <a:noFill/>
        </p:spPr>
      </p:pic>
    </p:spTree>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áfico 1"/>
          <p:cNvGraphicFramePr>
            <a:graphicFrameLocks/>
          </p:cNvGraphicFramePr>
          <p:nvPr/>
        </p:nvGraphicFramePr>
        <p:xfrm>
          <a:off x="1571604" y="2000240"/>
          <a:ext cx="6278580" cy="3408372"/>
        </p:xfrm>
        <a:graphic>
          <a:graphicData uri="http://schemas.openxmlformats.org/drawingml/2006/chart">
            <c:chart xmlns:c="http://schemas.openxmlformats.org/drawingml/2006/chart" xmlns:r="http://schemas.openxmlformats.org/officeDocument/2006/relationships" r:id="rId2"/>
          </a:graphicData>
        </a:graphic>
      </p:graphicFrame>
      <p:sp>
        <p:nvSpPr>
          <p:cNvPr id="46083" name="Retângulo 2"/>
          <p:cNvSpPr>
            <a:spLocks noChangeArrowheads="1"/>
          </p:cNvSpPr>
          <p:nvPr/>
        </p:nvSpPr>
        <p:spPr bwMode="auto">
          <a:xfrm>
            <a:off x="246063" y="285750"/>
            <a:ext cx="8755062" cy="830263"/>
          </a:xfrm>
          <a:prstGeom prst="rect">
            <a:avLst/>
          </a:prstGeom>
          <a:noFill/>
          <a:ln w="9525">
            <a:noFill/>
            <a:miter lim="800000"/>
            <a:headEnd/>
            <a:tailEnd/>
          </a:ln>
        </p:spPr>
        <p:txBody>
          <a:bodyPr wrap="none">
            <a:spAutoFit/>
          </a:bodyPr>
          <a:lstStyle/>
          <a:p>
            <a:pPr algn="ctr"/>
            <a:r>
              <a:rPr lang="pt-BR" b="1"/>
              <a:t>Predição do tropismo nas amostras de pacientes do ADEE</a:t>
            </a:r>
          </a:p>
          <a:p>
            <a:pPr algn="ctr"/>
            <a:r>
              <a:rPr lang="pt-BR" b="1"/>
              <a:t> usando ferramentas de informática</a:t>
            </a:r>
          </a:p>
        </p:txBody>
      </p:sp>
      <p:sp>
        <p:nvSpPr>
          <p:cNvPr id="4" name="Retângulo 3"/>
          <p:cNvSpPr/>
          <p:nvPr/>
        </p:nvSpPr>
        <p:spPr>
          <a:xfrm>
            <a:off x="4857750" y="6286500"/>
            <a:ext cx="4572000" cy="261938"/>
          </a:xfrm>
          <a:prstGeom prst="rect">
            <a:avLst/>
          </a:prstGeom>
        </p:spPr>
        <p:txBody>
          <a:bodyPr>
            <a:spAutoFit/>
          </a:bodyPr>
          <a:lstStyle/>
          <a:p>
            <a:pPr>
              <a:spcBef>
                <a:spcPct val="50000"/>
              </a:spcBef>
              <a:defRPr/>
            </a:pPr>
            <a:r>
              <a:rPr lang="pt-BR" sz="1050" dirty="0">
                <a:latin typeface="Arial" pitchFamily="34" charset="0"/>
              </a:rPr>
              <a:t>Arruda </a:t>
            </a:r>
            <a:r>
              <a:rPr lang="pt-BR" sz="1050" dirty="0" err="1">
                <a:latin typeface="Arial" pitchFamily="34" charset="0"/>
              </a:rPr>
              <a:t>et</a:t>
            </a:r>
            <a:r>
              <a:rPr lang="pt-BR" sz="1050" dirty="0">
                <a:latin typeface="Arial" pitchFamily="34" charset="0"/>
              </a:rPr>
              <a:t> al. Submetido , 2010</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upo 11"/>
          <p:cNvGrpSpPr>
            <a:grpSpLocks/>
          </p:cNvGrpSpPr>
          <p:nvPr/>
        </p:nvGrpSpPr>
        <p:grpSpPr bwMode="auto">
          <a:xfrm>
            <a:off x="-25400" y="0"/>
            <a:ext cx="9169400" cy="6867525"/>
            <a:chOff x="-15203" y="-8074"/>
            <a:chExt cx="9169830" cy="6866745"/>
          </a:xfrm>
        </p:grpSpPr>
        <p:sp>
          <p:nvSpPr>
            <p:cNvPr id="7" name="Retângulo 6"/>
            <p:cNvSpPr/>
            <p:nvPr/>
          </p:nvSpPr>
          <p:spPr>
            <a:xfrm>
              <a:off x="-7266" y="6498350"/>
              <a:ext cx="9161893" cy="360321"/>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a:solidFill>
                    <a:schemeClr val="tx2">
                      <a:lumMod val="75000"/>
                    </a:schemeClr>
                  </a:solidFill>
                </a:rPr>
                <a:t>Adaptado de Chen </a:t>
              </a:r>
              <a:r>
                <a:rPr lang="pt-BR" sz="1400" b="1" dirty="0" err="1">
                  <a:solidFill>
                    <a:schemeClr val="tx2">
                      <a:lumMod val="75000"/>
                    </a:schemeClr>
                  </a:solidFill>
                </a:rPr>
                <a:t>et</a:t>
              </a:r>
              <a:r>
                <a:rPr lang="pt-BR" sz="1400" b="1" dirty="0">
                  <a:solidFill>
                    <a:schemeClr val="tx2">
                      <a:lumMod val="75000"/>
                    </a:schemeClr>
                  </a:solidFill>
                </a:rPr>
                <a:t> al., J Mol </a:t>
              </a:r>
              <a:r>
                <a:rPr lang="pt-BR" sz="1400" b="1" dirty="0" err="1">
                  <a:solidFill>
                    <a:schemeClr val="tx2">
                      <a:lumMod val="75000"/>
                    </a:schemeClr>
                  </a:solidFill>
                </a:rPr>
                <a:t>Biol</a:t>
              </a:r>
              <a:r>
                <a:rPr lang="pt-BR" sz="1400" b="1" dirty="0">
                  <a:solidFill>
                    <a:schemeClr val="tx2">
                      <a:lumMod val="75000"/>
                    </a:schemeClr>
                  </a:solidFill>
                </a:rPr>
                <a:t>, 2008</a:t>
              </a:r>
              <a:r>
                <a:rPr lang="pt-BR" dirty="0"/>
                <a:t>.</a:t>
              </a:r>
            </a:p>
          </p:txBody>
        </p:sp>
        <p:sp>
          <p:nvSpPr>
            <p:cNvPr id="8" name="Retângulo 7"/>
            <p:cNvSpPr/>
            <p:nvPr/>
          </p:nvSpPr>
          <p:spPr>
            <a:xfrm>
              <a:off x="-15203" y="-8074"/>
              <a:ext cx="9161893" cy="936519"/>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Modelo esquemático da </a:t>
              </a:r>
              <a:r>
                <a:rPr lang="pt-BR" sz="3200" b="1" dirty="0" err="1">
                  <a:solidFill>
                    <a:schemeClr val="tx2">
                      <a:lumMod val="75000"/>
                    </a:schemeClr>
                  </a:solidFill>
                  <a:effectLst>
                    <a:outerShdw blurRad="38100" dist="38100" dir="2700000" algn="tl">
                      <a:srgbClr val="000000">
                        <a:alpha val="43137"/>
                      </a:srgbClr>
                    </a:outerShdw>
                  </a:effectLst>
                  <a:cs typeface="Calibri" pitchFamily="34" charset="0"/>
                </a:rPr>
                <a:t>Integrase</a:t>
              </a: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 do HIV-1</a:t>
              </a:r>
            </a:p>
          </p:txBody>
        </p:sp>
        <p:grpSp>
          <p:nvGrpSpPr>
            <p:cNvPr id="3"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pic>
        <p:nvPicPr>
          <p:cNvPr id="47107" name="Picture 6">
            <a:hlinkClick r:id="rId3" action="ppaction://hlinksldjump"/>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1813" y="1285875"/>
            <a:ext cx="8080375" cy="5027613"/>
          </a:xfrm>
          <a:prstGeom prst="rect">
            <a:avLst/>
          </a:prstGeom>
          <a:noFill/>
          <a:ln w="28575" algn="ctr">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Grupo 3"/>
          <p:cNvGrpSpPr>
            <a:grpSpLocks/>
          </p:cNvGrpSpPr>
          <p:nvPr/>
        </p:nvGrpSpPr>
        <p:grpSpPr bwMode="auto">
          <a:xfrm>
            <a:off x="-15875" y="-7938"/>
            <a:ext cx="9170988" cy="6865938"/>
            <a:chOff x="-15203" y="-8074"/>
            <a:chExt cx="9169830" cy="6866745"/>
          </a:xfrm>
        </p:grpSpPr>
        <p:grpSp>
          <p:nvGrpSpPr>
            <p:cNvPr id="48137" name="Grupo 11"/>
            <p:cNvGrpSpPr>
              <a:grpSpLocks/>
            </p:cNvGrpSpPr>
            <p:nvPr/>
          </p:nvGrpSpPr>
          <p:grpSpPr bwMode="auto">
            <a:xfrm>
              <a:off x="-15203" y="-8074"/>
              <a:ext cx="9169830" cy="6866745"/>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err="1">
                    <a:solidFill>
                      <a:schemeClr val="tx2">
                        <a:lumMod val="75000"/>
                      </a:schemeClr>
                    </a:solidFill>
                  </a:rPr>
                  <a:t>Correl</a:t>
                </a:r>
                <a:r>
                  <a:rPr lang="pt-BR" sz="1400" b="1" dirty="0">
                    <a:solidFill>
                      <a:schemeClr val="tx2">
                        <a:lumMod val="75000"/>
                      </a:schemeClr>
                    </a:solidFill>
                  </a:rPr>
                  <a:t>, </a:t>
                </a:r>
                <a:r>
                  <a:rPr lang="pt-BR" sz="1400" b="1" dirty="0" err="1">
                    <a:solidFill>
                      <a:schemeClr val="tx2">
                        <a:lumMod val="75000"/>
                      </a:schemeClr>
                    </a:solidFill>
                  </a:rPr>
                  <a:t>Klibanov</a:t>
                </a:r>
                <a:r>
                  <a:rPr lang="pt-BR" sz="1400" b="1" dirty="0">
                    <a:solidFill>
                      <a:schemeClr val="tx2">
                        <a:lumMod val="75000"/>
                      </a:schemeClr>
                    </a:solidFill>
                  </a:rPr>
                  <a:t>, </a:t>
                </a:r>
                <a:r>
                  <a:rPr lang="pt-BR" sz="1400" b="1" dirty="0" err="1">
                    <a:solidFill>
                      <a:schemeClr val="tx2">
                        <a:lumMod val="75000"/>
                      </a:schemeClr>
                    </a:solidFill>
                  </a:rPr>
                  <a:t>Pharmacotherapy</a:t>
                </a:r>
                <a:r>
                  <a:rPr lang="pt-BR" sz="1400" b="1" dirty="0">
                    <a:solidFill>
                      <a:schemeClr val="tx2">
                        <a:lumMod val="75000"/>
                      </a:schemeClr>
                    </a:solidFill>
                  </a:rPr>
                  <a:t>, 2008; </a:t>
                </a:r>
                <a:r>
                  <a:rPr lang="pt-BR" sz="1400" b="1" dirty="0" err="1">
                    <a:solidFill>
                      <a:schemeClr val="tx2">
                        <a:lumMod val="75000"/>
                      </a:schemeClr>
                    </a:solidFill>
                  </a:rPr>
                  <a:t>Malet</a:t>
                </a:r>
                <a:r>
                  <a:rPr lang="pt-BR" sz="1400" b="1" dirty="0">
                    <a:solidFill>
                      <a:schemeClr val="tx2">
                        <a:lumMod val="75000"/>
                      </a:schemeClr>
                    </a:solidFill>
                  </a:rPr>
                  <a:t> </a:t>
                </a:r>
                <a:r>
                  <a:rPr lang="pt-BR" sz="1400" b="1" dirty="0" err="1">
                    <a:solidFill>
                      <a:schemeClr val="tx2">
                        <a:lumMod val="75000"/>
                      </a:schemeClr>
                    </a:solidFill>
                  </a:rPr>
                  <a:t>et</a:t>
                </a:r>
                <a:r>
                  <a:rPr lang="pt-BR" sz="1400" b="1" dirty="0">
                    <a:solidFill>
                      <a:schemeClr val="tx2">
                        <a:lumMod val="75000"/>
                      </a:schemeClr>
                    </a:solidFill>
                  </a:rPr>
                  <a:t> al., J </a:t>
                </a:r>
                <a:r>
                  <a:rPr lang="pt-BR" sz="1400" b="1" dirty="0" err="1">
                    <a:solidFill>
                      <a:schemeClr val="tx2">
                        <a:lumMod val="75000"/>
                      </a:schemeClr>
                    </a:solidFill>
                  </a:rPr>
                  <a:t>Med</a:t>
                </a:r>
                <a:r>
                  <a:rPr lang="pt-BR" sz="1400" b="1" dirty="0">
                    <a:solidFill>
                      <a:schemeClr val="tx2">
                        <a:lumMod val="75000"/>
                      </a:schemeClr>
                    </a:solidFill>
                  </a:rPr>
                  <a:t> </a:t>
                </a:r>
                <a:r>
                  <a:rPr lang="pt-BR" sz="1400" b="1" dirty="0" err="1">
                    <a:solidFill>
                      <a:schemeClr val="tx2">
                        <a:lumMod val="75000"/>
                      </a:schemeClr>
                    </a:solidFill>
                  </a:rPr>
                  <a:t>Virol</a:t>
                </a:r>
                <a:r>
                  <a:rPr lang="pt-BR" sz="1400" b="1" dirty="0">
                    <a:solidFill>
                      <a:schemeClr val="tx2">
                        <a:lumMod val="75000"/>
                      </a:schemeClr>
                    </a:solidFill>
                  </a:rPr>
                  <a:t>, 2008.</a:t>
                </a: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3200" b="1" dirty="0">
                    <a:solidFill>
                      <a:schemeClr val="tx2">
                        <a:lumMod val="75000"/>
                      </a:schemeClr>
                    </a:solidFill>
                    <a:effectLst>
                      <a:outerShdw blurRad="38100" dist="38100" dir="2700000" algn="tl">
                        <a:srgbClr val="000000">
                          <a:alpha val="43137"/>
                        </a:srgbClr>
                      </a:outerShdw>
                    </a:effectLst>
                    <a:cs typeface="Calibri" pitchFamily="34" charset="0"/>
                  </a:rPr>
                  <a:t>Inibidores de </a:t>
                </a:r>
                <a:r>
                  <a:rPr lang="pt-BR" sz="3200" b="1" dirty="0" err="1">
                    <a:solidFill>
                      <a:schemeClr val="tx2">
                        <a:lumMod val="75000"/>
                      </a:schemeClr>
                    </a:solidFill>
                    <a:effectLst>
                      <a:outerShdw blurRad="38100" dist="38100" dir="2700000" algn="tl">
                        <a:srgbClr val="000000">
                          <a:alpha val="43137"/>
                        </a:srgbClr>
                      </a:outerShdw>
                    </a:effectLst>
                    <a:cs typeface="Calibri" pitchFamily="34" charset="0"/>
                  </a:rPr>
                  <a:t>integrase</a:t>
                </a:r>
                <a:endParaRPr lang="pt-BR" sz="3200" b="1" dirty="0">
                  <a:solidFill>
                    <a:schemeClr val="tx2">
                      <a:lumMod val="75000"/>
                    </a:schemeClr>
                  </a:solidFill>
                  <a:effectLst>
                    <a:outerShdw blurRad="38100" dist="38100" dir="2700000" algn="tl">
                      <a:srgbClr val="000000">
                        <a:alpha val="43137"/>
                      </a:srgbClr>
                    </a:outerShdw>
                  </a:effectLst>
                  <a:cs typeface="Calibri" pitchFamily="34" charset="0"/>
                </a:endParaRPr>
              </a:p>
            </p:txBody>
          </p:sp>
          <p:grpSp>
            <p:nvGrpSpPr>
              <p:cNvPr id="4"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sp>
          <p:nvSpPr>
            <p:cNvPr id="6" name="CaixaDeTexto 5"/>
            <p:cNvSpPr txBox="1"/>
            <p:nvPr/>
          </p:nvSpPr>
          <p:spPr>
            <a:xfrm>
              <a:off x="251463" y="1528808"/>
              <a:ext cx="8641259" cy="4401067"/>
            </a:xfrm>
            <a:prstGeom prst="rect">
              <a:avLst/>
            </a:prstGeom>
            <a:noFill/>
          </p:spPr>
          <p:txBody>
            <a:bodyPr>
              <a:spAutoFit/>
            </a:bodyPr>
            <a:lstStyle/>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latin typeface="+mn-lt"/>
                </a:rPr>
                <a:t> Os inibidores de integrase (INIs) ligam-se aos cátios bivalentes da integrase, bloqueando a ligação da integrase ao DNA hospedeiro. </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latin typeface="+mn-lt"/>
                </a:rPr>
                <a:t> Raltegravir: primeiro INI aprovado pela uso clínico (</a:t>
              </a:r>
              <a:r>
                <a:rPr lang="pt-PT" sz="2000" i="1" dirty="0">
                  <a:latin typeface="+mn-lt"/>
                </a:rPr>
                <a:t>Isentress – Merck</a:t>
              </a:r>
              <a:r>
                <a:rPr lang="pt-PT" sz="2000" dirty="0">
                  <a:latin typeface="+mn-lt"/>
                </a:rPr>
                <a:t>)</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latin typeface="+mn-lt"/>
                </a:rPr>
                <a:t> Apresenta excelentes resultados em </a:t>
              </a:r>
              <a:r>
                <a:rPr lang="pt-PT" sz="2000" i="1" dirty="0">
                  <a:latin typeface="+mn-lt"/>
                </a:rPr>
                <a:t>trials</a:t>
              </a:r>
              <a:r>
                <a:rPr lang="pt-PT" sz="2000" dirty="0">
                  <a:latin typeface="+mn-lt"/>
                </a:rPr>
                <a:t> clínicos, mas existem poucos dados sobre as implicações de mutações na região da integrase.</a:t>
              </a:r>
            </a:p>
            <a:p>
              <a:pPr algn="just" fontAlgn="auto">
                <a:lnSpc>
                  <a:spcPct val="150000"/>
                </a:lnSpc>
                <a:spcBef>
                  <a:spcPts val="2000"/>
                </a:spcBef>
                <a:spcAft>
                  <a:spcPts val="0"/>
                </a:spcAft>
                <a:buClr>
                  <a:schemeClr val="tx2">
                    <a:lumMod val="75000"/>
                  </a:schemeClr>
                </a:buClr>
                <a:buFont typeface="Arial" pitchFamily="34" charset="0"/>
                <a:buChar char="•"/>
                <a:defRPr/>
              </a:pPr>
              <a:r>
                <a:rPr lang="pt-PT" sz="2000" dirty="0">
                  <a:latin typeface="+mn-lt"/>
                </a:rPr>
                <a:t> Alterações nos aminoácidos da IN podem alterar sua conformação espacial, impedindo a ligação dos INIs aos cátios bivalentes.</a:t>
              </a:r>
            </a:p>
            <a:p>
              <a:pPr fontAlgn="auto">
                <a:spcBef>
                  <a:spcPts val="0"/>
                </a:spcBef>
                <a:spcAft>
                  <a:spcPts val="0"/>
                </a:spcAft>
                <a:buClr>
                  <a:schemeClr val="tx2">
                    <a:lumMod val="75000"/>
                  </a:schemeClr>
                </a:buClr>
                <a:buFont typeface="Arial" pitchFamily="34" charset="0"/>
                <a:buChar char="•"/>
                <a:defRPr/>
              </a:pPr>
              <a:endParaRPr lang="pt-BR" sz="2000" dirty="0">
                <a:latin typeface="+mn-lt"/>
              </a:endParaRPr>
            </a:p>
          </p:txBody>
        </p:sp>
      </p:grpSp>
      <p:grpSp>
        <p:nvGrpSpPr>
          <p:cNvPr id="48131" name="Grupo 24"/>
          <p:cNvGrpSpPr>
            <a:grpSpLocks/>
          </p:cNvGrpSpPr>
          <p:nvPr/>
        </p:nvGrpSpPr>
        <p:grpSpPr bwMode="auto">
          <a:xfrm>
            <a:off x="7897813" y="1000125"/>
            <a:ext cx="1357312" cy="708025"/>
            <a:chOff x="2428860" y="5000636"/>
            <a:chExt cx="2714644" cy="1414905"/>
          </a:xfrm>
        </p:grpSpPr>
        <p:pic>
          <p:nvPicPr>
            <p:cNvPr id="48132" name="Imagem 16" descr="entrada hiv.jpg"/>
            <p:cNvPicPr>
              <a:picLocks noChangeAspect="1"/>
            </p:cNvPicPr>
            <p:nvPr/>
          </p:nvPicPr>
          <p:blipFill>
            <a:blip r:embed="rId3" cstate="print"/>
            <a:srcRect l="20099" t="74240" r="45016"/>
            <a:stretch>
              <a:fillRect/>
            </a:stretch>
          </p:blipFill>
          <p:spPr bwMode="auto">
            <a:xfrm>
              <a:off x="2428860" y="5000636"/>
              <a:ext cx="2500330" cy="1414905"/>
            </a:xfrm>
            <a:prstGeom prst="rect">
              <a:avLst/>
            </a:prstGeom>
            <a:noFill/>
            <a:ln w="9525">
              <a:noFill/>
              <a:miter lim="800000"/>
              <a:headEnd/>
              <a:tailEnd/>
            </a:ln>
          </p:spPr>
        </p:pic>
        <p:sp>
          <p:nvSpPr>
            <p:cNvPr id="14" name="Retângulo 13"/>
            <p:cNvSpPr/>
            <p:nvPr/>
          </p:nvSpPr>
          <p:spPr>
            <a:xfrm>
              <a:off x="4670427" y="5000636"/>
              <a:ext cx="73025" cy="428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5" name="Retângulo 14"/>
            <p:cNvSpPr/>
            <p:nvPr/>
          </p:nvSpPr>
          <p:spPr>
            <a:xfrm>
              <a:off x="3787770" y="5257604"/>
              <a:ext cx="1143008" cy="28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6" name="Retângulo 15"/>
            <p:cNvSpPr/>
            <p:nvPr/>
          </p:nvSpPr>
          <p:spPr>
            <a:xfrm>
              <a:off x="4216397" y="5501880"/>
              <a:ext cx="927107" cy="28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 name="Elipse 16"/>
            <p:cNvSpPr/>
            <p:nvPr/>
          </p:nvSpPr>
          <p:spPr>
            <a:xfrm>
              <a:off x="2867013" y="5073603"/>
              <a:ext cx="1784363" cy="128483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upo 11"/>
          <p:cNvGrpSpPr>
            <a:grpSpLocks/>
          </p:cNvGrpSpPr>
          <p:nvPr/>
        </p:nvGrpSpPr>
        <p:grpSpPr bwMode="auto">
          <a:xfrm>
            <a:off x="-15875" y="-7938"/>
            <a:ext cx="9170988" cy="6865938"/>
            <a:chOff x="-15203" y="-8074"/>
            <a:chExt cx="9169830" cy="6866745"/>
          </a:xfrm>
        </p:grpSpPr>
        <p:sp>
          <p:nvSpPr>
            <p:cNvPr id="7" name="Retângulo 6"/>
            <p:cNvSpPr/>
            <p:nvPr/>
          </p:nvSpPr>
          <p:spPr>
            <a:xfrm>
              <a:off x="-7267" y="6498267"/>
              <a:ext cx="9161894" cy="360404"/>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pt-BR" sz="1400" b="1" dirty="0" err="1">
                  <a:solidFill>
                    <a:schemeClr val="tx2">
                      <a:lumMod val="75000"/>
                    </a:schemeClr>
                  </a:solidFill>
                </a:rPr>
                <a:t>Correl</a:t>
              </a:r>
              <a:r>
                <a:rPr lang="pt-BR" sz="1400" b="1" dirty="0">
                  <a:solidFill>
                    <a:schemeClr val="tx2">
                      <a:lumMod val="75000"/>
                    </a:schemeClr>
                  </a:solidFill>
                </a:rPr>
                <a:t>, </a:t>
              </a:r>
              <a:r>
                <a:rPr lang="pt-BR" sz="1400" b="1" dirty="0" err="1">
                  <a:solidFill>
                    <a:schemeClr val="tx2">
                      <a:lumMod val="75000"/>
                    </a:schemeClr>
                  </a:solidFill>
                </a:rPr>
                <a:t>Klibanov</a:t>
              </a:r>
              <a:r>
                <a:rPr lang="pt-BR" sz="1400" b="1" dirty="0">
                  <a:solidFill>
                    <a:schemeClr val="tx2">
                      <a:lumMod val="75000"/>
                    </a:schemeClr>
                  </a:solidFill>
                </a:rPr>
                <a:t>, </a:t>
              </a:r>
              <a:r>
                <a:rPr lang="pt-BR" sz="1400" b="1" dirty="0" err="1">
                  <a:solidFill>
                    <a:schemeClr val="tx2">
                      <a:lumMod val="75000"/>
                    </a:schemeClr>
                  </a:solidFill>
                </a:rPr>
                <a:t>Pharmacotherapy</a:t>
              </a:r>
              <a:r>
                <a:rPr lang="pt-BR" sz="1400" b="1" dirty="0">
                  <a:solidFill>
                    <a:schemeClr val="tx2">
                      <a:lumMod val="75000"/>
                    </a:schemeClr>
                  </a:solidFill>
                </a:rPr>
                <a:t>, 2008; </a:t>
              </a:r>
              <a:r>
                <a:rPr lang="pt-BR" sz="1400" b="1" dirty="0" err="1">
                  <a:solidFill>
                    <a:schemeClr val="tx2">
                      <a:lumMod val="75000"/>
                    </a:schemeClr>
                  </a:solidFill>
                </a:rPr>
                <a:t>Herring</a:t>
              </a:r>
              <a:r>
                <a:rPr lang="pt-BR" sz="1400" b="1" dirty="0">
                  <a:solidFill>
                    <a:schemeClr val="tx2">
                      <a:lumMod val="75000"/>
                    </a:schemeClr>
                  </a:solidFill>
                </a:rPr>
                <a:t> </a:t>
              </a:r>
              <a:r>
                <a:rPr lang="pt-BR" sz="1400" b="1" dirty="0" err="1">
                  <a:solidFill>
                    <a:schemeClr val="tx2">
                      <a:lumMod val="75000"/>
                    </a:schemeClr>
                  </a:solidFill>
                </a:rPr>
                <a:t>et</a:t>
              </a:r>
              <a:r>
                <a:rPr lang="pt-BR" sz="1400" b="1" dirty="0">
                  <a:solidFill>
                    <a:schemeClr val="tx2">
                      <a:lumMod val="75000"/>
                    </a:schemeClr>
                  </a:solidFill>
                </a:rPr>
                <a:t> al., AIDS </a:t>
              </a:r>
              <a:r>
                <a:rPr lang="pt-BR" sz="1400" b="1" dirty="0" err="1">
                  <a:solidFill>
                    <a:schemeClr val="tx2">
                      <a:lumMod val="75000"/>
                    </a:schemeClr>
                  </a:solidFill>
                </a:rPr>
                <a:t>Res</a:t>
              </a:r>
              <a:r>
                <a:rPr lang="pt-BR" sz="1400" b="1" dirty="0">
                  <a:solidFill>
                    <a:schemeClr val="tx2">
                      <a:lumMod val="75000"/>
                    </a:schemeClr>
                  </a:solidFill>
                </a:rPr>
                <a:t> Hum </a:t>
              </a:r>
              <a:r>
                <a:rPr lang="pt-BR" sz="1400" b="1" dirty="0" err="1">
                  <a:solidFill>
                    <a:schemeClr val="tx2">
                      <a:lumMod val="75000"/>
                    </a:schemeClr>
                  </a:solidFill>
                </a:rPr>
                <a:t>Retroviruses</a:t>
              </a:r>
              <a:r>
                <a:rPr lang="pt-BR" sz="1400" b="1" dirty="0">
                  <a:solidFill>
                    <a:schemeClr val="tx2">
                      <a:lumMod val="75000"/>
                    </a:schemeClr>
                  </a:solidFill>
                </a:rPr>
                <a:t>, 2004. </a:t>
              </a:r>
            </a:p>
          </p:txBody>
        </p:sp>
        <p:sp>
          <p:nvSpPr>
            <p:cNvPr id="8" name="Retângulo 7"/>
            <p:cNvSpPr/>
            <p:nvPr/>
          </p:nvSpPr>
          <p:spPr>
            <a:xfrm>
              <a:off x="-15203" y="-8074"/>
              <a:ext cx="9161893" cy="936736"/>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pt-BR" sz="2800" b="1" dirty="0">
                  <a:solidFill>
                    <a:schemeClr val="tx2">
                      <a:lumMod val="75000"/>
                    </a:schemeClr>
                  </a:solidFill>
                  <a:effectLst>
                    <a:outerShdw blurRad="38100" dist="38100" dir="2700000" algn="tl">
                      <a:srgbClr val="000000">
                        <a:alpha val="43137"/>
                      </a:srgbClr>
                    </a:outerShdw>
                  </a:effectLst>
                  <a:cs typeface="Calibri" pitchFamily="34" charset="0"/>
                </a:rPr>
                <a:t>Mutações de resistência aos inibidores de </a:t>
              </a:r>
              <a:r>
                <a:rPr lang="pt-BR" sz="2800" b="1" dirty="0" err="1">
                  <a:solidFill>
                    <a:schemeClr val="tx2">
                      <a:lumMod val="75000"/>
                    </a:schemeClr>
                  </a:solidFill>
                  <a:effectLst>
                    <a:outerShdw blurRad="38100" dist="38100" dir="2700000" algn="tl">
                      <a:srgbClr val="000000">
                        <a:alpha val="43137"/>
                      </a:srgbClr>
                    </a:outerShdw>
                  </a:effectLst>
                  <a:cs typeface="Calibri" pitchFamily="34" charset="0"/>
                </a:rPr>
                <a:t>integrase</a:t>
              </a:r>
              <a:endParaRPr lang="pt-BR" sz="2800" b="1" dirty="0">
                <a:solidFill>
                  <a:schemeClr val="tx2">
                    <a:lumMod val="75000"/>
                  </a:schemeClr>
                </a:solidFill>
                <a:effectLst>
                  <a:outerShdw blurRad="38100" dist="38100" dir="2700000" algn="tl">
                    <a:srgbClr val="000000">
                      <a:alpha val="43137"/>
                    </a:srgbClr>
                  </a:outerShdw>
                </a:effectLst>
                <a:cs typeface="Calibri" pitchFamily="34" charset="0"/>
              </a:endParaRPr>
            </a:p>
          </p:txBody>
        </p:sp>
        <p:grpSp>
          <p:nvGrpSpPr>
            <p:cNvPr id="3" name="Grupo 14"/>
            <p:cNvGrpSpPr/>
            <p:nvPr/>
          </p:nvGrpSpPr>
          <p:grpSpPr>
            <a:xfrm>
              <a:off x="8339077" y="6123011"/>
              <a:ext cx="720000" cy="663575"/>
              <a:chOff x="8172817" y="6123011"/>
              <a:chExt cx="720000" cy="663575"/>
            </a:xfrm>
            <a:effectLst>
              <a:glow rad="63500">
                <a:schemeClr val="accent1">
                  <a:satMod val="175000"/>
                  <a:alpha val="40000"/>
                </a:schemeClr>
              </a:glow>
            </a:effectLst>
          </p:grpSpPr>
          <p:sp>
            <p:nvSpPr>
              <p:cNvPr id="10" name="Retângulo de cantos arredondados 9"/>
              <p:cNvSpPr/>
              <p:nvPr/>
            </p:nvSpPr>
            <p:spPr bwMode="auto">
              <a:xfrm>
                <a:off x="8172817" y="6123011"/>
                <a:ext cx="720000" cy="663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909060" fontAlgn="auto">
                  <a:spcBef>
                    <a:spcPts val="0"/>
                  </a:spcBef>
                  <a:spcAft>
                    <a:spcPts val="0"/>
                  </a:spcAft>
                  <a:defRPr/>
                </a:pPr>
                <a:endParaRPr lang="pt-BR"/>
              </a:p>
            </p:txBody>
          </p:sp>
          <p:pic>
            <p:nvPicPr>
              <p:cNvPr id="11" name="Picture 2" descr="rede jpeg4"/>
              <p:cNvPicPr>
                <a:picLocks noChangeAspect="1" noChangeArrowheads="1"/>
              </p:cNvPicPr>
              <p:nvPr/>
            </p:nvPicPr>
            <p:blipFill>
              <a:blip r:embed="rId2" cstate="print">
                <a:lum contrast="12000"/>
              </a:blip>
              <a:srcRect/>
              <a:stretch>
                <a:fillRect/>
              </a:stretch>
            </p:blipFill>
            <p:spPr bwMode="auto">
              <a:xfrm>
                <a:off x="8217819" y="6143641"/>
                <a:ext cx="629997" cy="622315"/>
              </a:xfrm>
              <a:prstGeom prst="rect">
                <a:avLst/>
              </a:prstGeom>
              <a:noFill/>
              <a:ln w="9525">
                <a:noFill/>
                <a:miter lim="800000"/>
                <a:headEnd/>
                <a:tailEnd/>
              </a:ln>
            </p:spPr>
          </p:pic>
        </p:grpSp>
      </p:grpSp>
      <p:sp>
        <p:nvSpPr>
          <p:cNvPr id="16" name="Retângulo 15"/>
          <p:cNvSpPr/>
          <p:nvPr/>
        </p:nvSpPr>
        <p:spPr>
          <a:xfrm>
            <a:off x="2463800" y="2000250"/>
            <a:ext cx="4681538" cy="500063"/>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chemeClr val="tx1">
                    <a:lumMod val="65000"/>
                    <a:lumOff val="35000"/>
                  </a:schemeClr>
                </a:solidFill>
              </a:rPr>
              <a:t>Mutações primárias</a:t>
            </a:r>
          </a:p>
        </p:txBody>
      </p:sp>
      <p:sp>
        <p:nvSpPr>
          <p:cNvPr id="18" name="Retângulo 17"/>
          <p:cNvSpPr/>
          <p:nvPr/>
        </p:nvSpPr>
        <p:spPr>
          <a:xfrm>
            <a:off x="2463800" y="3262313"/>
            <a:ext cx="4681538" cy="571500"/>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sz="2000" b="1" dirty="0">
                <a:solidFill>
                  <a:schemeClr val="tx1">
                    <a:lumMod val="65000"/>
                    <a:lumOff val="35000"/>
                  </a:schemeClr>
                </a:solidFill>
              </a:rPr>
              <a:t>Mutações acessórias</a:t>
            </a:r>
          </a:p>
        </p:txBody>
      </p:sp>
      <p:sp>
        <p:nvSpPr>
          <p:cNvPr id="20" name="Retângulo 19"/>
          <p:cNvSpPr/>
          <p:nvPr/>
        </p:nvSpPr>
        <p:spPr>
          <a:xfrm>
            <a:off x="2464579" y="3929066"/>
            <a:ext cx="4680000" cy="128588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2" anchor="ctr" anchorCtr="1"/>
          <a:lstStyle/>
          <a:p>
            <a:pPr algn="ctr">
              <a:defRPr/>
            </a:pPr>
            <a:endParaRPr lang="en-US" sz="2000" dirty="0">
              <a:solidFill>
                <a:schemeClr val="tx2">
                  <a:lumMod val="75000"/>
                </a:schemeClr>
              </a:solidFill>
            </a:endParaRPr>
          </a:p>
          <a:p>
            <a:pPr algn="ctr">
              <a:defRPr/>
            </a:pPr>
            <a:r>
              <a:rPr lang="en-US" sz="2000" dirty="0">
                <a:solidFill>
                  <a:schemeClr val="tx2">
                    <a:lumMod val="75000"/>
                  </a:schemeClr>
                </a:solidFill>
              </a:rPr>
              <a:t>L74I/M</a:t>
            </a:r>
          </a:p>
          <a:p>
            <a:pPr algn="ctr">
              <a:defRPr/>
            </a:pPr>
            <a:r>
              <a:rPr lang="en-US" sz="2000" dirty="0">
                <a:solidFill>
                  <a:schemeClr val="tx2">
                    <a:lumMod val="75000"/>
                  </a:schemeClr>
                </a:solidFill>
              </a:rPr>
              <a:t> E92Q</a:t>
            </a:r>
          </a:p>
          <a:p>
            <a:pPr algn="ctr">
              <a:defRPr/>
            </a:pPr>
            <a:r>
              <a:rPr lang="en-US" sz="2000" dirty="0">
                <a:solidFill>
                  <a:schemeClr val="tx2">
                    <a:lumMod val="75000"/>
                  </a:schemeClr>
                </a:solidFill>
              </a:rPr>
              <a:t>T97A</a:t>
            </a:r>
          </a:p>
          <a:p>
            <a:pPr algn="ctr">
              <a:defRPr/>
            </a:pPr>
            <a:r>
              <a:rPr lang="en-US" sz="2000" dirty="0">
                <a:solidFill>
                  <a:schemeClr val="tx2">
                    <a:lumMod val="75000"/>
                  </a:schemeClr>
                </a:solidFill>
              </a:rPr>
              <a:t>E138A/K</a:t>
            </a:r>
          </a:p>
          <a:p>
            <a:pPr algn="ctr">
              <a:defRPr/>
            </a:pPr>
            <a:endParaRPr lang="en-US" sz="2000" dirty="0">
              <a:solidFill>
                <a:schemeClr val="tx2">
                  <a:lumMod val="75000"/>
                </a:schemeClr>
              </a:solidFill>
            </a:endParaRPr>
          </a:p>
          <a:p>
            <a:pPr algn="ctr">
              <a:defRPr/>
            </a:pPr>
            <a:endParaRPr lang="en-US" sz="2000" dirty="0">
              <a:solidFill>
                <a:schemeClr val="tx2">
                  <a:lumMod val="75000"/>
                </a:schemeClr>
              </a:solidFill>
            </a:endParaRPr>
          </a:p>
          <a:p>
            <a:pPr algn="ctr">
              <a:defRPr/>
            </a:pPr>
            <a:r>
              <a:rPr lang="en-US" sz="2000" dirty="0">
                <a:solidFill>
                  <a:schemeClr val="tx2">
                    <a:lumMod val="75000"/>
                  </a:schemeClr>
                </a:solidFill>
              </a:rPr>
              <a:t>G140S</a:t>
            </a:r>
          </a:p>
          <a:p>
            <a:pPr algn="ctr">
              <a:defRPr/>
            </a:pPr>
            <a:r>
              <a:rPr lang="en-US" sz="2000" dirty="0">
                <a:solidFill>
                  <a:schemeClr val="tx2">
                    <a:lumMod val="75000"/>
                  </a:schemeClr>
                </a:solidFill>
              </a:rPr>
              <a:t> V151I</a:t>
            </a:r>
          </a:p>
          <a:p>
            <a:pPr algn="ctr">
              <a:defRPr/>
            </a:pPr>
            <a:r>
              <a:rPr lang="en-US" sz="2000" dirty="0">
                <a:solidFill>
                  <a:schemeClr val="tx2">
                    <a:lumMod val="75000"/>
                  </a:schemeClr>
                </a:solidFill>
              </a:rPr>
              <a:t> G163K</a:t>
            </a:r>
          </a:p>
          <a:p>
            <a:pPr algn="ctr">
              <a:defRPr/>
            </a:pPr>
            <a:r>
              <a:rPr lang="en-US" sz="2000" dirty="0">
                <a:solidFill>
                  <a:schemeClr val="tx2">
                    <a:lumMod val="75000"/>
                  </a:schemeClr>
                </a:solidFill>
              </a:rPr>
              <a:t> D232N</a:t>
            </a:r>
            <a:endParaRPr lang="pt-BR" sz="2000" dirty="0">
              <a:solidFill>
                <a:schemeClr val="tx2">
                  <a:lumMod val="75000"/>
                </a:schemeClr>
              </a:solidFill>
            </a:endParaRPr>
          </a:p>
          <a:p>
            <a:pPr algn="ctr">
              <a:defRPr/>
            </a:pPr>
            <a:endParaRPr lang="pt-BR" sz="2000" dirty="0">
              <a:solidFill>
                <a:schemeClr val="tx2">
                  <a:lumMod val="75000"/>
                </a:schemeClr>
              </a:solidFill>
            </a:endParaRPr>
          </a:p>
        </p:txBody>
      </p:sp>
      <p:sp>
        <p:nvSpPr>
          <p:cNvPr id="21" name="Retângulo 20"/>
          <p:cNvSpPr/>
          <p:nvPr/>
        </p:nvSpPr>
        <p:spPr>
          <a:xfrm>
            <a:off x="2464579" y="2595557"/>
            <a:ext cx="4680000" cy="571504"/>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5400000" scaled="1"/>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numCol="3" anchor="ctr"/>
          <a:lstStyle/>
          <a:p>
            <a:pPr algn="ctr">
              <a:defRPr/>
            </a:pPr>
            <a:r>
              <a:rPr lang="pt-BR" sz="2000" dirty="0">
                <a:solidFill>
                  <a:schemeClr val="tx2">
                    <a:lumMod val="75000"/>
                  </a:schemeClr>
                </a:solidFill>
              </a:rPr>
              <a:t>Y143R/C</a:t>
            </a:r>
          </a:p>
          <a:p>
            <a:pPr algn="ctr">
              <a:defRPr/>
            </a:pPr>
            <a:r>
              <a:rPr lang="pt-BR" sz="2000" dirty="0">
                <a:solidFill>
                  <a:schemeClr val="tx2">
                    <a:lumMod val="75000"/>
                  </a:schemeClr>
                </a:solidFill>
              </a:rPr>
              <a:t>Q148K/R/H</a:t>
            </a:r>
          </a:p>
          <a:p>
            <a:pPr algn="ctr">
              <a:defRPr/>
            </a:pPr>
            <a:r>
              <a:rPr lang="pt-BR" sz="2000" dirty="0">
                <a:solidFill>
                  <a:schemeClr val="tx2">
                    <a:lumMod val="75000"/>
                  </a:schemeClr>
                </a:solidFill>
              </a:rPr>
              <a:t>N115H/S</a:t>
            </a:r>
          </a:p>
        </p:txBody>
      </p:sp>
      <p:grpSp>
        <p:nvGrpSpPr>
          <p:cNvPr id="50183" name="Grupo 24"/>
          <p:cNvGrpSpPr>
            <a:grpSpLocks/>
          </p:cNvGrpSpPr>
          <p:nvPr/>
        </p:nvGrpSpPr>
        <p:grpSpPr bwMode="auto">
          <a:xfrm>
            <a:off x="7897813" y="1000125"/>
            <a:ext cx="1357312" cy="708025"/>
            <a:chOff x="2428860" y="5000636"/>
            <a:chExt cx="2714644" cy="1414905"/>
          </a:xfrm>
        </p:grpSpPr>
        <p:pic>
          <p:nvPicPr>
            <p:cNvPr id="50184" name="Imagem 16" descr="entrada hiv.jpg"/>
            <p:cNvPicPr>
              <a:picLocks noChangeAspect="1"/>
            </p:cNvPicPr>
            <p:nvPr/>
          </p:nvPicPr>
          <p:blipFill>
            <a:blip r:embed="rId3" cstate="print"/>
            <a:srcRect l="20099" t="74240" r="45016"/>
            <a:stretch>
              <a:fillRect/>
            </a:stretch>
          </p:blipFill>
          <p:spPr bwMode="auto">
            <a:xfrm>
              <a:off x="2428860" y="5000636"/>
              <a:ext cx="2500330" cy="1414905"/>
            </a:xfrm>
            <a:prstGeom prst="rect">
              <a:avLst/>
            </a:prstGeom>
            <a:noFill/>
            <a:ln w="9525">
              <a:noFill/>
              <a:miter lim="800000"/>
              <a:headEnd/>
              <a:tailEnd/>
            </a:ln>
          </p:spPr>
        </p:pic>
        <p:sp>
          <p:nvSpPr>
            <p:cNvPr id="14" name="Retângulo 13"/>
            <p:cNvSpPr/>
            <p:nvPr/>
          </p:nvSpPr>
          <p:spPr>
            <a:xfrm>
              <a:off x="4670427" y="5000636"/>
              <a:ext cx="73025" cy="428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5" name="Retângulo 14"/>
            <p:cNvSpPr/>
            <p:nvPr/>
          </p:nvSpPr>
          <p:spPr>
            <a:xfrm>
              <a:off x="3787770" y="5257604"/>
              <a:ext cx="1143008" cy="28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7" name="Retângulo 16"/>
            <p:cNvSpPr/>
            <p:nvPr/>
          </p:nvSpPr>
          <p:spPr>
            <a:xfrm>
              <a:off x="4216397" y="5501880"/>
              <a:ext cx="927107" cy="2855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sp>
          <p:nvSpPr>
            <p:cNvPr id="19" name="Elipse 18"/>
            <p:cNvSpPr/>
            <p:nvPr/>
          </p:nvSpPr>
          <p:spPr>
            <a:xfrm>
              <a:off x="2867013" y="5073603"/>
              <a:ext cx="1784363" cy="1284834"/>
            </a:xfrm>
            <a:prstGeom prst="ellipse">
              <a:avLst/>
            </a:prstGeom>
            <a:noFill/>
            <a:ln w="381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pt-BR"/>
            </a:p>
          </p:txBody>
        </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AutoShape 12"/>
          <p:cNvSpPr>
            <a:spLocks noChangeArrowheads="1"/>
          </p:cNvSpPr>
          <p:nvPr/>
        </p:nvSpPr>
        <p:spPr bwMode="auto">
          <a:xfrm>
            <a:off x="228600" y="1143000"/>
            <a:ext cx="8686800" cy="5486400"/>
          </a:xfrm>
          <a:prstGeom prst="roundRect">
            <a:avLst>
              <a:gd name="adj" fmla="val 7815"/>
            </a:avLst>
          </a:prstGeom>
          <a:solidFill>
            <a:srgbClr val="FFFFFF"/>
          </a:solidFill>
          <a:ln w="9525">
            <a:noFill/>
            <a:round/>
            <a:headEnd/>
            <a:tailEnd/>
          </a:ln>
          <a:effectLst/>
        </p:spPr>
        <p:txBody>
          <a:bodyPr wrap="none" anchor="ctr"/>
          <a:lstStyle/>
          <a:p>
            <a:pPr>
              <a:defRPr/>
            </a:pPr>
            <a:endParaRPr lang="pt-BR" sz="3200">
              <a:solidFill>
                <a:schemeClr val="bg1"/>
              </a:solidFill>
              <a:effectLst>
                <a:outerShdw blurRad="38100" dist="38100" dir="2700000" algn="tl">
                  <a:srgbClr val="000000">
                    <a:alpha val="43137"/>
                  </a:srgbClr>
                </a:outerShdw>
              </a:effectLst>
            </a:endParaRPr>
          </a:p>
        </p:txBody>
      </p:sp>
      <p:sp>
        <p:nvSpPr>
          <p:cNvPr id="53251" name="Text Box 8"/>
          <p:cNvSpPr txBox="1">
            <a:spLocks noChangeArrowheads="1"/>
          </p:cNvSpPr>
          <p:nvPr/>
        </p:nvSpPr>
        <p:spPr bwMode="auto">
          <a:xfrm>
            <a:off x="0" y="6583363"/>
            <a:ext cx="9144000" cy="554037"/>
          </a:xfrm>
          <a:prstGeom prst="rect">
            <a:avLst/>
          </a:prstGeom>
          <a:solidFill>
            <a:srgbClr val="EAEAEA"/>
          </a:solidFill>
          <a:ln w="101600">
            <a:noFill/>
            <a:miter lim="800000"/>
            <a:headEnd/>
            <a:tailEnd/>
          </a:ln>
        </p:spPr>
        <p:txBody>
          <a:bodyPr>
            <a:spAutoFit/>
          </a:bodyPr>
          <a:lstStyle/>
          <a:p>
            <a:pPr>
              <a:spcBef>
                <a:spcPct val="50000"/>
              </a:spcBef>
            </a:pPr>
            <a:r>
              <a:rPr lang="pt-BR" sz="1200"/>
              <a:t>Passaes et al., J Acquir Immune Defic Syndr, 2009.    </a:t>
            </a:r>
          </a:p>
          <a:p>
            <a:pPr>
              <a:spcBef>
                <a:spcPct val="50000"/>
              </a:spcBef>
            </a:pPr>
            <a:r>
              <a:rPr lang="pt-BR" sz="1200"/>
              <a:t>Arruda et al. AIDS Res Hum Retrov, 2010</a:t>
            </a:r>
          </a:p>
        </p:txBody>
      </p:sp>
      <p:pic>
        <p:nvPicPr>
          <p:cNvPr id="53252" name="Picture 2"/>
          <p:cNvPicPr>
            <a:picLocks noChangeAspect="1" noChangeArrowheads="1"/>
          </p:cNvPicPr>
          <p:nvPr/>
        </p:nvPicPr>
        <p:blipFill>
          <a:blip r:embed="rId2" cstate="print"/>
          <a:srcRect/>
          <a:stretch>
            <a:fillRect/>
          </a:stretch>
        </p:blipFill>
        <p:spPr bwMode="auto">
          <a:xfrm>
            <a:off x="1579563" y="928688"/>
            <a:ext cx="5918200" cy="5365750"/>
          </a:xfrm>
          <a:prstGeom prst="rect">
            <a:avLst/>
          </a:prstGeom>
          <a:noFill/>
          <a:ln w="28575" algn="ctr">
            <a:noFill/>
            <a:miter lim="800000"/>
            <a:headEnd/>
            <a:tailEnd/>
          </a:ln>
        </p:spPr>
      </p:pic>
      <p:sp>
        <p:nvSpPr>
          <p:cNvPr id="13" name="Retângulo 12"/>
          <p:cNvSpPr/>
          <p:nvPr/>
        </p:nvSpPr>
        <p:spPr bwMode="auto">
          <a:xfrm>
            <a:off x="2239963" y="2786063"/>
            <a:ext cx="538162" cy="3408362"/>
          </a:xfrm>
          <a:prstGeom prst="rect">
            <a:avLst/>
          </a:prstGeom>
          <a:solidFill>
            <a:schemeClr val="bg1">
              <a:lumMod val="60000"/>
              <a:lumOff val="40000"/>
            </a:schemeClr>
          </a:solidFill>
          <a:ln w="28575" cap="flat" cmpd="sng" algn="ctr">
            <a:solidFill>
              <a:srgbClr val="FF3300"/>
            </a:solidFill>
            <a:prstDash val="solid"/>
            <a:round/>
            <a:headEnd type="none" w="med" len="med"/>
            <a:tailEnd type="none" w="med" len="med"/>
          </a:ln>
          <a:effectLst/>
        </p:spPr>
        <p:txBody>
          <a:bodyPr wrap="none"/>
          <a:lstStyle/>
          <a:p>
            <a:pPr>
              <a:spcBef>
                <a:spcPts val="500"/>
              </a:spcBef>
              <a:defRPr/>
            </a:pPr>
            <a:r>
              <a:rPr lang="pt-BR" sz="1300" dirty="0"/>
              <a:t>%</a:t>
            </a:r>
          </a:p>
          <a:p>
            <a:pPr>
              <a:spcBef>
                <a:spcPts val="500"/>
              </a:spcBef>
              <a:defRPr/>
            </a:pPr>
            <a:r>
              <a:rPr lang="pt-BR" sz="1300" dirty="0"/>
              <a:t>39,5</a:t>
            </a:r>
          </a:p>
          <a:p>
            <a:pPr>
              <a:spcBef>
                <a:spcPts val="500"/>
              </a:spcBef>
              <a:defRPr/>
            </a:pPr>
            <a:r>
              <a:rPr lang="pt-BR" sz="1300" dirty="0"/>
              <a:t>5,3</a:t>
            </a:r>
          </a:p>
          <a:p>
            <a:pPr>
              <a:spcBef>
                <a:spcPts val="500"/>
              </a:spcBef>
              <a:defRPr/>
            </a:pPr>
            <a:r>
              <a:rPr lang="pt-BR" sz="1300" dirty="0"/>
              <a:t>-</a:t>
            </a:r>
          </a:p>
          <a:p>
            <a:pPr>
              <a:spcBef>
                <a:spcPts val="500"/>
              </a:spcBef>
              <a:defRPr/>
            </a:pPr>
            <a:r>
              <a:rPr lang="pt-BR" sz="1300" dirty="0"/>
              <a:t>-</a:t>
            </a:r>
          </a:p>
          <a:p>
            <a:pPr>
              <a:spcBef>
                <a:spcPts val="500"/>
              </a:spcBef>
              <a:defRPr/>
            </a:pPr>
            <a:r>
              <a:rPr lang="pt-BR" sz="1300" dirty="0"/>
              <a:t>23,7</a:t>
            </a:r>
          </a:p>
          <a:p>
            <a:pPr>
              <a:spcBef>
                <a:spcPts val="500"/>
              </a:spcBef>
              <a:defRPr/>
            </a:pPr>
            <a:endParaRPr lang="pt-BR" sz="1300" dirty="0"/>
          </a:p>
          <a:p>
            <a:pPr>
              <a:spcBef>
                <a:spcPts val="0"/>
              </a:spcBef>
              <a:defRPr/>
            </a:pPr>
            <a:r>
              <a:rPr lang="pt-BR" sz="1300" dirty="0"/>
              <a:t>-</a:t>
            </a:r>
          </a:p>
          <a:p>
            <a:pPr>
              <a:spcBef>
                <a:spcPts val="500"/>
              </a:spcBef>
              <a:defRPr/>
            </a:pPr>
            <a:r>
              <a:rPr lang="pt-BR" sz="1300" dirty="0"/>
              <a:t>-</a:t>
            </a:r>
          </a:p>
          <a:p>
            <a:pPr>
              <a:spcBef>
                <a:spcPts val="500"/>
              </a:spcBef>
              <a:defRPr/>
            </a:pPr>
            <a:r>
              <a:rPr lang="pt-BR" sz="1300" dirty="0"/>
              <a:t>1,3</a:t>
            </a:r>
          </a:p>
          <a:p>
            <a:pPr>
              <a:spcBef>
                <a:spcPts val="500"/>
              </a:spcBef>
              <a:defRPr/>
            </a:pPr>
            <a:r>
              <a:rPr lang="pt-BR" sz="1300" dirty="0"/>
              <a:t>-</a:t>
            </a:r>
          </a:p>
          <a:p>
            <a:pPr>
              <a:spcBef>
                <a:spcPts val="500"/>
              </a:spcBef>
              <a:defRPr/>
            </a:pPr>
            <a:r>
              <a:rPr lang="pt-BR" sz="1300" dirty="0"/>
              <a:t>7,9</a:t>
            </a:r>
          </a:p>
          <a:p>
            <a:pPr>
              <a:spcBef>
                <a:spcPts val="500"/>
              </a:spcBef>
              <a:defRPr/>
            </a:pPr>
            <a:r>
              <a:rPr lang="pt-BR" sz="1300" dirty="0"/>
              <a:t>54</a:t>
            </a:r>
          </a:p>
          <a:p>
            <a:pPr>
              <a:spcBef>
                <a:spcPts val="500"/>
              </a:spcBef>
              <a:defRPr/>
            </a:pPr>
            <a:endParaRPr lang="pt-BR" sz="1300" dirty="0"/>
          </a:p>
          <a:p>
            <a:pPr>
              <a:spcBef>
                <a:spcPts val="500"/>
              </a:spcBef>
              <a:defRPr/>
            </a:pPr>
            <a:endParaRPr lang="pt-BR" sz="1300" dirty="0"/>
          </a:p>
          <a:p>
            <a:pPr>
              <a:spcBef>
                <a:spcPts val="500"/>
              </a:spcBef>
              <a:defRPr/>
            </a:pPr>
            <a:endParaRPr lang="pt-BR" sz="13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 calcmode="lin" valueType="num">
                                      <p:cBhvr additive="base">
                                        <p:cTn id="31"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xEl>
                                              <p:pRg st="7" end="7"/>
                                            </p:txEl>
                                          </p:spTgt>
                                        </p:tgtEl>
                                        <p:attrNameLst>
                                          <p:attrName>style.visibility</p:attrName>
                                        </p:attrNameLst>
                                      </p:cBhvr>
                                      <p:to>
                                        <p:strVal val="visible"/>
                                      </p:to>
                                    </p:set>
                                    <p:anim calcmode="lin" valueType="num">
                                      <p:cBhvr additive="base">
                                        <p:cTn id="35"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anim calcmode="lin" valueType="num">
                                      <p:cBhvr additive="base">
                                        <p:cTn id="39"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xEl>
                                              <p:pRg st="9" end="9"/>
                                            </p:txEl>
                                          </p:spTgt>
                                        </p:tgtEl>
                                        <p:attrNameLst>
                                          <p:attrName>style.visibility</p:attrName>
                                        </p:attrNameLst>
                                      </p:cBhvr>
                                      <p:to>
                                        <p:strVal val="visible"/>
                                      </p:to>
                                    </p:set>
                                    <p:anim calcmode="lin" valueType="num">
                                      <p:cBhvr additive="base">
                                        <p:cTn id="43"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xEl>
                                              <p:pRg st="10" end="10"/>
                                            </p:txEl>
                                          </p:spTgt>
                                        </p:tgtEl>
                                        <p:attrNameLst>
                                          <p:attrName>style.visibility</p:attrName>
                                        </p:attrNameLst>
                                      </p:cBhvr>
                                      <p:to>
                                        <p:strVal val="visible"/>
                                      </p:to>
                                    </p:set>
                                    <p:anim calcmode="lin" valueType="num">
                                      <p:cBhvr additive="base">
                                        <p:cTn id="47"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
                                            <p:txEl>
                                              <p:pRg st="11" end="11"/>
                                            </p:txEl>
                                          </p:spTgt>
                                        </p:tgtEl>
                                        <p:attrNameLst>
                                          <p:attrName>style.visibility</p:attrName>
                                        </p:attrNameLst>
                                      </p:cBhvr>
                                      <p:to>
                                        <p:strVal val="visible"/>
                                      </p:to>
                                    </p:set>
                                    <p:anim calcmode="lin" valueType="num">
                                      <p:cBhvr additive="base">
                                        <p:cTn id="51"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
                                            <p:txEl>
                                              <p:pRg st="12" end="12"/>
                                            </p:txEl>
                                          </p:spTgt>
                                        </p:tgtEl>
                                        <p:attrNameLst>
                                          <p:attrName>style.visibility</p:attrName>
                                        </p:attrNameLst>
                                      </p:cBhvr>
                                      <p:to>
                                        <p:strVal val="visible"/>
                                      </p:to>
                                    </p:set>
                                    <p:anim calcmode="lin" valueType="num">
                                      <p:cBhvr additive="base">
                                        <p:cTn id="55" dur="50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6" name="AutoShape 12"/>
          <p:cNvSpPr>
            <a:spLocks noChangeArrowheads="1"/>
          </p:cNvSpPr>
          <p:nvPr/>
        </p:nvSpPr>
        <p:spPr bwMode="auto">
          <a:xfrm>
            <a:off x="228600" y="1143000"/>
            <a:ext cx="8686800" cy="5486400"/>
          </a:xfrm>
          <a:prstGeom prst="roundRect">
            <a:avLst>
              <a:gd name="adj" fmla="val 7815"/>
            </a:avLst>
          </a:prstGeom>
          <a:solidFill>
            <a:srgbClr val="FFFFFF"/>
          </a:solidFill>
          <a:ln w="9525">
            <a:noFill/>
            <a:round/>
            <a:headEnd/>
            <a:tailEnd/>
          </a:ln>
          <a:effectLst/>
        </p:spPr>
        <p:txBody>
          <a:bodyPr wrap="none" anchor="ctr"/>
          <a:lstStyle/>
          <a:p>
            <a:pPr>
              <a:defRPr/>
            </a:pPr>
            <a:endParaRPr lang="pt-BR" sz="3200">
              <a:solidFill>
                <a:schemeClr val="bg1"/>
              </a:solidFill>
              <a:effectLst>
                <a:outerShdw blurRad="38100" dist="38100" dir="2700000" algn="tl">
                  <a:srgbClr val="000000">
                    <a:alpha val="43137"/>
                  </a:srgbClr>
                </a:outerShdw>
              </a:effectLst>
            </a:endParaRPr>
          </a:p>
        </p:txBody>
      </p:sp>
      <p:sp>
        <p:nvSpPr>
          <p:cNvPr id="47108" name="Text Box 4"/>
          <p:cNvSpPr txBox="1">
            <a:spLocks noChangeArrowheads="1"/>
          </p:cNvSpPr>
          <p:nvPr/>
        </p:nvSpPr>
        <p:spPr bwMode="auto">
          <a:xfrm>
            <a:off x="0" y="71438"/>
            <a:ext cx="9144000" cy="1077912"/>
          </a:xfrm>
          <a:prstGeom prst="rect">
            <a:avLst/>
          </a:prstGeom>
          <a:noFill/>
          <a:ln w="9525">
            <a:noFill/>
            <a:miter lim="800000"/>
            <a:headEnd/>
            <a:tailEnd/>
          </a:ln>
          <a:effectLst>
            <a:outerShdw dist="35921" dir="2700000" algn="ctr" rotWithShape="0">
              <a:srgbClr val="FFFFFF"/>
            </a:outerShdw>
          </a:effectLst>
        </p:spPr>
        <p:txBody>
          <a:bodyPr>
            <a:spAutoFit/>
          </a:bodyPr>
          <a:lstStyle/>
          <a:p>
            <a:pPr algn="ctr">
              <a:spcBef>
                <a:spcPct val="50000"/>
              </a:spcBef>
              <a:defRPr/>
            </a:pPr>
            <a:r>
              <a:rPr lang="pt-BR" sz="3200" dirty="0">
                <a:solidFill>
                  <a:srgbClr val="CC0000"/>
                </a:solidFill>
                <a:effectLst>
                  <a:outerShdw blurRad="38100" dist="38100" dir="2700000" algn="tl">
                    <a:srgbClr val="000000"/>
                  </a:outerShdw>
                </a:effectLst>
              </a:rPr>
              <a:t>Diversidade da </a:t>
            </a:r>
            <a:r>
              <a:rPr lang="pt-BR" sz="3200" dirty="0" err="1">
                <a:solidFill>
                  <a:srgbClr val="CC0000"/>
                </a:solidFill>
                <a:effectLst>
                  <a:outerShdw blurRad="38100" dist="38100" dir="2700000" algn="tl">
                    <a:srgbClr val="000000"/>
                  </a:outerShdw>
                </a:effectLst>
              </a:rPr>
              <a:t>integrase</a:t>
            </a:r>
            <a:r>
              <a:rPr lang="pt-BR" sz="3200" dirty="0">
                <a:solidFill>
                  <a:srgbClr val="CC0000"/>
                </a:solidFill>
                <a:effectLst>
                  <a:outerShdw blurRad="38100" dist="38100" dir="2700000" algn="tl">
                    <a:srgbClr val="000000"/>
                  </a:outerShdw>
                </a:effectLst>
              </a:rPr>
              <a:t> nos pacientes do ADEE3002</a:t>
            </a:r>
          </a:p>
        </p:txBody>
      </p:sp>
      <p:sp>
        <p:nvSpPr>
          <p:cNvPr id="54276" name="Text Box 7"/>
          <p:cNvSpPr txBox="1">
            <a:spLocks noChangeArrowheads="1"/>
          </p:cNvSpPr>
          <p:nvPr/>
        </p:nvSpPr>
        <p:spPr bwMode="auto">
          <a:xfrm>
            <a:off x="601663" y="1487488"/>
            <a:ext cx="7916862" cy="5370512"/>
          </a:xfrm>
          <a:prstGeom prst="rect">
            <a:avLst/>
          </a:prstGeom>
          <a:noFill/>
          <a:ln w="9525">
            <a:noFill/>
            <a:miter lim="800000"/>
            <a:headEnd/>
            <a:tailEnd/>
          </a:ln>
        </p:spPr>
        <p:txBody>
          <a:bodyPr>
            <a:spAutoFit/>
          </a:bodyPr>
          <a:lstStyle/>
          <a:p>
            <a:pPr algn="just">
              <a:lnSpc>
                <a:spcPct val="150000"/>
              </a:lnSpc>
              <a:spcBef>
                <a:spcPts val="2000"/>
              </a:spcBef>
              <a:buFont typeface="Wingdings" pitchFamily="2" charset="2"/>
              <a:buChar char="§"/>
            </a:pPr>
            <a:r>
              <a:rPr lang="pt-PT" sz="1800"/>
              <a:t> Aproximadamente 50% de grau de conservação na região da IN.</a:t>
            </a:r>
          </a:p>
          <a:p>
            <a:pPr algn="just">
              <a:lnSpc>
                <a:spcPct val="150000"/>
              </a:lnSpc>
              <a:spcBef>
                <a:spcPts val="2000"/>
              </a:spcBef>
              <a:buFont typeface="Wingdings" pitchFamily="2" charset="2"/>
              <a:buChar char="§"/>
            </a:pPr>
            <a:r>
              <a:rPr lang="pt-PT" sz="1800"/>
              <a:t> Em 78% das sequências foi encontrada pelo menos uma substituição na integrase.</a:t>
            </a:r>
          </a:p>
          <a:p>
            <a:pPr algn="just">
              <a:lnSpc>
                <a:spcPct val="150000"/>
              </a:lnSpc>
              <a:spcBef>
                <a:spcPts val="2000"/>
              </a:spcBef>
              <a:buFont typeface="Wingdings" pitchFamily="2" charset="2"/>
              <a:buChar char="§"/>
            </a:pPr>
            <a:r>
              <a:rPr lang="pt-PT" sz="1800"/>
              <a:t> Ausência de mutações primárias de resistência aos INIs.</a:t>
            </a:r>
          </a:p>
          <a:p>
            <a:pPr algn="just">
              <a:lnSpc>
                <a:spcPct val="150000"/>
              </a:lnSpc>
              <a:spcBef>
                <a:spcPts val="2000"/>
              </a:spcBef>
              <a:buFont typeface="Wingdings" pitchFamily="2" charset="2"/>
              <a:buChar char="§"/>
            </a:pPr>
            <a:r>
              <a:rPr lang="pt-PT" sz="1800"/>
              <a:t> Entretanto, mutações acessórias e outras descritas como associadas à resistência foram encontradas em alta frequência.</a:t>
            </a:r>
          </a:p>
          <a:p>
            <a:pPr algn="just">
              <a:lnSpc>
                <a:spcPct val="150000"/>
              </a:lnSpc>
              <a:spcBef>
                <a:spcPts val="2000"/>
              </a:spcBef>
              <a:buFont typeface="Wingdings" pitchFamily="2" charset="2"/>
              <a:buChar char="§"/>
            </a:pPr>
            <a:r>
              <a:rPr lang="pt-PT" sz="1800"/>
              <a:t> A região IN demonstrou-se altamente polimórfica em toda sua extensão.</a:t>
            </a:r>
          </a:p>
          <a:p>
            <a:pPr algn="just">
              <a:lnSpc>
                <a:spcPct val="150000"/>
              </a:lnSpc>
              <a:spcBef>
                <a:spcPts val="2000"/>
              </a:spcBef>
            </a:pPr>
            <a:endParaRPr lang="pt-PT" sz="1800"/>
          </a:p>
          <a:p>
            <a:pPr algn="just">
              <a:lnSpc>
                <a:spcPct val="150000"/>
              </a:lnSpc>
              <a:spcBef>
                <a:spcPts val="2000"/>
              </a:spcBef>
              <a:buFont typeface="Wingdings" pitchFamily="2" charset="2"/>
              <a:buChar char="§"/>
            </a:pPr>
            <a:endParaRPr lang="pt-PT" sz="1800"/>
          </a:p>
        </p:txBody>
      </p:sp>
      <p:sp>
        <p:nvSpPr>
          <p:cNvPr id="54277" name="Retângulo 4"/>
          <p:cNvSpPr>
            <a:spLocks noChangeArrowheads="1"/>
          </p:cNvSpPr>
          <p:nvPr/>
        </p:nvSpPr>
        <p:spPr bwMode="auto">
          <a:xfrm>
            <a:off x="571500" y="6121400"/>
            <a:ext cx="4572000" cy="307975"/>
          </a:xfrm>
          <a:prstGeom prst="rect">
            <a:avLst/>
          </a:prstGeom>
          <a:noFill/>
          <a:ln w="9525">
            <a:noFill/>
            <a:miter lim="800000"/>
            <a:headEnd/>
            <a:tailEnd/>
          </a:ln>
        </p:spPr>
        <p:txBody>
          <a:bodyPr>
            <a:spAutoFit/>
          </a:bodyPr>
          <a:lstStyle/>
          <a:p>
            <a:pPr>
              <a:spcBef>
                <a:spcPct val="50000"/>
              </a:spcBef>
            </a:pPr>
            <a:r>
              <a:rPr lang="pt-BR" sz="1400"/>
              <a:t>Arruda et al. AIDS Res Hum Retrov, 2010</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ounded Rectangle 841"/>
          <p:cNvSpPr>
            <a:spLocks noChangeArrowheads="1"/>
          </p:cNvSpPr>
          <p:nvPr/>
        </p:nvSpPr>
        <p:spPr bwMode="auto">
          <a:xfrm>
            <a:off x="357188" y="1287463"/>
            <a:ext cx="8429625" cy="4714875"/>
          </a:xfrm>
          <a:prstGeom prst="roundRect">
            <a:avLst>
              <a:gd name="adj" fmla="val 5352"/>
            </a:avLst>
          </a:prstGeom>
          <a:solidFill>
            <a:srgbClr val="FFFFFF"/>
          </a:solidFill>
          <a:ln w="9525" algn="ctr">
            <a:noFill/>
            <a:round/>
            <a:headEnd/>
            <a:tailEnd/>
          </a:ln>
        </p:spPr>
        <p:txBody>
          <a:bodyPr wrap="none"/>
          <a:lstStyle/>
          <a:p>
            <a:endParaRPr lang="pt-BR"/>
          </a:p>
        </p:txBody>
      </p:sp>
      <p:sp>
        <p:nvSpPr>
          <p:cNvPr id="63491" name="Text Box 10"/>
          <p:cNvSpPr txBox="1">
            <a:spLocks noChangeArrowheads="1"/>
          </p:cNvSpPr>
          <p:nvPr/>
        </p:nvSpPr>
        <p:spPr bwMode="auto">
          <a:xfrm>
            <a:off x="214313" y="276225"/>
            <a:ext cx="8715375" cy="768350"/>
          </a:xfrm>
          <a:prstGeom prst="rect">
            <a:avLst/>
          </a:prstGeom>
          <a:noFill/>
          <a:ln w="9525">
            <a:noFill/>
            <a:miter lim="800000"/>
            <a:headEnd/>
            <a:tailEnd/>
          </a:ln>
        </p:spPr>
        <p:txBody>
          <a:bodyPr>
            <a:spAutoFit/>
          </a:bodyPr>
          <a:lstStyle/>
          <a:p>
            <a:pPr algn="ctr"/>
            <a:r>
              <a:rPr lang="pt-BR" sz="2200" b="1">
                <a:solidFill>
                  <a:srgbClr val="000000"/>
                </a:solidFill>
              </a:rPr>
              <a:t>GENOTIPAGEM POR PCR</a:t>
            </a:r>
          </a:p>
          <a:p>
            <a:pPr algn="ctr"/>
            <a:r>
              <a:rPr lang="pt-BR" sz="2200" b="1">
                <a:solidFill>
                  <a:srgbClr val="000000"/>
                </a:solidFill>
              </a:rPr>
              <a:t> PARA DETECÇÃO DO ALELO CCR5-</a:t>
            </a:r>
            <a:r>
              <a:rPr lang="pt-BR" sz="2200" b="1">
                <a:solidFill>
                  <a:srgbClr val="000000"/>
                </a:solidFill>
                <a:latin typeface="Symbol" pitchFamily="18" charset="2"/>
              </a:rPr>
              <a:t>D</a:t>
            </a:r>
            <a:r>
              <a:rPr lang="pt-BR" sz="2200" b="1">
                <a:solidFill>
                  <a:srgbClr val="000000"/>
                </a:solidFill>
              </a:rPr>
              <a:t>32</a:t>
            </a:r>
          </a:p>
        </p:txBody>
      </p:sp>
      <p:pic>
        <p:nvPicPr>
          <p:cNvPr id="63492" name="Picture 955"/>
          <p:cNvPicPr>
            <a:picLocks noChangeAspect="1" noChangeArrowheads="1"/>
          </p:cNvPicPr>
          <p:nvPr/>
        </p:nvPicPr>
        <p:blipFill>
          <a:blip r:embed="rId3" cstate="print"/>
          <a:srcRect/>
          <a:stretch>
            <a:fillRect/>
          </a:stretch>
        </p:blipFill>
        <p:spPr bwMode="auto">
          <a:xfrm>
            <a:off x="5654675" y="1857375"/>
            <a:ext cx="2336800" cy="3962400"/>
          </a:xfrm>
          <a:prstGeom prst="rect">
            <a:avLst/>
          </a:prstGeom>
          <a:noFill/>
          <a:ln w="9525">
            <a:noFill/>
            <a:miter lim="800000"/>
            <a:headEnd/>
            <a:tailEnd/>
          </a:ln>
        </p:spPr>
      </p:pic>
      <p:sp>
        <p:nvSpPr>
          <p:cNvPr id="63493" name="Rectangle 956"/>
          <p:cNvSpPr>
            <a:spLocks noChangeArrowheads="1"/>
          </p:cNvSpPr>
          <p:nvPr/>
        </p:nvSpPr>
        <p:spPr bwMode="auto">
          <a:xfrm>
            <a:off x="6027738" y="1585913"/>
            <a:ext cx="1858962" cy="246062"/>
          </a:xfrm>
          <a:prstGeom prst="rect">
            <a:avLst/>
          </a:prstGeom>
          <a:noFill/>
          <a:ln w="9525">
            <a:noFill/>
            <a:miter lim="800000"/>
            <a:headEnd/>
            <a:tailEnd/>
          </a:ln>
        </p:spPr>
        <p:txBody>
          <a:bodyPr wrap="none" lIns="0" tIns="0" rIns="0" bIns="0">
            <a:spAutoFit/>
          </a:bodyPr>
          <a:lstStyle/>
          <a:p>
            <a:r>
              <a:rPr lang="pt-BR" sz="1600" b="1">
                <a:solidFill>
                  <a:srgbClr val="131516"/>
                </a:solidFill>
              </a:rPr>
              <a:t>Produto de PCR     </a:t>
            </a:r>
            <a:endParaRPr lang="pt-BR"/>
          </a:p>
        </p:txBody>
      </p:sp>
      <p:sp>
        <p:nvSpPr>
          <p:cNvPr id="63494" name="Rectangle 957"/>
          <p:cNvSpPr>
            <a:spLocks noChangeArrowheads="1"/>
          </p:cNvSpPr>
          <p:nvPr/>
        </p:nvSpPr>
        <p:spPr bwMode="auto">
          <a:xfrm>
            <a:off x="8088313" y="4433888"/>
            <a:ext cx="515937" cy="215900"/>
          </a:xfrm>
          <a:prstGeom prst="rect">
            <a:avLst/>
          </a:prstGeom>
          <a:noFill/>
          <a:ln w="9525">
            <a:noFill/>
            <a:miter lim="800000"/>
            <a:headEnd/>
            <a:tailEnd/>
          </a:ln>
        </p:spPr>
        <p:txBody>
          <a:bodyPr wrap="none" lIns="0" tIns="0" rIns="0" bIns="0">
            <a:spAutoFit/>
          </a:bodyPr>
          <a:lstStyle/>
          <a:p>
            <a:r>
              <a:rPr lang="pt-BR" sz="1400" b="1">
                <a:solidFill>
                  <a:srgbClr val="131516"/>
                </a:solidFill>
              </a:rPr>
              <a:t>230bp</a:t>
            </a:r>
            <a:endParaRPr lang="pt-BR"/>
          </a:p>
        </p:txBody>
      </p:sp>
      <p:sp>
        <p:nvSpPr>
          <p:cNvPr id="63495" name="Rectangle 958"/>
          <p:cNvSpPr>
            <a:spLocks noChangeArrowheads="1"/>
          </p:cNvSpPr>
          <p:nvPr/>
        </p:nvSpPr>
        <p:spPr bwMode="auto">
          <a:xfrm>
            <a:off x="8062913" y="4676775"/>
            <a:ext cx="515937" cy="215900"/>
          </a:xfrm>
          <a:prstGeom prst="rect">
            <a:avLst/>
          </a:prstGeom>
          <a:noFill/>
          <a:ln w="9525">
            <a:noFill/>
            <a:miter lim="800000"/>
            <a:headEnd/>
            <a:tailEnd/>
          </a:ln>
        </p:spPr>
        <p:txBody>
          <a:bodyPr wrap="none" lIns="0" tIns="0" rIns="0" bIns="0">
            <a:spAutoFit/>
          </a:bodyPr>
          <a:lstStyle/>
          <a:p>
            <a:r>
              <a:rPr lang="pt-BR" sz="1400" b="1">
                <a:solidFill>
                  <a:srgbClr val="131516"/>
                </a:solidFill>
              </a:rPr>
              <a:t>198bp</a:t>
            </a:r>
            <a:endParaRPr lang="pt-BR"/>
          </a:p>
        </p:txBody>
      </p:sp>
      <p:sp>
        <p:nvSpPr>
          <p:cNvPr id="63496" name="Rectangle 959"/>
          <p:cNvSpPr>
            <a:spLocks noChangeArrowheads="1"/>
          </p:cNvSpPr>
          <p:nvPr/>
        </p:nvSpPr>
        <p:spPr bwMode="auto">
          <a:xfrm>
            <a:off x="6684963" y="2478088"/>
            <a:ext cx="261937" cy="246062"/>
          </a:xfrm>
          <a:prstGeom prst="rect">
            <a:avLst/>
          </a:prstGeom>
          <a:noFill/>
          <a:ln w="9525">
            <a:noFill/>
            <a:miter lim="800000"/>
            <a:headEnd/>
            <a:tailEnd/>
          </a:ln>
        </p:spPr>
        <p:txBody>
          <a:bodyPr wrap="none" lIns="0" tIns="0" rIns="0" bIns="0">
            <a:spAutoFit/>
          </a:bodyPr>
          <a:lstStyle/>
          <a:p>
            <a:r>
              <a:rPr lang="pt-BR" sz="1600" b="1" u="sng">
                <a:solidFill>
                  <a:srgbClr val="FFFFFF"/>
                </a:solidFill>
              </a:rPr>
              <a:t>TS</a:t>
            </a:r>
            <a:endParaRPr lang="pt-BR" u="sng"/>
          </a:p>
        </p:txBody>
      </p:sp>
      <p:sp>
        <p:nvSpPr>
          <p:cNvPr id="63497" name="Rectangle 960"/>
          <p:cNvSpPr>
            <a:spLocks noChangeArrowheads="1"/>
          </p:cNvSpPr>
          <p:nvPr/>
        </p:nvSpPr>
        <p:spPr bwMode="auto">
          <a:xfrm>
            <a:off x="7313613" y="2478088"/>
            <a:ext cx="407987" cy="246062"/>
          </a:xfrm>
          <a:prstGeom prst="rect">
            <a:avLst/>
          </a:prstGeom>
          <a:noFill/>
          <a:ln w="9525">
            <a:noFill/>
            <a:miter lim="800000"/>
            <a:headEnd/>
            <a:tailEnd/>
          </a:ln>
        </p:spPr>
        <p:txBody>
          <a:bodyPr wrap="none" lIns="0" tIns="0" rIns="0" bIns="0">
            <a:spAutoFit/>
          </a:bodyPr>
          <a:lstStyle/>
          <a:p>
            <a:r>
              <a:rPr lang="pt-BR" sz="1600" b="1" u="sng">
                <a:solidFill>
                  <a:srgbClr val="FFFFFF"/>
                </a:solidFill>
              </a:rPr>
              <a:t>HET</a:t>
            </a:r>
            <a:endParaRPr lang="pt-BR" u="sng"/>
          </a:p>
        </p:txBody>
      </p:sp>
      <p:sp>
        <p:nvSpPr>
          <p:cNvPr id="63498" name="Rectangle 40"/>
          <p:cNvSpPr>
            <a:spLocks noChangeArrowheads="1"/>
          </p:cNvSpPr>
          <p:nvPr/>
        </p:nvSpPr>
        <p:spPr bwMode="auto">
          <a:xfrm>
            <a:off x="152400" y="228600"/>
            <a:ext cx="8839200" cy="609600"/>
          </a:xfrm>
          <a:prstGeom prst="rect">
            <a:avLst/>
          </a:prstGeom>
          <a:noFill/>
          <a:ln w="9525">
            <a:noFill/>
            <a:miter lim="800000"/>
            <a:headEnd/>
            <a:tailEnd/>
          </a:ln>
        </p:spPr>
        <p:txBody>
          <a:bodyPr anchor="ctr"/>
          <a:lstStyle/>
          <a:p>
            <a:pPr eaLnBrk="0" hangingPunct="0"/>
            <a:endParaRPr lang="pt-BR" sz="2800" b="1">
              <a:solidFill>
                <a:srgbClr val="CC0000"/>
              </a:solidFill>
            </a:endParaRPr>
          </a:p>
        </p:txBody>
      </p:sp>
      <p:sp>
        <p:nvSpPr>
          <p:cNvPr id="63499" name="Rectangle 961"/>
          <p:cNvSpPr>
            <a:spLocks noChangeArrowheads="1"/>
          </p:cNvSpPr>
          <p:nvPr/>
        </p:nvSpPr>
        <p:spPr bwMode="auto">
          <a:xfrm>
            <a:off x="1285875" y="3071813"/>
            <a:ext cx="1666875" cy="6350"/>
          </a:xfrm>
          <a:prstGeom prst="rect">
            <a:avLst/>
          </a:prstGeom>
          <a:solidFill>
            <a:srgbClr val="007CC3"/>
          </a:solidFill>
          <a:ln w="9525">
            <a:noFill/>
            <a:miter lim="800000"/>
            <a:headEnd/>
            <a:tailEnd/>
          </a:ln>
        </p:spPr>
        <p:txBody>
          <a:bodyPr/>
          <a:lstStyle/>
          <a:p>
            <a:endParaRPr lang="pt-BR"/>
          </a:p>
        </p:txBody>
      </p:sp>
      <p:sp>
        <p:nvSpPr>
          <p:cNvPr id="63500" name="Rectangle 968"/>
          <p:cNvSpPr>
            <a:spLocks noChangeArrowheads="1"/>
          </p:cNvSpPr>
          <p:nvPr/>
        </p:nvSpPr>
        <p:spPr bwMode="auto">
          <a:xfrm>
            <a:off x="1285875" y="3027363"/>
            <a:ext cx="1666875" cy="12700"/>
          </a:xfrm>
          <a:prstGeom prst="rect">
            <a:avLst/>
          </a:prstGeom>
          <a:solidFill>
            <a:srgbClr val="008BCC"/>
          </a:solidFill>
          <a:ln w="9525">
            <a:noFill/>
            <a:miter lim="800000"/>
            <a:headEnd/>
            <a:tailEnd/>
          </a:ln>
        </p:spPr>
        <p:txBody>
          <a:bodyPr/>
          <a:lstStyle/>
          <a:p>
            <a:endParaRPr lang="pt-BR"/>
          </a:p>
        </p:txBody>
      </p:sp>
      <p:sp>
        <p:nvSpPr>
          <p:cNvPr id="63501" name="Rectangle 977"/>
          <p:cNvSpPr>
            <a:spLocks noChangeArrowheads="1"/>
          </p:cNvSpPr>
          <p:nvPr/>
        </p:nvSpPr>
        <p:spPr bwMode="auto">
          <a:xfrm>
            <a:off x="1285875" y="2968625"/>
            <a:ext cx="1666875" cy="12700"/>
          </a:xfrm>
          <a:prstGeom prst="rect">
            <a:avLst/>
          </a:prstGeom>
          <a:solidFill>
            <a:srgbClr val="38A5DE"/>
          </a:solidFill>
          <a:ln w="9525">
            <a:noFill/>
            <a:miter lim="800000"/>
            <a:headEnd/>
            <a:tailEnd/>
          </a:ln>
        </p:spPr>
        <p:txBody>
          <a:bodyPr/>
          <a:lstStyle/>
          <a:p>
            <a:endParaRPr lang="pt-BR"/>
          </a:p>
        </p:txBody>
      </p:sp>
      <p:sp>
        <p:nvSpPr>
          <p:cNvPr id="63502" name="Rectangle 986"/>
          <p:cNvSpPr>
            <a:spLocks noChangeArrowheads="1"/>
          </p:cNvSpPr>
          <p:nvPr/>
        </p:nvSpPr>
        <p:spPr bwMode="auto">
          <a:xfrm>
            <a:off x="1285875" y="2911475"/>
            <a:ext cx="1666875" cy="12700"/>
          </a:xfrm>
          <a:prstGeom prst="rect">
            <a:avLst/>
          </a:prstGeom>
          <a:solidFill>
            <a:srgbClr val="70C2EF"/>
          </a:solidFill>
          <a:ln w="9525">
            <a:noFill/>
            <a:miter lim="800000"/>
            <a:headEnd/>
            <a:tailEnd/>
          </a:ln>
        </p:spPr>
        <p:txBody>
          <a:bodyPr/>
          <a:lstStyle/>
          <a:p>
            <a:endParaRPr lang="pt-BR"/>
          </a:p>
        </p:txBody>
      </p:sp>
      <p:sp>
        <p:nvSpPr>
          <p:cNvPr id="63503" name="Rectangle 993"/>
          <p:cNvSpPr>
            <a:spLocks noChangeArrowheads="1"/>
          </p:cNvSpPr>
          <p:nvPr/>
        </p:nvSpPr>
        <p:spPr bwMode="auto">
          <a:xfrm>
            <a:off x="1285875" y="2867025"/>
            <a:ext cx="1666875" cy="12700"/>
          </a:xfrm>
          <a:prstGeom prst="rect">
            <a:avLst/>
          </a:prstGeom>
          <a:solidFill>
            <a:srgbClr val="4EAFE4"/>
          </a:solidFill>
          <a:ln w="9525">
            <a:noFill/>
            <a:miter lim="800000"/>
            <a:headEnd/>
            <a:tailEnd/>
          </a:ln>
        </p:spPr>
        <p:txBody>
          <a:bodyPr/>
          <a:lstStyle/>
          <a:p>
            <a:endParaRPr lang="pt-BR"/>
          </a:p>
        </p:txBody>
      </p:sp>
      <p:sp>
        <p:nvSpPr>
          <p:cNvPr id="63504" name="Rectangle 1004"/>
          <p:cNvSpPr>
            <a:spLocks noChangeArrowheads="1"/>
          </p:cNvSpPr>
          <p:nvPr/>
        </p:nvSpPr>
        <p:spPr bwMode="auto">
          <a:xfrm>
            <a:off x="1285875" y="2795588"/>
            <a:ext cx="1666875" cy="12700"/>
          </a:xfrm>
          <a:prstGeom prst="rect">
            <a:avLst/>
          </a:prstGeom>
          <a:solidFill>
            <a:srgbClr val="0090CF"/>
          </a:solidFill>
          <a:ln w="9525">
            <a:noFill/>
            <a:miter lim="800000"/>
            <a:headEnd/>
            <a:tailEnd/>
          </a:ln>
        </p:spPr>
        <p:txBody>
          <a:bodyPr/>
          <a:lstStyle/>
          <a:p>
            <a:endParaRPr lang="pt-BR"/>
          </a:p>
        </p:txBody>
      </p:sp>
      <p:sp>
        <p:nvSpPr>
          <p:cNvPr id="63505" name="Rectangle 1011"/>
          <p:cNvSpPr>
            <a:spLocks noChangeArrowheads="1"/>
          </p:cNvSpPr>
          <p:nvPr/>
        </p:nvSpPr>
        <p:spPr bwMode="auto">
          <a:xfrm>
            <a:off x="1285875" y="2757488"/>
            <a:ext cx="1666875" cy="6350"/>
          </a:xfrm>
          <a:prstGeom prst="rect">
            <a:avLst/>
          </a:prstGeom>
          <a:solidFill>
            <a:srgbClr val="007CC3"/>
          </a:solidFill>
          <a:ln w="9525">
            <a:noFill/>
            <a:miter lim="800000"/>
            <a:headEnd/>
            <a:tailEnd/>
          </a:ln>
        </p:spPr>
        <p:txBody>
          <a:bodyPr/>
          <a:lstStyle/>
          <a:p>
            <a:endParaRPr lang="pt-BR"/>
          </a:p>
        </p:txBody>
      </p:sp>
      <p:sp>
        <p:nvSpPr>
          <p:cNvPr id="63506" name="Rectangle 1012"/>
          <p:cNvSpPr>
            <a:spLocks noChangeArrowheads="1"/>
          </p:cNvSpPr>
          <p:nvPr/>
        </p:nvSpPr>
        <p:spPr bwMode="auto">
          <a:xfrm>
            <a:off x="1285875" y="2757488"/>
            <a:ext cx="1666875" cy="1587"/>
          </a:xfrm>
          <a:prstGeom prst="rect">
            <a:avLst/>
          </a:prstGeom>
          <a:solidFill>
            <a:srgbClr val="007CC3"/>
          </a:solidFill>
          <a:ln w="9525">
            <a:noFill/>
            <a:miter lim="800000"/>
            <a:headEnd/>
            <a:tailEnd/>
          </a:ln>
        </p:spPr>
        <p:txBody>
          <a:bodyPr/>
          <a:lstStyle/>
          <a:p>
            <a:endParaRPr lang="pt-BR"/>
          </a:p>
        </p:txBody>
      </p:sp>
      <p:sp>
        <p:nvSpPr>
          <p:cNvPr id="63507" name="Line 1781"/>
          <p:cNvSpPr>
            <a:spLocks noChangeShapeType="1"/>
          </p:cNvSpPr>
          <p:nvPr/>
        </p:nvSpPr>
        <p:spPr bwMode="auto">
          <a:xfrm flipH="1">
            <a:off x="7800975" y="4557713"/>
            <a:ext cx="244475" cy="0"/>
          </a:xfrm>
          <a:prstGeom prst="line">
            <a:avLst/>
          </a:prstGeom>
          <a:noFill/>
          <a:ln w="9525">
            <a:solidFill>
              <a:schemeClr val="bg1"/>
            </a:solidFill>
            <a:round/>
            <a:headEnd/>
            <a:tailEnd type="triangle" w="med" len="med"/>
          </a:ln>
        </p:spPr>
        <p:txBody>
          <a:bodyPr wrap="none" anchor="ctr"/>
          <a:lstStyle/>
          <a:p>
            <a:endParaRPr lang="pt-BR"/>
          </a:p>
        </p:txBody>
      </p:sp>
      <p:sp>
        <p:nvSpPr>
          <p:cNvPr id="63508" name="Line 1782"/>
          <p:cNvSpPr>
            <a:spLocks noChangeShapeType="1"/>
          </p:cNvSpPr>
          <p:nvPr/>
        </p:nvSpPr>
        <p:spPr bwMode="auto">
          <a:xfrm flipH="1">
            <a:off x="7810500" y="4724400"/>
            <a:ext cx="242888" cy="0"/>
          </a:xfrm>
          <a:prstGeom prst="line">
            <a:avLst/>
          </a:prstGeom>
          <a:noFill/>
          <a:ln w="9525">
            <a:solidFill>
              <a:schemeClr val="bg1"/>
            </a:solidFill>
            <a:round/>
            <a:headEnd/>
            <a:tailEnd type="triangle" w="med" len="med"/>
          </a:ln>
        </p:spPr>
        <p:txBody>
          <a:bodyPr wrap="none" anchor="ctr"/>
          <a:lstStyle/>
          <a:p>
            <a:endParaRPr lang="pt-BR"/>
          </a:p>
        </p:txBody>
      </p:sp>
      <p:grpSp>
        <p:nvGrpSpPr>
          <p:cNvPr id="63509" name="Group 1789"/>
          <p:cNvGrpSpPr>
            <a:grpSpLocks/>
          </p:cNvGrpSpPr>
          <p:nvPr/>
        </p:nvGrpSpPr>
        <p:grpSpPr bwMode="auto">
          <a:xfrm>
            <a:off x="790575" y="1663700"/>
            <a:ext cx="4133850" cy="3935413"/>
            <a:chOff x="509" y="1185"/>
            <a:chExt cx="2929" cy="2479"/>
          </a:xfrm>
        </p:grpSpPr>
        <p:sp>
          <p:nvSpPr>
            <p:cNvPr id="63511" name="Text Box 2"/>
            <p:cNvSpPr txBox="1">
              <a:spLocks noChangeArrowheads="1"/>
            </p:cNvSpPr>
            <p:nvPr/>
          </p:nvSpPr>
          <p:spPr bwMode="auto">
            <a:xfrm>
              <a:off x="665" y="1197"/>
              <a:ext cx="1584" cy="231"/>
            </a:xfrm>
            <a:prstGeom prst="rect">
              <a:avLst/>
            </a:prstGeom>
            <a:noFill/>
            <a:ln w="9525">
              <a:noFill/>
              <a:miter lim="800000"/>
              <a:headEnd/>
              <a:tailEnd/>
            </a:ln>
          </p:spPr>
          <p:txBody>
            <a:bodyPr>
              <a:spAutoFit/>
            </a:bodyPr>
            <a:lstStyle/>
            <a:p>
              <a:pPr eaLnBrk="0" hangingPunct="0">
                <a:spcBef>
                  <a:spcPct val="50000"/>
                </a:spcBef>
                <a:tabLst>
                  <a:tab pos="187325" algn="l"/>
                </a:tabLst>
              </a:pPr>
              <a:r>
                <a:rPr lang="en-US" sz="1800" b="1"/>
                <a:t>Tipo selvagem :</a:t>
              </a:r>
              <a:endParaRPr lang="pt-BR" sz="1800" b="1"/>
            </a:p>
          </p:txBody>
        </p:sp>
        <p:sp>
          <p:nvSpPr>
            <p:cNvPr id="63512" name="Text Box 6"/>
            <p:cNvSpPr txBox="1">
              <a:spLocks noChangeArrowheads="1"/>
            </p:cNvSpPr>
            <p:nvPr/>
          </p:nvSpPr>
          <p:spPr bwMode="auto">
            <a:xfrm>
              <a:off x="1914" y="1185"/>
              <a:ext cx="1350" cy="250"/>
            </a:xfrm>
            <a:prstGeom prst="rect">
              <a:avLst/>
            </a:prstGeom>
            <a:noFill/>
            <a:ln w="9525">
              <a:noFill/>
              <a:miter lim="800000"/>
              <a:headEnd/>
              <a:tailEnd/>
            </a:ln>
          </p:spPr>
          <p:txBody>
            <a:bodyPr>
              <a:spAutoFit/>
            </a:bodyPr>
            <a:lstStyle/>
            <a:p>
              <a:pPr eaLnBrk="0" hangingPunct="0">
                <a:spcBef>
                  <a:spcPct val="50000"/>
                </a:spcBef>
              </a:pPr>
              <a:r>
                <a:rPr lang="pt-BR" sz="2000" b="1"/>
                <a:t>CCR5</a:t>
              </a:r>
            </a:p>
          </p:txBody>
        </p:sp>
        <p:grpSp>
          <p:nvGrpSpPr>
            <p:cNvPr id="63513" name="Group 1788"/>
            <p:cNvGrpSpPr>
              <a:grpSpLocks/>
            </p:cNvGrpSpPr>
            <p:nvPr/>
          </p:nvGrpSpPr>
          <p:grpSpPr bwMode="auto">
            <a:xfrm>
              <a:off x="509" y="1569"/>
              <a:ext cx="2929" cy="2095"/>
              <a:chOff x="509" y="1569"/>
              <a:chExt cx="2929" cy="2095"/>
            </a:xfrm>
          </p:grpSpPr>
          <p:sp>
            <p:nvSpPr>
              <p:cNvPr id="63514" name="Text Box 3"/>
              <p:cNvSpPr txBox="1">
                <a:spLocks noChangeArrowheads="1"/>
              </p:cNvSpPr>
              <p:nvPr/>
            </p:nvSpPr>
            <p:spPr bwMode="auto">
              <a:xfrm>
                <a:off x="668" y="2520"/>
                <a:ext cx="1353" cy="231"/>
              </a:xfrm>
              <a:prstGeom prst="rect">
                <a:avLst/>
              </a:prstGeom>
              <a:noFill/>
              <a:ln w="9525">
                <a:noFill/>
                <a:miter lim="800000"/>
                <a:headEnd/>
                <a:tailEnd/>
              </a:ln>
            </p:spPr>
            <p:txBody>
              <a:bodyPr>
                <a:spAutoFit/>
              </a:bodyPr>
              <a:lstStyle/>
              <a:p>
                <a:pPr eaLnBrk="0" hangingPunct="0">
                  <a:spcBef>
                    <a:spcPct val="50000"/>
                  </a:spcBef>
                  <a:tabLst>
                    <a:tab pos="187325" algn="l"/>
                  </a:tabLst>
                </a:pPr>
                <a:r>
                  <a:rPr lang="en-US" sz="1800" b="1"/>
                  <a:t>Heterozigoto :</a:t>
                </a:r>
              </a:p>
            </p:txBody>
          </p:sp>
          <p:sp>
            <p:nvSpPr>
              <p:cNvPr id="63515" name="Rectangle 962"/>
              <p:cNvSpPr>
                <a:spLocks noChangeArrowheads="1"/>
              </p:cNvSpPr>
              <p:nvPr/>
            </p:nvSpPr>
            <p:spPr bwMode="auto">
              <a:xfrm>
                <a:off x="859" y="2068"/>
                <a:ext cx="1182" cy="8"/>
              </a:xfrm>
              <a:prstGeom prst="rect">
                <a:avLst/>
              </a:prstGeom>
              <a:solidFill>
                <a:srgbClr val="007CC3"/>
              </a:solidFill>
              <a:ln w="9525">
                <a:noFill/>
                <a:miter lim="800000"/>
                <a:headEnd/>
                <a:tailEnd/>
              </a:ln>
            </p:spPr>
            <p:txBody>
              <a:bodyPr/>
              <a:lstStyle/>
              <a:p>
                <a:endParaRPr lang="pt-BR"/>
              </a:p>
            </p:txBody>
          </p:sp>
          <p:sp>
            <p:nvSpPr>
              <p:cNvPr id="63516" name="Rectangle 963"/>
              <p:cNvSpPr>
                <a:spLocks noChangeArrowheads="1"/>
              </p:cNvSpPr>
              <p:nvPr/>
            </p:nvSpPr>
            <p:spPr bwMode="auto">
              <a:xfrm>
                <a:off x="859" y="2064"/>
                <a:ext cx="1182" cy="8"/>
              </a:xfrm>
              <a:prstGeom prst="rect">
                <a:avLst/>
              </a:prstGeom>
              <a:solidFill>
                <a:srgbClr val="007FC4"/>
              </a:solidFill>
              <a:ln w="9525">
                <a:noFill/>
                <a:miter lim="800000"/>
                <a:headEnd/>
                <a:tailEnd/>
              </a:ln>
            </p:spPr>
            <p:txBody>
              <a:bodyPr/>
              <a:lstStyle/>
              <a:p>
                <a:endParaRPr lang="pt-BR"/>
              </a:p>
            </p:txBody>
          </p:sp>
          <p:sp>
            <p:nvSpPr>
              <p:cNvPr id="63517" name="Rectangle 964"/>
              <p:cNvSpPr>
                <a:spLocks noChangeArrowheads="1"/>
              </p:cNvSpPr>
              <p:nvPr/>
            </p:nvSpPr>
            <p:spPr bwMode="auto">
              <a:xfrm>
                <a:off x="859" y="2060"/>
                <a:ext cx="1182" cy="8"/>
              </a:xfrm>
              <a:prstGeom prst="rect">
                <a:avLst/>
              </a:prstGeom>
              <a:solidFill>
                <a:srgbClr val="0081C6"/>
              </a:solidFill>
              <a:ln w="9525">
                <a:noFill/>
                <a:miter lim="800000"/>
                <a:headEnd/>
                <a:tailEnd/>
              </a:ln>
            </p:spPr>
            <p:txBody>
              <a:bodyPr/>
              <a:lstStyle/>
              <a:p>
                <a:endParaRPr lang="pt-BR"/>
              </a:p>
            </p:txBody>
          </p:sp>
          <p:sp>
            <p:nvSpPr>
              <p:cNvPr id="63518" name="Rectangle 965"/>
              <p:cNvSpPr>
                <a:spLocks noChangeArrowheads="1"/>
              </p:cNvSpPr>
              <p:nvPr/>
            </p:nvSpPr>
            <p:spPr bwMode="auto">
              <a:xfrm>
                <a:off x="859" y="2056"/>
                <a:ext cx="1182" cy="8"/>
              </a:xfrm>
              <a:prstGeom prst="rect">
                <a:avLst/>
              </a:prstGeom>
              <a:solidFill>
                <a:srgbClr val="0084C7"/>
              </a:solidFill>
              <a:ln w="9525">
                <a:noFill/>
                <a:miter lim="800000"/>
                <a:headEnd/>
                <a:tailEnd/>
              </a:ln>
            </p:spPr>
            <p:txBody>
              <a:bodyPr/>
              <a:lstStyle/>
              <a:p>
                <a:endParaRPr lang="pt-BR"/>
              </a:p>
            </p:txBody>
          </p:sp>
          <p:sp>
            <p:nvSpPr>
              <p:cNvPr id="63519" name="Rectangle 966"/>
              <p:cNvSpPr>
                <a:spLocks noChangeArrowheads="1"/>
              </p:cNvSpPr>
              <p:nvPr/>
            </p:nvSpPr>
            <p:spPr bwMode="auto">
              <a:xfrm>
                <a:off x="859" y="2052"/>
                <a:ext cx="1182" cy="8"/>
              </a:xfrm>
              <a:prstGeom prst="rect">
                <a:avLst/>
              </a:prstGeom>
              <a:solidFill>
                <a:srgbClr val="0087C9"/>
              </a:solidFill>
              <a:ln w="9525">
                <a:noFill/>
                <a:miter lim="800000"/>
                <a:headEnd/>
                <a:tailEnd/>
              </a:ln>
            </p:spPr>
            <p:txBody>
              <a:bodyPr/>
              <a:lstStyle/>
              <a:p>
                <a:endParaRPr lang="pt-BR"/>
              </a:p>
            </p:txBody>
          </p:sp>
          <p:sp>
            <p:nvSpPr>
              <p:cNvPr id="63520" name="Rectangle 967"/>
              <p:cNvSpPr>
                <a:spLocks noChangeArrowheads="1"/>
              </p:cNvSpPr>
              <p:nvPr/>
            </p:nvSpPr>
            <p:spPr bwMode="auto">
              <a:xfrm>
                <a:off x="859" y="2048"/>
                <a:ext cx="1182" cy="8"/>
              </a:xfrm>
              <a:prstGeom prst="rect">
                <a:avLst/>
              </a:prstGeom>
              <a:solidFill>
                <a:srgbClr val="0089CA"/>
              </a:solidFill>
              <a:ln w="9525">
                <a:noFill/>
                <a:miter lim="800000"/>
                <a:headEnd/>
                <a:tailEnd/>
              </a:ln>
            </p:spPr>
            <p:txBody>
              <a:bodyPr/>
              <a:lstStyle/>
              <a:p>
                <a:endParaRPr lang="pt-BR"/>
              </a:p>
            </p:txBody>
          </p:sp>
          <p:sp>
            <p:nvSpPr>
              <p:cNvPr id="63521" name="Rectangle 969"/>
              <p:cNvSpPr>
                <a:spLocks noChangeArrowheads="1"/>
              </p:cNvSpPr>
              <p:nvPr/>
            </p:nvSpPr>
            <p:spPr bwMode="auto">
              <a:xfrm>
                <a:off x="859" y="2039"/>
                <a:ext cx="1182" cy="9"/>
              </a:xfrm>
              <a:prstGeom prst="rect">
                <a:avLst/>
              </a:prstGeom>
              <a:solidFill>
                <a:srgbClr val="008ECE"/>
              </a:solidFill>
              <a:ln w="9525">
                <a:noFill/>
                <a:miter lim="800000"/>
                <a:headEnd/>
                <a:tailEnd/>
              </a:ln>
            </p:spPr>
            <p:txBody>
              <a:bodyPr/>
              <a:lstStyle/>
              <a:p>
                <a:endParaRPr lang="pt-BR"/>
              </a:p>
            </p:txBody>
          </p:sp>
          <p:sp>
            <p:nvSpPr>
              <p:cNvPr id="63522" name="Rectangle 970"/>
              <p:cNvSpPr>
                <a:spLocks noChangeArrowheads="1"/>
              </p:cNvSpPr>
              <p:nvPr/>
            </p:nvSpPr>
            <p:spPr bwMode="auto">
              <a:xfrm>
                <a:off x="859" y="2035"/>
                <a:ext cx="1182" cy="9"/>
              </a:xfrm>
              <a:prstGeom prst="rect">
                <a:avLst/>
              </a:prstGeom>
              <a:solidFill>
                <a:srgbClr val="0090CF"/>
              </a:solidFill>
              <a:ln w="9525">
                <a:noFill/>
                <a:miter lim="800000"/>
                <a:headEnd/>
                <a:tailEnd/>
              </a:ln>
            </p:spPr>
            <p:txBody>
              <a:bodyPr/>
              <a:lstStyle/>
              <a:p>
                <a:endParaRPr lang="pt-BR"/>
              </a:p>
            </p:txBody>
          </p:sp>
          <p:sp>
            <p:nvSpPr>
              <p:cNvPr id="63523" name="Rectangle 971"/>
              <p:cNvSpPr>
                <a:spLocks noChangeArrowheads="1"/>
              </p:cNvSpPr>
              <p:nvPr/>
            </p:nvSpPr>
            <p:spPr bwMode="auto">
              <a:xfrm>
                <a:off x="859" y="2032"/>
                <a:ext cx="1182" cy="7"/>
              </a:xfrm>
              <a:prstGeom prst="rect">
                <a:avLst/>
              </a:prstGeom>
              <a:solidFill>
                <a:srgbClr val="0093D2"/>
              </a:solidFill>
              <a:ln w="9525">
                <a:noFill/>
                <a:miter lim="800000"/>
                <a:headEnd/>
                <a:tailEnd/>
              </a:ln>
            </p:spPr>
            <p:txBody>
              <a:bodyPr/>
              <a:lstStyle/>
              <a:p>
                <a:endParaRPr lang="pt-BR"/>
              </a:p>
            </p:txBody>
          </p:sp>
          <p:sp>
            <p:nvSpPr>
              <p:cNvPr id="63524" name="Rectangle 972"/>
              <p:cNvSpPr>
                <a:spLocks noChangeArrowheads="1"/>
              </p:cNvSpPr>
              <p:nvPr/>
            </p:nvSpPr>
            <p:spPr bwMode="auto">
              <a:xfrm>
                <a:off x="859" y="2028"/>
                <a:ext cx="1182" cy="7"/>
              </a:xfrm>
              <a:prstGeom prst="rect">
                <a:avLst/>
              </a:prstGeom>
              <a:solidFill>
                <a:srgbClr val="0096D3"/>
              </a:solidFill>
              <a:ln w="9525">
                <a:noFill/>
                <a:miter lim="800000"/>
                <a:headEnd/>
                <a:tailEnd/>
              </a:ln>
            </p:spPr>
            <p:txBody>
              <a:bodyPr/>
              <a:lstStyle/>
              <a:p>
                <a:endParaRPr lang="pt-BR"/>
              </a:p>
            </p:txBody>
          </p:sp>
          <p:sp>
            <p:nvSpPr>
              <p:cNvPr id="63525" name="Rectangle 973"/>
              <p:cNvSpPr>
                <a:spLocks noChangeArrowheads="1"/>
              </p:cNvSpPr>
              <p:nvPr/>
            </p:nvSpPr>
            <p:spPr bwMode="auto">
              <a:xfrm>
                <a:off x="859" y="2024"/>
                <a:ext cx="1182" cy="8"/>
              </a:xfrm>
              <a:prstGeom prst="rect">
                <a:avLst/>
              </a:prstGeom>
              <a:solidFill>
                <a:srgbClr val="0E98D5"/>
              </a:solidFill>
              <a:ln w="9525">
                <a:noFill/>
                <a:miter lim="800000"/>
                <a:headEnd/>
                <a:tailEnd/>
              </a:ln>
            </p:spPr>
            <p:txBody>
              <a:bodyPr/>
              <a:lstStyle/>
              <a:p>
                <a:endParaRPr lang="pt-BR"/>
              </a:p>
            </p:txBody>
          </p:sp>
          <p:sp>
            <p:nvSpPr>
              <p:cNvPr id="63526" name="Rectangle 974"/>
              <p:cNvSpPr>
                <a:spLocks noChangeArrowheads="1"/>
              </p:cNvSpPr>
              <p:nvPr/>
            </p:nvSpPr>
            <p:spPr bwMode="auto">
              <a:xfrm>
                <a:off x="859" y="2020"/>
                <a:ext cx="1182" cy="8"/>
              </a:xfrm>
              <a:prstGeom prst="rect">
                <a:avLst/>
              </a:prstGeom>
              <a:solidFill>
                <a:srgbClr val="1D9BD7"/>
              </a:solidFill>
              <a:ln w="9525">
                <a:noFill/>
                <a:miter lim="800000"/>
                <a:headEnd/>
                <a:tailEnd/>
              </a:ln>
            </p:spPr>
            <p:txBody>
              <a:bodyPr/>
              <a:lstStyle/>
              <a:p>
                <a:endParaRPr lang="pt-BR"/>
              </a:p>
            </p:txBody>
          </p:sp>
          <p:sp>
            <p:nvSpPr>
              <p:cNvPr id="63527" name="Rectangle 975"/>
              <p:cNvSpPr>
                <a:spLocks noChangeArrowheads="1"/>
              </p:cNvSpPr>
              <p:nvPr/>
            </p:nvSpPr>
            <p:spPr bwMode="auto">
              <a:xfrm>
                <a:off x="859" y="2015"/>
                <a:ext cx="1182" cy="9"/>
              </a:xfrm>
              <a:prstGeom prst="rect">
                <a:avLst/>
              </a:prstGeom>
              <a:solidFill>
                <a:srgbClr val="299FDA"/>
              </a:solidFill>
              <a:ln w="9525">
                <a:noFill/>
                <a:miter lim="800000"/>
                <a:headEnd/>
                <a:tailEnd/>
              </a:ln>
            </p:spPr>
            <p:txBody>
              <a:bodyPr/>
              <a:lstStyle/>
              <a:p>
                <a:endParaRPr lang="pt-BR"/>
              </a:p>
            </p:txBody>
          </p:sp>
          <p:sp>
            <p:nvSpPr>
              <p:cNvPr id="63528" name="Rectangle 976"/>
              <p:cNvSpPr>
                <a:spLocks noChangeArrowheads="1"/>
              </p:cNvSpPr>
              <p:nvPr/>
            </p:nvSpPr>
            <p:spPr bwMode="auto">
              <a:xfrm>
                <a:off x="859" y="2011"/>
                <a:ext cx="1182" cy="9"/>
              </a:xfrm>
              <a:prstGeom prst="rect">
                <a:avLst/>
              </a:prstGeom>
              <a:solidFill>
                <a:srgbClr val="31A2DC"/>
              </a:solidFill>
              <a:ln w="9525">
                <a:noFill/>
                <a:miter lim="800000"/>
                <a:headEnd/>
                <a:tailEnd/>
              </a:ln>
            </p:spPr>
            <p:txBody>
              <a:bodyPr/>
              <a:lstStyle/>
              <a:p>
                <a:endParaRPr lang="pt-BR"/>
              </a:p>
            </p:txBody>
          </p:sp>
          <p:sp>
            <p:nvSpPr>
              <p:cNvPr id="63529" name="Rectangle 978"/>
              <p:cNvSpPr>
                <a:spLocks noChangeArrowheads="1"/>
              </p:cNvSpPr>
              <p:nvPr/>
            </p:nvSpPr>
            <p:spPr bwMode="auto">
              <a:xfrm>
                <a:off x="859" y="2003"/>
                <a:ext cx="1182" cy="8"/>
              </a:xfrm>
              <a:prstGeom prst="rect">
                <a:avLst/>
              </a:prstGeom>
              <a:solidFill>
                <a:srgbClr val="3FA8DF"/>
              </a:solidFill>
              <a:ln w="9525">
                <a:noFill/>
                <a:miter lim="800000"/>
                <a:headEnd/>
                <a:tailEnd/>
              </a:ln>
            </p:spPr>
            <p:txBody>
              <a:bodyPr/>
              <a:lstStyle/>
              <a:p>
                <a:endParaRPr lang="pt-BR"/>
              </a:p>
            </p:txBody>
          </p:sp>
          <p:sp>
            <p:nvSpPr>
              <p:cNvPr id="63530" name="Rectangle 979"/>
              <p:cNvSpPr>
                <a:spLocks noChangeArrowheads="1"/>
              </p:cNvSpPr>
              <p:nvPr/>
            </p:nvSpPr>
            <p:spPr bwMode="auto">
              <a:xfrm>
                <a:off x="859" y="2000"/>
                <a:ext cx="1182" cy="7"/>
              </a:xfrm>
              <a:prstGeom prst="rect">
                <a:avLst/>
              </a:prstGeom>
              <a:solidFill>
                <a:srgbClr val="45ABE1"/>
              </a:solidFill>
              <a:ln w="9525">
                <a:noFill/>
                <a:miter lim="800000"/>
                <a:headEnd/>
                <a:tailEnd/>
              </a:ln>
            </p:spPr>
            <p:txBody>
              <a:bodyPr/>
              <a:lstStyle/>
              <a:p>
                <a:endParaRPr lang="pt-BR"/>
              </a:p>
            </p:txBody>
          </p:sp>
          <p:sp>
            <p:nvSpPr>
              <p:cNvPr id="63531" name="Rectangle 980"/>
              <p:cNvSpPr>
                <a:spLocks noChangeArrowheads="1"/>
              </p:cNvSpPr>
              <p:nvPr/>
            </p:nvSpPr>
            <p:spPr bwMode="auto">
              <a:xfrm>
                <a:off x="859" y="1996"/>
                <a:ext cx="1182" cy="7"/>
              </a:xfrm>
              <a:prstGeom prst="rect">
                <a:avLst/>
              </a:prstGeom>
              <a:solidFill>
                <a:srgbClr val="4CAEE3"/>
              </a:solidFill>
              <a:ln w="9525">
                <a:noFill/>
                <a:miter lim="800000"/>
                <a:headEnd/>
                <a:tailEnd/>
              </a:ln>
            </p:spPr>
            <p:txBody>
              <a:bodyPr/>
              <a:lstStyle/>
              <a:p>
                <a:endParaRPr lang="pt-BR"/>
              </a:p>
            </p:txBody>
          </p:sp>
          <p:sp>
            <p:nvSpPr>
              <p:cNvPr id="63532" name="Rectangle 981"/>
              <p:cNvSpPr>
                <a:spLocks noChangeArrowheads="1"/>
              </p:cNvSpPr>
              <p:nvPr/>
            </p:nvSpPr>
            <p:spPr bwMode="auto">
              <a:xfrm>
                <a:off x="859" y="1991"/>
                <a:ext cx="1182" cy="9"/>
              </a:xfrm>
              <a:prstGeom prst="rect">
                <a:avLst/>
              </a:prstGeom>
              <a:solidFill>
                <a:srgbClr val="53B1E5"/>
              </a:solidFill>
              <a:ln w="9525">
                <a:noFill/>
                <a:miter lim="800000"/>
                <a:headEnd/>
                <a:tailEnd/>
              </a:ln>
            </p:spPr>
            <p:txBody>
              <a:bodyPr/>
              <a:lstStyle/>
              <a:p>
                <a:endParaRPr lang="pt-BR"/>
              </a:p>
            </p:txBody>
          </p:sp>
          <p:sp>
            <p:nvSpPr>
              <p:cNvPr id="63533" name="Rectangle 982"/>
              <p:cNvSpPr>
                <a:spLocks noChangeArrowheads="1"/>
              </p:cNvSpPr>
              <p:nvPr/>
            </p:nvSpPr>
            <p:spPr bwMode="auto">
              <a:xfrm>
                <a:off x="859" y="1987"/>
                <a:ext cx="1182" cy="9"/>
              </a:xfrm>
              <a:prstGeom prst="rect">
                <a:avLst/>
              </a:prstGeom>
              <a:solidFill>
                <a:srgbClr val="59B4E7"/>
              </a:solidFill>
              <a:ln w="9525">
                <a:noFill/>
                <a:miter lim="800000"/>
                <a:headEnd/>
                <a:tailEnd/>
              </a:ln>
            </p:spPr>
            <p:txBody>
              <a:bodyPr/>
              <a:lstStyle/>
              <a:p>
                <a:endParaRPr lang="pt-BR"/>
              </a:p>
            </p:txBody>
          </p:sp>
          <p:sp>
            <p:nvSpPr>
              <p:cNvPr id="63534" name="Rectangle 983"/>
              <p:cNvSpPr>
                <a:spLocks noChangeArrowheads="1"/>
              </p:cNvSpPr>
              <p:nvPr/>
            </p:nvSpPr>
            <p:spPr bwMode="auto">
              <a:xfrm>
                <a:off x="859" y="1983"/>
                <a:ext cx="1182" cy="8"/>
              </a:xfrm>
              <a:prstGeom prst="rect">
                <a:avLst/>
              </a:prstGeom>
              <a:solidFill>
                <a:srgbClr val="60B8E9"/>
              </a:solidFill>
              <a:ln w="9525">
                <a:noFill/>
                <a:miter lim="800000"/>
                <a:headEnd/>
                <a:tailEnd/>
              </a:ln>
            </p:spPr>
            <p:txBody>
              <a:bodyPr/>
              <a:lstStyle/>
              <a:p>
                <a:endParaRPr lang="pt-BR"/>
              </a:p>
            </p:txBody>
          </p:sp>
          <p:sp>
            <p:nvSpPr>
              <p:cNvPr id="63535" name="Rectangle 984"/>
              <p:cNvSpPr>
                <a:spLocks noChangeArrowheads="1"/>
              </p:cNvSpPr>
              <p:nvPr/>
            </p:nvSpPr>
            <p:spPr bwMode="auto">
              <a:xfrm>
                <a:off x="859" y="1979"/>
                <a:ext cx="1182" cy="8"/>
              </a:xfrm>
              <a:prstGeom prst="rect">
                <a:avLst/>
              </a:prstGeom>
              <a:solidFill>
                <a:srgbClr val="65BBEB"/>
              </a:solidFill>
              <a:ln w="9525">
                <a:noFill/>
                <a:miter lim="800000"/>
                <a:headEnd/>
                <a:tailEnd/>
              </a:ln>
            </p:spPr>
            <p:txBody>
              <a:bodyPr/>
              <a:lstStyle/>
              <a:p>
                <a:endParaRPr lang="pt-BR"/>
              </a:p>
            </p:txBody>
          </p:sp>
          <p:sp>
            <p:nvSpPr>
              <p:cNvPr id="63536" name="Rectangle 985"/>
              <p:cNvSpPr>
                <a:spLocks noChangeArrowheads="1"/>
              </p:cNvSpPr>
              <p:nvPr/>
            </p:nvSpPr>
            <p:spPr bwMode="auto">
              <a:xfrm>
                <a:off x="859" y="1975"/>
                <a:ext cx="1182" cy="8"/>
              </a:xfrm>
              <a:prstGeom prst="rect">
                <a:avLst/>
              </a:prstGeom>
              <a:solidFill>
                <a:srgbClr val="6ABEED"/>
              </a:solidFill>
              <a:ln w="9525">
                <a:noFill/>
                <a:miter lim="800000"/>
                <a:headEnd/>
                <a:tailEnd/>
              </a:ln>
            </p:spPr>
            <p:txBody>
              <a:bodyPr/>
              <a:lstStyle/>
              <a:p>
                <a:endParaRPr lang="pt-BR"/>
              </a:p>
            </p:txBody>
          </p:sp>
          <p:sp>
            <p:nvSpPr>
              <p:cNvPr id="63537" name="Rectangle 987"/>
              <p:cNvSpPr>
                <a:spLocks noChangeArrowheads="1"/>
              </p:cNvSpPr>
              <p:nvPr/>
            </p:nvSpPr>
            <p:spPr bwMode="auto">
              <a:xfrm>
                <a:off x="859" y="1967"/>
                <a:ext cx="1182" cy="8"/>
              </a:xfrm>
              <a:prstGeom prst="rect">
                <a:avLst/>
              </a:prstGeom>
              <a:solidFill>
                <a:srgbClr val="71C3EF"/>
              </a:solidFill>
              <a:ln w="9525">
                <a:noFill/>
                <a:miter lim="800000"/>
                <a:headEnd/>
                <a:tailEnd/>
              </a:ln>
            </p:spPr>
            <p:txBody>
              <a:bodyPr/>
              <a:lstStyle/>
              <a:p>
                <a:endParaRPr lang="pt-BR"/>
              </a:p>
            </p:txBody>
          </p:sp>
          <p:sp>
            <p:nvSpPr>
              <p:cNvPr id="63538" name="Rectangle 988"/>
              <p:cNvSpPr>
                <a:spLocks noChangeArrowheads="1"/>
              </p:cNvSpPr>
              <p:nvPr/>
            </p:nvSpPr>
            <p:spPr bwMode="auto">
              <a:xfrm>
                <a:off x="859" y="1963"/>
                <a:ext cx="1182" cy="8"/>
              </a:xfrm>
              <a:prstGeom prst="rect">
                <a:avLst/>
              </a:prstGeom>
              <a:solidFill>
                <a:srgbClr val="6ABFEE"/>
              </a:solidFill>
              <a:ln w="9525">
                <a:noFill/>
                <a:miter lim="800000"/>
                <a:headEnd/>
                <a:tailEnd/>
              </a:ln>
            </p:spPr>
            <p:txBody>
              <a:bodyPr/>
              <a:lstStyle/>
              <a:p>
                <a:endParaRPr lang="pt-BR"/>
              </a:p>
            </p:txBody>
          </p:sp>
          <p:sp>
            <p:nvSpPr>
              <p:cNvPr id="63539" name="Rectangle 989"/>
              <p:cNvSpPr>
                <a:spLocks noChangeArrowheads="1"/>
              </p:cNvSpPr>
              <p:nvPr/>
            </p:nvSpPr>
            <p:spPr bwMode="auto">
              <a:xfrm>
                <a:off x="859" y="1959"/>
                <a:ext cx="1182" cy="8"/>
              </a:xfrm>
              <a:prstGeom prst="rect">
                <a:avLst/>
              </a:prstGeom>
              <a:solidFill>
                <a:srgbClr val="65BCEC"/>
              </a:solidFill>
              <a:ln w="9525">
                <a:noFill/>
                <a:miter lim="800000"/>
                <a:headEnd/>
                <a:tailEnd/>
              </a:ln>
            </p:spPr>
            <p:txBody>
              <a:bodyPr/>
              <a:lstStyle/>
              <a:p>
                <a:endParaRPr lang="pt-BR"/>
              </a:p>
            </p:txBody>
          </p:sp>
          <p:sp>
            <p:nvSpPr>
              <p:cNvPr id="63540" name="Rectangle 990"/>
              <p:cNvSpPr>
                <a:spLocks noChangeArrowheads="1"/>
              </p:cNvSpPr>
              <p:nvPr/>
            </p:nvSpPr>
            <p:spPr bwMode="auto">
              <a:xfrm>
                <a:off x="859" y="1955"/>
                <a:ext cx="1182" cy="8"/>
              </a:xfrm>
              <a:prstGeom prst="rect">
                <a:avLst/>
              </a:prstGeom>
              <a:solidFill>
                <a:srgbClr val="60B9EA"/>
              </a:solidFill>
              <a:ln w="9525">
                <a:noFill/>
                <a:miter lim="800000"/>
                <a:headEnd/>
                <a:tailEnd/>
              </a:ln>
            </p:spPr>
            <p:txBody>
              <a:bodyPr/>
              <a:lstStyle/>
              <a:p>
                <a:endParaRPr lang="pt-BR"/>
              </a:p>
            </p:txBody>
          </p:sp>
          <p:sp>
            <p:nvSpPr>
              <p:cNvPr id="63541" name="Rectangle 991"/>
              <p:cNvSpPr>
                <a:spLocks noChangeArrowheads="1"/>
              </p:cNvSpPr>
              <p:nvPr/>
            </p:nvSpPr>
            <p:spPr bwMode="auto">
              <a:xfrm>
                <a:off x="859" y="1951"/>
                <a:ext cx="1182" cy="8"/>
              </a:xfrm>
              <a:prstGeom prst="rect">
                <a:avLst/>
              </a:prstGeom>
              <a:solidFill>
                <a:srgbClr val="5AB6E8"/>
              </a:solidFill>
              <a:ln w="9525">
                <a:noFill/>
                <a:miter lim="800000"/>
                <a:headEnd/>
                <a:tailEnd/>
              </a:ln>
            </p:spPr>
            <p:txBody>
              <a:bodyPr/>
              <a:lstStyle/>
              <a:p>
                <a:endParaRPr lang="pt-BR"/>
              </a:p>
            </p:txBody>
          </p:sp>
          <p:sp>
            <p:nvSpPr>
              <p:cNvPr id="63542" name="Rectangle 992"/>
              <p:cNvSpPr>
                <a:spLocks noChangeArrowheads="1"/>
              </p:cNvSpPr>
              <p:nvPr/>
            </p:nvSpPr>
            <p:spPr bwMode="auto">
              <a:xfrm>
                <a:off x="859" y="1947"/>
                <a:ext cx="1182" cy="8"/>
              </a:xfrm>
              <a:prstGeom prst="rect">
                <a:avLst/>
              </a:prstGeom>
              <a:solidFill>
                <a:srgbClr val="54B2E6"/>
              </a:solidFill>
              <a:ln w="9525">
                <a:noFill/>
                <a:miter lim="800000"/>
                <a:headEnd/>
                <a:tailEnd/>
              </a:ln>
            </p:spPr>
            <p:txBody>
              <a:bodyPr/>
              <a:lstStyle/>
              <a:p>
                <a:endParaRPr lang="pt-BR"/>
              </a:p>
            </p:txBody>
          </p:sp>
          <p:sp>
            <p:nvSpPr>
              <p:cNvPr id="63543" name="Rectangle 994"/>
              <p:cNvSpPr>
                <a:spLocks noChangeArrowheads="1"/>
              </p:cNvSpPr>
              <p:nvPr/>
            </p:nvSpPr>
            <p:spPr bwMode="auto">
              <a:xfrm>
                <a:off x="859" y="1939"/>
                <a:ext cx="1182" cy="8"/>
              </a:xfrm>
              <a:prstGeom prst="rect">
                <a:avLst/>
              </a:prstGeom>
              <a:solidFill>
                <a:srgbClr val="47ACE2"/>
              </a:solidFill>
              <a:ln w="9525">
                <a:noFill/>
                <a:miter lim="800000"/>
                <a:headEnd/>
                <a:tailEnd/>
              </a:ln>
            </p:spPr>
            <p:txBody>
              <a:bodyPr/>
              <a:lstStyle/>
              <a:p>
                <a:endParaRPr lang="pt-BR"/>
              </a:p>
            </p:txBody>
          </p:sp>
          <p:sp>
            <p:nvSpPr>
              <p:cNvPr id="63544" name="Rectangle 995"/>
              <p:cNvSpPr>
                <a:spLocks noChangeArrowheads="1"/>
              </p:cNvSpPr>
              <p:nvPr/>
            </p:nvSpPr>
            <p:spPr bwMode="auto">
              <a:xfrm>
                <a:off x="859" y="1934"/>
                <a:ext cx="1182" cy="9"/>
              </a:xfrm>
              <a:prstGeom prst="rect">
                <a:avLst/>
              </a:prstGeom>
              <a:solidFill>
                <a:srgbClr val="41A9E0"/>
              </a:solidFill>
              <a:ln w="9525">
                <a:noFill/>
                <a:miter lim="800000"/>
                <a:headEnd/>
                <a:tailEnd/>
              </a:ln>
            </p:spPr>
            <p:txBody>
              <a:bodyPr/>
              <a:lstStyle/>
              <a:p>
                <a:endParaRPr lang="pt-BR"/>
              </a:p>
            </p:txBody>
          </p:sp>
          <p:sp>
            <p:nvSpPr>
              <p:cNvPr id="63545" name="Rectangle 996"/>
              <p:cNvSpPr>
                <a:spLocks noChangeArrowheads="1"/>
              </p:cNvSpPr>
              <p:nvPr/>
            </p:nvSpPr>
            <p:spPr bwMode="auto">
              <a:xfrm>
                <a:off x="859" y="1930"/>
                <a:ext cx="1182" cy="9"/>
              </a:xfrm>
              <a:prstGeom prst="rect">
                <a:avLst/>
              </a:prstGeom>
              <a:solidFill>
                <a:srgbClr val="3CA7DE"/>
              </a:solidFill>
              <a:ln w="9525">
                <a:noFill/>
                <a:miter lim="800000"/>
                <a:headEnd/>
                <a:tailEnd/>
              </a:ln>
            </p:spPr>
            <p:txBody>
              <a:bodyPr/>
              <a:lstStyle/>
              <a:p>
                <a:endParaRPr lang="pt-BR"/>
              </a:p>
            </p:txBody>
          </p:sp>
          <p:sp>
            <p:nvSpPr>
              <p:cNvPr id="63546" name="Rectangle 997"/>
              <p:cNvSpPr>
                <a:spLocks noChangeArrowheads="1"/>
              </p:cNvSpPr>
              <p:nvPr/>
            </p:nvSpPr>
            <p:spPr bwMode="auto">
              <a:xfrm>
                <a:off x="859" y="1927"/>
                <a:ext cx="1182" cy="7"/>
              </a:xfrm>
              <a:prstGeom prst="rect">
                <a:avLst/>
              </a:prstGeom>
              <a:solidFill>
                <a:srgbClr val="35A4DD"/>
              </a:solidFill>
              <a:ln w="9525">
                <a:noFill/>
                <a:miter lim="800000"/>
                <a:headEnd/>
                <a:tailEnd/>
              </a:ln>
            </p:spPr>
            <p:txBody>
              <a:bodyPr/>
              <a:lstStyle/>
              <a:p>
                <a:endParaRPr lang="pt-BR"/>
              </a:p>
            </p:txBody>
          </p:sp>
          <p:sp>
            <p:nvSpPr>
              <p:cNvPr id="63547" name="Rectangle 998"/>
              <p:cNvSpPr>
                <a:spLocks noChangeArrowheads="1"/>
              </p:cNvSpPr>
              <p:nvPr/>
            </p:nvSpPr>
            <p:spPr bwMode="auto">
              <a:xfrm>
                <a:off x="859" y="1923"/>
                <a:ext cx="1182" cy="7"/>
              </a:xfrm>
              <a:prstGeom prst="rect">
                <a:avLst/>
              </a:prstGeom>
              <a:solidFill>
                <a:srgbClr val="2DA1DB"/>
              </a:solidFill>
              <a:ln w="9525">
                <a:noFill/>
                <a:miter lim="800000"/>
                <a:headEnd/>
                <a:tailEnd/>
              </a:ln>
            </p:spPr>
            <p:txBody>
              <a:bodyPr/>
              <a:lstStyle/>
              <a:p>
                <a:endParaRPr lang="pt-BR"/>
              </a:p>
            </p:txBody>
          </p:sp>
          <p:sp>
            <p:nvSpPr>
              <p:cNvPr id="63548" name="Rectangle 999"/>
              <p:cNvSpPr>
                <a:spLocks noChangeArrowheads="1"/>
              </p:cNvSpPr>
              <p:nvPr/>
            </p:nvSpPr>
            <p:spPr bwMode="auto">
              <a:xfrm>
                <a:off x="859" y="1919"/>
                <a:ext cx="1182" cy="8"/>
              </a:xfrm>
              <a:prstGeom prst="rect">
                <a:avLst/>
              </a:prstGeom>
              <a:solidFill>
                <a:srgbClr val="249ED9"/>
              </a:solidFill>
              <a:ln w="9525">
                <a:noFill/>
                <a:miter lim="800000"/>
                <a:headEnd/>
                <a:tailEnd/>
              </a:ln>
            </p:spPr>
            <p:txBody>
              <a:bodyPr/>
              <a:lstStyle/>
              <a:p>
                <a:endParaRPr lang="pt-BR"/>
              </a:p>
            </p:txBody>
          </p:sp>
          <p:sp>
            <p:nvSpPr>
              <p:cNvPr id="63549" name="Rectangle 1000"/>
              <p:cNvSpPr>
                <a:spLocks noChangeArrowheads="1"/>
              </p:cNvSpPr>
              <p:nvPr/>
            </p:nvSpPr>
            <p:spPr bwMode="auto">
              <a:xfrm>
                <a:off x="859" y="1915"/>
                <a:ext cx="1182" cy="8"/>
              </a:xfrm>
              <a:prstGeom prst="rect">
                <a:avLst/>
              </a:prstGeom>
              <a:solidFill>
                <a:srgbClr val="179AD7"/>
              </a:solidFill>
              <a:ln w="9525">
                <a:noFill/>
                <a:miter lim="800000"/>
                <a:headEnd/>
                <a:tailEnd/>
              </a:ln>
            </p:spPr>
            <p:txBody>
              <a:bodyPr/>
              <a:lstStyle/>
              <a:p>
                <a:endParaRPr lang="pt-BR"/>
              </a:p>
            </p:txBody>
          </p:sp>
          <p:sp>
            <p:nvSpPr>
              <p:cNvPr id="63550" name="Rectangle 1001"/>
              <p:cNvSpPr>
                <a:spLocks noChangeArrowheads="1"/>
              </p:cNvSpPr>
              <p:nvPr/>
            </p:nvSpPr>
            <p:spPr bwMode="auto">
              <a:xfrm>
                <a:off x="859" y="1910"/>
                <a:ext cx="1182" cy="9"/>
              </a:xfrm>
              <a:prstGeom prst="rect">
                <a:avLst/>
              </a:prstGeom>
              <a:solidFill>
                <a:srgbClr val="0298D5"/>
              </a:solidFill>
              <a:ln w="9525">
                <a:noFill/>
                <a:miter lim="800000"/>
                <a:headEnd/>
                <a:tailEnd/>
              </a:ln>
            </p:spPr>
            <p:txBody>
              <a:bodyPr/>
              <a:lstStyle/>
              <a:p>
                <a:endParaRPr lang="pt-BR"/>
              </a:p>
            </p:txBody>
          </p:sp>
          <p:sp>
            <p:nvSpPr>
              <p:cNvPr id="63551" name="Rectangle 1002"/>
              <p:cNvSpPr>
                <a:spLocks noChangeArrowheads="1"/>
              </p:cNvSpPr>
              <p:nvPr/>
            </p:nvSpPr>
            <p:spPr bwMode="auto">
              <a:xfrm>
                <a:off x="859" y="1906"/>
                <a:ext cx="1182" cy="9"/>
              </a:xfrm>
              <a:prstGeom prst="rect">
                <a:avLst/>
              </a:prstGeom>
              <a:solidFill>
                <a:srgbClr val="0095D3"/>
              </a:solidFill>
              <a:ln w="9525">
                <a:noFill/>
                <a:miter lim="800000"/>
                <a:headEnd/>
                <a:tailEnd/>
              </a:ln>
            </p:spPr>
            <p:txBody>
              <a:bodyPr/>
              <a:lstStyle/>
              <a:p>
                <a:endParaRPr lang="pt-BR"/>
              </a:p>
            </p:txBody>
          </p:sp>
          <p:sp>
            <p:nvSpPr>
              <p:cNvPr id="63552" name="Rectangle 1003"/>
              <p:cNvSpPr>
                <a:spLocks noChangeArrowheads="1"/>
              </p:cNvSpPr>
              <p:nvPr/>
            </p:nvSpPr>
            <p:spPr bwMode="auto">
              <a:xfrm>
                <a:off x="859" y="1902"/>
                <a:ext cx="1182" cy="8"/>
              </a:xfrm>
              <a:prstGeom prst="rect">
                <a:avLst/>
              </a:prstGeom>
              <a:solidFill>
                <a:srgbClr val="0093D1"/>
              </a:solidFill>
              <a:ln w="9525">
                <a:noFill/>
                <a:miter lim="800000"/>
                <a:headEnd/>
                <a:tailEnd/>
              </a:ln>
            </p:spPr>
            <p:txBody>
              <a:bodyPr/>
              <a:lstStyle/>
              <a:p>
                <a:endParaRPr lang="pt-BR"/>
              </a:p>
            </p:txBody>
          </p:sp>
          <p:sp>
            <p:nvSpPr>
              <p:cNvPr id="63553" name="Rectangle 1005"/>
              <p:cNvSpPr>
                <a:spLocks noChangeArrowheads="1"/>
              </p:cNvSpPr>
              <p:nvPr/>
            </p:nvSpPr>
            <p:spPr bwMode="auto">
              <a:xfrm>
                <a:off x="859" y="1894"/>
                <a:ext cx="1182" cy="8"/>
              </a:xfrm>
              <a:prstGeom prst="rect">
                <a:avLst/>
              </a:prstGeom>
              <a:solidFill>
                <a:srgbClr val="008DCD"/>
              </a:solidFill>
              <a:ln w="9525">
                <a:noFill/>
                <a:miter lim="800000"/>
                <a:headEnd/>
                <a:tailEnd/>
              </a:ln>
            </p:spPr>
            <p:txBody>
              <a:bodyPr/>
              <a:lstStyle/>
              <a:p>
                <a:endParaRPr lang="pt-BR"/>
              </a:p>
            </p:txBody>
          </p:sp>
          <p:sp>
            <p:nvSpPr>
              <p:cNvPr id="63554" name="Rectangle 1006"/>
              <p:cNvSpPr>
                <a:spLocks noChangeArrowheads="1"/>
              </p:cNvSpPr>
              <p:nvPr/>
            </p:nvSpPr>
            <p:spPr bwMode="auto">
              <a:xfrm>
                <a:off x="859" y="1891"/>
                <a:ext cx="1182" cy="7"/>
              </a:xfrm>
              <a:prstGeom prst="rect">
                <a:avLst/>
              </a:prstGeom>
              <a:solidFill>
                <a:srgbClr val="008BCC"/>
              </a:solidFill>
              <a:ln w="9525">
                <a:noFill/>
                <a:miter lim="800000"/>
                <a:headEnd/>
                <a:tailEnd/>
              </a:ln>
            </p:spPr>
            <p:txBody>
              <a:bodyPr/>
              <a:lstStyle/>
              <a:p>
                <a:endParaRPr lang="pt-BR"/>
              </a:p>
            </p:txBody>
          </p:sp>
          <p:sp>
            <p:nvSpPr>
              <p:cNvPr id="63555" name="Rectangle 1007"/>
              <p:cNvSpPr>
                <a:spLocks noChangeArrowheads="1"/>
              </p:cNvSpPr>
              <p:nvPr/>
            </p:nvSpPr>
            <p:spPr bwMode="auto">
              <a:xfrm>
                <a:off x="859" y="1886"/>
                <a:ext cx="1182" cy="8"/>
              </a:xfrm>
              <a:prstGeom prst="rect">
                <a:avLst/>
              </a:prstGeom>
              <a:solidFill>
                <a:srgbClr val="0089CA"/>
              </a:solidFill>
              <a:ln w="9525">
                <a:noFill/>
                <a:miter lim="800000"/>
                <a:headEnd/>
                <a:tailEnd/>
              </a:ln>
            </p:spPr>
            <p:txBody>
              <a:bodyPr/>
              <a:lstStyle/>
              <a:p>
                <a:endParaRPr lang="pt-BR"/>
              </a:p>
            </p:txBody>
          </p:sp>
          <p:sp>
            <p:nvSpPr>
              <p:cNvPr id="63556" name="Rectangle 1008"/>
              <p:cNvSpPr>
                <a:spLocks noChangeArrowheads="1"/>
              </p:cNvSpPr>
              <p:nvPr/>
            </p:nvSpPr>
            <p:spPr bwMode="auto">
              <a:xfrm>
                <a:off x="859" y="1882"/>
                <a:ext cx="1182" cy="9"/>
              </a:xfrm>
              <a:prstGeom prst="rect">
                <a:avLst/>
              </a:prstGeom>
              <a:solidFill>
                <a:srgbClr val="0087C9"/>
              </a:solidFill>
              <a:ln w="9525">
                <a:noFill/>
                <a:miter lim="800000"/>
                <a:headEnd/>
                <a:tailEnd/>
              </a:ln>
            </p:spPr>
            <p:txBody>
              <a:bodyPr/>
              <a:lstStyle/>
              <a:p>
                <a:endParaRPr lang="pt-BR"/>
              </a:p>
            </p:txBody>
          </p:sp>
          <p:sp>
            <p:nvSpPr>
              <p:cNvPr id="63557" name="Rectangle 1009"/>
              <p:cNvSpPr>
                <a:spLocks noChangeArrowheads="1"/>
              </p:cNvSpPr>
              <p:nvPr/>
            </p:nvSpPr>
            <p:spPr bwMode="auto">
              <a:xfrm>
                <a:off x="859" y="1878"/>
                <a:ext cx="1182" cy="8"/>
              </a:xfrm>
              <a:prstGeom prst="rect">
                <a:avLst/>
              </a:prstGeom>
              <a:solidFill>
                <a:srgbClr val="0084C7"/>
              </a:solidFill>
              <a:ln w="9525">
                <a:noFill/>
                <a:miter lim="800000"/>
                <a:headEnd/>
                <a:tailEnd/>
              </a:ln>
            </p:spPr>
            <p:txBody>
              <a:bodyPr/>
              <a:lstStyle/>
              <a:p>
                <a:endParaRPr lang="pt-BR"/>
              </a:p>
            </p:txBody>
          </p:sp>
          <p:sp>
            <p:nvSpPr>
              <p:cNvPr id="63558" name="Rectangle 1010"/>
              <p:cNvSpPr>
                <a:spLocks noChangeArrowheads="1"/>
              </p:cNvSpPr>
              <p:nvPr/>
            </p:nvSpPr>
            <p:spPr bwMode="auto">
              <a:xfrm>
                <a:off x="859" y="1874"/>
                <a:ext cx="1182" cy="8"/>
              </a:xfrm>
              <a:prstGeom prst="rect">
                <a:avLst/>
              </a:prstGeom>
              <a:solidFill>
                <a:srgbClr val="0081C6"/>
              </a:solidFill>
              <a:ln w="9525">
                <a:noFill/>
                <a:miter lim="800000"/>
                <a:headEnd/>
                <a:tailEnd/>
              </a:ln>
            </p:spPr>
            <p:txBody>
              <a:bodyPr/>
              <a:lstStyle/>
              <a:p>
                <a:endParaRPr lang="pt-BR"/>
              </a:p>
            </p:txBody>
          </p:sp>
          <p:sp>
            <p:nvSpPr>
              <p:cNvPr id="63559" name="Freeform 1013"/>
              <p:cNvSpPr>
                <a:spLocks/>
              </p:cNvSpPr>
              <p:nvPr/>
            </p:nvSpPr>
            <p:spPr bwMode="auto">
              <a:xfrm>
                <a:off x="950" y="1569"/>
                <a:ext cx="180" cy="64"/>
              </a:xfrm>
              <a:custGeom>
                <a:avLst/>
                <a:gdLst>
                  <a:gd name="T0" fmla="*/ 0 w 1156"/>
                  <a:gd name="T1" fmla="*/ 0 h 387"/>
                  <a:gd name="T2" fmla="*/ 0 w 1156"/>
                  <a:gd name="T3" fmla="*/ 0 h 387"/>
                  <a:gd name="T4" fmla="*/ 0 w 1156"/>
                  <a:gd name="T5" fmla="*/ 0 h 387"/>
                  <a:gd name="T6" fmla="*/ 0 w 1156"/>
                  <a:gd name="T7" fmla="*/ 0 h 387"/>
                  <a:gd name="T8" fmla="*/ 0 w 1156"/>
                  <a:gd name="T9" fmla="*/ 0 h 387"/>
                  <a:gd name="T10" fmla="*/ 0 w 1156"/>
                  <a:gd name="T11" fmla="*/ 0 h 387"/>
                  <a:gd name="T12" fmla="*/ 0 w 1156"/>
                  <a:gd name="T13" fmla="*/ 0 h 387"/>
                  <a:gd name="T14" fmla="*/ 0 w 1156"/>
                  <a:gd name="T15" fmla="*/ 0 h 387"/>
                  <a:gd name="T16" fmla="*/ 0 w 1156"/>
                  <a:gd name="T17" fmla="*/ 0 h 387"/>
                  <a:gd name="T18" fmla="*/ 0 w 1156"/>
                  <a:gd name="T19" fmla="*/ 0 h 387"/>
                  <a:gd name="T20" fmla="*/ 0 w 1156"/>
                  <a:gd name="T21" fmla="*/ 0 h 387"/>
                  <a:gd name="T22" fmla="*/ 0 w 1156"/>
                  <a:gd name="T23" fmla="*/ 0 h 387"/>
                  <a:gd name="T24" fmla="*/ 0 w 1156"/>
                  <a:gd name="T25" fmla="*/ 0 h 387"/>
                  <a:gd name="T26" fmla="*/ 0 w 1156"/>
                  <a:gd name="T27" fmla="*/ 0 h 387"/>
                  <a:gd name="T28" fmla="*/ 0 w 1156"/>
                  <a:gd name="T29" fmla="*/ 0 h 387"/>
                  <a:gd name="T30" fmla="*/ 0 w 1156"/>
                  <a:gd name="T31" fmla="*/ 0 h 387"/>
                  <a:gd name="T32" fmla="*/ 0 w 1156"/>
                  <a:gd name="T33" fmla="*/ 0 h 387"/>
                  <a:gd name="T34" fmla="*/ 0 w 1156"/>
                  <a:gd name="T35" fmla="*/ 0 h 387"/>
                  <a:gd name="T36" fmla="*/ 0 w 1156"/>
                  <a:gd name="T37" fmla="*/ 0 h 387"/>
                  <a:gd name="T38" fmla="*/ 0 w 1156"/>
                  <a:gd name="T39" fmla="*/ 0 h 387"/>
                  <a:gd name="T40" fmla="*/ 0 w 1156"/>
                  <a:gd name="T41" fmla="*/ 0 h 387"/>
                  <a:gd name="T42" fmla="*/ 0 w 1156"/>
                  <a:gd name="T43" fmla="*/ 0 h 387"/>
                  <a:gd name="T44" fmla="*/ 0 w 1156"/>
                  <a:gd name="T45" fmla="*/ 0 h 387"/>
                  <a:gd name="T46" fmla="*/ 0 w 1156"/>
                  <a:gd name="T47" fmla="*/ 0 h 387"/>
                  <a:gd name="T48" fmla="*/ 0 w 1156"/>
                  <a:gd name="T49" fmla="*/ 0 h 387"/>
                  <a:gd name="T50" fmla="*/ 0 w 1156"/>
                  <a:gd name="T51" fmla="*/ 0 h 387"/>
                  <a:gd name="T52" fmla="*/ 0 w 1156"/>
                  <a:gd name="T53" fmla="*/ 0 h 387"/>
                  <a:gd name="T54" fmla="*/ 0 w 1156"/>
                  <a:gd name="T55" fmla="*/ 0 h 387"/>
                  <a:gd name="T56" fmla="*/ 0 w 1156"/>
                  <a:gd name="T57" fmla="*/ 0 h 387"/>
                  <a:gd name="T58" fmla="*/ 0 w 1156"/>
                  <a:gd name="T59" fmla="*/ 0 h 387"/>
                  <a:gd name="T60" fmla="*/ 0 w 1156"/>
                  <a:gd name="T61" fmla="*/ 0 h 387"/>
                  <a:gd name="T62" fmla="*/ 0 w 1156"/>
                  <a:gd name="T63" fmla="*/ 0 h 387"/>
                  <a:gd name="T64" fmla="*/ 0 w 1156"/>
                  <a:gd name="T65" fmla="*/ 0 h 387"/>
                  <a:gd name="T66" fmla="*/ 0 w 1156"/>
                  <a:gd name="T67" fmla="*/ 0 h 387"/>
                  <a:gd name="T68" fmla="*/ 0 w 1156"/>
                  <a:gd name="T69" fmla="*/ 0 h 387"/>
                  <a:gd name="T70" fmla="*/ 0 w 1156"/>
                  <a:gd name="T71" fmla="*/ 0 h 387"/>
                  <a:gd name="T72" fmla="*/ 0 w 1156"/>
                  <a:gd name="T73" fmla="*/ 0 h 387"/>
                  <a:gd name="T74" fmla="*/ 0 w 1156"/>
                  <a:gd name="T75" fmla="*/ 0 h 3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6"/>
                  <a:gd name="T115" fmla="*/ 0 h 387"/>
                  <a:gd name="T116" fmla="*/ 1156 w 1156"/>
                  <a:gd name="T117" fmla="*/ 387 h 3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6" h="387">
                    <a:moveTo>
                      <a:pt x="130" y="387"/>
                    </a:moveTo>
                    <a:lnTo>
                      <a:pt x="130" y="387"/>
                    </a:lnTo>
                    <a:lnTo>
                      <a:pt x="132" y="375"/>
                    </a:lnTo>
                    <a:lnTo>
                      <a:pt x="133" y="364"/>
                    </a:lnTo>
                    <a:lnTo>
                      <a:pt x="135" y="353"/>
                    </a:lnTo>
                    <a:lnTo>
                      <a:pt x="138" y="342"/>
                    </a:lnTo>
                    <a:lnTo>
                      <a:pt x="143" y="332"/>
                    </a:lnTo>
                    <a:lnTo>
                      <a:pt x="149" y="322"/>
                    </a:lnTo>
                    <a:lnTo>
                      <a:pt x="156" y="313"/>
                    </a:lnTo>
                    <a:lnTo>
                      <a:pt x="164" y="304"/>
                    </a:lnTo>
                    <a:lnTo>
                      <a:pt x="173" y="294"/>
                    </a:lnTo>
                    <a:lnTo>
                      <a:pt x="182" y="285"/>
                    </a:lnTo>
                    <a:lnTo>
                      <a:pt x="193" y="275"/>
                    </a:lnTo>
                    <a:lnTo>
                      <a:pt x="206" y="266"/>
                    </a:lnTo>
                    <a:lnTo>
                      <a:pt x="220" y="258"/>
                    </a:lnTo>
                    <a:lnTo>
                      <a:pt x="233" y="249"/>
                    </a:lnTo>
                    <a:lnTo>
                      <a:pt x="249" y="241"/>
                    </a:lnTo>
                    <a:lnTo>
                      <a:pt x="265" y="233"/>
                    </a:lnTo>
                    <a:lnTo>
                      <a:pt x="283" y="225"/>
                    </a:lnTo>
                    <a:lnTo>
                      <a:pt x="302" y="217"/>
                    </a:lnTo>
                    <a:lnTo>
                      <a:pt x="320" y="210"/>
                    </a:lnTo>
                    <a:lnTo>
                      <a:pt x="340" y="203"/>
                    </a:lnTo>
                    <a:lnTo>
                      <a:pt x="382" y="190"/>
                    </a:lnTo>
                    <a:lnTo>
                      <a:pt x="427" y="179"/>
                    </a:lnTo>
                    <a:lnTo>
                      <a:pt x="473" y="168"/>
                    </a:lnTo>
                    <a:lnTo>
                      <a:pt x="521" y="159"/>
                    </a:lnTo>
                    <a:lnTo>
                      <a:pt x="570" y="150"/>
                    </a:lnTo>
                    <a:lnTo>
                      <a:pt x="619" y="143"/>
                    </a:lnTo>
                    <a:lnTo>
                      <a:pt x="668" y="137"/>
                    </a:lnTo>
                    <a:lnTo>
                      <a:pt x="717" y="132"/>
                    </a:lnTo>
                    <a:lnTo>
                      <a:pt x="767" y="128"/>
                    </a:lnTo>
                    <a:lnTo>
                      <a:pt x="813" y="124"/>
                    </a:lnTo>
                    <a:lnTo>
                      <a:pt x="904" y="119"/>
                    </a:lnTo>
                    <a:lnTo>
                      <a:pt x="984" y="117"/>
                    </a:lnTo>
                    <a:lnTo>
                      <a:pt x="1053" y="116"/>
                    </a:lnTo>
                    <a:lnTo>
                      <a:pt x="1105" y="116"/>
                    </a:lnTo>
                    <a:lnTo>
                      <a:pt x="1139" y="117"/>
                    </a:lnTo>
                    <a:lnTo>
                      <a:pt x="1151" y="117"/>
                    </a:lnTo>
                    <a:lnTo>
                      <a:pt x="1156" y="1"/>
                    </a:lnTo>
                    <a:lnTo>
                      <a:pt x="1142" y="1"/>
                    </a:lnTo>
                    <a:lnTo>
                      <a:pt x="1106" y="0"/>
                    </a:lnTo>
                    <a:lnTo>
                      <a:pt x="1053" y="0"/>
                    </a:lnTo>
                    <a:lnTo>
                      <a:pt x="982" y="1"/>
                    </a:lnTo>
                    <a:lnTo>
                      <a:pt x="897" y="4"/>
                    </a:lnTo>
                    <a:lnTo>
                      <a:pt x="804" y="9"/>
                    </a:lnTo>
                    <a:lnTo>
                      <a:pt x="754" y="13"/>
                    </a:lnTo>
                    <a:lnTo>
                      <a:pt x="704" y="17"/>
                    </a:lnTo>
                    <a:lnTo>
                      <a:pt x="652" y="22"/>
                    </a:lnTo>
                    <a:lnTo>
                      <a:pt x="600" y="29"/>
                    </a:lnTo>
                    <a:lnTo>
                      <a:pt x="547" y="37"/>
                    </a:lnTo>
                    <a:lnTo>
                      <a:pt x="494" y="46"/>
                    </a:lnTo>
                    <a:lnTo>
                      <a:pt x="443" y="56"/>
                    </a:lnTo>
                    <a:lnTo>
                      <a:pt x="392" y="67"/>
                    </a:lnTo>
                    <a:lnTo>
                      <a:pt x="343" y="80"/>
                    </a:lnTo>
                    <a:lnTo>
                      <a:pt x="295" y="96"/>
                    </a:lnTo>
                    <a:lnTo>
                      <a:pt x="271" y="104"/>
                    </a:lnTo>
                    <a:lnTo>
                      <a:pt x="248" y="112"/>
                    </a:lnTo>
                    <a:lnTo>
                      <a:pt x="227" y="121"/>
                    </a:lnTo>
                    <a:lnTo>
                      <a:pt x="205" y="131"/>
                    </a:lnTo>
                    <a:lnTo>
                      <a:pt x="184" y="141"/>
                    </a:lnTo>
                    <a:lnTo>
                      <a:pt x="164" y="152"/>
                    </a:lnTo>
                    <a:lnTo>
                      <a:pt x="144" y="164"/>
                    </a:lnTo>
                    <a:lnTo>
                      <a:pt x="126" y="176"/>
                    </a:lnTo>
                    <a:lnTo>
                      <a:pt x="108" y="189"/>
                    </a:lnTo>
                    <a:lnTo>
                      <a:pt x="92" y="202"/>
                    </a:lnTo>
                    <a:lnTo>
                      <a:pt x="76" y="217"/>
                    </a:lnTo>
                    <a:lnTo>
                      <a:pt x="61" y="233"/>
                    </a:lnTo>
                    <a:lnTo>
                      <a:pt x="47" y="249"/>
                    </a:lnTo>
                    <a:lnTo>
                      <a:pt x="35" y="266"/>
                    </a:lnTo>
                    <a:lnTo>
                      <a:pt x="25" y="285"/>
                    </a:lnTo>
                    <a:lnTo>
                      <a:pt x="16" y="304"/>
                    </a:lnTo>
                    <a:lnTo>
                      <a:pt x="9" y="324"/>
                    </a:lnTo>
                    <a:lnTo>
                      <a:pt x="5" y="345"/>
                    </a:lnTo>
                    <a:lnTo>
                      <a:pt x="1" y="365"/>
                    </a:lnTo>
                    <a:lnTo>
                      <a:pt x="0" y="387"/>
                    </a:lnTo>
                    <a:lnTo>
                      <a:pt x="130" y="387"/>
                    </a:lnTo>
                    <a:close/>
                  </a:path>
                </a:pathLst>
              </a:custGeom>
              <a:solidFill>
                <a:srgbClr val="1F1A17"/>
              </a:solidFill>
              <a:ln w="9525">
                <a:noFill/>
                <a:round/>
                <a:headEnd/>
                <a:tailEnd/>
              </a:ln>
            </p:spPr>
            <p:txBody>
              <a:bodyPr/>
              <a:lstStyle/>
              <a:p>
                <a:endParaRPr lang="pt-BR"/>
              </a:p>
            </p:txBody>
          </p:sp>
          <p:sp>
            <p:nvSpPr>
              <p:cNvPr id="63560" name="Freeform 1014"/>
              <p:cNvSpPr>
                <a:spLocks/>
              </p:cNvSpPr>
              <p:nvPr/>
            </p:nvSpPr>
            <p:spPr bwMode="auto">
              <a:xfrm>
                <a:off x="950" y="1633"/>
                <a:ext cx="241" cy="45"/>
              </a:xfrm>
              <a:custGeom>
                <a:avLst/>
                <a:gdLst>
                  <a:gd name="T0" fmla="*/ 0 w 1546"/>
                  <a:gd name="T1" fmla="*/ 0 h 274"/>
                  <a:gd name="T2" fmla="*/ 0 w 1546"/>
                  <a:gd name="T3" fmla="*/ 0 h 274"/>
                  <a:gd name="T4" fmla="*/ 0 w 1546"/>
                  <a:gd name="T5" fmla="*/ 0 h 274"/>
                  <a:gd name="T6" fmla="*/ 0 w 1546"/>
                  <a:gd name="T7" fmla="*/ 0 h 274"/>
                  <a:gd name="T8" fmla="*/ 0 w 1546"/>
                  <a:gd name="T9" fmla="*/ 0 h 274"/>
                  <a:gd name="T10" fmla="*/ 0 w 1546"/>
                  <a:gd name="T11" fmla="*/ 0 h 274"/>
                  <a:gd name="T12" fmla="*/ 0 w 1546"/>
                  <a:gd name="T13" fmla="*/ 0 h 274"/>
                  <a:gd name="T14" fmla="*/ 0 w 1546"/>
                  <a:gd name="T15" fmla="*/ 0 h 274"/>
                  <a:gd name="T16" fmla="*/ 0 w 1546"/>
                  <a:gd name="T17" fmla="*/ 0 h 274"/>
                  <a:gd name="T18" fmla="*/ 0 w 1546"/>
                  <a:gd name="T19" fmla="*/ 0 h 274"/>
                  <a:gd name="T20" fmla="*/ 0 w 1546"/>
                  <a:gd name="T21" fmla="*/ 0 h 274"/>
                  <a:gd name="T22" fmla="*/ 0 w 1546"/>
                  <a:gd name="T23" fmla="*/ 0 h 274"/>
                  <a:gd name="T24" fmla="*/ 0 w 1546"/>
                  <a:gd name="T25" fmla="*/ 0 h 274"/>
                  <a:gd name="T26" fmla="*/ 0 w 1546"/>
                  <a:gd name="T27" fmla="*/ 0 h 274"/>
                  <a:gd name="T28" fmla="*/ 0 w 1546"/>
                  <a:gd name="T29" fmla="*/ 0 h 274"/>
                  <a:gd name="T30" fmla="*/ 0 w 1546"/>
                  <a:gd name="T31" fmla="*/ 0 h 274"/>
                  <a:gd name="T32" fmla="*/ 0 w 1546"/>
                  <a:gd name="T33" fmla="*/ 0 h 274"/>
                  <a:gd name="T34" fmla="*/ 0 w 1546"/>
                  <a:gd name="T35" fmla="*/ 0 h 274"/>
                  <a:gd name="T36" fmla="*/ 0 w 1546"/>
                  <a:gd name="T37" fmla="*/ 0 h 274"/>
                  <a:gd name="T38" fmla="*/ 0 w 1546"/>
                  <a:gd name="T39" fmla="*/ 0 h 274"/>
                  <a:gd name="T40" fmla="*/ 0 w 1546"/>
                  <a:gd name="T41" fmla="*/ 0 h 274"/>
                  <a:gd name="T42" fmla="*/ 0 w 1546"/>
                  <a:gd name="T43" fmla="*/ 0 h 274"/>
                  <a:gd name="T44" fmla="*/ 0 w 1546"/>
                  <a:gd name="T45" fmla="*/ 0 h 274"/>
                  <a:gd name="T46" fmla="*/ 0 w 1546"/>
                  <a:gd name="T47" fmla="*/ 0 h 274"/>
                  <a:gd name="T48" fmla="*/ 0 w 1546"/>
                  <a:gd name="T49" fmla="*/ 0 h 274"/>
                  <a:gd name="T50" fmla="*/ 0 w 1546"/>
                  <a:gd name="T51" fmla="*/ 0 h 274"/>
                  <a:gd name="T52" fmla="*/ 0 w 1546"/>
                  <a:gd name="T53" fmla="*/ 0 h 274"/>
                  <a:gd name="T54" fmla="*/ 0 w 1546"/>
                  <a:gd name="T55" fmla="*/ 0 h 274"/>
                  <a:gd name="T56" fmla="*/ 0 w 1546"/>
                  <a:gd name="T57" fmla="*/ 0 h 274"/>
                  <a:gd name="T58" fmla="*/ 0 w 1546"/>
                  <a:gd name="T59" fmla="*/ 0 h 274"/>
                  <a:gd name="T60" fmla="*/ 0 w 1546"/>
                  <a:gd name="T61" fmla="*/ 0 h 274"/>
                  <a:gd name="T62" fmla="*/ 0 w 1546"/>
                  <a:gd name="T63" fmla="*/ 0 h 274"/>
                  <a:gd name="T64" fmla="*/ 0 w 1546"/>
                  <a:gd name="T65" fmla="*/ 0 h 274"/>
                  <a:gd name="T66" fmla="*/ 0 w 1546"/>
                  <a:gd name="T67" fmla="*/ 0 h 274"/>
                  <a:gd name="T68" fmla="*/ 0 w 1546"/>
                  <a:gd name="T69" fmla="*/ 0 h 274"/>
                  <a:gd name="T70" fmla="*/ 0 w 1546"/>
                  <a:gd name="T71" fmla="*/ 0 h 274"/>
                  <a:gd name="T72" fmla="*/ 0 w 1546"/>
                  <a:gd name="T73" fmla="*/ 0 h 274"/>
                  <a:gd name="T74" fmla="*/ 0 w 1546"/>
                  <a:gd name="T75" fmla="*/ 0 h 274"/>
                  <a:gd name="T76" fmla="*/ 0 w 1546"/>
                  <a:gd name="T77" fmla="*/ 0 h 274"/>
                  <a:gd name="T78" fmla="*/ 0 w 1546"/>
                  <a:gd name="T79" fmla="*/ 0 h 274"/>
                  <a:gd name="T80" fmla="*/ 0 w 1546"/>
                  <a:gd name="T81" fmla="*/ 0 h 274"/>
                  <a:gd name="T82" fmla="*/ 0 w 1546"/>
                  <a:gd name="T83" fmla="*/ 0 h 274"/>
                  <a:gd name="T84" fmla="*/ 0 w 1546"/>
                  <a:gd name="T85" fmla="*/ 0 h 274"/>
                  <a:gd name="T86" fmla="*/ 0 w 1546"/>
                  <a:gd name="T87" fmla="*/ 0 h 274"/>
                  <a:gd name="T88" fmla="*/ 0 w 1546"/>
                  <a:gd name="T89" fmla="*/ 0 h 274"/>
                  <a:gd name="T90" fmla="*/ 0 w 1546"/>
                  <a:gd name="T91" fmla="*/ 0 h 274"/>
                  <a:gd name="T92" fmla="*/ 0 w 1546"/>
                  <a:gd name="T93" fmla="*/ 0 h 274"/>
                  <a:gd name="T94" fmla="*/ 0 w 1546"/>
                  <a:gd name="T95" fmla="*/ 0 h 274"/>
                  <a:gd name="T96" fmla="*/ 0 w 1546"/>
                  <a:gd name="T97" fmla="*/ 0 h 274"/>
                  <a:gd name="T98" fmla="*/ 0 w 1546"/>
                  <a:gd name="T99" fmla="*/ 0 h 274"/>
                  <a:gd name="T100" fmla="*/ 0 w 1546"/>
                  <a:gd name="T101" fmla="*/ 0 h 274"/>
                  <a:gd name="T102" fmla="*/ 0 w 1546"/>
                  <a:gd name="T103" fmla="*/ 0 h 274"/>
                  <a:gd name="T104" fmla="*/ 0 w 1546"/>
                  <a:gd name="T105" fmla="*/ 0 h 274"/>
                  <a:gd name="T106" fmla="*/ 0 w 1546"/>
                  <a:gd name="T107" fmla="*/ 0 h 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6"/>
                  <a:gd name="T163" fmla="*/ 0 h 274"/>
                  <a:gd name="T164" fmla="*/ 1546 w 1546"/>
                  <a:gd name="T165" fmla="*/ 274 h 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6" h="274">
                    <a:moveTo>
                      <a:pt x="1546" y="274"/>
                    </a:moveTo>
                    <a:lnTo>
                      <a:pt x="1546" y="274"/>
                    </a:lnTo>
                    <a:lnTo>
                      <a:pt x="1544" y="247"/>
                    </a:lnTo>
                    <a:lnTo>
                      <a:pt x="1541" y="222"/>
                    </a:lnTo>
                    <a:lnTo>
                      <a:pt x="1534" y="197"/>
                    </a:lnTo>
                    <a:lnTo>
                      <a:pt x="1525" y="174"/>
                    </a:lnTo>
                    <a:lnTo>
                      <a:pt x="1514" y="153"/>
                    </a:lnTo>
                    <a:lnTo>
                      <a:pt x="1499" y="132"/>
                    </a:lnTo>
                    <a:lnTo>
                      <a:pt x="1482" y="114"/>
                    </a:lnTo>
                    <a:lnTo>
                      <a:pt x="1463" y="97"/>
                    </a:lnTo>
                    <a:lnTo>
                      <a:pt x="1443" y="83"/>
                    </a:lnTo>
                    <a:lnTo>
                      <a:pt x="1421" y="70"/>
                    </a:lnTo>
                    <a:lnTo>
                      <a:pt x="1398" y="59"/>
                    </a:lnTo>
                    <a:lnTo>
                      <a:pt x="1374" y="50"/>
                    </a:lnTo>
                    <a:lnTo>
                      <a:pt x="1350" y="42"/>
                    </a:lnTo>
                    <a:lnTo>
                      <a:pt x="1324" y="35"/>
                    </a:lnTo>
                    <a:lnTo>
                      <a:pt x="1297" y="30"/>
                    </a:lnTo>
                    <a:lnTo>
                      <a:pt x="1270" y="25"/>
                    </a:lnTo>
                    <a:lnTo>
                      <a:pt x="1242" y="22"/>
                    </a:lnTo>
                    <a:lnTo>
                      <a:pt x="1214" y="18"/>
                    </a:lnTo>
                    <a:lnTo>
                      <a:pt x="1184" y="16"/>
                    </a:lnTo>
                    <a:lnTo>
                      <a:pt x="1154" y="15"/>
                    </a:lnTo>
                    <a:lnTo>
                      <a:pt x="1123" y="15"/>
                    </a:lnTo>
                    <a:lnTo>
                      <a:pt x="1094" y="15"/>
                    </a:lnTo>
                    <a:lnTo>
                      <a:pt x="1062" y="15"/>
                    </a:lnTo>
                    <a:lnTo>
                      <a:pt x="1030" y="17"/>
                    </a:lnTo>
                    <a:lnTo>
                      <a:pt x="966" y="21"/>
                    </a:lnTo>
                    <a:lnTo>
                      <a:pt x="899" y="26"/>
                    </a:lnTo>
                    <a:lnTo>
                      <a:pt x="833" y="32"/>
                    </a:lnTo>
                    <a:lnTo>
                      <a:pt x="765" y="38"/>
                    </a:lnTo>
                    <a:lnTo>
                      <a:pt x="634" y="52"/>
                    </a:lnTo>
                    <a:lnTo>
                      <a:pt x="507" y="64"/>
                    </a:lnTo>
                    <a:lnTo>
                      <a:pt x="447" y="68"/>
                    </a:lnTo>
                    <a:lnTo>
                      <a:pt x="390" y="71"/>
                    </a:lnTo>
                    <a:lnTo>
                      <a:pt x="364" y="72"/>
                    </a:lnTo>
                    <a:lnTo>
                      <a:pt x="339" y="72"/>
                    </a:lnTo>
                    <a:lnTo>
                      <a:pt x="313" y="72"/>
                    </a:lnTo>
                    <a:lnTo>
                      <a:pt x="289" y="72"/>
                    </a:lnTo>
                    <a:lnTo>
                      <a:pt x="268" y="70"/>
                    </a:lnTo>
                    <a:lnTo>
                      <a:pt x="247" y="69"/>
                    </a:lnTo>
                    <a:lnTo>
                      <a:pt x="228" y="66"/>
                    </a:lnTo>
                    <a:lnTo>
                      <a:pt x="211" y="63"/>
                    </a:lnTo>
                    <a:lnTo>
                      <a:pt x="195" y="60"/>
                    </a:lnTo>
                    <a:lnTo>
                      <a:pt x="181" y="56"/>
                    </a:lnTo>
                    <a:lnTo>
                      <a:pt x="169" y="52"/>
                    </a:lnTo>
                    <a:lnTo>
                      <a:pt x="159" y="47"/>
                    </a:lnTo>
                    <a:lnTo>
                      <a:pt x="152" y="43"/>
                    </a:lnTo>
                    <a:lnTo>
                      <a:pt x="145" y="38"/>
                    </a:lnTo>
                    <a:lnTo>
                      <a:pt x="141" y="34"/>
                    </a:lnTo>
                    <a:lnTo>
                      <a:pt x="137" y="29"/>
                    </a:lnTo>
                    <a:lnTo>
                      <a:pt x="135" y="24"/>
                    </a:lnTo>
                    <a:lnTo>
                      <a:pt x="133" y="17"/>
                    </a:lnTo>
                    <a:lnTo>
                      <a:pt x="132" y="9"/>
                    </a:lnTo>
                    <a:lnTo>
                      <a:pt x="130" y="0"/>
                    </a:lnTo>
                    <a:lnTo>
                      <a:pt x="0" y="0"/>
                    </a:lnTo>
                    <a:lnTo>
                      <a:pt x="2" y="23"/>
                    </a:lnTo>
                    <a:lnTo>
                      <a:pt x="7" y="45"/>
                    </a:lnTo>
                    <a:lnTo>
                      <a:pt x="14" y="66"/>
                    </a:lnTo>
                    <a:lnTo>
                      <a:pt x="25" y="87"/>
                    </a:lnTo>
                    <a:lnTo>
                      <a:pt x="39" y="105"/>
                    </a:lnTo>
                    <a:lnTo>
                      <a:pt x="55" y="121"/>
                    </a:lnTo>
                    <a:lnTo>
                      <a:pt x="73" y="134"/>
                    </a:lnTo>
                    <a:lnTo>
                      <a:pt x="93" y="147"/>
                    </a:lnTo>
                    <a:lnTo>
                      <a:pt x="114" y="156"/>
                    </a:lnTo>
                    <a:lnTo>
                      <a:pt x="136" y="165"/>
                    </a:lnTo>
                    <a:lnTo>
                      <a:pt x="159" y="171"/>
                    </a:lnTo>
                    <a:lnTo>
                      <a:pt x="182" y="176"/>
                    </a:lnTo>
                    <a:lnTo>
                      <a:pt x="206" y="180"/>
                    </a:lnTo>
                    <a:lnTo>
                      <a:pt x="231" y="183"/>
                    </a:lnTo>
                    <a:lnTo>
                      <a:pt x="257" y="186"/>
                    </a:lnTo>
                    <a:lnTo>
                      <a:pt x="284" y="187"/>
                    </a:lnTo>
                    <a:lnTo>
                      <a:pt x="311" y="188"/>
                    </a:lnTo>
                    <a:lnTo>
                      <a:pt x="339" y="188"/>
                    </a:lnTo>
                    <a:lnTo>
                      <a:pt x="367" y="188"/>
                    </a:lnTo>
                    <a:lnTo>
                      <a:pt x="397" y="187"/>
                    </a:lnTo>
                    <a:lnTo>
                      <a:pt x="456" y="184"/>
                    </a:lnTo>
                    <a:lnTo>
                      <a:pt x="519" y="179"/>
                    </a:lnTo>
                    <a:lnTo>
                      <a:pt x="649" y="167"/>
                    </a:lnTo>
                    <a:lnTo>
                      <a:pt x="780" y="153"/>
                    </a:lnTo>
                    <a:lnTo>
                      <a:pt x="847" y="147"/>
                    </a:lnTo>
                    <a:lnTo>
                      <a:pt x="911" y="140"/>
                    </a:lnTo>
                    <a:lnTo>
                      <a:pt x="975" y="135"/>
                    </a:lnTo>
                    <a:lnTo>
                      <a:pt x="1037" y="132"/>
                    </a:lnTo>
                    <a:lnTo>
                      <a:pt x="1066" y="131"/>
                    </a:lnTo>
                    <a:lnTo>
                      <a:pt x="1095" y="130"/>
                    </a:lnTo>
                    <a:lnTo>
                      <a:pt x="1123" y="130"/>
                    </a:lnTo>
                    <a:lnTo>
                      <a:pt x="1151" y="131"/>
                    </a:lnTo>
                    <a:lnTo>
                      <a:pt x="1177" y="132"/>
                    </a:lnTo>
                    <a:lnTo>
                      <a:pt x="1202" y="133"/>
                    </a:lnTo>
                    <a:lnTo>
                      <a:pt x="1226" y="136"/>
                    </a:lnTo>
                    <a:lnTo>
                      <a:pt x="1249" y="138"/>
                    </a:lnTo>
                    <a:lnTo>
                      <a:pt x="1271" y="142"/>
                    </a:lnTo>
                    <a:lnTo>
                      <a:pt x="1290" y="147"/>
                    </a:lnTo>
                    <a:lnTo>
                      <a:pt x="1309" y="152"/>
                    </a:lnTo>
                    <a:lnTo>
                      <a:pt x="1326" y="157"/>
                    </a:lnTo>
                    <a:lnTo>
                      <a:pt x="1341" y="163"/>
                    </a:lnTo>
                    <a:lnTo>
                      <a:pt x="1355" y="169"/>
                    </a:lnTo>
                    <a:lnTo>
                      <a:pt x="1367" y="176"/>
                    </a:lnTo>
                    <a:lnTo>
                      <a:pt x="1376" y="183"/>
                    </a:lnTo>
                    <a:lnTo>
                      <a:pt x="1385" y="191"/>
                    </a:lnTo>
                    <a:lnTo>
                      <a:pt x="1393" y="199"/>
                    </a:lnTo>
                    <a:lnTo>
                      <a:pt x="1399" y="209"/>
                    </a:lnTo>
                    <a:lnTo>
                      <a:pt x="1405" y="219"/>
                    </a:lnTo>
                    <a:lnTo>
                      <a:pt x="1409" y="230"/>
                    </a:lnTo>
                    <a:lnTo>
                      <a:pt x="1413" y="242"/>
                    </a:lnTo>
                    <a:lnTo>
                      <a:pt x="1415" y="256"/>
                    </a:lnTo>
                    <a:lnTo>
                      <a:pt x="1415" y="274"/>
                    </a:lnTo>
                    <a:lnTo>
                      <a:pt x="1546" y="274"/>
                    </a:lnTo>
                    <a:close/>
                  </a:path>
                </a:pathLst>
              </a:custGeom>
              <a:solidFill>
                <a:srgbClr val="1F1A17"/>
              </a:solidFill>
              <a:ln w="9525">
                <a:noFill/>
                <a:round/>
                <a:headEnd/>
                <a:tailEnd/>
              </a:ln>
            </p:spPr>
            <p:txBody>
              <a:bodyPr/>
              <a:lstStyle/>
              <a:p>
                <a:endParaRPr lang="pt-BR"/>
              </a:p>
            </p:txBody>
          </p:sp>
          <p:sp>
            <p:nvSpPr>
              <p:cNvPr id="63561" name="Freeform 1015"/>
              <p:cNvSpPr>
                <a:spLocks/>
              </p:cNvSpPr>
              <p:nvPr/>
            </p:nvSpPr>
            <p:spPr bwMode="auto">
              <a:xfrm>
                <a:off x="1001" y="1678"/>
                <a:ext cx="190" cy="108"/>
              </a:xfrm>
              <a:custGeom>
                <a:avLst/>
                <a:gdLst>
                  <a:gd name="T0" fmla="*/ 0 w 1218"/>
                  <a:gd name="T1" fmla="*/ 0 h 655"/>
                  <a:gd name="T2" fmla="*/ 0 w 1218"/>
                  <a:gd name="T3" fmla="*/ 0 h 655"/>
                  <a:gd name="T4" fmla="*/ 0 w 1218"/>
                  <a:gd name="T5" fmla="*/ 0 h 655"/>
                  <a:gd name="T6" fmla="*/ 0 w 1218"/>
                  <a:gd name="T7" fmla="*/ 0 h 655"/>
                  <a:gd name="T8" fmla="*/ 0 w 1218"/>
                  <a:gd name="T9" fmla="*/ 0 h 655"/>
                  <a:gd name="T10" fmla="*/ 0 w 1218"/>
                  <a:gd name="T11" fmla="*/ 0 h 655"/>
                  <a:gd name="T12" fmla="*/ 0 w 1218"/>
                  <a:gd name="T13" fmla="*/ 0 h 655"/>
                  <a:gd name="T14" fmla="*/ 0 w 1218"/>
                  <a:gd name="T15" fmla="*/ 0 h 655"/>
                  <a:gd name="T16" fmla="*/ 0 w 1218"/>
                  <a:gd name="T17" fmla="*/ 0 h 655"/>
                  <a:gd name="T18" fmla="*/ 0 w 1218"/>
                  <a:gd name="T19" fmla="*/ 0 h 655"/>
                  <a:gd name="T20" fmla="*/ 0 w 1218"/>
                  <a:gd name="T21" fmla="*/ 0 h 655"/>
                  <a:gd name="T22" fmla="*/ 0 w 1218"/>
                  <a:gd name="T23" fmla="*/ 0 h 655"/>
                  <a:gd name="T24" fmla="*/ 0 w 1218"/>
                  <a:gd name="T25" fmla="*/ 0 h 655"/>
                  <a:gd name="T26" fmla="*/ 0 w 1218"/>
                  <a:gd name="T27" fmla="*/ 0 h 655"/>
                  <a:gd name="T28" fmla="*/ 0 w 1218"/>
                  <a:gd name="T29" fmla="*/ 0 h 655"/>
                  <a:gd name="T30" fmla="*/ 0 w 1218"/>
                  <a:gd name="T31" fmla="*/ 0 h 655"/>
                  <a:gd name="T32" fmla="*/ 0 w 1218"/>
                  <a:gd name="T33" fmla="*/ 0 h 655"/>
                  <a:gd name="T34" fmla="*/ 0 w 1218"/>
                  <a:gd name="T35" fmla="*/ 0 h 655"/>
                  <a:gd name="T36" fmla="*/ 0 w 1218"/>
                  <a:gd name="T37" fmla="*/ 0 h 655"/>
                  <a:gd name="T38" fmla="*/ 0 w 1218"/>
                  <a:gd name="T39" fmla="*/ 0 h 655"/>
                  <a:gd name="T40" fmla="*/ 0 w 1218"/>
                  <a:gd name="T41" fmla="*/ 0 h 655"/>
                  <a:gd name="T42" fmla="*/ 0 w 1218"/>
                  <a:gd name="T43" fmla="*/ 0 h 655"/>
                  <a:gd name="T44" fmla="*/ 0 w 1218"/>
                  <a:gd name="T45" fmla="*/ 0 h 655"/>
                  <a:gd name="T46" fmla="*/ 0 w 1218"/>
                  <a:gd name="T47" fmla="*/ 0 h 655"/>
                  <a:gd name="T48" fmla="*/ 0 w 1218"/>
                  <a:gd name="T49" fmla="*/ 0 h 655"/>
                  <a:gd name="T50" fmla="*/ 0 w 1218"/>
                  <a:gd name="T51" fmla="*/ 0 h 655"/>
                  <a:gd name="T52" fmla="*/ 0 w 1218"/>
                  <a:gd name="T53" fmla="*/ 0 h 655"/>
                  <a:gd name="T54" fmla="*/ 0 w 1218"/>
                  <a:gd name="T55" fmla="*/ 0 h 655"/>
                  <a:gd name="T56" fmla="*/ 0 w 1218"/>
                  <a:gd name="T57" fmla="*/ 0 h 655"/>
                  <a:gd name="T58" fmla="*/ 0 w 1218"/>
                  <a:gd name="T59" fmla="*/ 0 h 655"/>
                  <a:gd name="T60" fmla="*/ 0 w 1218"/>
                  <a:gd name="T61" fmla="*/ 0 h 655"/>
                  <a:gd name="T62" fmla="*/ 0 w 1218"/>
                  <a:gd name="T63" fmla="*/ 0 h 655"/>
                  <a:gd name="T64" fmla="*/ 0 w 1218"/>
                  <a:gd name="T65" fmla="*/ 0 h 655"/>
                  <a:gd name="T66" fmla="*/ 0 w 1218"/>
                  <a:gd name="T67" fmla="*/ 0 h 655"/>
                  <a:gd name="T68" fmla="*/ 0 w 1218"/>
                  <a:gd name="T69" fmla="*/ 0 h 655"/>
                  <a:gd name="T70" fmla="*/ 0 w 1218"/>
                  <a:gd name="T71" fmla="*/ 0 h 655"/>
                  <a:gd name="T72" fmla="*/ 0 w 1218"/>
                  <a:gd name="T73" fmla="*/ 0 h 655"/>
                  <a:gd name="T74" fmla="*/ 0 w 1218"/>
                  <a:gd name="T75" fmla="*/ 0 h 655"/>
                  <a:gd name="T76" fmla="*/ 0 w 1218"/>
                  <a:gd name="T77" fmla="*/ 0 h 655"/>
                  <a:gd name="T78" fmla="*/ 0 w 1218"/>
                  <a:gd name="T79" fmla="*/ 0 h 655"/>
                  <a:gd name="T80" fmla="*/ 0 w 1218"/>
                  <a:gd name="T81" fmla="*/ 0 h 655"/>
                  <a:gd name="T82" fmla="*/ 0 w 1218"/>
                  <a:gd name="T83" fmla="*/ 0 h 655"/>
                  <a:gd name="T84" fmla="*/ 0 w 1218"/>
                  <a:gd name="T85" fmla="*/ 0 h 655"/>
                  <a:gd name="T86" fmla="*/ 0 w 1218"/>
                  <a:gd name="T87" fmla="*/ 0 h 655"/>
                  <a:gd name="T88" fmla="*/ 0 w 1218"/>
                  <a:gd name="T89" fmla="*/ 0 h 655"/>
                  <a:gd name="T90" fmla="*/ 0 w 1218"/>
                  <a:gd name="T91" fmla="*/ 0 h 655"/>
                  <a:gd name="T92" fmla="*/ 0 w 1218"/>
                  <a:gd name="T93" fmla="*/ 0 h 655"/>
                  <a:gd name="T94" fmla="*/ 0 w 1218"/>
                  <a:gd name="T95" fmla="*/ 0 h 655"/>
                  <a:gd name="T96" fmla="*/ 0 w 1218"/>
                  <a:gd name="T97" fmla="*/ 0 h 655"/>
                  <a:gd name="T98" fmla="*/ 0 w 1218"/>
                  <a:gd name="T99" fmla="*/ 0 h 655"/>
                  <a:gd name="T100" fmla="*/ 0 w 1218"/>
                  <a:gd name="T101" fmla="*/ 0 h 655"/>
                  <a:gd name="T102" fmla="*/ 0 w 1218"/>
                  <a:gd name="T103" fmla="*/ 0 h 655"/>
                  <a:gd name="T104" fmla="*/ 0 w 1218"/>
                  <a:gd name="T105" fmla="*/ 0 h 655"/>
                  <a:gd name="T106" fmla="*/ 0 w 1218"/>
                  <a:gd name="T107" fmla="*/ 0 h 655"/>
                  <a:gd name="T108" fmla="*/ 0 w 1218"/>
                  <a:gd name="T109" fmla="*/ 0 h 655"/>
                  <a:gd name="T110" fmla="*/ 0 w 1218"/>
                  <a:gd name="T111" fmla="*/ 0 h 6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8"/>
                  <a:gd name="T169" fmla="*/ 0 h 655"/>
                  <a:gd name="T170" fmla="*/ 1218 w 1218"/>
                  <a:gd name="T171" fmla="*/ 655 h 6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8" h="655">
                    <a:moveTo>
                      <a:pt x="131" y="655"/>
                    </a:moveTo>
                    <a:lnTo>
                      <a:pt x="131" y="655"/>
                    </a:lnTo>
                    <a:lnTo>
                      <a:pt x="131" y="634"/>
                    </a:lnTo>
                    <a:lnTo>
                      <a:pt x="133" y="613"/>
                    </a:lnTo>
                    <a:lnTo>
                      <a:pt x="137" y="594"/>
                    </a:lnTo>
                    <a:lnTo>
                      <a:pt x="141" y="577"/>
                    </a:lnTo>
                    <a:lnTo>
                      <a:pt x="146" y="562"/>
                    </a:lnTo>
                    <a:lnTo>
                      <a:pt x="153" y="546"/>
                    </a:lnTo>
                    <a:lnTo>
                      <a:pt x="159" y="532"/>
                    </a:lnTo>
                    <a:lnTo>
                      <a:pt x="167" y="520"/>
                    </a:lnTo>
                    <a:lnTo>
                      <a:pt x="177" y="508"/>
                    </a:lnTo>
                    <a:lnTo>
                      <a:pt x="187" y="497"/>
                    </a:lnTo>
                    <a:lnTo>
                      <a:pt x="198" y="485"/>
                    </a:lnTo>
                    <a:lnTo>
                      <a:pt x="210" y="475"/>
                    </a:lnTo>
                    <a:lnTo>
                      <a:pt x="222" y="465"/>
                    </a:lnTo>
                    <a:lnTo>
                      <a:pt x="236" y="456"/>
                    </a:lnTo>
                    <a:lnTo>
                      <a:pt x="251" y="448"/>
                    </a:lnTo>
                    <a:lnTo>
                      <a:pt x="267" y="439"/>
                    </a:lnTo>
                    <a:lnTo>
                      <a:pt x="284" y="431"/>
                    </a:lnTo>
                    <a:lnTo>
                      <a:pt x="301" y="424"/>
                    </a:lnTo>
                    <a:lnTo>
                      <a:pt x="321" y="417"/>
                    </a:lnTo>
                    <a:lnTo>
                      <a:pt x="340" y="411"/>
                    </a:lnTo>
                    <a:lnTo>
                      <a:pt x="360" y="404"/>
                    </a:lnTo>
                    <a:lnTo>
                      <a:pt x="381" y="399"/>
                    </a:lnTo>
                    <a:lnTo>
                      <a:pt x="403" y="394"/>
                    </a:lnTo>
                    <a:lnTo>
                      <a:pt x="424" y="389"/>
                    </a:lnTo>
                    <a:lnTo>
                      <a:pt x="472" y="380"/>
                    </a:lnTo>
                    <a:lnTo>
                      <a:pt x="520" y="372"/>
                    </a:lnTo>
                    <a:lnTo>
                      <a:pt x="569" y="363"/>
                    </a:lnTo>
                    <a:lnTo>
                      <a:pt x="619" y="357"/>
                    </a:lnTo>
                    <a:lnTo>
                      <a:pt x="670" y="350"/>
                    </a:lnTo>
                    <a:lnTo>
                      <a:pt x="721" y="343"/>
                    </a:lnTo>
                    <a:lnTo>
                      <a:pt x="771" y="336"/>
                    </a:lnTo>
                    <a:lnTo>
                      <a:pt x="822" y="327"/>
                    </a:lnTo>
                    <a:lnTo>
                      <a:pt x="871" y="318"/>
                    </a:lnTo>
                    <a:lnTo>
                      <a:pt x="918" y="306"/>
                    </a:lnTo>
                    <a:lnTo>
                      <a:pt x="942" y="300"/>
                    </a:lnTo>
                    <a:lnTo>
                      <a:pt x="965" y="293"/>
                    </a:lnTo>
                    <a:lnTo>
                      <a:pt x="988" y="285"/>
                    </a:lnTo>
                    <a:lnTo>
                      <a:pt x="1009" y="277"/>
                    </a:lnTo>
                    <a:lnTo>
                      <a:pt x="1031" y="268"/>
                    </a:lnTo>
                    <a:lnTo>
                      <a:pt x="1052" y="258"/>
                    </a:lnTo>
                    <a:lnTo>
                      <a:pt x="1072" y="247"/>
                    </a:lnTo>
                    <a:lnTo>
                      <a:pt x="1092" y="235"/>
                    </a:lnTo>
                    <a:lnTo>
                      <a:pt x="1110" y="222"/>
                    </a:lnTo>
                    <a:lnTo>
                      <a:pt x="1127" y="207"/>
                    </a:lnTo>
                    <a:lnTo>
                      <a:pt x="1143" y="192"/>
                    </a:lnTo>
                    <a:lnTo>
                      <a:pt x="1159" y="174"/>
                    </a:lnTo>
                    <a:lnTo>
                      <a:pt x="1172" y="157"/>
                    </a:lnTo>
                    <a:lnTo>
                      <a:pt x="1184" y="138"/>
                    </a:lnTo>
                    <a:lnTo>
                      <a:pt x="1195" y="116"/>
                    </a:lnTo>
                    <a:lnTo>
                      <a:pt x="1203" y="95"/>
                    </a:lnTo>
                    <a:lnTo>
                      <a:pt x="1210" y="73"/>
                    </a:lnTo>
                    <a:lnTo>
                      <a:pt x="1214" y="49"/>
                    </a:lnTo>
                    <a:lnTo>
                      <a:pt x="1216" y="24"/>
                    </a:lnTo>
                    <a:lnTo>
                      <a:pt x="1218" y="0"/>
                    </a:lnTo>
                    <a:lnTo>
                      <a:pt x="1087" y="0"/>
                    </a:lnTo>
                    <a:lnTo>
                      <a:pt x="1087" y="17"/>
                    </a:lnTo>
                    <a:lnTo>
                      <a:pt x="1085" y="33"/>
                    </a:lnTo>
                    <a:lnTo>
                      <a:pt x="1083" y="48"/>
                    </a:lnTo>
                    <a:lnTo>
                      <a:pt x="1078" y="63"/>
                    </a:lnTo>
                    <a:lnTo>
                      <a:pt x="1073" y="75"/>
                    </a:lnTo>
                    <a:lnTo>
                      <a:pt x="1068" y="86"/>
                    </a:lnTo>
                    <a:lnTo>
                      <a:pt x="1061" y="97"/>
                    </a:lnTo>
                    <a:lnTo>
                      <a:pt x="1054" y="107"/>
                    </a:lnTo>
                    <a:lnTo>
                      <a:pt x="1045" y="116"/>
                    </a:lnTo>
                    <a:lnTo>
                      <a:pt x="1036" y="126"/>
                    </a:lnTo>
                    <a:lnTo>
                      <a:pt x="1025" y="135"/>
                    </a:lnTo>
                    <a:lnTo>
                      <a:pt x="1014" y="143"/>
                    </a:lnTo>
                    <a:lnTo>
                      <a:pt x="1001" y="151"/>
                    </a:lnTo>
                    <a:lnTo>
                      <a:pt x="987" y="158"/>
                    </a:lnTo>
                    <a:lnTo>
                      <a:pt x="972" y="165"/>
                    </a:lnTo>
                    <a:lnTo>
                      <a:pt x="957" y="172"/>
                    </a:lnTo>
                    <a:lnTo>
                      <a:pt x="940" y="178"/>
                    </a:lnTo>
                    <a:lnTo>
                      <a:pt x="921" y="185"/>
                    </a:lnTo>
                    <a:lnTo>
                      <a:pt x="903" y="191"/>
                    </a:lnTo>
                    <a:lnTo>
                      <a:pt x="884" y="196"/>
                    </a:lnTo>
                    <a:lnTo>
                      <a:pt x="841" y="206"/>
                    </a:lnTo>
                    <a:lnTo>
                      <a:pt x="797" y="214"/>
                    </a:lnTo>
                    <a:lnTo>
                      <a:pt x="750" y="222"/>
                    </a:lnTo>
                    <a:lnTo>
                      <a:pt x="701" y="229"/>
                    </a:lnTo>
                    <a:lnTo>
                      <a:pt x="650" y="236"/>
                    </a:lnTo>
                    <a:lnTo>
                      <a:pt x="600" y="242"/>
                    </a:lnTo>
                    <a:lnTo>
                      <a:pt x="548" y="250"/>
                    </a:lnTo>
                    <a:lnTo>
                      <a:pt x="497" y="258"/>
                    </a:lnTo>
                    <a:lnTo>
                      <a:pt x="445" y="266"/>
                    </a:lnTo>
                    <a:lnTo>
                      <a:pt x="395" y="276"/>
                    </a:lnTo>
                    <a:lnTo>
                      <a:pt x="370" y="282"/>
                    </a:lnTo>
                    <a:lnTo>
                      <a:pt x="345" y="288"/>
                    </a:lnTo>
                    <a:lnTo>
                      <a:pt x="321" y="294"/>
                    </a:lnTo>
                    <a:lnTo>
                      <a:pt x="296" y="301"/>
                    </a:lnTo>
                    <a:lnTo>
                      <a:pt x="273" y="310"/>
                    </a:lnTo>
                    <a:lnTo>
                      <a:pt x="249" y="319"/>
                    </a:lnTo>
                    <a:lnTo>
                      <a:pt x="226" y="328"/>
                    </a:lnTo>
                    <a:lnTo>
                      <a:pt x="204" y="338"/>
                    </a:lnTo>
                    <a:lnTo>
                      <a:pt x="182" y="349"/>
                    </a:lnTo>
                    <a:lnTo>
                      <a:pt x="162" y="361"/>
                    </a:lnTo>
                    <a:lnTo>
                      <a:pt x="141" y="375"/>
                    </a:lnTo>
                    <a:lnTo>
                      <a:pt x="123" y="390"/>
                    </a:lnTo>
                    <a:lnTo>
                      <a:pt x="104" y="405"/>
                    </a:lnTo>
                    <a:lnTo>
                      <a:pt x="87" y="422"/>
                    </a:lnTo>
                    <a:lnTo>
                      <a:pt x="71" y="440"/>
                    </a:lnTo>
                    <a:lnTo>
                      <a:pt x="56" y="459"/>
                    </a:lnTo>
                    <a:lnTo>
                      <a:pt x="44" y="480"/>
                    </a:lnTo>
                    <a:lnTo>
                      <a:pt x="32" y="502"/>
                    </a:lnTo>
                    <a:lnTo>
                      <a:pt x="23" y="525"/>
                    </a:lnTo>
                    <a:lnTo>
                      <a:pt x="15" y="548"/>
                    </a:lnTo>
                    <a:lnTo>
                      <a:pt x="8" y="574"/>
                    </a:lnTo>
                    <a:lnTo>
                      <a:pt x="4" y="600"/>
                    </a:lnTo>
                    <a:lnTo>
                      <a:pt x="2" y="627"/>
                    </a:lnTo>
                    <a:lnTo>
                      <a:pt x="0" y="655"/>
                    </a:lnTo>
                    <a:lnTo>
                      <a:pt x="131" y="655"/>
                    </a:lnTo>
                    <a:close/>
                  </a:path>
                </a:pathLst>
              </a:custGeom>
              <a:solidFill>
                <a:srgbClr val="1F1A17"/>
              </a:solidFill>
              <a:ln w="9525">
                <a:noFill/>
                <a:round/>
                <a:headEnd/>
                <a:tailEnd/>
              </a:ln>
            </p:spPr>
            <p:txBody>
              <a:bodyPr/>
              <a:lstStyle/>
              <a:p>
                <a:endParaRPr lang="pt-BR"/>
              </a:p>
            </p:txBody>
          </p:sp>
          <p:sp>
            <p:nvSpPr>
              <p:cNvPr id="63562" name="Freeform 1016"/>
              <p:cNvSpPr>
                <a:spLocks/>
              </p:cNvSpPr>
              <p:nvPr/>
            </p:nvSpPr>
            <p:spPr bwMode="auto">
              <a:xfrm>
                <a:off x="1001" y="1786"/>
                <a:ext cx="126" cy="91"/>
              </a:xfrm>
              <a:custGeom>
                <a:avLst/>
                <a:gdLst>
                  <a:gd name="T0" fmla="*/ 0 w 808"/>
                  <a:gd name="T1" fmla="*/ 0 h 547"/>
                  <a:gd name="T2" fmla="*/ 0 w 808"/>
                  <a:gd name="T3" fmla="*/ 0 h 547"/>
                  <a:gd name="T4" fmla="*/ 0 w 808"/>
                  <a:gd name="T5" fmla="*/ 0 h 547"/>
                  <a:gd name="T6" fmla="*/ 0 w 808"/>
                  <a:gd name="T7" fmla="*/ 0 h 547"/>
                  <a:gd name="T8" fmla="*/ 0 w 808"/>
                  <a:gd name="T9" fmla="*/ 0 h 547"/>
                  <a:gd name="T10" fmla="*/ 0 w 808"/>
                  <a:gd name="T11" fmla="*/ 0 h 547"/>
                  <a:gd name="T12" fmla="*/ 0 w 808"/>
                  <a:gd name="T13" fmla="*/ 0 h 547"/>
                  <a:gd name="T14" fmla="*/ 0 w 808"/>
                  <a:gd name="T15" fmla="*/ 0 h 547"/>
                  <a:gd name="T16" fmla="*/ 0 w 808"/>
                  <a:gd name="T17" fmla="*/ 0 h 547"/>
                  <a:gd name="T18" fmla="*/ 0 w 808"/>
                  <a:gd name="T19" fmla="*/ 0 h 547"/>
                  <a:gd name="T20" fmla="*/ 0 w 808"/>
                  <a:gd name="T21" fmla="*/ 0 h 547"/>
                  <a:gd name="T22" fmla="*/ 0 w 808"/>
                  <a:gd name="T23" fmla="*/ 0 h 547"/>
                  <a:gd name="T24" fmla="*/ 0 w 808"/>
                  <a:gd name="T25" fmla="*/ 0 h 547"/>
                  <a:gd name="T26" fmla="*/ 0 w 808"/>
                  <a:gd name="T27" fmla="*/ 0 h 547"/>
                  <a:gd name="T28" fmla="*/ 0 w 808"/>
                  <a:gd name="T29" fmla="*/ 0 h 547"/>
                  <a:gd name="T30" fmla="*/ 0 w 808"/>
                  <a:gd name="T31" fmla="*/ 0 h 547"/>
                  <a:gd name="T32" fmla="*/ 0 w 808"/>
                  <a:gd name="T33" fmla="*/ 0 h 547"/>
                  <a:gd name="T34" fmla="*/ 0 w 808"/>
                  <a:gd name="T35" fmla="*/ 0 h 547"/>
                  <a:gd name="T36" fmla="*/ 0 w 808"/>
                  <a:gd name="T37" fmla="*/ 0 h 547"/>
                  <a:gd name="T38" fmla="*/ 0 w 808"/>
                  <a:gd name="T39" fmla="*/ 0 h 547"/>
                  <a:gd name="T40" fmla="*/ 0 w 808"/>
                  <a:gd name="T41" fmla="*/ 0 h 547"/>
                  <a:gd name="T42" fmla="*/ 0 w 808"/>
                  <a:gd name="T43" fmla="*/ 0 h 547"/>
                  <a:gd name="T44" fmla="*/ 0 w 808"/>
                  <a:gd name="T45" fmla="*/ 0 h 547"/>
                  <a:gd name="T46" fmla="*/ 0 w 808"/>
                  <a:gd name="T47" fmla="*/ 0 h 547"/>
                  <a:gd name="T48" fmla="*/ 0 w 808"/>
                  <a:gd name="T49" fmla="*/ 0 h 547"/>
                  <a:gd name="T50" fmla="*/ 0 w 808"/>
                  <a:gd name="T51" fmla="*/ 0 h 547"/>
                  <a:gd name="T52" fmla="*/ 0 w 808"/>
                  <a:gd name="T53" fmla="*/ 0 h 547"/>
                  <a:gd name="T54" fmla="*/ 0 w 808"/>
                  <a:gd name="T55" fmla="*/ 0 h 547"/>
                  <a:gd name="T56" fmla="*/ 0 w 808"/>
                  <a:gd name="T57" fmla="*/ 0 h 547"/>
                  <a:gd name="T58" fmla="*/ 0 w 808"/>
                  <a:gd name="T59" fmla="*/ 0 h 547"/>
                  <a:gd name="T60" fmla="*/ 0 w 808"/>
                  <a:gd name="T61" fmla="*/ 0 h 547"/>
                  <a:gd name="T62" fmla="*/ 0 w 808"/>
                  <a:gd name="T63" fmla="*/ 0 h 547"/>
                  <a:gd name="T64" fmla="*/ 0 w 808"/>
                  <a:gd name="T65" fmla="*/ 0 h 547"/>
                  <a:gd name="T66" fmla="*/ 0 w 808"/>
                  <a:gd name="T67" fmla="*/ 0 h 547"/>
                  <a:gd name="T68" fmla="*/ 0 w 808"/>
                  <a:gd name="T69" fmla="*/ 0 h 547"/>
                  <a:gd name="T70" fmla="*/ 0 w 808"/>
                  <a:gd name="T71" fmla="*/ 0 h 547"/>
                  <a:gd name="T72" fmla="*/ 0 w 808"/>
                  <a:gd name="T73" fmla="*/ 0 h 547"/>
                  <a:gd name="T74" fmla="*/ 0 w 808"/>
                  <a:gd name="T75" fmla="*/ 0 h 547"/>
                  <a:gd name="T76" fmla="*/ 0 w 808"/>
                  <a:gd name="T77" fmla="*/ 0 h 547"/>
                  <a:gd name="T78" fmla="*/ 0 w 808"/>
                  <a:gd name="T79" fmla="*/ 0 h 547"/>
                  <a:gd name="T80" fmla="*/ 0 w 808"/>
                  <a:gd name="T81" fmla="*/ 0 h 547"/>
                  <a:gd name="T82" fmla="*/ 0 w 808"/>
                  <a:gd name="T83" fmla="*/ 0 h 547"/>
                  <a:gd name="T84" fmla="*/ 0 w 808"/>
                  <a:gd name="T85" fmla="*/ 0 h 547"/>
                  <a:gd name="T86" fmla="*/ 0 w 808"/>
                  <a:gd name="T87" fmla="*/ 0 h 547"/>
                  <a:gd name="T88" fmla="*/ 0 w 808"/>
                  <a:gd name="T89" fmla="*/ 0 h 547"/>
                  <a:gd name="T90" fmla="*/ 0 w 808"/>
                  <a:gd name="T91" fmla="*/ 0 h 547"/>
                  <a:gd name="T92" fmla="*/ 0 w 808"/>
                  <a:gd name="T93" fmla="*/ 0 h 547"/>
                  <a:gd name="T94" fmla="*/ 0 w 808"/>
                  <a:gd name="T95" fmla="*/ 0 h 547"/>
                  <a:gd name="T96" fmla="*/ 0 w 808"/>
                  <a:gd name="T97" fmla="*/ 0 h 547"/>
                  <a:gd name="T98" fmla="*/ 0 w 808"/>
                  <a:gd name="T99" fmla="*/ 0 h 547"/>
                  <a:gd name="T100" fmla="*/ 0 w 808"/>
                  <a:gd name="T101" fmla="*/ 0 h 547"/>
                  <a:gd name="T102" fmla="*/ 0 w 808"/>
                  <a:gd name="T103" fmla="*/ 0 h 547"/>
                  <a:gd name="T104" fmla="*/ 0 w 808"/>
                  <a:gd name="T105" fmla="*/ 0 h 547"/>
                  <a:gd name="T106" fmla="*/ 0 w 808"/>
                  <a:gd name="T107" fmla="*/ 0 h 5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8"/>
                  <a:gd name="T163" fmla="*/ 0 h 547"/>
                  <a:gd name="T164" fmla="*/ 808 w 808"/>
                  <a:gd name="T165" fmla="*/ 547 h 5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8" h="547">
                    <a:moveTo>
                      <a:pt x="808" y="547"/>
                    </a:moveTo>
                    <a:lnTo>
                      <a:pt x="808" y="547"/>
                    </a:lnTo>
                    <a:lnTo>
                      <a:pt x="807" y="525"/>
                    </a:lnTo>
                    <a:lnTo>
                      <a:pt x="806" y="504"/>
                    </a:lnTo>
                    <a:lnTo>
                      <a:pt x="802" y="485"/>
                    </a:lnTo>
                    <a:lnTo>
                      <a:pt x="799" y="465"/>
                    </a:lnTo>
                    <a:lnTo>
                      <a:pt x="793" y="447"/>
                    </a:lnTo>
                    <a:lnTo>
                      <a:pt x="787" y="430"/>
                    </a:lnTo>
                    <a:lnTo>
                      <a:pt x="779" y="414"/>
                    </a:lnTo>
                    <a:lnTo>
                      <a:pt x="770" y="397"/>
                    </a:lnTo>
                    <a:lnTo>
                      <a:pt x="760" y="383"/>
                    </a:lnTo>
                    <a:lnTo>
                      <a:pt x="750" y="369"/>
                    </a:lnTo>
                    <a:lnTo>
                      <a:pt x="737" y="357"/>
                    </a:lnTo>
                    <a:lnTo>
                      <a:pt x="725" y="346"/>
                    </a:lnTo>
                    <a:lnTo>
                      <a:pt x="711" y="334"/>
                    </a:lnTo>
                    <a:lnTo>
                      <a:pt x="696" y="325"/>
                    </a:lnTo>
                    <a:lnTo>
                      <a:pt x="681" y="317"/>
                    </a:lnTo>
                    <a:lnTo>
                      <a:pt x="666" y="310"/>
                    </a:lnTo>
                    <a:lnTo>
                      <a:pt x="650" y="303"/>
                    </a:lnTo>
                    <a:lnTo>
                      <a:pt x="634" y="298"/>
                    </a:lnTo>
                    <a:lnTo>
                      <a:pt x="619" y="293"/>
                    </a:lnTo>
                    <a:lnTo>
                      <a:pt x="602" y="289"/>
                    </a:lnTo>
                    <a:lnTo>
                      <a:pt x="571" y="282"/>
                    </a:lnTo>
                    <a:lnTo>
                      <a:pt x="538" y="276"/>
                    </a:lnTo>
                    <a:lnTo>
                      <a:pt x="474" y="269"/>
                    </a:lnTo>
                    <a:lnTo>
                      <a:pt x="411" y="264"/>
                    </a:lnTo>
                    <a:lnTo>
                      <a:pt x="380" y="261"/>
                    </a:lnTo>
                    <a:lnTo>
                      <a:pt x="352" y="257"/>
                    </a:lnTo>
                    <a:lnTo>
                      <a:pt x="323" y="253"/>
                    </a:lnTo>
                    <a:lnTo>
                      <a:pt x="296" y="247"/>
                    </a:lnTo>
                    <a:lnTo>
                      <a:pt x="284" y="244"/>
                    </a:lnTo>
                    <a:lnTo>
                      <a:pt x="273" y="241"/>
                    </a:lnTo>
                    <a:lnTo>
                      <a:pt x="261" y="237"/>
                    </a:lnTo>
                    <a:lnTo>
                      <a:pt x="250" y="233"/>
                    </a:lnTo>
                    <a:lnTo>
                      <a:pt x="239" y="228"/>
                    </a:lnTo>
                    <a:lnTo>
                      <a:pt x="230" y="223"/>
                    </a:lnTo>
                    <a:lnTo>
                      <a:pt x="220" y="218"/>
                    </a:lnTo>
                    <a:lnTo>
                      <a:pt x="211" y="211"/>
                    </a:lnTo>
                    <a:lnTo>
                      <a:pt x="203" y="205"/>
                    </a:lnTo>
                    <a:lnTo>
                      <a:pt x="195" y="199"/>
                    </a:lnTo>
                    <a:lnTo>
                      <a:pt x="188" y="191"/>
                    </a:lnTo>
                    <a:lnTo>
                      <a:pt x="180" y="183"/>
                    </a:lnTo>
                    <a:lnTo>
                      <a:pt x="173" y="175"/>
                    </a:lnTo>
                    <a:lnTo>
                      <a:pt x="167" y="165"/>
                    </a:lnTo>
                    <a:lnTo>
                      <a:pt x="161" y="155"/>
                    </a:lnTo>
                    <a:lnTo>
                      <a:pt x="155" y="142"/>
                    </a:lnTo>
                    <a:lnTo>
                      <a:pt x="150" y="129"/>
                    </a:lnTo>
                    <a:lnTo>
                      <a:pt x="146" y="115"/>
                    </a:lnTo>
                    <a:lnTo>
                      <a:pt x="141" y="100"/>
                    </a:lnTo>
                    <a:lnTo>
                      <a:pt x="138" y="82"/>
                    </a:lnTo>
                    <a:lnTo>
                      <a:pt x="134" y="64"/>
                    </a:lnTo>
                    <a:lnTo>
                      <a:pt x="133" y="45"/>
                    </a:lnTo>
                    <a:lnTo>
                      <a:pt x="131" y="23"/>
                    </a:lnTo>
                    <a:lnTo>
                      <a:pt x="131" y="0"/>
                    </a:lnTo>
                    <a:lnTo>
                      <a:pt x="0" y="0"/>
                    </a:lnTo>
                    <a:lnTo>
                      <a:pt x="2" y="27"/>
                    </a:lnTo>
                    <a:lnTo>
                      <a:pt x="3" y="53"/>
                    </a:lnTo>
                    <a:lnTo>
                      <a:pt x="5" y="77"/>
                    </a:lnTo>
                    <a:lnTo>
                      <a:pt x="10" y="101"/>
                    </a:lnTo>
                    <a:lnTo>
                      <a:pt x="14" y="123"/>
                    </a:lnTo>
                    <a:lnTo>
                      <a:pt x="20" y="144"/>
                    </a:lnTo>
                    <a:lnTo>
                      <a:pt x="27" y="165"/>
                    </a:lnTo>
                    <a:lnTo>
                      <a:pt x="35" y="184"/>
                    </a:lnTo>
                    <a:lnTo>
                      <a:pt x="44" y="203"/>
                    </a:lnTo>
                    <a:lnTo>
                      <a:pt x="53" y="221"/>
                    </a:lnTo>
                    <a:lnTo>
                      <a:pt x="64" y="237"/>
                    </a:lnTo>
                    <a:lnTo>
                      <a:pt x="76" y="252"/>
                    </a:lnTo>
                    <a:lnTo>
                      <a:pt x="88" y="266"/>
                    </a:lnTo>
                    <a:lnTo>
                      <a:pt x="102" y="280"/>
                    </a:lnTo>
                    <a:lnTo>
                      <a:pt x="117" y="292"/>
                    </a:lnTo>
                    <a:lnTo>
                      <a:pt x="132" y="303"/>
                    </a:lnTo>
                    <a:lnTo>
                      <a:pt x="147" y="313"/>
                    </a:lnTo>
                    <a:lnTo>
                      <a:pt x="163" y="322"/>
                    </a:lnTo>
                    <a:lnTo>
                      <a:pt x="179" y="330"/>
                    </a:lnTo>
                    <a:lnTo>
                      <a:pt x="196" y="337"/>
                    </a:lnTo>
                    <a:lnTo>
                      <a:pt x="212" y="344"/>
                    </a:lnTo>
                    <a:lnTo>
                      <a:pt x="229" y="350"/>
                    </a:lnTo>
                    <a:lnTo>
                      <a:pt x="246" y="354"/>
                    </a:lnTo>
                    <a:lnTo>
                      <a:pt x="265" y="359"/>
                    </a:lnTo>
                    <a:lnTo>
                      <a:pt x="297" y="366"/>
                    </a:lnTo>
                    <a:lnTo>
                      <a:pt x="331" y="371"/>
                    </a:lnTo>
                    <a:lnTo>
                      <a:pt x="364" y="375"/>
                    </a:lnTo>
                    <a:lnTo>
                      <a:pt x="397" y="379"/>
                    </a:lnTo>
                    <a:lnTo>
                      <a:pt x="460" y="384"/>
                    </a:lnTo>
                    <a:lnTo>
                      <a:pt x="520" y="391"/>
                    </a:lnTo>
                    <a:lnTo>
                      <a:pt x="545" y="395"/>
                    </a:lnTo>
                    <a:lnTo>
                      <a:pt x="569" y="400"/>
                    </a:lnTo>
                    <a:lnTo>
                      <a:pt x="579" y="402"/>
                    </a:lnTo>
                    <a:lnTo>
                      <a:pt x="590" y="407"/>
                    </a:lnTo>
                    <a:lnTo>
                      <a:pt x="599" y="410"/>
                    </a:lnTo>
                    <a:lnTo>
                      <a:pt x="608" y="413"/>
                    </a:lnTo>
                    <a:lnTo>
                      <a:pt x="616" y="417"/>
                    </a:lnTo>
                    <a:lnTo>
                      <a:pt x="623" y="421"/>
                    </a:lnTo>
                    <a:lnTo>
                      <a:pt x="630" y="426"/>
                    </a:lnTo>
                    <a:lnTo>
                      <a:pt x="636" y="430"/>
                    </a:lnTo>
                    <a:lnTo>
                      <a:pt x="642" y="435"/>
                    </a:lnTo>
                    <a:lnTo>
                      <a:pt x="647" y="440"/>
                    </a:lnTo>
                    <a:lnTo>
                      <a:pt x="652" y="446"/>
                    </a:lnTo>
                    <a:lnTo>
                      <a:pt x="657" y="453"/>
                    </a:lnTo>
                    <a:lnTo>
                      <a:pt x="660" y="460"/>
                    </a:lnTo>
                    <a:lnTo>
                      <a:pt x="665" y="470"/>
                    </a:lnTo>
                    <a:lnTo>
                      <a:pt x="668" y="479"/>
                    </a:lnTo>
                    <a:lnTo>
                      <a:pt x="672" y="490"/>
                    </a:lnTo>
                    <a:lnTo>
                      <a:pt x="674" y="502"/>
                    </a:lnTo>
                    <a:lnTo>
                      <a:pt x="676" y="515"/>
                    </a:lnTo>
                    <a:lnTo>
                      <a:pt x="678" y="531"/>
                    </a:lnTo>
                    <a:lnTo>
                      <a:pt x="678" y="547"/>
                    </a:lnTo>
                    <a:lnTo>
                      <a:pt x="808" y="547"/>
                    </a:lnTo>
                    <a:close/>
                  </a:path>
                </a:pathLst>
              </a:custGeom>
              <a:solidFill>
                <a:srgbClr val="1F1A17"/>
              </a:solidFill>
              <a:ln w="9525">
                <a:noFill/>
                <a:round/>
                <a:headEnd/>
                <a:tailEnd/>
              </a:ln>
            </p:spPr>
            <p:txBody>
              <a:bodyPr/>
              <a:lstStyle/>
              <a:p>
                <a:endParaRPr lang="pt-BR"/>
              </a:p>
            </p:txBody>
          </p:sp>
          <p:sp>
            <p:nvSpPr>
              <p:cNvPr id="63563" name="Freeform 1017"/>
              <p:cNvSpPr>
                <a:spLocks/>
              </p:cNvSpPr>
              <p:nvPr/>
            </p:nvSpPr>
            <p:spPr bwMode="auto">
              <a:xfrm>
                <a:off x="1107" y="1877"/>
                <a:ext cx="20" cy="195"/>
              </a:xfrm>
              <a:custGeom>
                <a:avLst/>
                <a:gdLst>
                  <a:gd name="T0" fmla="*/ 0 w 130"/>
                  <a:gd name="T1" fmla="*/ 0 h 1184"/>
                  <a:gd name="T2" fmla="*/ 0 w 130"/>
                  <a:gd name="T3" fmla="*/ 0 h 1184"/>
                  <a:gd name="T4" fmla="*/ 0 w 130"/>
                  <a:gd name="T5" fmla="*/ 0 h 1184"/>
                  <a:gd name="T6" fmla="*/ 0 w 130"/>
                  <a:gd name="T7" fmla="*/ 0 h 1184"/>
                  <a:gd name="T8" fmla="*/ 0 w 130"/>
                  <a:gd name="T9" fmla="*/ 0 h 1184"/>
                  <a:gd name="T10" fmla="*/ 0 w 130"/>
                  <a:gd name="T11" fmla="*/ 0 h 1184"/>
                  <a:gd name="T12" fmla="*/ 0 w 130"/>
                  <a:gd name="T13" fmla="*/ 0 h 1184"/>
                  <a:gd name="T14" fmla="*/ 0 w 130"/>
                  <a:gd name="T15" fmla="*/ 0 h 1184"/>
                  <a:gd name="T16" fmla="*/ 0 w 130"/>
                  <a:gd name="T17" fmla="*/ 0 h 1184"/>
                  <a:gd name="T18" fmla="*/ 0 w 130"/>
                  <a:gd name="T19" fmla="*/ 0 h 1184"/>
                  <a:gd name="T20" fmla="*/ 0 w 130"/>
                  <a:gd name="T21" fmla="*/ 0 h 1184"/>
                  <a:gd name="T22" fmla="*/ 0 w 130"/>
                  <a:gd name="T23" fmla="*/ 0 h 1184"/>
                  <a:gd name="T24" fmla="*/ 0 w 130"/>
                  <a:gd name="T25" fmla="*/ 0 h 1184"/>
                  <a:gd name="T26" fmla="*/ 0 w 130"/>
                  <a:gd name="T27" fmla="*/ 0 h 1184"/>
                  <a:gd name="T28" fmla="*/ 0 w 130"/>
                  <a:gd name="T29" fmla="*/ 0 h 1184"/>
                  <a:gd name="T30" fmla="*/ 0 w 130"/>
                  <a:gd name="T31" fmla="*/ 0 h 1184"/>
                  <a:gd name="T32" fmla="*/ 0 w 130"/>
                  <a:gd name="T33" fmla="*/ 0 h 1184"/>
                  <a:gd name="T34" fmla="*/ 0 w 130"/>
                  <a:gd name="T35" fmla="*/ 0 h 1184"/>
                  <a:gd name="T36" fmla="*/ 0 w 130"/>
                  <a:gd name="T37" fmla="*/ 0 h 1184"/>
                  <a:gd name="T38" fmla="*/ 0 w 130"/>
                  <a:gd name="T39" fmla="*/ 0 h 1184"/>
                  <a:gd name="T40" fmla="*/ 0 w 130"/>
                  <a:gd name="T41" fmla="*/ 0 h 1184"/>
                  <a:gd name="T42" fmla="*/ 0 w 130"/>
                  <a:gd name="T43" fmla="*/ 0 h 1184"/>
                  <a:gd name="T44" fmla="*/ 0 w 130"/>
                  <a:gd name="T45" fmla="*/ 0 h 1184"/>
                  <a:gd name="T46" fmla="*/ 0 w 130"/>
                  <a:gd name="T47" fmla="*/ 0 h 1184"/>
                  <a:gd name="T48" fmla="*/ 0 w 130"/>
                  <a:gd name="T49" fmla="*/ 0 h 1184"/>
                  <a:gd name="T50" fmla="*/ 0 w 130"/>
                  <a:gd name="T51" fmla="*/ 0 h 1184"/>
                  <a:gd name="T52" fmla="*/ 0 w 130"/>
                  <a:gd name="T53" fmla="*/ 0 h 1184"/>
                  <a:gd name="T54" fmla="*/ 0 w 130"/>
                  <a:gd name="T55" fmla="*/ 0 h 1184"/>
                  <a:gd name="T56" fmla="*/ 0 w 130"/>
                  <a:gd name="T57" fmla="*/ 0 h 1184"/>
                  <a:gd name="T58" fmla="*/ 0 w 130"/>
                  <a:gd name="T59" fmla="*/ 0 h 1184"/>
                  <a:gd name="T60" fmla="*/ 0 w 130"/>
                  <a:gd name="T61" fmla="*/ 0 h 1184"/>
                  <a:gd name="T62" fmla="*/ 0 w 130"/>
                  <a:gd name="T63" fmla="*/ 0 h 1184"/>
                  <a:gd name="T64" fmla="*/ 0 w 130"/>
                  <a:gd name="T65" fmla="*/ 0 h 1184"/>
                  <a:gd name="T66" fmla="*/ 0 w 130"/>
                  <a:gd name="T67" fmla="*/ 0 h 1184"/>
                  <a:gd name="T68" fmla="*/ 0 w 130"/>
                  <a:gd name="T69" fmla="*/ 0 h 1184"/>
                  <a:gd name="T70" fmla="*/ 0 w 130"/>
                  <a:gd name="T71" fmla="*/ 0 h 1184"/>
                  <a:gd name="T72" fmla="*/ 0 w 130"/>
                  <a:gd name="T73" fmla="*/ 0 h 1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1184"/>
                  <a:gd name="T113" fmla="*/ 130 w 130"/>
                  <a:gd name="T114" fmla="*/ 1184 h 1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1184">
                    <a:moveTo>
                      <a:pt x="127" y="1184"/>
                    </a:moveTo>
                    <a:lnTo>
                      <a:pt x="130" y="1166"/>
                    </a:lnTo>
                    <a:lnTo>
                      <a:pt x="130" y="1157"/>
                    </a:lnTo>
                    <a:lnTo>
                      <a:pt x="130" y="1133"/>
                    </a:lnTo>
                    <a:lnTo>
                      <a:pt x="130" y="1094"/>
                    </a:lnTo>
                    <a:lnTo>
                      <a:pt x="130" y="1042"/>
                    </a:lnTo>
                    <a:lnTo>
                      <a:pt x="130" y="979"/>
                    </a:lnTo>
                    <a:lnTo>
                      <a:pt x="130" y="907"/>
                    </a:lnTo>
                    <a:lnTo>
                      <a:pt x="130" y="827"/>
                    </a:lnTo>
                    <a:lnTo>
                      <a:pt x="130" y="740"/>
                    </a:lnTo>
                    <a:lnTo>
                      <a:pt x="130" y="648"/>
                    </a:lnTo>
                    <a:lnTo>
                      <a:pt x="130" y="553"/>
                    </a:lnTo>
                    <a:lnTo>
                      <a:pt x="130" y="456"/>
                    </a:lnTo>
                    <a:lnTo>
                      <a:pt x="130" y="359"/>
                    </a:lnTo>
                    <a:lnTo>
                      <a:pt x="130" y="263"/>
                    </a:lnTo>
                    <a:lnTo>
                      <a:pt x="130" y="171"/>
                    </a:lnTo>
                    <a:lnTo>
                      <a:pt x="130" y="82"/>
                    </a:lnTo>
                    <a:lnTo>
                      <a:pt x="130" y="0"/>
                    </a:lnTo>
                    <a:lnTo>
                      <a:pt x="0" y="0"/>
                    </a:lnTo>
                    <a:lnTo>
                      <a:pt x="0" y="82"/>
                    </a:lnTo>
                    <a:lnTo>
                      <a:pt x="0" y="171"/>
                    </a:lnTo>
                    <a:lnTo>
                      <a:pt x="0" y="263"/>
                    </a:lnTo>
                    <a:lnTo>
                      <a:pt x="0" y="359"/>
                    </a:lnTo>
                    <a:lnTo>
                      <a:pt x="0" y="456"/>
                    </a:lnTo>
                    <a:lnTo>
                      <a:pt x="0" y="553"/>
                    </a:lnTo>
                    <a:lnTo>
                      <a:pt x="0" y="648"/>
                    </a:lnTo>
                    <a:lnTo>
                      <a:pt x="0" y="740"/>
                    </a:lnTo>
                    <a:lnTo>
                      <a:pt x="0" y="827"/>
                    </a:lnTo>
                    <a:lnTo>
                      <a:pt x="0" y="907"/>
                    </a:lnTo>
                    <a:lnTo>
                      <a:pt x="0" y="979"/>
                    </a:lnTo>
                    <a:lnTo>
                      <a:pt x="0" y="1042"/>
                    </a:lnTo>
                    <a:lnTo>
                      <a:pt x="0" y="1094"/>
                    </a:lnTo>
                    <a:lnTo>
                      <a:pt x="0" y="1133"/>
                    </a:lnTo>
                    <a:lnTo>
                      <a:pt x="0" y="1157"/>
                    </a:lnTo>
                    <a:lnTo>
                      <a:pt x="0" y="1166"/>
                    </a:lnTo>
                    <a:lnTo>
                      <a:pt x="3" y="1148"/>
                    </a:lnTo>
                    <a:lnTo>
                      <a:pt x="127" y="1184"/>
                    </a:lnTo>
                    <a:close/>
                  </a:path>
                </a:pathLst>
              </a:custGeom>
              <a:solidFill>
                <a:srgbClr val="1F1A17"/>
              </a:solidFill>
              <a:ln w="9525">
                <a:noFill/>
                <a:round/>
                <a:headEnd/>
                <a:tailEnd/>
              </a:ln>
            </p:spPr>
            <p:txBody>
              <a:bodyPr/>
              <a:lstStyle/>
              <a:p>
                <a:endParaRPr lang="pt-BR"/>
              </a:p>
            </p:txBody>
          </p:sp>
          <p:sp>
            <p:nvSpPr>
              <p:cNvPr id="63564" name="Freeform 1018"/>
              <p:cNvSpPr>
                <a:spLocks/>
              </p:cNvSpPr>
              <p:nvPr/>
            </p:nvSpPr>
            <p:spPr bwMode="auto">
              <a:xfrm>
                <a:off x="1102" y="2067"/>
                <a:ext cx="98" cy="109"/>
              </a:xfrm>
              <a:custGeom>
                <a:avLst/>
                <a:gdLst>
                  <a:gd name="T0" fmla="*/ 0 w 631"/>
                  <a:gd name="T1" fmla="*/ 0 h 660"/>
                  <a:gd name="T2" fmla="*/ 0 w 631"/>
                  <a:gd name="T3" fmla="*/ 0 h 660"/>
                  <a:gd name="T4" fmla="*/ 0 w 631"/>
                  <a:gd name="T5" fmla="*/ 0 h 660"/>
                  <a:gd name="T6" fmla="*/ 0 w 631"/>
                  <a:gd name="T7" fmla="*/ 0 h 660"/>
                  <a:gd name="T8" fmla="*/ 0 w 631"/>
                  <a:gd name="T9" fmla="*/ 0 h 660"/>
                  <a:gd name="T10" fmla="*/ 0 w 631"/>
                  <a:gd name="T11" fmla="*/ 0 h 660"/>
                  <a:gd name="T12" fmla="*/ 0 w 631"/>
                  <a:gd name="T13" fmla="*/ 0 h 660"/>
                  <a:gd name="T14" fmla="*/ 0 w 631"/>
                  <a:gd name="T15" fmla="*/ 0 h 660"/>
                  <a:gd name="T16" fmla="*/ 0 w 631"/>
                  <a:gd name="T17" fmla="*/ 0 h 660"/>
                  <a:gd name="T18" fmla="*/ 0 w 631"/>
                  <a:gd name="T19" fmla="*/ 0 h 660"/>
                  <a:gd name="T20" fmla="*/ 0 w 631"/>
                  <a:gd name="T21" fmla="*/ 0 h 660"/>
                  <a:gd name="T22" fmla="*/ 0 w 631"/>
                  <a:gd name="T23" fmla="*/ 0 h 660"/>
                  <a:gd name="T24" fmla="*/ 0 w 631"/>
                  <a:gd name="T25" fmla="*/ 0 h 660"/>
                  <a:gd name="T26" fmla="*/ 0 w 631"/>
                  <a:gd name="T27" fmla="*/ 0 h 660"/>
                  <a:gd name="T28" fmla="*/ 0 w 631"/>
                  <a:gd name="T29" fmla="*/ 0 h 660"/>
                  <a:gd name="T30" fmla="*/ 0 w 631"/>
                  <a:gd name="T31" fmla="*/ 0 h 660"/>
                  <a:gd name="T32" fmla="*/ 0 w 631"/>
                  <a:gd name="T33" fmla="*/ 0 h 660"/>
                  <a:gd name="T34" fmla="*/ 0 w 631"/>
                  <a:gd name="T35" fmla="*/ 0 h 660"/>
                  <a:gd name="T36" fmla="*/ 0 w 631"/>
                  <a:gd name="T37" fmla="*/ 0 h 660"/>
                  <a:gd name="T38" fmla="*/ 0 w 631"/>
                  <a:gd name="T39" fmla="*/ 0 h 660"/>
                  <a:gd name="T40" fmla="*/ 0 w 631"/>
                  <a:gd name="T41" fmla="*/ 0 h 660"/>
                  <a:gd name="T42" fmla="*/ 0 w 631"/>
                  <a:gd name="T43" fmla="*/ 0 h 660"/>
                  <a:gd name="T44" fmla="*/ 0 w 631"/>
                  <a:gd name="T45" fmla="*/ 0 h 660"/>
                  <a:gd name="T46" fmla="*/ 0 w 631"/>
                  <a:gd name="T47" fmla="*/ 0 h 660"/>
                  <a:gd name="T48" fmla="*/ 0 w 631"/>
                  <a:gd name="T49" fmla="*/ 0 h 660"/>
                  <a:gd name="T50" fmla="*/ 0 w 631"/>
                  <a:gd name="T51" fmla="*/ 0 h 660"/>
                  <a:gd name="T52" fmla="*/ 0 w 631"/>
                  <a:gd name="T53" fmla="*/ 0 h 660"/>
                  <a:gd name="T54" fmla="*/ 0 w 631"/>
                  <a:gd name="T55" fmla="*/ 0 h 660"/>
                  <a:gd name="T56" fmla="*/ 0 w 631"/>
                  <a:gd name="T57" fmla="*/ 0 h 660"/>
                  <a:gd name="T58" fmla="*/ 0 w 631"/>
                  <a:gd name="T59" fmla="*/ 0 h 660"/>
                  <a:gd name="T60" fmla="*/ 0 w 631"/>
                  <a:gd name="T61" fmla="*/ 0 h 660"/>
                  <a:gd name="T62" fmla="*/ 0 w 631"/>
                  <a:gd name="T63" fmla="*/ 0 h 660"/>
                  <a:gd name="T64" fmla="*/ 0 w 631"/>
                  <a:gd name="T65" fmla="*/ 0 h 660"/>
                  <a:gd name="T66" fmla="*/ 0 w 631"/>
                  <a:gd name="T67" fmla="*/ 0 h 660"/>
                  <a:gd name="T68" fmla="*/ 0 w 631"/>
                  <a:gd name="T69" fmla="*/ 0 h 660"/>
                  <a:gd name="T70" fmla="*/ 0 w 631"/>
                  <a:gd name="T71" fmla="*/ 0 h 660"/>
                  <a:gd name="T72" fmla="*/ 0 w 631"/>
                  <a:gd name="T73" fmla="*/ 0 h 660"/>
                  <a:gd name="T74" fmla="*/ 0 w 631"/>
                  <a:gd name="T75" fmla="*/ 0 h 660"/>
                  <a:gd name="T76" fmla="*/ 0 w 631"/>
                  <a:gd name="T77" fmla="*/ 0 h 660"/>
                  <a:gd name="T78" fmla="*/ 0 w 631"/>
                  <a:gd name="T79" fmla="*/ 0 h 660"/>
                  <a:gd name="T80" fmla="*/ 0 w 631"/>
                  <a:gd name="T81" fmla="*/ 0 h 660"/>
                  <a:gd name="T82" fmla="*/ 0 w 631"/>
                  <a:gd name="T83" fmla="*/ 0 h 660"/>
                  <a:gd name="T84" fmla="*/ 0 w 631"/>
                  <a:gd name="T85" fmla="*/ 0 h 660"/>
                  <a:gd name="T86" fmla="*/ 0 w 631"/>
                  <a:gd name="T87" fmla="*/ 0 h 660"/>
                  <a:gd name="T88" fmla="*/ 0 w 631"/>
                  <a:gd name="T89" fmla="*/ 0 h 660"/>
                  <a:gd name="T90" fmla="*/ 0 w 631"/>
                  <a:gd name="T91" fmla="*/ 0 h 6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1"/>
                  <a:gd name="T139" fmla="*/ 0 h 660"/>
                  <a:gd name="T140" fmla="*/ 631 w 631"/>
                  <a:gd name="T141" fmla="*/ 660 h 6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1" h="660">
                    <a:moveTo>
                      <a:pt x="629" y="544"/>
                    </a:moveTo>
                    <a:lnTo>
                      <a:pt x="629" y="544"/>
                    </a:lnTo>
                    <a:lnTo>
                      <a:pt x="596" y="544"/>
                    </a:lnTo>
                    <a:lnTo>
                      <a:pt x="564" y="544"/>
                    </a:lnTo>
                    <a:lnTo>
                      <a:pt x="534" y="542"/>
                    </a:lnTo>
                    <a:lnTo>
                      <a:pt x="505" y="540"/>
                    </a:lnTo>
                    <a:lnTo>
                      <a:pt x="478" y="538"/>
                    </a:lnTo>
                    <a:lnTo>
                      <a:pt x="453" y="534"/>
                    </a:lnTo>
                    <a:lnTo>
                      <a:pt x="427" y="530"/>
                    </a:lnTo>
                    <a:lnTo>
                      <a:pt x="405" y="526"/>
                    </a:lnTo>
                    <a:lnTo>
                      <a:pt x="383" y="520"/>
                    </a:lnTo>
                    <a:lnTo>
                      <a:pt x="362" y="514"/>
                    </a:lnTo>
                    <a:lnTo>
                      <a:pt x="343" y="508"/>
                    </a:lnTo>
                    <a:lnTo>
                      <a:pt x="326" y="501"/>
                    </a:lnTo>
                    <a:lnTo>
                      <a:pt x="308" y="494"/>
                    </a:lnTo>
                    <a:lnTo>
                      <a:pt x="292" y="487"/>
                    </a:lnTo>
                    <a:lnTo>
                      <a:pt x="278" y="479"/>
                    </a:lnTo>
                    <a:lnTo>
                      <a:pt x="264" y="471"/>
                    </a:lnTo>
                    <a:lnTo>
                      <a:pt x="251" y="462"/>
                    </a:lnTo>
                    <a:lnTo>
                      <a:pt x="239" y="453"/>
                    </a:lnTo>
                    <a:lnTo>
                      <a:pt x="228" y="444"/>
                    </a:lnTo>
                    <a:lnTo>
                      <a:pt x="217" y="435"/>
                    </a:lnTo>
                    <a:lnTo>
                      <a:pt x="208" y="425"/>
                    </a:lnTo>
                    <a:lnTo>
                      <a:pt x="199" y="415"/>
                    </a:lnTo>
                    <a:lnTo>
                      <a:pt x="191" y="405"/>
                    </a:lnTo>
                    <a:lnTo>
                      <a:pt x="183" y="394"/>
                    </a:lnTo>
                    <a:lnTo>
                      <a:pt x="176" y="383"/>
                    </a:lnTo>
                    <a:lnTo>
                      <a:pt x="170" y="373"/>
                    </a:lnTo>
                    <a:lnTo>
                      <a:pt x="163" y="362"/>
                    </a:lnTo>
                    <a:lnTo>
                      <a:pt x="159" y="350"/>
                    </a:lnTo>
                    <a:lnTo>
                      <a:pt x="153" y="339"/>
                    </a:lnTo>
                    <a:lnTo>
                      <a:pt x="149" y="327"/>
                    </a:lnTo>
                    <a:lnTo>
                      <a:pt x="145" y="315"/>
                    </a:lnTo>
                    <a:lnTo>
                      <a:pt x="143" y="304"/>
                    </a:lnTo>
                    <a:lnTo>
                      <a:pt x="137" y="280"/>
                    </a:lnTo>
                    <a:lnTo>
                      <a:pt x="133" y="255"/>
                    </a:lnTo>
                    <a:lnTo>
                      <a:pt x="131" y="231"/>
                    </a:lnTo>
                    <a:lnTo>
                      <a:pt x="130" y="207"/>
                    </a:lnTo>
                    <a:lnTo>
                      <a:pt x="131" y="184"/>
                    </a:lnTo>
                    <a:lnTo>
                      <a:pt x="132" y="161"/>
                    </a:lnTo>
                    <a:lnTo>
                      <a:pt x="135" y="139"/>
                    </a:lnTo>
                    <a:lnTo>
                      <a:pt x="137" y="121"/>
                    </a:lnTo>
                    <a:lnTo>
                      <a:pt x="145" y="84"/>
                    </a:lnTo>
                    <a:lnTo>
                      <a:pt x="152" y="58"/>
                    </a:lnTo>
                    <a:lnTo>
                      <a:pt x="156" y="41"/>
                    </a:lnTo>
                    <a:lnTo>
                      <a:pt x="159" y="36"/>
                    </a:lnTo>
                    <a:lnTo>
                      <a:pt x="35" y="0"/>
                    </a:lnTo>
                    <a:lnTo>
                      <a:pt x="32" y="9"/>
                    </a:lnTo>
                    <a:lnTo>
                      <a:pt x="25" y="30"/>
                    </a:lnTo>
                    <a:lnTo>
                      <a:pt x="17" y="62"/>
                    </a:lnTo>
                    <a:lnTo>
                      <a:pt x="9" y="103"/>
                    </a:lnTo>
                    <a:lnTo>
                      <a:pt x="5" y="127"/>
                    </a:lnTo>
                    <a:lnTo>
                      <a:pt x="3" y="153"/>
                    </a:lnTo>
                    <a:lnTo>
                      <a:pt x="1" y="180"/>
                    </a:lnTo>
                    <a:lnTo>
                      <a:pt x="0" y="207"/>
                    </a:lnTo>
                    <a:lnTo>
                      <a:pt x="1" y="237"/>
                    </a:lnTo>
                    <a:lnTo>
                      <a:pt x="4" y="266"/>
                    </a:lnTo>
                    <a:lnTo>
                      <a:pt x="9" y="298"/>
                    </a:lnTo>
                    <a:lnTo>
                      <a:pt x="16" y="328"/>
                    </a:lnTo>
                    <a:lnTo>
                      <a:pt x="20" y="345"/>
                    </a:lnTo>
                    <a:lnTo>
                      <a:pt x="25" y="361"/>
                    </a:lnTo>
                    <a:lnTo>
                      <a:pt x="30" y="377"/>
                    </a:lnTo>
                    <a:lnTo>
                      <a:pt x="37" y="392"/>
                    </a:lnTo>
                    <a:lnTo>
                      <a:pt x="45" y="409"/>
                    </a:lnTo>
                    <a:lnTo>
                      <a:pt x="53" y="424"/>
                    </a:lnTo>
                    <a:lnTo>
                      <a:pt x="63" y="439"/>
                    </a:lnTo>
                    <a:lnTo>
                      <a:pt x="73" y="454"/>
                    </a:lnTo>
                    <a:lnTo>
                      <a:pt x="83" y="470"/>
                    </a:lnTo>
                    <a:lnTo>
                      <a:pt x="96" y="485"/>
                    </a:lnTo>
                    <a:lnTo>
                      <a:pt x="108" y="499"/>
                    </a:lnTo>
                    <a:lnTo>
                      <a:pt x="122" y="513"/>
                    </a:lnTo>
                    <a:lnTo>
                      <a:pt x="137" y="527"/>
                    </a:lnTo>
                    <a:lnTo>
                      <a:pt x="154" y="540"/>
                    </a:lnTo>
                    <a:lnTo>
                      <a:pt x="171" y="553"/>
                    </a:lnTo>
                    <a:lnTo>
                      <a:pt x="190" y="565"/>
                    </a:lnTo>
                    <a:lnTo>
                      <a:pt x="208" y="576"/>
                    </a:lnTo>
                    <a:lnTo>
                      <a:pt x="228" y="588"/>
                    </a:lnTo>
                    <a:lnTo>
                      <a:pt x="250" y="598"/>
                    </a:lnTo>
                    <a:lnTo>
                      <a:pt x="272" y="607"/>
                    </a:lnTo>
                    <a:lnTo>
                      <a:pt x="296" y="616"/>
                    </a:lnTo>
                    <a:lnTo>
                      <a:pt x="321" y="623"/>
                    </a:lnTo>
                    <a:lnTo>
                      <a:pt x="346" y="631"/>
                    </a:lnTo>
                    <a:lnTo>
                      <a:pt x="374" y="637"/>
                    </a:lnTo>
                    <a:lnTo>
                      <a:pt x="401" y="642"/>
                    </a:lnTo>
                    <a:lnTo>
                      <a:pt x="431" y="648"/>
                    </a:lnTo>
                    <a:lnTo>
                      <a:pt x="461" y="652"/>
                    </a:lnTo>
                    <a:lnTo>
                      <a:pt x="493" y="655"/>
                    </a:lnTo>
                    <a:lnTo>
                      <a:pt x="526" y="658"/>
                    </a:lnTo>
                    <a:lnTo>
                      <a:pt x="560" y="659"/>
                    </a:lnTo>
                    <a:lnTo>
                      <a:pt x="596" y="660"/>
                    </a:lnTo>
                    <a:lnTo>
                      <a:pt x="631" y="659"/>
                    </a:lnTo>
                    <a:lnTo>
                      <a:pt x="629" y="544"/>
                    </a:lnTo>
                    <a:close/>
                  </a:path>
                </a:pathLst>
              </a:custGeom>
              <a:solidFill>
                <a:srgbClr val="1F1A17"/>
              </a:solidFill>
              <a:ln w="9525">
                <a:noFill/>
                <a:round/>
                <a:headEnd/>
                <a:tailEnd/>
              </a:ln>
            </p:spPr>
            <p:txBody>
              <a:bodyPr/>
              <a:lstStyle/>
              <a:p>
                <a:endParaRPr lang="pt-BR"/>
              </a:p>
            </p:txBody>
          </p:sp>
          <p:sp>
            <p:nvSpPr>
              <p:cNvPr id="63565" name="Freeform 1019"/>
              <p:cNvSpPr>
                <a:spLocks/>
              </p:cNvSpPr>
              <p:nvPr/>
            </p:nvSpPr>
            <p:spPr bwMode="auto">
              <a:xfrm>
                <a:off x="1200" y="2057"/>
                <a:ext cx="89" cy="119"/>
              </a:xfrm>
              <a:custGeom>
                <a:avLst/>
                <a:gdLst>
                  <a:gd name="T0" fmla="*/ 0 w 567"/>
                  <a:gd name="T1" fmla="*/ 0 h 720"/>
                  <a:gd name="T2" fmla="*/ 0 w 567"/>
                  <a:gd name="T3" fmla="*/ 0 h 720"/>
                  <a:gd name="T4" fmla="*/ 0 w 567"/>
                  <a:gd name="T5" fmla="*/ 0 h 720"/>
                  <a:gd name="T6" fmla="*/ 0 w 567"/>
                  <a:gd name="T7" fmla="*/ 0 h 720"/>
                  <a:gd name="T8" fmla="*/ 0 w 567"/>
                  <a:gd name="T9" fmla="*/ 0 h 720"/>
                  <a:gd name="T10" fmla="*/ 0 w 567"/>
                  <a:gd name="T11" fmla="*/ 0 h 720"/>
                  <a:gd name="T12" fmla="*/ 0 w 567"/>
                  <a:gd name="T13" fmla="*/ 0 h 720"/>
                  <a:gd name="T14" fmla="*/ 0 w 567"/>
                  <a:gd name="T15" fmla="*/ 0 h 720"/>
                  <a:gd name="T16" fmla="*/ 0 w 567"/>
                  <a:gd name="T17" fmla="*/ 0 h 720"/>
                  <a:gd name="T18" fmla="*/ 0 w 567"/>
                  <a:gd name="T19" fmla="*/ 0 h 720"/>
                  <a:gd name="T20" fmla="*/ 0 w 567"/>
                  <a:gd name="T21" fmla="*/ 0 h 720"/>
                  <a:gd name="T22" fmla="*/ 0 w 567"/>
                  <a:gd name="T23" fmla="*/ 0 h 720"/>
                  <a:gd name="T24" fmla="*/ 0 w 567"/>
                  <a:gd name="T25" fmla="*/ 0 h 720"/>
                  <a:gd name="T26" fmla="*/ 0 w 567"/>
                  <a:gd name="T27" fmla="*/ 0 h 720"/>
                  <a:gd name="T28" fmla="*/ 0 w 567"/>
                  <a:gd name="T29" fmla="*/ 0 h 720"/>
                  <a:gd name="T30" fmla="*/ 0 w 567"/>
                  <a:gd name="T31" fmla="*/ 0 h 720"/>
                  <a:gd name="T32" fmla="*/ 0 w 567"/>
                  <a:gd name="T33" fmla="*/ 0 h 720"/>
                  <a:gd name="T34" fmla="*/ 0 w 567"/>
                  <a:gd name="T35" fmla="*/ 0 h 720"/>
                  <a:gd name="T36" fmla="*/ 0 w 567"/>
                  <a:gd name="T37" fmla="*/ 0 h 720"/>
                  <a:gd name="T38" fmla="*/ 0 w 567"/>
                  <a:gd name="T39" fmla="*/ 0 h 720"/>
                  <a:gd name="T40" fmla="*/ 0 w 567"/>
                  <a:gd name="T41" fmla="*/ 0 h 720"/>
                  <a:gd name="T42" fmla="*/ 0 w 567"/>
                  <a:gd name="T43" fmla="*/ 0 h 720"/>
                  <a:gd name="T44" fmla="*/ 0 w 567"/>
                  <a:gd name="T45" fmla="*/ 0 h 720"/>
                  <a:gd name="T46" fmla="*/ 0 w 567"/>
                  <a:gd name="T47" fmla="*/ 0 h 720"/>
                  <a:gd name="T48" fmla="*/ 0 w 567"/>
                  <a:gd name="T49" fmla="*/ 0 h 720"/>
                  <a:gd name="T50" fmla="*/ 0 w 567"/>
                  <a:gd name="T51" fmla="*/ 0 h 720"/>
                  <a:gd name="T52" fmla="*/ 0 w 567"/>
                  <a:gd name="T53" fmla="*/ 0 h 720"/>
                  <a:gd name="T54" fmla="*/ 0 w 567"/>
                  <a:gd name="T55" fmla="*/ 0 h 720"/>
                  <a:gd name="T56" fmla="*/ 0 w 567"/>
                  <a:gd name="T57" fmla="*/ 0 h 720"/>
                  <a:gd name="T58" fmla="*/ 0 w 567"/>
                  <a:gd name="T59" fmla="*/ 0 h 720"/>
                  <a:gd name="T60" fmla="*/ 0 w 567"/>
                  <a:gd name="T61" fmla="*/ 0 h 720"/>
                  <a:gd name="T62" fmla="*/ 0 w 567"/>
                  <a:gd name="T63" fmla="*/ 0 h 720"/>
                  <a:gd name="T64" fmla="*/ 0 w 567"/>
                  <a:gd name="T65" fmla="*/ 0 h 720"/>
                  <a:gd name="T66" fmla="*/ 0 w 567"/>
                  <a:gd name="T67" fmla="*/ 0 h 720"/>
                  <a:gd name="T68" fmla="*/ 0 w 567"/>
                  <a:gd name="T69" fmla="*/ 0 h 720"/>
                  <a:gd name="T70" fmla="*/ 0 w 567"/>
                  <a:gd name="T71" fmla="*/ 0 h 720"/>
                  <a:gd name="T72" fmla="*/ 0 w 567"/>
                  <a:gd name="T73" fmla="*/ 0 h 720"/>
                  <a:gd name="T74" fmla="*/ 0 w 567"/>
                  <a:gd name="T75" fmla="*/ 0 h 720"/>
                  <a:gd name="T76" fmla="*/ 0 w 567"/>
                  <a:gd name="T77" fmla="*/ 0 h 720"/>
                  <a:gd name="T78" fmla="*/ 0 w 567"/>
                  <a:gd name="T79" fmla="*/ 0 h 720"/>
                  <a:gd name="T80" fmla="*/ 0 w 567"/>
                  <a:gd name="T81" fmla="*/ 0 h 720"/>
                  <a:gd name="T82" fmla="*/ 0 w 567"/>
                  <a:gd name="T83" fmla="*/ 0 h 720"/>
                  <a:gd name="T84" fmla="*/ 0 w 567"/>
                  <a:gd name="T85" fmla="*/ 0 h 720"/>
                  <a:gd name="T86" fmla="*/ 0 w 567"/>
                  <a:gd name="T87" fmla="*/ 0 h 720"/>
                  <a:gd name="T88" fmla="*/ 0 w 567"/>
                  <a:gd name="T89" fmla="*/ 0 h 720"/>
                  <a:gd name="T90" fmla="*/ 0 w 567"/>
                  <a:gd name="T91" fmla="*/ 0 h 7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7"/>
                  <a:gd name="T139" fmla="*/ 0 h 720"/>
                  <a:gd name="T140" fmla="*/ 567 w 567"/>
                  <a:gd name="T141" fmla="*/ 720 h 7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7" h="720">
                    <a:moveTo>
                      <a:pt x="367" y="32"/>
                    </a:moveTo>
                    <a:lnTo>
                      <a:pt x="373" y="49"/>
                    </a:lnTo>
                    <a:lnTo>
                      <a:pt x="375" y="54"/>
                    </a:lnTo>
                    <a:lnTo>
                      <a:pt x="384" y="71"/>
                    </a:lnTo>
                    <a:lnTo>
                      <a:pt x="396" y="100"/>
                    </a:lnTo>
                    <a:lnTo>
                      <a:pt x="409" y="138"/>
                    </a:lnTo>
                    <a:lnTo>
                      <a:pt x="415" y="159"/>
                    </a:lnTo>
                    <a:lnTo>
                      <a:pt x="421" y="181"/>
                    </a:lnTo>
                    <a:lnTo>
                      <a:pt x="427" y="204"/>
                    </a:lnTo>
                    <a:lnTo>
                      <a:pt x="431" y="229"/>
                    </a:lnTo>
                    <a:lnTo>
                      <a:pt x="435" y="254"/>
                    </a:lnTo>
                    <a:lnTo>
                      <a:pt x="437" y="281"/>
                    </a:lnTo>
                    <a:lnTo>
                      <a:pt x="437" y="306"/>
                    </a:lnTo>
                    <a:lnTo>
                      <a:pt x="436" y="334"/>
                    </a:lnTo>
                    <a:lnTo>
                      <a:pt x="435" y="345"/>
                    </a:lnTo>
                    <a:lnTo>
                      <a:pt x="433" y="358"/>
                    </a:lnTo>
                    <a:lnTo>
                      <a:pt x="431" y="370"/>
                    </a:lnTo>
                    <a:lnTo>
                      <a:pt x="428" y="382"/>
                    </a:lnTo>
                    <a:lnTo>
                      <a:pt x="424" y="394"/>
                    </a:lnTo>
                    <a:lnTo>
                      <a:pt x="421" y="407"/>
                    </a:lnTo>
                    <a:lnTo>
                      <a:pt x="416" y="419"/>
                    </a:lnTo>
                    <a:lnTo>
                      <a:pt x="411" y="430"/>
                    </a:lnTo>
                    <a:lnTo>
                      <a:pt x="405" y="441"/>
                    </a:lnTo>
                    <a:lnTo>
                      <a:pt x="399" y="452"/>
                    </a:lnTo>
                    <a:lnTo>
                      <a:pt x="392" y="463"/>
                    </a:lnTo>
                    <a:lnTo>
                      <a:pt x="384" y="473"/>
                    </a:lnTo>
                    <a:lnTo>
                      <a:pt x="375" y="483"/>
                    </a:lnTo>
                    <a:lnTo>
                      <a:pt x="366" y="493"/>
                    </a:lnTo>
                    <a:lnTo>
                      <a:pt x="356" y="502"/>
                    </a:lnTo>
                    <a:lnTo>
                      <a:pt x="345" y="511"/>
                    </a:lnTo>
                    <a:lnTo>
                      <a:pt x="333" y="520"/>
                    </a:lnTo>
                    <a:lnTo>
                      <a:pt x="320" y="530"/>
                    </a:lnTo>
                    <a:lnTo>
                      <a:pt x="306" y="538"/>
                    </a:lnTo>
                    <a:lnTo>
                      <a:pt x="290" y="546"/>
                    </a:lnTo>
                    <a:lnTo>
                      <a:pt x="274" y="554"/>
                    </a:lnTo>
                    <a:lnTo>
                      <a:pt x="256" y="561"/>
                    </a:lnTo>
                    <a:lnTo>
                      <a:pt x="238" y="568"/>
                    </a:lnTo>
                    <a:lnTo>
                      <a:pt x="217" y="574"/>
                    </a:lnTo>
                    <a:lnTo>
                      <a:pt x="195" y="580"/>
                    </a:lnTo>
                    <a:lnTo>
                      <a:pt x="171" y="586"/>
                    </a:lnTo>
                    <a:lnTo>
                      <a:pt x="147" y="591"/>
                    </a:lnTo>
                    <a:lnTo>
                      <a:pt x="121" y="595"/>
                    </a:lnTo>
                    <a:lnTo>
                      <a:pt x="92" y="599"/>
                    </a:lnTo>
                    <a:lnTo>
                      <a:pt x="64" y="601"/>
                    </a:lnTo>
                    <a:lnTo>
                      <a:pt x="32" y="603"/>
                    </a:lnTo>
                    <a:lnTo>
                      <a:pt x="0" y="605"/>
                    </a:lnTo>
                    <a:lnTo>
                      <a:pt x="2" y="720"/>
                    </a:lnTo>
                    <a:lnTo>
                      <a:pt x="39" y="719"/>
                    </a:lnTo>
                    <a:lnTo>
                      <a:pt x="74" y="717"/>
                    </a:lnTo>
                    <a:lnTo>
                      <a:pt x="109" y="714"/>
                    </a:lnTo>
                    <a:lnTo>
                      <a:pt x="141" y="709"/>
                    </a:lnTo>
                    <a:lnTo>
                      <a:pt x="173" y="704"/>
                    </a:lnTo>
                    <a:lnTo>
                      <a:pt x="202" y="698"/>
                    </a:lnTo>
                    <a:lnTo>
                      <a:pt x="230" y="691"/>
                    </a:lnTo>
                    <a:lnTo>
                      <a:pt x="257" y="684"/>
                    </a:lnTo>
                    <a:lnTo>
                      <a:pt x="284" y="676"/>
                    </a:lnTo>
                    <a:lnTo>
                      <a:pt x="309" y="667"/>
                    </a:lnTo>
                    <a:lnTo>
                      <a:pt x="332" y="658"/>
                    </a:lnTo>
                    <a:lnTo>
                      <a:pt x="354" y="647"/>
                    </a:lnTo>
                    <a:lnTo>
                      <a:pt x="375" y="635"/>
                    </a:lnTo>
                    <a:lnTo>
                      <a:pt x="396" y="623"/>
                    </a:lnTo>
                    <a:lnTo>
                      <a:pt x="414" y="611"/>
                    </a:lnTo>
                    <a:lnTo>
                      <a:pt x="432" y="598"/>
                    </a:lnTo>
                    <a:lnTo>
                      <a:pt x="448" y="584"/>
                    </a:lnTo>
                    <a:lnTo>
                      <a:pt x="463" y="569"/>
                    </a:lnTo>
                    <a:lnTo>
                      <a:pt x="477" y="554"/>
                    </a:lnTo>
                    <a:lnTo>
                      <a:pt x="491" y="540"/>
                    </a:lnTo>
                    <a:lnTo>
                      <a:pt x="502" y="524"/>
                    </a:lnTo>
                    <a:lnTo>
                      <a:pt x="512" y="507"/>
                    </a:lnTo>
                    <a:lnTo>
                      <a:pt x="523" y="491"/>
                    </a:lnTo>
                    <a:lnTo>
                      <a:pt x="531" y="475"/>
                    </a:lnTo>
                    <a:lnTo>
                      <a:pt x="539" y="459"/>
                    </a:lnTo>
                    <a:lnTo>
                      <a:pt x="544" y="441"/>
                    </a:lnTo>
                    <a:lnTo>
                      <a:pt x="550" y="425"/>
                    </a:lnTo>
                    <a:lnTo>
                      <a:pt x="555" y="408"/>
                    </a:lnTo>
                    <a:lnTo>
                      <a:pt x="558" y="391"/>
                    </a:lnTo>
                    <a:lnTo>
                      <a:pt x="562" y="374"/>
                    </a:lnTo>
                    <a:lnTo>
                      <a:pt x="564" y="357"/>
                    </a:lnTo>
                    <a:lnTo>
                      <a:pt x="566" y="340"/>
                    </a:lnTo>
                    <a:lnTo>
                      <a:pt x="567" y="307"/>
                    </a:lnTo>
                    <a:lnTo>
                      <a:pt x="566" y="276"/>
                    </a:lnTo>
                    <a:lnTo>
                      <a:pt x="564" y="244"/>
                    </a:lnTo>
                    <a:lnTo>
                      <a:pt x="560" y="214"/>
                    </a:lnTo>
                    <a:lnTo>
                      <a:pt x="555" y="184"/>
                    </a:lnTo>
                    <a:lnTo>
                      <a:pt x="548" y="156"/>
                    </a:lnTo>
                    <a:lnTo>
                      <a:pt x="541" y="130"/>
                    </a:lnTo>
                    <a:lnTo>
                      <a:pt x="533" y="105"/>
                    </a:lnTo>
                    <a:lnTo>
                      <a:pt x="518" y="63"/>
                    </a:lnTo>
                    <a:lnTo>
                      <a:pt x="504" y="31"/>
                    </a:lnTo>
                    <a:lnTo>
                      <a:pt x="495" y="9"/>
                    </a:lnTo>
                    <a:lnTo>
                      <a:pt x="491" y="0"/>
                    </a:lnTo>
                    <a:lnTo>
                      <a:pt x="496" y="17"/>
                    </a:lnTo>
                    <a:lnTo>
                      <a:pt x="367" y="32"/>
                    </a:lnTo>
                    <a:close/>
                  </a:path>
                </a:pathLst>
              </a:custGeom>
              <a:solidFill>
                <a:srgbClr val="1F1A17"/>
              </a:solidFill>
              <a:ln w="9525">
                <a:noFill/>
                <a:round/>
                <a:headEnd/>
                <a:tailEnd/>
              </a:ln>
            </p:spPr>
            <p:txBody>
              <a:bodyPr/>
              <a:lstStyle/>
              <a:p>
                <a:endParaRPr lang="pt-BR"/>
              </a:p>
            </p:txBody>
          </p:sp>
          <p:sp>
            <p:nvSpPr>
              <p:cNvPr id="63566" name="Freeform 1020"/>
              <p:cNvSpPr>
                <a:spLocks/>
              </p:cNvSpPr>
              <p:nvPr/>
            </p:nvSpPr>
            <p:spPr bwMode="auto">
              <a:xfrm>
                <a:off x="1232" y="1867"/>
                <a:ext cx="46" cy="195"/>
              </a:xfrm>
              <a:custGeom>
                <a:avLst/>
                <a:gdLst>
                  <a:gd name="T0" fmla="*/ 0 w 293"/>
                  <a:gd name="T1" fmla="*/ 0 h 1182"/>
                  <a:gd name="T2" fmla="*/ 0 w 293"/>
                  <a:gd name="T3" fmla="*/ 0 h 1182"/>
                  <a:gd name="T4" fmla="*/ 0 w 293"/>
                  <a:gd name="T5" fmla="*/ 0 h 1182"/>
                  <a:gd name="T6" fmla="*/ 0 w 293"/>
                  <a:gd name="T7" fmla="*/ 0 h 1182"/>
                  <a:gd name="T8" fmla="*/ 0 w 293"/>
                  <a:gd name="T9" fmla="*/ 0 h 1182"/>
                  <a:gd name="T10" fmla="*/ 0 w 293"/>
                  <a:gd name="T11" fmla="*/ 0 h 1182"/>
                  <a:gd name="T12" fmla="*/ 0 60000 65536"/>
                  <a:gd name="T13" fmla="*/ 0 60000 65536"/>
                  <a:gd name="T14" fmla="*/ 0 60000 65536"/>
                  <a:gd name="T15" fmla="*/ 0 60000 65536"/>
                  <a:gd name="T16" fmla="*/ 0 60000 65536"/>
                  <a:gd name="T17" fmla="*/ 0 60000 65536"/>
                  <a:gd name="T18" fmla="*/ 0 w 293"/>
                  <a:gd name="T19" fmla="*/ 0 h 1182"/>
                  <a:gd name="T20" fmla="*/ 293 w 293"/>
                  <a:gd name="T21" fmla="*/ 1182 h 1182"/>
                </a:gdLst>
                <a:ahLst/>
                <a:cxnLst>
                  <a:cxn ang="T12">
                    <a:pos x="T0" y="T1"/>
                  </a:cxn>
                  <a:cxn ang="T13">
                    <a:pos x="T2" y="T3"/>
                  </a:cxn>
                  <a:cxn ang="T14">
                    <a:pos x="T4" y="T5"/>
                  </a:cxn>
                  <a:cxn ang="T15">
                    <a:pos x="T6" y="T7"/>
                  </a:cxn>
                  <a:cxn ang="T16">
                    <a:pos x="T8" y="T9"/>
                  </a:cxn>
                  <a:cxn ang="T17">
                    <a:pos x="T10" y="T11"/>
                  </a:cxn>
                </a:cxnLst>
                <a:rect l="T18" t="T19" r="T20" b="T21"/>
                <a:pathLst>
                  <a:path w="293" h="1182">
                    <a:moveTo>
                      <a:pt x="123" y="0"/>
                    </a:moveTo>
                    <a:lnTo>
                      <a:pt x="0" y="33"/>
                    </a:lnTo>
                    <a:lnTo>
                      <a:pt x="164" y="1182"/>
                    </a:lnTo>
                    <a:lnTo>
                      <a:pt x="293" y="1167"/>
                    </a:lnTo>
                    <a:lnTo>
                      <a:pt x="129" y="19"/>
                    </a:lnTo>
                    <a:lnTo>
                      <a:pt x="123" y="0"/>
                    </a:lnTo>
                    <a:close/>
                  </a:path>
                </a:pathLst>
              </a:custGeom>
              <a:solidFill>
                <a:srgbClr val="1F1A17"/>
              </a:solidFill>
              <a:ln w="9525">
                <a:noFill/>
                <a:round/>
                <a:headEnd/>
                <a:tailEnd/>
              </a:ln>
            </p:spPr>
            <p:txBody>
              <a:bodyPr/>
              <a:lstStyle/>
              <a:p>
                <a:endParaRPr lang="pt-BR"/>
              </a:p>
            </p:txBody>
          </p:sp>
          <p:sp>
            <p:nvSpPr>
              <p:cNvPr id="63567" name="Freeform 1021"/>
              <p:cNvSpPr>
                <a:spLocks/>
              </p:cNvSpPr>
              <p:nvPr/>
            </p:nvSpPr>
            <p:spPr bwMode="auto">
              <a:xfrm>
                <a:off x="1211" y="1744"/>
                <a:ext cx="60" cy="132"/>
              </a:xfrm>
              <a:custGeom>
                <a:avLst/>
                <a:gdLst>
                  <a:gd name="T0" fmla="*/ 0 w 387"/>
                  <a:gd name="T1" fmla="*/ 0 h 795"/>
                  <a:gd name="T2" fmla="*/ 0 w 387"/>
                  <a:gd name="T3" fmla="*/ 0 h 795"/>
                  <a:gd name="T4" fmla="*/ 0 w 387"/>
                  <a:gd name="T5" fmla="*/ 0 h 795"/>
                  <a:gd name="T6" fmla="*/ 0 w 387"/>
                  <a:gd name="T7" fmla="*/ 0 h 795"/>
                  <a:gd name="T8" fmla="*/ 0 w 387"/>
                  <a:gd name="T9" fmla="*/ 0 h 795"/>
                  <a:gd name="T10" fmla="*/ 0 w 387"/>
                  <a:gd name="T11" fmla="*/ 0 h 795"/>
                  <a:gd name="T12" fmla="*/ 0 w 387"/>
                  <a:gd name="T13" fmla="*/ 0 h 795"/>
                  <a:gd name="T14" fmla="*/ 0 w 387"/>
                  <a:gd name="T15" fmla="*/ 0 h 795"/>
                  <a:gd name="T16" fmla="*/ 0 w 387"/>
                  <a:gd name="T17" fmla="*/ 0 h 795"/>
                  <a:gd name="T18" fmla="*/ 0 w 387"/>
                  <a:gd name="T19" fmla="*/ 0 h 795"/>
                  <a:gd name="T20" fmla="*/ 0 w 387"/>
                  <a:gd name="T21" fmla="*/ 0 h 795"/>
                  <a:gd name="T22" fmla="*/ 0 w 387"/>
                  <a:gd name="T23" fmla="*/ 0 h 795"/>
                  <a:gd name="T24" fmla="*/ 0 w 387"/>
                  <a:gd name="T25" fmla="*/ 0 h 795"/>
                  <a:gd name="T26" fmla="*/ 0 w 387"/>
                  <a:gd name="T27" fmla="*/ 0 h 795"/>
                  <a:gd name="T28" fmla="*/ 0 w 387"/>
                  <a:gd name="T29" fmla="*/ 0 h 795"/>
                  <a:gd name="T30" fmla="*/ 0 w 387"/>
                  <a:gd name="T31" fmla="*/ 0 h 795"/>
                  <a:gd name="T32" fmla="*/ 0 w 387"/>
                  <a:gd name="T33" fmla="*/ 0 h 795"/>
                  <a:gd name="T34" fmla="*/ 0 w 387"/>
                  <a:gd name="T35" fmla="*/ 0 h 795"/>
                  <a:gd name="T36" fmla="*/ 0 w 387"/>
                  <a:gd name="T37" fmla="*/ 0 h 795"/>
                  <a:gd name="T38" fmla="*/ 0 w 387"/>
                  <a:gd name="T39" fmla="*/ 0 h 795"/>
                  <a:gd name="T40" fmla="*/ 0 w 387"/>
                  <a:gd name="T41" fmla="*/ 0 h 795"/>
                  <a:gd name="T42" fmla="*/ 0 w 387"/>
                  <a:gd name="T43" fmla="*/ 0 h 795"/>
                  <a:gd name="T44" fmla="*/ 0 w 387"/>
                  <a:gd name="T45" fmla="*/ 0 h 795"/>
                  <a:gd name="T46" fmla="*/ 0 w 387"/>
                  <a:gd name="T47" fmla="*/ 0 h 795"/>
                  <a:gd name="T48" fmla="*/ 0 w 387"/>
                  <a:gd name="T49" fmla="*/ 0 h 795"/>
                  <a:gd name="T50" fmla="*/ 0 w 387"/>
                  <a:gd name="T51" fmla="*/ 0 h 795"/>
                  <a:gd name="T52" fmla="*/ 0 w 387"/>
                  <a:gd name="T53" fmla="*/ 0 h 795"/>
                  <a:gd name="T54" fmla="*/ 0 w 387"/>
                  <a:gd name="T55" fmla="*/ 0 h 795"/>
                  <a:gd name="T56" fmla="*/ 0 w 387"/>
                  <a:gd name="T57" fmla="*/ 0 h 795"/>
                  <a:gd name="T58" fmla="*/ 0 w 387"/>
                  <a:gd name="T59" fmla="*/ 0 h 795"/>
                  <a:gd name="T60" fmla="*/ 0 w 387"/>
                  <a:gd name="T61" fmla="*/ 0 h 795"/>
                  <a:gd name="T62" fmla="*/ 0 w 387"/>
                  <a:gd name="T63" fmla="*/ 0 h 795"/>
                  <a:gd name="T64" fmla="*/ 0 w 387"/>
                  <a:gd name="T65" fmla="*/ 0 h 795"/>
                  <a:gd name="T66" fmla="*/ 0 w 387"/>
                  <a:gd name="T67" fmla="*/ 0 h 795"/>
                  <a:gd name="T68" fmla="*/ 0 w 387"/>
                  <a:gd name="T69" fmla="*/ 0 h 795"/>
                  <a:gd name="T70" fmla="*/ 0 w 387"/>
                  <a:gd name="T71" fmla="*/ 0 h 795"/>
                  <a:gd name="T72" fmla="*/ 0 w 387"/>
                  <a:gd name="T73" fmla="*/ 0 h 795"/>
                  <a:gd name="T74" fmla="*/ 0 w 387"/>
                  <a:gd name="T75" fmla="*/ 0 h 795"/>
                  <a:gd name="T76" fmla="*/ 0 w 387"/>
                  <a:gd name="T77" fmla="*/ 0 h 795"/>
                  <a:gd name="T78" fmla="*/ 0 w 387"/>
                  <a:gd name="T79" fmla="*/ 0 h 795"/>
                  <a:gd name="T80" fmla="*/ 0 w 387"/>
                  <a:gd name="T81" fmla="*/ 0 h 795"/>
                  <a:gd name="T82" fmla="*/ 0 w 387"/>
                  <a:gd name="T83" fmla="*/ 0 h 795"/>
                  <a:gd name="T84" fmla="*/ 0 w 387"/>
                  <a:gd name="T85" fmla="*/ 0 h 795"/>
                  <a:gd name="T86" fmla="*/ 0 w 387"/>
                  <a:gd name="T87" fmla="*/ 0 h 7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795"/>
                  <a:gd name="T134" fmla="*/ 387 w 387"/>
                  <a:gd name="T135" fmla="*/ 795 h 7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795">
                    <a:moveTo>
                      <a:pt x="387" y="0"/>
                    </a:moveTo>
                    <a:lnTo>
                      <a:pt x="387" y="0"/>
                    </a:lnTo>
                    <a:lnTo>
                      <a:pt x="357" y="1"/>
                    </a:lnTo>
                    <a:lnTo>
                      <a:pt x="328" y="2"/>
                    </a:lnTo>
                    <a:lnTo>
                      <a:pt x="301" y="5"/>
                    </a:lnTo>
                    <a:lnTo>
                      <a:pt x="275" y="9"/>
                    </a:lnTo>
                    <a:lnTo>
                      <a:pt x="249" y="14"/>
                    </a:lnTo>
                    <a:lnTo>
                      <a:pt x="225" y="20"/>
                    </a:lnTo>
                    <a:lnTo>
                      <a:pt x="203" y="27"/>
                    </a:lnTo>
                    <a:lnTo>
                      <a:pt x="181" y="37"/>
                    </a:lnTo>
                    <a:lnTo>
                      <a:pt x="160" y="46"/>
                    </a:lnTo>
                    <a:lnTo>
                      <a:pt x="141" y="57"/>
                    </a:lnTo>
                    <a:lnTo>
                      <a:pt x="122" y="68"/>
                    </a:lnTo>
                    <a:lnTo>
                      <a:pt x="105" y="80"/>
                    </a:lnTo>
                    <a:lnTo>
                      <a:pt x="90" y="94"/>
                    </a:lnTo>
                    <a:lnTo>
                      <a:pt x="76" y="109"/>
                    </a:lnTo>
                    <a:lnTo>
                      <a:pt x="63" y="123"/>
                    </a:lnTo>
                    <a:lnTo>
                      <a:pt x="52" y="139"/>
                    </a:lnTo>
                    <a:lnTo>
                      <a:pt x="41" y="155"/>
                    </a:lnTo>
                    <a:lnTo>
                      <a:pt x="33" y="172"/>
                    </a:lnTo>
                    <a:lnTo>
                      <a:pt x="25" y="189"/>
                    </a:lnTo>
                    <a:lnTo>
                      <a:pt x="18" y="206"/>
                    </a:lnTo>
                    <a:lnTo>
                      <a:pt x="14" y="223"/>
                    </a:lnTo>
                    <a:lnTo>
                      <a:pt x="9" y="241"/>
                    </a:lnTo>
                    <a:lnTo>
                      <a:pt x="6" y="259"/>
                    </a:lnTo>
                    <a:lnTo>
                      <a:pt x="2" y="276"/>
                    </a:lnTo>
                    <a:lnTo>
                      <a:pt x="1" y="295"/>
                    </a:lnTo>
                    <a:lnTo>
                      <a:pt x="0" y="313"/>
                    </a:lnTo>
                    <a:lnTo>
                      <a:pt x="0" y="330"/>
                    </a:lnTo>
                    <a:lnTo>
                      <a:pt x="0" y="350"/>
                    </a:lnTo>
                    <a:lnTo>
                      <a:pt x="2" y="385"/>
                    </a:lnTo>
                    <a:lnTo>
                      <a:pt x="8" y="421"/>
                    </a:lnTo>
                    <a:lnTo>
                      <a:pt x="14" y="456"/>
                    </a:lnTo>
                    <a:lnTo>
                      <a:pt x="22" y="492"/>
                    </a:lnTo>
                    <a:lnTo>
                      <a:pt x="32" y="526"/>
                    </a:lnTo>
                    <a:lnTo>
                      <a:pt x="42" y="560"/>
                    </a:lnTo>
                    <a:lnTo>
                      <a:pt x="53" y="591"/>
                    </a:lnTo>
                    <a:lnTo>
                      <a:pt x="64" y="622"/>
                    </a:lnTo>
                    <a:lnTo>
                      <a:pt x="76" y="651"/>
                    </a:lnTo>
                    <a:lnTo>
                      <a:pt x="87" y="679"/>
                    </a:lnTo>
                    <a:lnTo>
                      <a:pt x="109" y="726"/>
                    </a:lnTo>
                    <a:lnTo>
                      <a:pt x="127" y="761"/>
                    </a:lnTo>
                    <a:lnTo>
                      <a:pt x="140" y="785"/>
                    </a:lnTo>
                    <a:lnTo>
                      <a:pt x="145" y="795"/>
                    </a:lnTo>
                    <a:lnTo>
                      <a:pt x="261" y="742"/>
                    </a:lnTo>
                    <a:lnTo>
                      <a:pt x="256" y="736"/>
                    </a:lnTo>
                    <a:lnTo>
                      <a:pt x="245" y="714"/>
                    </a:lnTo>
                    <a:lnTo>
                      <a:pt x="229" y="681"/>
                    </a:lnTo>
                    <a:lnTo>
                      <a:pt x="208" y="636"/>
                    </a:lnTo>
                    <a:lnTo>
                      <a:pt x="198" y="612"/>
                    </a:lnTo>
                    <a:lnTo>
                      <a:pt x="188" y="585"/>
                    </a:lnTo>
                    <a:lnTo>
                      <a:pt x="176" y="557"/>
                    </a:lnTo>
                    <a:lnTo>
                      <a:pt x="166" y="527"/>
                    </a:lnTo>
                    <a:lnTo>
                      <a:pt x="157" y="498"/>
                    </a:lnTo>
                    <a:lnTo>
                      <a:pt x="149" y="467"/>
                    </a:lnTo>
                    <a:lnTo>
                      <a:pt x="142" y="436"/>
                    </a:lnTo>
                    <a:lnTo>
                      <a:pt x="136" y="405"/>
                    </a:lnTo>
                    <a:lnTo>
                      <a:pt x="132" y="375"/>
                    </a:lnTo>
                    <a:lnTo>
                      <a:pt x="130" y="344"/>
                    </a:lnTo>
                    <a:lnTo>
                      <a:pt x="129" y="330"/>
                    </a:lnTo>
                    <a:lnTo>
                      <a:pt x="129" y="316"/>
                    </a:lnTo>
                    <a:lnTo>
                      <a:pt x="130" y="302"/>
                    </a:lnTo>
                    <a:lnTo>
                      <a:pt x="132" y="289"/>
                    </a:lnTo>
                    <a:lnTo>
                      <a:pt x="134" y="275"/>
                    </a:lnTo>
                    <a:lnTo>
                      <a:pt x="136" y="263"/>
                    </a:lnTo>
                    <a:lnTo>
                      <a:pt x="140" y="251"/>
                    </a:lnTo>
                    <a:lnTo>
                      <a:pt x="143" y="240"/>
                    </a:lnTo>
                    <a:lnTo>
                      <a:pt x="148" y="229"/>
                    </a:lnTo>
                    <a:lnTo>
                      <a:pt x="152" y="217"/>
                    </a:lnTo>
                    <a:lnTo>
                      <a:pt x="157" y="208"/>
                    </a:lnTo>
                    <a:lnTo>
                      <a:pt x="164" y="198"/>
                    </a:lnTo>
                    <a:lnTo>
                      <a:pt x="169" y="190"/>
                    </a:lnTo>
                    <a:lnTo>
                      <a:pt x="176" y="181"/>
                    </a:lnTo>
                    <a:lnTo>
                      <a:pt x="184" y="174"/>
                    </a:lnTo>
                    <a:lnTo>
                      <a:pt x="193" y="166"/>
                    </a:lnTo>
                    <a:lnTo>
                      <a:pt x="203" y="158"/>
                    </a:lnTo>
                    <a:lnTo>
                      <a:pt x="213" y="152"/>
                    </a:lnTo>
                    <a:lnTo>
                      <a:pt x="224" y="146"/>
                    </a:lnTo>
                    <a:lnTo>
                      <a:pt x="237" y="140"/>
                    </a:lnTo>
                    <a:lnTo>
                      <a:pt x="251" y="135"/>
                    </a:lnTo>
                    <a:lnTo>
                      <a:pt x="265" y="130"/>
                    </a:lnTo>
                    <a:lnTo>
                      <a:pt x="281" y="126"/>
                    </a:lnTo>
                    <a:lnTo>
                      <a:pt x="300" y="123"/>
                    </a:lnTo>
                    <a:lnTo>
                      <a:pt x="319" y="120"/>
                    </a:lnTo>
                    <a:lnTo>
                      <a:pt x="340" y="117"/>
                    </a:lnTo>
                    <a:lnTo>
                      <a:pt x="363" y="116"/>
                    </a:lnTo>
                    <a:lnTo>
                      <a:pt x="387" y="116"/>
                    </a:lnTo>
                    <a:lnTo>
                      <a:pt x="387" y="0"/>
                    </a:lnTo>
                    <a:close/>
                  </a:path>
                </a:pathLst>
              </a:custGeom>
              <a:solidFill>
                <a:srgbClr val="1F1A17"/>
              </a:solidFill>
              <a:ln w="9525">
                <a:noFill/>
                <a:round/>
                <a:headEnd/>
                <a:tailEnd/>
              </a:ln>
            </p:spPr>
            <p:txBody>
              <a:bodyPr/>
              <a:lstStyle/>
              <a:p>
                <a:endParaRPr lang="pt-BR"/>
              </a:p>
            </p:txBody>
          </p:sp>
          <p:sp>
            <p:nvSpPr>
              <p:cNvPr id="63568" name="Freeform 1022"/>
              <p:cNvSpPr>
                <a:spLocks/>
              </p:cNvSpPr>
              <p:nvPr/>
            </p:nvSpPr>
            <p:spPr bwMode="auto">
              <a:xfrm>
                <a:off x="1271" y="1744"/>
                <a:ext cx="97" cy="142"/>
              </a:xfrm>
              <a:custGeom>
                <a:avLst/>
                <a:gdLst>
                  <a:gd name="T0" fmla="*/ 0 w 620"/>
                  <a:gd name="T1" fmla="*/ 0 h 862"/>
                  <a:gd name="T2" fmla="*/ 0 w 620"/>
                  <a:gd name="T3" fmla="*/ 0 h 862"/>
                  <a:gd name="T4" fmla="*/ 0 w 620"/>
                  <a:gd name="T5" fmla="*/ 0 h 862"/>
                  <a:gd name="T6" fmla="*/ 0 w 620"/>
                  <a:gd name="T7" fmla="*/ 0 h 862"/>
                  <a:gd name="T8" fmla="*/ 0 w 620"/>
                  <a:gd name="T9" fmla="*/ 0 h 862"/>
                  <a:gd name="T10" fmla="*/ 0 w 620"/>
                  <a:gd name="T11" fmla="*/ 0 h 862"/>
                  <a:gd name="T12" fmla="*/ 0 w 620"/>
                  <a:gd name="T13" fmla="*/ 0 h 862"/>
                  <a:gd name="T14" fmla="*/ 0 w 620"/>
                  <a:gd name="T15" fmla="*/ 0 h 862"/>
                  <a:gd name="T16" fmla="*/ 0 w 620"/>
                  <a:gd name="T17" fmla="*/ 0 h 862"/>
                  <a:gd name="T18" fmla="*/ 0 w 620"/>
                  <a:gd name="T19" fmla="*/ 0 h 862"/>
                  <a:gd name="T20" fmla="*/ 0 w 620"/>
                  <a:gd name="T21" fmla="*/ 0 h 862"/>
                  <a:gd name="T22" fmla="*/ 0 w 620"/>
                  <a:gd name="T23" fmla="*/ 0 h 862"/>
                  <a:gd name="T24" fmla="*/ 0 w 620"/>
                  <a:gd name="T25" fmla="*/ 0 h 862"/>
                  <a:gd name="T26" fmla="*/ 0 w 620"/>
                  <a:gd name="T27" fmla="*/ 0 h 862"/>
                  <a:gd name="T28" fmla="*/ 0 w 620"/>
                  <a:gd name="T29" fmla="*/ 0 h 862"/>
                  <a:gd name="T30" fmla="*/ 0 w 620"/>
                  <a:gd name="T31" fmla="*/ 0 h 862"/>
                  <a:gd name="T32" fmla="*/ 0 w 620"/>
                  <a:gd name="T33" fmla="*/ 0 h 862"/>
                  <a:gd name="T34" fmla="*/ 0 w 620"/>
                  <a:gd name="T35" fmla="*/ 0 h 862"/>
                  <a:gd name="T36" fmla="*/ 0 w 620"/>
                  <a:gd name="T37" fmla="*/ 0 h 862"/>
                  <a:gd name="T38" fmla="*/ 0 w 620"/>
                  <a:gd name="T39" fmla="*/ 0 h 862"/>
                  <a:gd name="T40" fmla="*/ 0 w 620"/>
                  <a:gd name="T41" fmla="*/ 0 h 862"/>
                  <a:gd name="T42" fmla="*/ 0 w 620"/>
                  <a:gd name="T43" fmla="*/ 0 h 862"/>
                  <a:gd name="T44" fmla="*/ 0 w 620"/>
                  <a:gd name="T45" fmla="*/ 0 h 862"/>
                  <a:gd name="T46" fmla="*/ 0 w 620"/>
                  <a:gd name="T47" fmla="*/ 0 h 862"/>
                  <a:gd name="T48" fmla="*/ 0 w 620"/>
                  <a:gd name="T49" fmla="*/ 0 h 862"/>
                  <a:gd name="T50" fmla="*/ 0 w 620"/>
                  <a:gd name="T51" fmla="*/ 0 h 862"/>
                  <a:gd name="T52" fmla="*/ 0 w 620"/>
                  <a:gd name="T53" fmla="*/ 0 h 862"/>
                  <a:gd name="T54" fmla="*/ 0 w 620"/>
                  <a:gd name="T55" fmla="*/ 0 h 862"/>
                  <a:gd name="T56" fmla="*/ 0 w 620"/>
                  <a:gd name="T57" fmla="*/ 0 h 862"/>
                  <a:gd name="T58" fmla="*/ 0 w 620"/>
                  <a:gd name="T59" fmla="*/ 0 h 862"/>
                  <a:gd name="T60" fmla="*/ 0 w 620"/>
                  <a:gd name="T61" fmla="*/ 0 h 862"/>
                  <a:gd name="T62" fmla="*/ 0 w 620"/>
                  <a:gd name="T63" fmla="*/ 0 h 862"/>
                  <a:gd name="T64" fmla="*/ 0 w 620"/>
                  <a:gd name="T65" fmla="*/ 0 h 862"/>
                  <a:gd name="T66" fmla="*/ 0 w 620"/>
                  <a:gd name="T67" fmla="*/ 0 h 862"/>
                  <a:gd name="T68" fmla="*/ 0 w 620"/>
                  <a:gd name="T69" fmla="*/ 0 h 862"/>
                  <a:gd name="T70" fmla="*/ 0 w 620"/>
                  <a:gd name="T71" fmla="*/ 0 h 862"/>
                  <a:gd name="T72" fmla="*/ 0 w 620"/>
                  <a:gd name="T73" fmla="*/ 0 h 862"/>
                  <a:gd name="T74" fmla="*/ 0 w 620"/>
                  <a:gd name="T75" fmla="*/ 0 h 862"/>
                  <a:gd name="T76" fmla="*/ 0 w 620"/>
                  <a:gd name="T77" fmla="*/ 0 h 862"/>
                  <a:gd name="T78" fmla="*/ 0 w 620"/>
                  <a:gd name="T79" fmla="*/ 0 h 862"/>
                  <a:gd name="T80" fmla="*/ 0 w 620"/>
                  <a:gd name="T81" fmla="*/ 0 h 862"/>
                  <a:gd name="T82" fmla="*/ 0 w 620"/>
                  <a:gd name="T83" fmla="*/ 0 h 862"/>
                  <a:gd name="T84" fmla="*/ 0 w 620"/>
                  <a:gd name="T85" fmla="*/ 0 h 862"/>
                  <a:gd name="T86" fmla="*/ 0 w 620"/>
                  <a:gd name="T87" fmla="*/ 0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0"/>
                  <a:gd name="T133" fmla="*/ 0 h 862"/>
                  <a:gd name="T134" fmla="*/ 620 w 62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0" h="862">
                    <a:moveTo>
                      <a:pt x="619" y="860"/>
                    </a:moveTo>
                    <a:lnTo>
                      <a:pt x="619" y="862"/>
                    </a:lnTo>
                    <a:lnTo>
                      <a:pt x="620" y="852"/>
                    </a:lnTo>
                    <a:lnTo>
                      <a:pt x="620" y="825"/>
                    </a:lnTo>
                    <a:lnTo>
                      <a:pt x="619" y="783"/>
                    </a:lnTo>
                    <a:lnTo>
                      <a:pt x="616" y="731"/>
                    </a:lnTo>
                    <a:lnTo>
                      <a:pt x="614" y="700"/>
                    </a:lnTo>
                    <a:lnTo>
                      <a:pt x="609" y="668"/>
                    </a:lnTo>
                    <a:lnTo>
                      <a:pt x="605" y="633"/>
                    </a:lnTo>
                    <a:lnTo>
                      <a:pt x="600" y="597"/>
                    </a:lnTo>
                    <a:lnTo>
                      <a:pt x="592" y="560"/>
                    </a:lnTo>
                    <a:lnTo>
                      <a:pt x="584" y="521"/>
                    </a:lnTo>
                    <a:lnTo>
                      <a:pt x="574" y="483"/>
                    </a:lnTo>
                    <a:lnTo>
                      <a:pt x="563" y="443"/>
                    </a:lnTo>
                    <a:lnTo>
                      <a:pt x="549" y="403"/>
                    </a:lnTo>
                    <a:lnTo>
                      <a:pt x="534" y="364"/>
                    </a:lnTo>
                    <a:lnTo>
                      <a:pt x="525" y="343"/>
                    </a:lnTo>
                    <a:lnTo>
                      <a:pt x="516" y="324"/>
                    </a:lnTo>
                    <a:lnTo>
                      <a:pt x="505" y="305"/>
                    </a:lnTo>
                    <a:lnTo>
                      <a:pt x="495" y="285"/>
                    </a:lnTo>
                    <a:lnTo>
                      <a:pt x="484" y="266"/>
                    </a:lnTo>
                    <a:lnTo>
                      <a:pt x="472" y="248"/>
                    </a:lnTo>
                    <a:lnTo>
                      <a:pt x="460" y="230"/>
                    </a:lnTo>
                    <a:lnTo>
                      <a:pt x="446" y="211"/>
                    </a:lnTo>
                    <a:lnTo>
                      <a:pt x="432" y="194"/>
                    </a:lnTo>
                    <a:lnTo>
                      <a:pt x="417" y="177"/>
                    </a:lnTo>
                    <a:lnTo>
                      <a:pt x="401" y="159"/>
                    </a:lnTo>
                    <a:lnTo>
                      <a:pt x="385" y="143"/>
                    </a:lnTo>
                    <a:lnTo>
                      <a:pt x="368" y="128"/>
                    </a:lnTo>
                    <a:lnTo>
                      <a:pt x="350" y="113"/>
                    </a:lnTo>
                    <a:lnTo>
                      <a:pt x="330" y="98"/>
                    </a:lnTo>
                    <a:lnTo>
                      <a:pt x="311" y="85"/>
                    </a:lnTo>
                    <a:lnTo>
                      <a:pt x="289" y="72"/>
                    </a:lnTo>
                    <a:lnTo>
                      <a:pt x="267" y="61"/>
                    </a:lnTo>
                    <a:lnTo>
                      <a:pt x="245" y="50"/>
                    </a:lnTo>
                    <a:lnTo>
                      <a:pt x="221" y="40"/>
                    </a:lnTo>
                    <a:lnTo>
                      <a:pt x="196" y="30"/>
                    </a:lnTo>
                    <a:lnTo>
                      <a:pt x="171" y="22"/>
                    </a:lnTo>
                    <a:lnTo>
                      <a:pt x="145" y="16"/>
                    </a:lnTo>
                    <a:lnTo>
                      <a:pt x="118" y="10"/>
                    </a:lnTo>
                    <a:lnTo>
                      <a:pt x="89" y="6"/>
                    </a:lnTo>
                    <a:lnTo>
                      <a:pt x="60" y="3"/>
                    </a:lnTo>
                    <a:lnTo>
                      <a:pt x="31" y="1"/>
                    </a:lnTo>
                    <a:lnTo>
                      <a:pt x="0" y="0"/>
                    </a:lnTo>
                    <a:lnTo>
                      <a:pt x="0" y="116"/>
                    </a:lnTo>
                    <a:lnTo>
                      <a:pt x="25" y="116"/>
                    </a:lnTo>
                    <a:lnTo>
                      <a:pt x="48" y="118"/>
                    </a:lnTo>
                    <a:lnTo>
                      <a:pt x="69" y="120"/>
                    </a:lnTo>
                    <a:lnTo>
                      <a:pt x="91" y="123"/>
                    </a:lnTo>
                    <a:lnTo>
                      <a:pt x="112" y="127"/>
                    </a:lnTo>
                    <a:lnTo>
                      <a:pt x="131" y="132"/>
                    </a:lnTo>
                    <a:lnTo>
                      <a:pt x="151" y="138"/>
                    </a:lnTo>
                    <a:lnTo>
                      <a:pt x="169" y="145"/>
                    </a:lnTo>
                    <a:lnTo>
                      <a:pt x="186" y="152"/>
                    </a:lnTo>
                    <a:lnTo>
                      <a:pt x="202" y="160"/>
                    </a:lnTo>
                    <a:lnTo>
                      <a:pt x="218" y="169"/>
                    </a:lnTo>
                    <a:lnTo>
                      <a:pt x="234" y="179"/>
                    </a:lnTo>
                    <a:lnTo>
                      <a:pt x="249" y="189"/>
                    </a:lnTo>
                    <a:lnTo>
                      <a:pt x="263" y="199"/>
                    </a:lnTo>
                    <a:lnTo>
                      <a:pt x="277" y="210"/>
                    </a:lnTo>
                    <a:lnTo>
                      <a:pt x="290" y="222"/>
                    </a:lnTo>
                    <a:lnTo>
                      <a:pt x="303" y="235"/>
                    </a:lnTo>
                    <a:lnTo>
                      <a:pt x="315" y="248"/>
                    </a:lnTo>
                    <a:lnTo>
                      <a:pt x="327" y="262"/>
                    </a:lnTo>
                    <a:lnTo>
                      <a:pt x="338" y="276"/>
                    </a:lnTo>
                    <a:lnTo>
                      <a:pt x="350" y="291"/>
                    </a:lnTo>
                    <a:lnTo>
                      <a:pt x="360" y="306"/>
                    </a:lnTo>
                    <a:lnTo>
                      <a:pt x="369" y="321"/>
                    </a:lnTo>
                    <a:lnTo>
                      <a:pt x="378" y="337"/>
                    </a:lnTo>
                    <a:lnTo>
                      <a:pt x="388" y="354"/>
                    </a:lnTo>
                    <a:lnTo>
                      <a:pt x="397" y="370"/>
                    </a:lnTo>
                    <a:lnTo>
                      <a:pt x="404" y="387"/>
                    </a:lnTo>
                    <a:lnTo>
                      <a:pt x="412" y="403"/>
                    </a:lnTo>
                    <a:lnTo>
                      <a:pt x="425" y="439"/>
                    </a:lnTo>
                    <a:lnTo>
                      <a:pt x="438" y="475"/>
                    </a:lnTo>
                    <a:lnTo>
                      <a:pt x="448" y="510"/>
                    </a:lnTo>
                    <a:lnTo>
                      <a:pt x="457" y="545"/>
                    </a:lnTo>
                    <a:lnTo>
                      <a:pt x="465" y="580"/>
                    </a:lnTo>
                    <a:lnTo>
                      <a:pt x="471" y="615"/>
                    </a:lnTo>
                    <a:lnTo>
                      <a:pt x="477" y="647"/>
                    </a:lnTo>
                    <a:lnTo>
                      <a:pt x="481" y="680"/>
                    </a:lnTo>
                    <a:lnTo>
                      <a:pt x="484" y="709"/>
                    </a:lnTo>
                    <a:lnTo>
                      <a:pt x="486" y="738"/>
                    </a:lnTo>
                    <a:lnTo>
                      <a:pt x="489" y="788"/>
                    </a:lnTo>
                    <a:lnTo>
                      <a:pt x="489" y="825"/>
                    </a:lnTo>
                    <a:lnTo>
                      <a:pt x="489" y="850"/>
                    </a:lnTo>
                    <a:lnTo>
                      <a:pt x="489" y="857"/>
                    </a:lnTo>
                    <a:lnTo>
                      <a:pt x="489" y="860"/>
                    </a:lnTo>
                    <a:lnTo>
                      <a:pt x="619" y="860"/>
                    </a:lnTo>
                    <a:close/>
                  </a:path>
                </a:pathLst>
              </a:custGeom>
              <a:solidFill>
                <a:srgbClr val="1F1A17"/>
              </a:solidFill>
              <a:ln w="9525">
                <a:noFill/>
                <a:round/>
                <a:headEnd/>
                <a:tailEnd/>
              </a:ln>
            </p:spPr>
            <p:txBody>
              <a:bodyPr/>
              <a:lstStyle/>
              <a:p>
                <a:endParaRPr lang="pt-BR"/>
              </a:p>
            </p:txBody>
          </p:sp>
          <p:sp>
            <p:nvSpPr>
              <p:cNvPr id="63569" name="Freeform 1023"/>
              <p:cNvSpPr>
                <a:spLocks/>
              </p:cNvSpPr>
              <p:nvPr/>
            </p:nvSpPr>
            <p:spPr bwMode="auto">
              <a:xfrm>
                <a:off x="1347" y="1886"/>
                <a:ext cx="21" cy="179"/>
              </a:xfrm>
              <a:custGeom>
                <a:avLst/>
                <a:gdLst>
                  <a:gd name="T0" fmla="*/ 0 w 130"/>
                  <a:gd name="T1" fmla="*/ 0 h 1084"/>
                  <a:gd name="T2" fmla="*/ 0 w 130"/>
                  <a:gd name="T3" fmla="*/ 0 h 1084"/>
                  <a:gd name="T4" fmla="*/ 0 w 130"/>
                  <a:gd name="T5" fmla="*/ 0 h 1084"/>
                  <a:gd name="T6" fmla="*/ 0 w 130"/>
                  <a:gd name="T7" fmla="*/ 0 h 1084"/>
                  <a:gd name="T8" fmla="*/ 0 w 130"/>
                  <a:gd name="T9" fmla="*/ 0 h 1084"/>
                  <a:gd name="T10" fmla="*/ 0 w 130"/>
                  <a:gd name="T11" fmla="*/ 0 h 1084"/>
                  <a:gd name="T12" fmla="*/ 0 60000 65536"/>
                  <a:gd name="T13" fmla="*/ 0 60000 65536"/>
                  <a:gd name="T14" fmla="*/ 0 60000 65536"/>
                  <a:gd name="T15" fmla="*/ 0 60000 65536"/>
                  <a:gd name="T16" fmla="*/ 0 60000 65536"/>
                  <a:gd name="T17" fmla="*/ 0 60000 65536"/>
                  <a:gd name="T18" fmla="*/ 0 w 130"/>
                  <a:gd name="T19" fmla="*/ 0 h 1084"/>
                  <a:gd name="T20" fmla="*/ 130 w 130"/>
                  <a:gd name="T21" fmla="*/ 1084 h 1084"/>
                </a:gdLst>
                <a:ahLst/>
                <a:cxnLst>
                  <a:cxn ang="T12">
                    <a:pos x="T0" y="T1"/>
                  </a:cxn>
                  <a:cxn ang="T13">
                    <a:pos x="T2" y="T3"/>
                  </a:cxn>
                  <a:cxn ang="T14">
                    <a:pos x="T4" y="T5"/>
                  </a:cxn>
                  <a:cxn ang="T15">
                    <a:pos x="T6" y="T7"/>
                  </a:cxn>
                  <a:cxn ang="T16">
                    <a:pos x="T8" y="T9"/>
                  </a:cxn>
                  <a:cxn ang="T17">
                    <a:pos x="T10" y="T11"/>
                  </a:cxn>
                </a:cxnLst>
                <a:rect l="T18" t="T19" r="T20" b="T21"/>
                <a:pathLst>
                  <a:path w="130" h="1084">
                    <a:moveTo>
                      <a:pt x="104" y="1084"/>
                    </a:moveTo>
                    <a:lnTo>
                      <a:pt x="130" y="1038"/>
                    </a:lnTo>
                    <a:lnTo>
                      <a:pt x="130" y="0"/>
                    </a:lnTo>
                    <a:lnTo>
                      <a:pt x="0" y="0"/>
                    </a:lnTo>
                    <a:lnTo>
                      <a:pt x="0" y="1038"/>
                    </a:lnTo>
                    <a:lnTo>
                      <a:pt x="104" y="1084"/>
                    </a:lnTo>
                    <a:close/>
                  </a:path>
                </a:pathLst>
              </a:custGeom>
              <a:solidFill>
                <a:srgbClr val="1F1A17"/>
              </a:solidFill>
              <a:ln w="9525">
                <a:noFill/>
                <a:round/>
                <a:headEnd/>
                <a:tailEnd/>
              </a:ln>
            </p:spPr>
            <p:txBody>
              <a:bodyPr/>
              <a:lstStyle/>
              <a:p>
                <a:endParaRPr lang="pt-BR"/>
              </a:p>
            </p:txBody>
          </p:sp>
          <p:sp>
            <p:nvSpPr>
              <p:cNvPr id="63570" name="Freeform 1024"/>
              <p:cNvSpPr>
                <a:spLocks/>
              </p:cNvSpPr>
              <p:nvPr/>
            </p:nvSpPr>
            <p:spPr bwMode="auto">
              <a:xfrm>
                <a:off x="1296" y="2050"/>
                <a:ext cx="68" cy="110"/>
              </a:xfrm>
              <a:custGeom>
                <a:avLst/>
                <a:gdLst>
                  <a:gd name="T0" fmla="*/ 0 w 432"/>
                  <a:gd name="T1" fmla="*/ 0 h 665"/>
                  <a:gd name="T2" fmla="*/ 0 w 432"/>
                  <a:gd name="T3" fmla="*/ 0 h 665"/>
                  <a:gd name="T4" fmla="*/ 0 w 432"/>
                  <a:gd name="T5" fmla="*/ 0 h 665"/>
                  <a:gd name="T6" fmla="*/ 0 w 432"/>
                  <a:gd name="T7" fmla="*/ 0 h 665"/>
                  <a:gd name="T8" fmla="*/ 0 w 432"/>
                  <a:gd name="T9" fmla="*/ 0 h 665"/>
                  <a:gd name="T10" fmla="*/ 0 w 432"/>
                  <a:gd name="T11" fmla="*/ 0 h 665"/>
                  <a:gd name="T12" fmla="*/ 0 w 432"/>
                  <a:gd name="T13" fmla="*/ 0 h 665"/>
                  <a:gd name="T14" fmla="*/ 0 w 432"/>
                  <a:gd name="T15" fmla="*/ 0 h 665"/>
                  <a:gd name="T16" fmla="*/ 0 w 432"/>
                  <a:gd name="T17" fmla="*/ 0 h 665"/>
                  <a:gd name="T18" fmla="*/ 0 w 432"/>
                  <a:gd name="T19" fmla="*/ 0 h 665"/>
                  <a:gd name="T20" fmla="*/ 0 w 432"/>
                  <a:gd name="T21" fmla="*/ 0 h 665"/>
                  <a:gd name="T22" fmla="*/ 0 w 432"/>
                  <a:gd name="T23" fmla="*/ 0 h 665"/>
                  <a:gd name="T24" fmla="*/ 0 w 432"/>
                  <a:gd name="T25" fmla="*/ 0 h 665"/>
                  <a:gd name="T26" fmla="*/ 0 w 432"/>
                  <a:gd name="T27" fmla="*/ 0 h 665"/>
                  <a:gd name="T28" fmla="*/ 0 w 432"/>
                  <a:gd name="T29" fmla="*/ 0 h 665"/>
                  <a:gd name="T30" fmla="*/ 0 w 432"/>
                  <a:gd name="T31" fmla="*/ 0 h 665"/>
                  <a:gd name="T32" fmla="*/ 0 w 432"/>
                  <a:gd name="T33" fmla="*/ 0 h 665"/>
                  <a:gd name="T34" fmla="*/ 0 w 432"/>
                  <a:gd name="T35" fmla="*/ 0 h 665"/>
                  <a:gd name="T36" fmla="*/ 0 w 432"/>
                  <a:gd name="T37" fmla="*/ 0 h 665"/>
                  <a:gd name="T38" fmla="*/ 0 w 432"/>
                  <a:gd name="T39" fmla="*/ 0 h 665"/>
                  <a:gd name="T40" fmla="*/ 0 w 432"/>
                  <a:gd name="T41" fmla="*/ 0 h 665"/>
                  <a:gd name="T42" fmla="*/ 0 w 432"/>
                  <a:gd name="T43" fmla="*/ 0 h 665"/>
                  <a:gd name="T44" fmla="*/ 0 w 432"/>
                  <a:gd name="T45" fmla="*/ 0 h 665"/>
                  <a:gd name="T46" fmla="*/ 0 w 432"/>
                  <a:gd name="T47" fmla="*/ 0 h 665"/>
                  <a:gd name="T48" fmla="*/ 0 w 432"/>
                  <a:gd name="T49" fmla="*/ 0 h 665"/>
                  <a:gd name="T50" fmla="*/ 0 w 432"/>
                  <a:gd name="T51" fmla="*/ 0 h 665"/>
                  <a:gd name="T52" fmla="*/ 0 w 432"/>
                  <a:gd name="T53" fmla="*/ 0 h 665"/>
                  <a:gd name="T54" fmla="*/ 0 w 432"/>
                  <a:gd name="T55" fmla="*/ 0 h 665"/>
                  <a:gd name="T56" fmla="*/ 0 w 432"/>
                  <a:gd name="T57" fmla="*/ 0 h 665"/>
                  <a:gd name="T58" fmla="*/ 0 w 432"/>
                  <a:gd name="T59" fmla="*/ 0 h 665"/>
                  <a:gd name="T60" fmla="*/ 0 w 432"/>
                  <a:gd name="T61" fmla="*/ 0 h 665"/>
                  <a:gd name="T62" fmla="*/ 0 w 432"/>
                  <a:gd name="T63" fmla="*/ 0 h 665"/>
                  <a:gd name="T64" fmla="*/ 0 w 432"/>
                  <a:gd name="T65" fmla="*/ 0 h 665"/>
                  <a:gd name="T66" fmla="*/ 0 w 432"/>
                  <a:gd name="T67" fmla="*/ 0 h 665"/>
                  <a:gd name="T68" fmla="*/ 0 w 432"/>
                  <a:gd name="T69" fmla="*/ 0 h 665"/>
                  <a:gd name="T70" fmla="*/ 0 w 432"/>
                  <a:gd name="T71" fmla="*/ 0 h 665"/>
                  <a:gd name="T72" fmla="*/ 0 w 432"/>
                  <a:gd name="T73" fmla="*/ 0 h 665"/>
                  <a:gd name="T74" fmla="*/ 0 w 432"/>
                  <a:gd name="T75" fmla="*/ 0 h 665"/>
                  <a:gd name="T76" fmla="*/ 0 w 432"/>
                  <a:gd name="T77" fmla="*/ 0 h 665"/>
                  <a:gd name="T78" fmla="*/ 0 w 432"/>
                  <a:gd name="T79" fmla="*/ 0 h 665"/>
                  <a:gd name="T80" fmla="*/ 0 w 432"/>
                  <a:gd name="T81" fmla="*/ 0 h 665"/>
                  <a:gd name="T82" fmla="*/ 0 w 432"/>
                  <a:gd name="T83" fmla="*/ 0 h 665"/>
                  <a:gd name="T84" fmla="*/ 0 w 432"/>
                  <a:gd name="T85" fmla="*/ 0 h 665"/>
                  <a:gd name="T86" fmla="*/ 0 w 432"/>
                  <a:gd name="T87" fmla="*/ 0 h 665"/>
                  <a:gd name="T88" fmla="*/ 0 w 432"/>
                  <a:gd name="T89" fmla="*/ 0 h 665"/>
                  <a:gd name="T90" fmla="*/ 0 w 432"/>
                  <a:gd name="T91" fmla="*/ 0 h 665"/>
                  <a:gd name="T92" fmla="*/ 0 w 432"/>
                  <a:gd name="T93" fmla="*/ 0 h 665"/>
                  <a:gd name="T94" fmla="*/ 0 w 432"/>
                  <a:gd name="T95" fmla="*/ 0 h 665"/>
                  <a:gd name="T96" fmla="*/ 0 w 432"/>
                  <a:gd name="T97" fmla="*/ 0 h 665"/>
                  <a:gd name="T98" fmla="*/ 0 w 432"/>
                  <a:gd name="T99" fmla="*/ 0 h 665"/>
                  <a:gd name="T100" fmla="*/ 0 w 432"/>
                  <a:gd name="T101" fmla="*/ 0 h 665"/>
                  <a:gd name="T102" fmla="*/ 0 w 432"/>
                  <a:gd name="T103" fmla="*/ 0 h 665"/>
                  <a:gd name="T104" fmla="*/ 0 w 432"/>
                  <a:gd name="T105" fmla="*/ 0 h 6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2"/>
                  <a:gd name="T160" fmla="*/ 0 h 665"/>
                  <a:gd name="T161" fmla="*/ 432 w 432"/>
                  <a:gd name="T162" fmla="*/ 665 h 6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2" h="665">
                    <a:moveTo>
                      <a:pt x="130" y="665"/>
                    </a:moveTo>
                    <a:lnTo>
                      <a:pt x="130" y="665"/>
                    </a:lnTo>
                    <a:lnTo>
                      <a:pt x="130" y="631"/>
                    </a:lnTo>
                    <a:lnTo>
                      <a:pt x="134" y="598"/>
                    </a:lnTo>
                    <a:lnTo>
                      <a:pt x="137" y="566"/>
                    </a:lnTo>
                    <a:lnTo>
                      <a:pt x="143" y="534"/>
                    </a:lnTo>
                    <a:lnTo>
                      <a:pt x="150" y="504"/>
                    </a:lnTo>
                    <a:lnTo>
                      <a:pt x="158" y="474"/>
                    </a:lnTo>
                    <a:lnTo>
                      <a:pt x="167" y="447"/>
                    </a:lnTo>
                    <a:lnTo>
                      <a:pt x="177" y="419"/>
                    </a:lnTo>
                    <a:lnTo>
                      <a:pt x="189" y="393"/>
                    </a:lnTo>
                    <a:lnTo>
                      <a:pt x="200" y="367"/>
                    </a:lnTo>
                    <a:lnTo>
                      <a:pt x="213" y="343"/>
                    </a:lnTo>
                    <a:lnTo>
                      <a:pt x="227" y="321"/>
                    </a:lnTo>
                    <a:lnTo>
                      <a:pt x="240" y="298"/>
                    </a:lnTo>
                    <a:lnTo>
                      <a:pt x="254" y="277"/>
                    </a:lnTo>
                    <a:lnTo>
                      <a:pt x="268" y="258"/>
                    </a:lnTo>
                    <a:lnTo>
                      <a:pt x="283" y="238"/>
                    </a:lnTo>
                    <a:lnTo>
                      <a:pt x="296" y="221"/>
                    </a:lnTo>
                    <a:lnTo>
                      <a:pt x="311" y="204"/>
                    </a:lnTo>
                    <a:lnTo>
                      <a:pt x="325" y="189"/>
                    </a:lnTo>
                    <a:lnTo>
                      <a:pt x="338" y="174"/>
                    </a:lnTo>
                    <a:lnTo>
                      <a:pt x="364" y="148"/>
                    </a:lnTo>
                    <a:lnTo>
                      <a:pt x="387" y="129"/>
                    </a:lnTo>
                    <a:lnTo>
                      <a:pt x="422" y="99"/>
                    </a:lnTo>
                    <a:lnTo>
                      <a:pt x="432" y="92"/>
                    </a:lnTo>
                    <a:lnTo>
                      <a:pt x="355" y="0"/>
                    </a:lnTo>
                    <a:lnTo>
                      <a:pt x="336" y="13"/>
                    </a:lnTo>
                    <a:lnTo>
                      <a:pt x="296" y="45"/>
                    </a:lnTo>
                    <a:lnTo>
                      <a:pt x="270" y="70"/>
                    </a:lnTo>
                    <a:lnTo>
                      <a:pt x="240" y="98"/>
                    </a:lnTo>
                    <a:lnTo>
                      <a:pt x="224" y="115"/>
                    </a:lnTo>
                    <a:lnTo>
                      <a:pt x="208" y="133"/>
                    </a:lnTo>
                    <a:lnTo>
                      <a:pt x="192" y="152"/>
                    </a:lnTo>
                    <a:lnTo>
                      <a:pt x="175" y="172"/>
                    </a:lnTo>
                    <a:lnTo>
                      <a:pt x="159" y="195"/>
                    </a:lnTo>
                    <a:lnTo>
                      <a:pt x="143" y="217"/>
                    </a:lnTo>
                    <a:lnTo>
                      <a:pt x="127" y="241"/>
                    </a:lnTo>
                    <a:lnTo>
                      <a:pt x="111" y="267"/>
                    </a:lnTo>
                    <a:lnTo>
                      <a:pt x="96" y="293"/>
                    </a:lnTo>
                    <a:lnTo>
                      <a:pt x="81" y="321"/>
                    </a:lnTo>
                    <a:lnTo>
                      <a:pt x="68" y="350"/>
                    </a:lnTo>
                    <a:lnTo>
                      <a:pt x="55" y="381"/>
                    </a:lnTo>
                    <a:lnTo>
                      <a:pt x="43" y="412"/>
                    </a:lnTo>
                    <a:lnTo>
                      <a:pt x="32" y="445"/>
                    </a:lnTo>
                    <a:lnTo>
                      <a:pt x="23" y="479"/>
                    </a:lnTo>
                    <a:lnTo>
                      <a:pt x="15" y="514"/>
                    </a:lnTo>
                    <a:lnTo>
                      <a:pt x="9" y="550"/>
                    </a:lnTo>
                    <a:lnTo>
                      <a:pt x="3" y="588"/>
                    </a:lnTo>
                    <a:lnTo>
                      <a:pt x="1" y="627"/>
                    </a:lnTo>
                    <a:lnTo>
                      <a:pt x="0" y="665"/>
                    </a:lnTo>
                    <a:lnTo>
                      <a:pt x="130" y="665"/>
                    </a:lnTo>
                    <a:close/>
                  </a:path>
                </a:pathLst>
              </a:custGeom>
              <a:solidFill>
                <a:srgbClr val="1F1A17"/>
              </a:solidFill>
              <a:ln w="9525">
                <a:noFill/>
                <a:round/>
                <a:headEnd/>
                <a:tailEnd/>
              </a:ln>
            </p:spPr>
            <p:txBody>
              <a:bodyPr/>
              <a:lstStyle/>
              <a:p>
                <a:endParaRPr lang="pt-BR"/>
              </a:p>
            </p:txBody>
          </p:sp>
          <p:sp>
            <p:nvSpPr>
              <p:cNvPr id="63571" name="Freeform 1025"/>
              <p:cNvSpPr>
                <a:spLocks/>
              </p:cNvSpPr>
              <p:nvPr/>
            </p:nvSpPr>
            <p:spPr bwMode="auto">
              <a:xfrm>
                <a:off x="1296" y="2160"/>
                <a:ext cx="148" cy="106"/>
              </a:xfrm>
              <a:custGeom>
                <a:avLst/>
                <a:gdLst>
                  <a:gd name="T0" fmla="*/ 0 w 947"/>
                  <a:gd name="T1" fmla="*/ 0 h 641"/>
                  <a:gd name="T2" fmla="*/ 0 w 947"/>
                  <a:gd name="T3" fmla="*/ 0 h 641"/>
                  <a:gd name="T4" fmla="*/ 0 w 947"/>
                  <a:gd name="T5" fmla="*/ 0 h 641"/>
                  <a:gd name="T6" fmla="*/ 0 w 947"/>
                  <a:gd name="T7" fmla="*/ 0 h 641"/>
                  <a:gd name="T8" fmla="*/ 0 w 947"/>
                  <a:gd name="T9" fmla="*/ 0 h 641"/>
                  <a:gd name="T10" fmla="*/ 0 w 947"/>
                  <a:gd name="T11" fmla="*/ 0 h 641"/>
                  <a:gd name="T12" fmla="*/ 0 w 947"/>
                  <a:gd name="T13" fmla="*/ 0 h 641"/>
                  <a:gd name="T14" fmla="*/ 0 w 947"/>
                  <a:gd name="T15" fmla="*/ 0 h 641"/>
                  <a:gd name="T16" fmla="*/ 0 w 947"/>
                  <a:gd name="T17" fmla="*/ 0 h 641"/>
                  <a:gd name="T18" fmla="*/ 0 w 947"/>
                  <a:gd name="T19" fmla="*/ 0 h 641"/>
                  <a:gd name="T20" fmla="*/ 0 w 947"/>
                  <a:gd name="T21" fmla="*/ 0 h 641"/>
                  <a:gd name="T22" fmla="*/ 0 w 947"/>
                  <a:gd name="T23" fmla="*/ 0 h 641"/>
                  <a:gd name="T24" fmla="*/ 0 w 947"/>
                  <a:gd name="T25" fmla="*/ 0 h 641"/>
                  <a:gd name="T26" fmla="*/ 0 w 947"/>
                  <a:gd name="T27" fmla="*/ 0 h 641"/>
                  <a:gd name="T28" fmla="*/ 0 w 947"/>
                  <a:gd name="T29" fmla="*/ 0 h 641"/>
                  <a:gd name="T30" fmla="*/ 0 w 947"/>
                  <a:gd name="T31" fmla="*/ 0 h 641"/>
                  <a:gd name="T32" fmla="*/ 0 w 947"/>
                  <a:gd name="T33" fmla="*/ 0 h 641"/>
                  <a:gd name="T34" fmla="*/ 0 w 947"/>
                  <a:gd name="T35" fmla="*/ 0 h 641"/>
                  <a:gd name="T36" fmla="*/ 0 w 947"/>
                  <a:gd name="T37" fmla="*/ 0 h 641"/>
                  <a:gd name="T38" fmla="*/ 0 w 947"/>
                  <a:gd name="T39" fmla="*/ 0 h 641"/>
                  <a:gd name="T40" fmla="*/ 0 w 947"/>
                  <a:gd name="T41" fmla="*/ 0 h 641"/>
                  <a:gd name="T42" fmla="*/ 0 w 947"/>
                  <a:gd name="T43" fmla="*/ 0 h 641"/>
                  <a:gd name="T44" fmla="*/ 0 w 947"/>
                  <a:gd name="T45" fmla="*/ 0 h 641"/>
                  <a:gd name="T46" fmla="*/ 0 w 947"/>
                  <a:gd name="T47" fmla="*/ 0 h 641"/>
                  <a:gd name="T48" fmla="*/ 0 w 947"/>
                  <a:gd name="T49" fmla="*/ 0 h 641"/>
                  <a:gd name="T50" fmla="*/ 0 w 947"/>
                  <a:gd name="T51" fmla="*/ 0 h 641"/>
                  <a:gd name="T52" fmla="*/ 0 w 947"/>
                  <a:gd name="T53" fmla="*/ 0 h 641"/>
                  <a:gd name="T54" fmla="*/ 0 w 947"/>
                  <a:gd name="T55" fmla="*/ 0 h 641"/>
                  <a:gd name="T56" fmla="*/ 0 w 947"/>
                  <a:gd name="T57" fmla="*/ 0 h 641"/>
                  <a:gd name="T58" fmla="*/ 0 w 947"/>
                  <a:gd name="T59" fmla="*/ 0 h 641"/>
                  <a:gd name="T60" fmla="*/ 0 w 947"/>
                  <a:gd name="T61" fmla="*/ 0 h 641"/>
                  <a:gd name="T62" fmla="*/ 0 w 947"/>
                  <a:gd name="T63" fmla="*/ 0 h 641"/>
                  <a:gd name="T64" fmla="*/ 0 w 947"/>
                  <a:gd name="T65" fmla="*/ 0 h 641"/>
                  <a:gd name="T66" fmla="*/ 0 w 947"/>
                  <a:gd name="T67" fmla="*/ 0 h 641"/>
                  <a:gd name="T68" fmla="*/ 0 w 947"/>
                  <a:gd name="T69" fmla="*/ 0 h 641"/>
                  <a:gd name="T70" fmla="*/ 0 w 947"/>
                  <a:gd name="T71" fmla="*/ 0 h 641"/>
                  <a:gd name="T72" fmla="*/ 0 w 947"/>
                  <a:gd name="T73" fmla="*/ 0 h 641"/>
                  <a:gd name="T74" fmla="*/ 0 w 947"/>
                  <a:gd name="T75" fmla="*/ 0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7"/>
                  <a:gd name="T115" fmla="*/ 0 h 641"/>
                  <a:gd name="T116" fmla="*/ 947 w 947"/>
                  <a:gd name="T117" fmla="*/ 641 h 6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7" h="641">
                    <a:moveTo>
                      <a:pt x="947" y="526"/>
                    </a:moveTo>
                    <a:lnTo>
                      <a:pt x="947" y="526"/>
                    </a:lnTo>
                    <a:lnTo>
                      <a:pt x="900" y="526"/>
                    </a:lnTo>
                    <a:lnTo>
                      <a:pt x="856" y="524"/>
                    </a:lnTo>
                    <a:lnTo>
                      <a:pt x="812" y="522"/>
                    </a:lnTo>
                    <a:lnTo>
                      <a:pt x="769" y="517"/>
                    </a:lnTo>
                    <a:lnTo>
                      <a:pt x="726" y="513"/>
                    </a:lnTo>
                    <a:lnTo>
                      <a:pt x="686" y="507"/>
                    </a:lnTo>
                    <a:lnTo>
                      <a:pt x="646" y="501"/>
                    </a:lnTo>
                    <a:lnTo>
                      <a:pt x="609" y="493"/>
                    </a:lnTo>
                    <a:lnTo>
                      <a:pt x="571" y="484"/>
                    </a:lnTo>
                    <a:lnTo>
                      <a:pt x="535" y="475"/>
                    </a:lnTo>
                    <a:lnTo>
                      <a:pt x="501" y="464"/>
                    </a:lnTo>
                    <a:lnTo>
                      <a:pt x="468" y="451"/>
                    </a:lnTo>
                    <a:lnTo>
                      <a:pt x="436" y="439"/>
                    </a:lnTo>
                    <a:lnTo>
                      <a:pt x="406" y="425"/>
                    </a:lnTo>
                    <a:lnTo>
                      <a:pt x="378" y="411"/>
                    </a:lnTo>
                    <a:lnTo>
                      <a:pt x="350" y="395"/>
                    </a:lnTo>
                    <a:lnTo>
                      <a:pt x="325" y="378"/>
                    </a:lnTo>
                    <a:lnTo>
                      <a:pt x="301" y="361"/>
                    </a:lnTo>
                    <a:lnTo>
                      <a:pt x="278" y="343"/>
                    </a:lnTo>
                    <a:lnTo>
                      <a:pt x="257" y="322"/>
                    </a:lnTo>
                    <a:lnTo>
                      <a:pt x="238" y="302"/>
                    </a:lnTo>
                    <a:lnTo>
                      <a:pt x="220" y="281"/>
                    </a:lnTo>
                    <a:lnTo>
                      <a:pt x="204" y="258"/>
                    </a:lnTo>
                    <a:lnTo>
                      <a:pt x="188" y="234"/>
                    </a:lnTo>
                    <a:lnTo>
                      <a:pt x="182" y="223"/>
                    </a:lnTo>
                    <a:lnTo>
                      <a:pt x="175" y="210"/>
                    </a:lnTo>
                    <a:lnTo>
                      <a:pt x="169" y="197"/>
                    </a:lnTo>
                    <a:lnTo>
                      <a:pt x="164" y="184"/>
                    </a:lnTo>
                    <a:lnTo>
                      <a:pt x="158" y="170"/>
                    </a:lnTo>
                    <a:lnTo>
                      <a:pt x="153" y="157"/>
                    </a:lnTo>
                    <a:lnTo>
                      <a:pt x="149" y="142"/>
                    </a:lnTo>
                    <a:lnTo>
                      <a:pt x="145" y="129"/>
                    </a:lnTo>
                    <a:lnTo>
                      <a:pt x="138" y="99"/>
                    </a:lnTo>
                    <a:lnTo>
                      <a:pt x="134" y="67"/>
                    </a:lnTo>
                    <a:lnTo>
                      <a:pt x="130" y="35"/>
                    </a:lnTo>
                    <a:lnTo>
                      <a:pt x="130" y="0"/>
                    </a:lnTo>
                    <a:lnTo>
                      <a:pt x="0" y="0"/>
                    </a:lnTo>
                    <a:lnTo>
                      <a:pt x="1" y="41"/>
                    </a:lnTo>
                    <a:lnTo>
                      <a:pt x="5" y="79"/>
                    </a:lnTo>
                    <a:lnTo>
                      <a:pt x="10" y="117"/>
                    </a:lnTo>
                    <a:lnTo>
                      <a:pt x="18" y="153"/>
                    </a:lnTo>
                    <a:lnTo>
                      <a:pt x="23" y="171"/>
                    </a:lnTo>
                    <a:lnTo>
                      <a:pt x="29" y="189"/>
                    </a:lnTo>
                    <a:lnTo>
                      <a:pt x="34" y="206"/>
                    </a:lnTo>
                    <a:lnTo>
                      <a:pt x="41" y="223"/>
                    </a:lnTo>
                    <a:lnTo>
                      <a:pt x="48" y="239"/>
                    </a:lnTo>
                    <a:lnTo>
                      <a:pt x="56" y="255"/>
                    </a:lnTo>
                    <a:lnTo>
                      <a:pt x="64" y="272"/>
                    </a:lnTo>
                    <a:lnTo>
                      <a:pt x="73" y="288"/>
                    </a:lnTo>
                    <a:lnTo>
                      <a:pt x="92" y="317"/>
                    </a:lnTo>
                    <a:lnTo>
                      <a:pt x="113" y="347"/>
                    </a:lnTo>
                    <a:lnTo>
                      <a:pt x="136" y="374"/>
                    </a:lnTo>
                    <a:lnTo>
                      <a:pt x="160" y="400"/>
                    </a:lnTo>
                    <a:lnTo>
                      <a:pt x="187" y="425"/>
                    </a:lnTo>
                    <a:lnTo>
                      <a:pt x="215" y="448"/>
                    </a:lnTo>
                    <a:lnTo>
                      <a:pt x="245" y="470"/>
                    </a:lnTo>
                    <a:lnTo>
                      <a:pt x="277" y="490"/>
                    </a:lnTo>
                    <a:lnTo>
                      <a:pt x="310" y="509"/>
                    </a:lnTo>
                    <a:lnTo>
                      <a:pt x="344" y="527"/>
                    </a:lnTo>
                    <a:lnTo>
                      <a:pt x="380" y="543"/>
                    </a:lnTo>
                    <a:lnTo>
                      <a:pt x="418" y="558"/>
                    </a:lnTo>
                    <a:lnTo>
                      <a:pt x="455" y="571"/>
                    </a:lnTo>
                    <a:lnTo>
                      <a:pt x="494" y="585"/>
                    </a:lnTo>
                    <a:lnTo>
                      <a:pt x="535" y="596"/>
                    </a:lnTo>
                    <a:lnTo>
                      <a:pt x="578" y="605"/>
                    </a:lnTo>
                    <a:lnTo>
                      <a:pt x="620" y="614"/>
                    </a:lnTo>
                    <a:lnTo>
                      <a:pt x="665" y="621"/>
                    </a:lnTo>
                    <a:lnTo>
                      <a:pt x="709" y="627"/>
                    </a:lnTo>
                    <a:lnTo>
                      <a:pt x="755" y="632"/>
                    </a:lnTo>
                    <a:lnTo>
                      <a:pt x="802" y="636"/>
                    </a:lnTo>
                    <a:lnTo>
                      <a:pt x="849" y="639"/>
                    </a:lnTo>
                    <a:lnTo>
                      <a:pt x="898" y="640"/>
                    </a:lnTo>
                    <a:lnTo>
                      <a:pt x="947" y="641"/>
                    </a:lnTo>
                    <a:lnTo>
                      <a:pt x="947" y="526"/>
                    </a:lnTo>
                    <a:close/>
                  </a:path>
                </a:pathLst>
              </a:custGeom>
              <a:solidFill>
                <a:srgbClr val="1F1A17"/>
              </a:solidFill>
              <a:ln w="9525">
                <a:noFill/>
                <a:round/>
                <a:headEnd/>
                <a:tailEnd/>
              </a:ln>
            </p:spPr>
            <p:txBody>
              <a:bodyPr/>
              <a:lstStyle/>
              <a:p>
                <a:endParaRPr lang="pt-BR"/>
              </a:p>
            </p:txBody>
          </p:sp>
          <p:sp>
            <p:nvSpPr>
              <p:cNvPr id="63572" name="Freeform 1026"/>
              <p:cNvSpPr>
                <a:spLocks/>
              </p:cNvSpPr>
              <p:nvPr/>
            </p:nvSpPr>
            <p:spPr bwMode="auto">
              <a:xfrm>
                <a:off x="1444" y="2163"/>
                <a:ext cx="128" cy="103"/>
              </a:xfrm>
              <a:custGeom>
                <a:avLst/>
                <a:gdLst>
                  <a:gd name="T0" fmla="*/ 0 w 824"/>
                  <a:gd name="T1" fmla="*/ 0 h 623"/>
                  <a:gd name="T2" fmla="*/ 0 w 824"/>
                  <a:gd name="T3" fmla="*/ 0 h 623"/>
                  <a:gd name="T4" fmla="*/ 0 w 824"/>
                  <a:gd name="T5" fmla="*/ 0 h 623"/>
                  <a:gd name="T6" fmla="*/ 0 w 824"/>
                  <a:gd name="T7" fmla="*/ 0 h 623"/>
                  <a:gd name="T8" fmla="*/ 0 w 824"/>
                  <a:gd name="T9" fmla="*/ 0 h 623"/>
                  <a:gd name="T10" fmla="*/ 0 w 824"/>
                  <a:gd name="T11" fmla="*/ 0 h 623"/>
                  <a:gd name="T12" fmla="*/ 0 w 824"/>
                  <a:gd name="T13" fmla="*/ 0 h 623"/>
                  <a:gd name="T14" fmla="*/ 0 w 824"/>
                  <a:gd name="T15" fmla="*/ 0 h 623"/>
                  <a:gd name="T16" fmla="*/ 0 w 824"/>
                  <a:gd name="T17" fmla="*/ 0 h 623"/>
                  <a:gd name="T18" fmla="*/ 0 w 824"/>
                  <a:gd name="T19" fmla="*/ 0 h 623"/>
                  <a:gd name="T20" fmla="*/ 0 w 824"/>
                  <a:gd name="T21" fmla="*/ 0 h 623"/>
                  <a:gd name="T22" fmla="*/ 0 w 824"/>
                  <a:gd name="T23" fmla="*/ 0 h 623"/>
                  <a:gd name="T24" fmla="*/ 0 w 824"/>
                  <a:gd name="T25" fmla="*/ 0 h 623"/>
                  <a:gd name="T26" fmla="*/ 0 w 824"/>
                  <a:gd name="T27" fmla="*/ 0 h 623"/>
                  <a:gd name="T28" fmla="*/ 0 w 824"/>
                  <a:gd name="T29" fmla="*/ 0 h 623"/>
                  <a:gd name="T30" fmla="*/ 0 w 824"/>
                  <a:gd name="T31" fmla="*/ 0 h 623"/>
                  <a:gd name="T32" fmla="*/ 0 w 824"/>
                  <a:gd name="T33" fmla="*/ 0 h 623"/>
                  <a:gd name="T34" fmla="*/ 0 w 824"/>
                  <a:gd name="T35" fmla="*/ 0 h 623"/>
                  <a:gd name="T36" fmla="*/ 0 w 824"/>
                  <a:gd name="T37" fmla="*/ 0 h 623"/>
                  <a:gd name="T38" fmla="*/ 0 w 824"/>
                  <a:gd name="T39" fmla="*/ 0 h 623"/>
                  <a:gd name="T40" fmla="*/ 0 w 824"/>
                  <a:gd name="T41" fmla="*/ 0 h 623"/>
                  <a:gd name="T42" fmla="*/ 0 w 824"/>
                  <a:gd name="T43" fmla="*/ 0 h 623"/>
                  <a:gd name="T44" fmla="*/ 0 w 824"/>
                  <a:gd name="T45" fmla="*/ 0 h 623"/>
                  <a:gd name="T46" fmla="*/ 0 w 824"/>
                  <a:gd name="T47" fmla="*/ 0 h 623"/>
                  <a:gd name="T48" fmla="*/ 0 w 824"/>
                  <a:gd name="T49" fmla="*/ 0 h 623"/>
                  <a:gd name="T50" fmla="*/ 0 w 824"/>
                  <a:gd name="T51" fmla="*/ 0 h 623"/>
                  <a:gd name="T52" fmla="*/ 0 w 824"/>
                  <a:gd name="T53" fmla="*/ 0 h 623"/>
                  <a:gd name="T54" fmla="*/ 0 w 824"/>
                  <a:gd name="T55" fmla="*/ 0 h 623"/>
                  <a:gd name="T56" fmla="*/ 0 w 824"/>
                  <a:gd name="T57" fmla="*/ 0 h 623"/>
                  <a:gd name="T58" fmla="*/ 0 w 824"/>
                  <a:gd name="T59" fmla="*/ 0 h 623"/>
                  <a:gd name="T60" fmla="*/ 0 w 824"/>
                  <a:gd name="T61" fmla="*/ 0 h 623"/>
                  <a:gd name="T62" fmla="*/ 0 w 824"/>
                  <a:gd name="T63" fmla="*/ 0 h 623"/>
                  <a:gd name="T64" fmla="*/ 0 w 824"/>
                  <a:gd name="T65" fmla="*/ 0 h 623"/>
                  <a:gd name="T66" fmla="*/ 0 w 824"/>
                  <a:gd name="T67" fmla="*/ 0 h 6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4"/>
                  <a:gd name="T103" fmla="*/ 0 h 623"/>
                  <a:gd name="T104" fmla="*/ 824 w 824"/>
                  <a:gd name="T105" fmla="*/ 623 h 6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4" h="623">
                    <a:moveTo>
                      <a:pt x="694" y="0"/>
                    </a:moveTo>
                    <a:lnTo>
                      <a:pt x="694" y="0"/>
                    </a:lnTo>
                    <a:lnTo>
                      <a:pt x="694" y="20"/>
                    </a:lnTo>
                    <a:lnTo>
                      <a:pt x="691" y="40"/>
                    </a:lnTo>
                    <a:lnTo>
                      <a:pt x="688" y="60"/>
                    </a:lnTo>
                    <a:lnTo>
                      <a:pt x="683" y="81"/>
                    </a:lnTo>
                    <a:lnTo>
                      <a:pt x="678" y="102"/>
                    </a:lnTo>
                    <a:lnTo>
                      <a:pt x="671" y="123"/>
                    </a:lnTo>
                    <a:lnTo>
                      <a:pt x="663" y="145"/>
                    </a:lnTo>
                    <a:lnTo>
                      <a:pt x="652" y="166"/>
                    </a:lnTo>
                    <a:lnTo>
                      <a:pt x="641" y="187"/>
                    </a:lnTo>
                    <a:lnTo>
                      <a:pt x="630" y="209"/>
                    </a:lnTo>
                    <a:lnTo>
                      <a:pt x="616" y="230"/>
                    </a:lnTo>
                    <a:lnTo>
                      <a:pt x="600" y="251"/>
                    </a:lnTo>
                    <a:lnTo>
                      <a:pt x="584" y="272"/>
                    </a:lnTo>
                    <a:lnTo>
                      <a:pt x="565" y="292"/>
                    </a:lnTo>
                    <a:lnTo>
                      <a:pt x="546" y="312"/>
                    </a:lnTo>
                    <a:lnTo>
                      <a:pt x="525" y="331"/>
                    </a:lnTo>
                    <a:lnTo>
                      <a:pt x="504" y="350"/>
                    </a:lnTo>
                    <a:lnTo>
                      <a:pt x="481" y="368"/>
                    </a:lnTo>
                    <a:lnTo>
                      <a:pt x="456" y="386"/>
                    </a:lnTo>
                    <a:lnTo>
                      <a:pt x="429" y="401"/>
                    </a:lnTo>
                    <a:lnTo>
                      <a:pt x="402" y="417"/>
                    </a:lnTo>
                    <a:lnTo>
                      <a:pt x="373" y="431"/>
                    </a:lnTo>
                    <a:lnTo>
                      <a:pt x="342" y="445"/>
                    </a:lnTo>
                    <a:lnTo>
                      <a:pt x="310" y="457"/>
                    </a:lnTo>
                    <a:lnTo>
                      <a:pt x="277" y="469"/>
                    </a:lnTo>
                    <a:lnTo>
                      <a:pt x="242" y="478"/>
                    </a:lnTo>
                    <a:lnTo>
                      <a:pt x="205" y="487"/>
                    </a:lnTo>
                    <a:lnTo>
                      <a:pt x="167" y="494"/>
                    </a:lnTo>
                    <a:lnTo>
                      <a:pt x="128" y="500"/>
                    </a:lnTo>
                    <a:lnTo>
                      <a:pt x="87" y="505"/>
                    </a:lnTo>
                    <a:lnTo>
                      <a:pt x="45" y="508"/>
                    </a:lnTo>
                    <a:lnTo>
                      <a:pt x="0" y="508"/>
                    </a:lnTo>
                    <a:lnTo>
                      <a:pt x="0" y="623"/>
                    </a:lnTo>
                    <a:lnTo>
                      <a:pt x="49" y="622"/>
                    </a:lnTo>
                    <a:lnTo>
                      <a:pt x="99" y="619"/>
                    </a:lnTo>
                    <a:lnTo>
                      <a:pt x="146" y="614"/>
                    </a:lnTo>
                    <a:lnTo>
                      <a:pt x="191" y="608"/>
                    </a:lnTo>
                    <a:lnTo>
                      <a:pt x="236" y="599"/>
                    </a:lnTo>
                    <a:lnTo>
                      <a:pt x="278" y="589"/>
                    </a:lnTo>
                    <a:lnTo>
                      <a:pt x="319" y="578"/>
                    </a:lnTo>
                    <a:lnTo>
                      <a:pt x="360" y="564"/>
                    </a:lnTo>
                    <a:lnTo>
                      <a:pt x="397" y="549"/>
                    </a:lnTo>
                    <a:lnTo>
                      <a:pt x="434" y="534"/>
                    </a:lnTo>
                    <a:lnTo>
                      <a:pt x="468" y="516"/>
                    </a:lnTo>
                    <a:lnTo>
                      <a:pt x="501" y="497"/>
                    </a:lnTo>
                    <a:lnTo>
                      <a:pt x="533" y="478"/>
                    </a:lnTo>
                    <a:lnTo>
                      <a:pt x="563" y="457"/>
                    </a:lnTo>
                    <a:lnTo>
                      <a:pt x="591" y="435"/>
                    </a:lnTo>
                    <a:lnTo>
                      <a:pt x="617" y="413"/>
                    </a:lnTo>
                    <a:lnTo>
                      <a:pt x="642" y="390"/>
                    </a:lnTo>
                    <a:lnTo>
                      <a:pt x="666" y="365"/>
                    </a:lnTo>
                    <a:lnTo>
                      <a:pt x="688" y="341"/>
                    </a:lnTo>
                    <a:lnTo>
                      <a:pt x="707" y="315"/>
                    </a:lnTo>
                    <a:lnTo>
                      <a:pt x="727" y="290"/>
                    </a:lnTo>
                    <a:lnTo>
                      <a:pt x="743" y="265"/>
                    </a:lnTo>
                    <a:lnTo>
                      <a:pt x="759" y="238"/>
                    </a:lnTo>
                    <a:lnTo>
                      <a:pt x="773" y="212"/>
                    </a:lnTo>
                    <a:lnTo>
                      <a:pt x="784" y="185"/>
                    </a:lnTo>
                    <a:lnTo>
                      <a:pt x="794" y="159"/>
                    </a:lnTo>
                    <a:lnTo>
                      <a:pt x="803" y="132"/>
                    </a:lnTo>
                    <a:lnTo>
                      <a:pt x="811" y="105"/>
                    </a:lnTo>
                    <a:lnTo>
                      <a:pt x="816" y="79"/>
                    </a:lnTo>
                    <a:lnTo>
                      <a:pt x="821" y="52"/>
                    </a:lnTo>
                    <a:lnTo>
                      <a:pt x="823" y="27"/>
                    </a:lnTo>
                    <a:lnTo>
                      <a:pt x="824" y="0"/>
                    </a:lnTo>
                    <a:lnTo>
                      <a:pt x="694" y="0"/>
                    </a:lnTo>
                    <a:close/>
                  </a:path>
                </a:pathLst>
              </a:custGeom>
              <a:solidFill>
                <a:srgbClr val="1F1A17"/>
              </a:solidFill>
              <a:ln w="9525">
                <a:noFill/>
                <a:round/>
                <a:headEnd/>
                <a:tailEnd/>
              </a:ln>
            </p:spPr>
            <p:txBody>
              <a:bodyPr/>
              <a:lstStyle/>
              <a:p>
                <a:endParaRPr lang="pt-BR"/>
              </a:p>
            </p:txBody>
          </p:sp>
          <p:sp>
            <p:nvSpPr>
              <p:cNvPr id="63573" name="Freeform 1027"/>
              <p:cNvSpPr>
                <a:spLocks/>
              </p:cNvSpPr>
              <p:nvPr/>
            </p:nvSpPr>
            <p:spPr bwMode="auto">
              <a:xfrm>
                <a:off x="1495" y="2054"/>
                <a:ext cx="77" cy="109"/>
              </a:xfrm>
              <a:custGeom>
                <a:avLst/>
                <a:gdLst>
                  <a:gd name="T0" fmla="*/ 0 w 499"/>
                  <a:gd name="T1" fmla="*/ 0 h 656"/>
                  <a:gd name="T2" fmla="*/ 0 w 499"/>
                  <a:gd name="T3" fmla="*/ 0 h 656"/>
                  <a:gd name="T4" fmla="*/ 0 w 499"/>
                  <a:gd name="T5" fmla="*/ 0 h 656"/>
                  <a:gd name="T6" fmla="*/ 0 w 499"/>
                  <a:gd name="T7" fmla="*/ 0 h 656"/>
                  <a:gd name="T8" fmla="*/ 0 w 499"/>
                  <a:gd name="T9" fmla="*/ 0 h 656"/>
                  <a:gd name="T10" fmla="*/ 0 w 499"/>
                  <a:gd name="T11" fmla="*/ 0 h 656"/>
                  <a:gd name="T12" fmla="*/ 0 w 499"/>
                  <a:gd name="T13" fmla="*/ 0 h 656"/>
                  <a:gd name="T14" fmla="*/ 0 w 499"/>
                  <a:gd name="T15" fmla="*/ 0 h 656"/>
                  <a:gd name="T16" fmla="*/ 0 w 499"/>
                  <a:gd name="T17" fmla="*/ 0 h 656"/>
                  <a:gd name="T18" fmla="*/ 0 w 499"/>
                  <a:gd name="T19" fmla="*/ 0 h 656"/>
                  <a:gd name="T20" fmla="*/ 0 w 499"/>
                  <a:gd name="T21" fmla="*/ 0 h 656"/>
                  <a:gd name="T22" fmla="*/ 0 w 499"/>
                  <a:gd name="T23" fmla="*/ 0 h 656"/>
                  <a:gd name="T24" fmla="*/ 0 w 499"/>
                  <a:gd name="T25" fmla="*/ 0 h 656"/>
                  <a:gd name="T26" fmla="*/ 0 w 499"/>
                  <a:gd name="T27" fmla="*/ 0 h 656"/>
                  <a:gd name="T28" fmla="*/ 0 w 499"/>
                  <a:gd name="T29" fmla="*/ 0 h 656"/>
                  <a:gd name="T30" fmla="*/ 0 w 499"/>
                  <a:gd name="T31" fmla="*/ 0 h 656"/>
                  <a:gd name="T32" fmla="*/ 0 w 499"/>
                  <a:gd name="T33" fmla="*/ 0 h 656"/>
                  <a:gd name="T34" fmla="*/ 0 w 499"/>
                  <a:gd name="T35" fmla="*/ 0 h 656"/>
                  <a:gd name="T36" fmla="*/ 0 w 499"/>
                  <a:gd name="T37" fmla="*/ 0 h 656"/>
                  <a:gd name="T38" fmla="*/ 0 w 499"/>
                  <a:gd name="T39" fmla="*/ 0 h 656"/>
                  <a:gd name="T40" fmla="*/ 0 w 499"/>
                  <a:gd name="T41" fmla="*/ 0 h 656"/>
                  <a:gd name="T42" fmla="*/ 0 w 499"/>
                  <a:gd name="T43" fmla="*/ 0 h 656"/>
                  <a:gd name="T44" fmla="*/ 0 w 499"/>
                  <a:gd name="T45" fmla="*/ 0 h 656"/>
                  <a:gd name="T46" fmla="*/ 0 w 499"/>
                  <a:gd name="T47" fmla="*/ 0 h 656"/>
                  <a:gd name="T48" fmla="*/ 0 w 499"/>
                  <a:gd name="T49" fmla="*/ 0 h 656"/>
                  <a:gd name="T50" fmla="*/ 0 w 499"/>
                  <a:gd name="T51" fmla="*/ 0 h 656"/>
                  <a:gd name="T52" fmla="*/ 0 w 499"/>
                  <a:gd name="T53" fmla="*/ 0 h 656"/>
                  <a:gd name="T54" fmla="*/ 0 w 499"/>
                  <a:gd name="T55" fmla="*/ 0 h 656"/>
                  <a:gd name="T56" fmla="*/ 0 w 499"/>
                  <a:gd name="T57" fmla="*/ 0 h 656"/>
                  <a:gd name="T58" fmla="*/ 0 w 499"/>
                  <a:gd name="T59" fmla="*/ 0 h 656"/>
                  <a:gd name="T60" fmla="*/ 0 w 499"/>
                  <a:gd name="T61" fmla="*/ 0 h 656"/>
                  <a:gd name="T62" fmla="*/ 0 w 499"/>
                  <a:gd name="T63" fmla="*/ 0 h 656"/>
                  <a:gd name="T64" fmla="*/ 0 w 499"/>
                  <a:gd name="T65" fmla="*/ 0 h 656"/>
                  <a:gd name="T66" fmla="*/ 0 w 499"/>
                  <a:gd name="T67" fmla="*/ 0 h 656"/>
                  <a:gd name="T68" fmla="*/ 0 w 499"/>
                  <a:gd name="T69" fmla="*/ 0 h 656"/>
                  <a:gd name="T70" fmla="*/ 0 w 499"/>
                  <a:gd name="T71" fmla="*/ 0 h 656"/>
                  <a:gd name="T72" fmla="*/ 0 w 499"/>
                  <a:gd name="T73" fmla="*/ 0 h 656"/>
                  <a:gd name="T74" fmla="*/ 0 w 499"/>
                  <a:gd name="T75" fmla="*/ 0 h 656"/>
                  <a:gd name="T76" fmla="*/ 0 w 499"/>
                  <a:gd name="T77" fmla="*/ 0 h 656"/>
                  <a:gd name="T78" fmla="*/ 0 w 499"/>
                  <a:gd name="T79" fmla="*/ 0 h 656"/>
                  <a:gd name="T80" fmla="*/ 0 w 499"/>
                  <a:gd name="T81" fmla="*/ 0 h 656"/>
                  <a:gd name="T82" fmla="*/ 0 w 499"/>
                  <a:gd name="T83" fmla="*/ 0 h 656"/>
                  <a:gd name="T84" fmla="*/ 0 w 499"/>
                  <a:gd name="T85" fmla="*/ 0 h 656"/>
                  <a:gd name="T86" fmla="*/ 0 w 499"/>
                  <a:gd name="T87" fmla="*/ 0 h 656"/>
                  <a:gd name="T88" fmla="*/ 0 w 499"/>
                  <a:gd name="T89" fmla="*/ 0 h 6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9"/>
                  <a:gd name="T136" fmla="*/ 0 h 656"/>
                  <a:gd name="T137" fmla="*/ 499 w 499"/>
                  <a:gd name="T138" fmla="*/ 656 h 6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9" h="656">
                    <a:moveTo>
                      <a:pt x="0" y="45"/>
                    </a:moveTo>
                    <a:lnTo>
                      <a:pt x="15" y="75"/>
                    </a:lnTo>
                    <a:lnTo>
                      <a:pt x="30" y="90"/>
                    </a:lnTo>
                    <a:lnTo>
                      <a:pt x="71" y="136"/>
                    </a:lnTo>
                    <a:lnTo>
                      <a:pt x="99" y="168"/>
                    </a:lnTo>
                    <a:lnTo>
                      <a:pt x="128" y="204"/>
                    </a:lnTo>
                    <a:lnTo>
                      <a:pt x="161" y="246"/>
                    </a:lnTo>
                    <a:lnTo>
                      <a:pt x="195" y="290"/>
                    </a:lnTo>
                    <a:lnTo>
                      <a:pt x="228" y="336"/>
                    </a:lnTo>
                    <a:lnTo>
                      <a:pt x="261" y="385"/>
                    </a:lnTo>
                    <a:lnTo>
                      <a:pt x="276" y="410"/>
                    </a:lnTo>
                    <a:lnTo>
                      <a:pt x="291" y="435"/>
                    </a:lnTo>
                    <a:lnTo>
                      <a:pt x="305" y="459"/>
                    </a:lnTo>
                    <a:lnTo>
                      <a:pt x="317" y="484"/>
                    </a:lnTo>
                    <a:lnTo>
                      <a:pt x="329" y="508"/>
                    </a:lnTo>
                    <a:lnTo>
                      <a:pt x="339" y="531"/>
                    </a:lnTo>
                    <a:lnTo>
                      <a:pt x="348" y="555"/>
                    </a:lnTo>
                    <a:lnTo>
                      <a:pt x="355" y="577"/>
                    </a:lnTo>
                    <a:lnTo>
                      <a:pt x="362" y="599"/>
                    </a:lnTo>
                    <a:lnTo>
                      <a:pt x="365" y="620"/>
                    </a:lnTo>
                    <a:lnTo>
                      <a:pt x="367" y="639"/>
                    </a:lnTo>
                    <a:lnTo>
                      <a:pt x="369" y="656"/>
                    </a:lnTo>
                    <a:lnTo>
                      <a:pt x="499" y="656"/>
                    </a:lnTo>
                    <a:lnTo>
                      <a:pt x="498" y="630"/>
                    </a:lnTo>
                    <a:lnTo>
                      <a:pt x="494" y="603"/>
                    </a:lnTo>
                    <a:lnTo>
                      <a:pt x="489" y="575"/>
                    </a:lnTo>
                    <a:lnTo>
                      <a:pt x="481" y="548"/>
                    </a:lnTo>
                    <a:lnTo>
                      <a:pt x="472" y="519"/>
                    </a:lnTo>
                    <a:lnTo>
                      <a:pt x="461" y="492"/>
                    </a:lnTo>
                    <a:lnTo>
                      <a:pt x="449" y="464"/>
                    </a:lnTo>
                    <a:lnTo>
                      <a:pt x="436" y="437"/>
                    </a:lnTo>
                    <a:lnTo>
                      <a:pt x="421" y="410"/>
                    </a:lnTo>
                    <a:lnTo>
                      <a:pt x="406" y="382"/>
                    </a:lnTo>
                    <a:lnTo>
                      <a:pt x="390" y="355"/>
                    </a:lnTo>
                    <a:lnTo>
                      <a:pt x="373" y="328"/>
                    </a:lnTo>
                    <a:lnTo>
                      <a:pt x="339" y="276"/>
                    </a:lnTo>
                    <a:lnTo>
                      <a:pt x="303" y="227"/>
                    </a:lnTo>
                    <a:lnTo>
                      <a:pt x="268" y="180"/>
                    </a:lnTo>
                    <a:lnTo>
                      <a:pt x="234" y="137"/>
                    </a:lnTo>
                    <a:lnTo>
                      <a:pt x="203" y="99"/>
                    </a:lnTo>
                    <a:lnTo>
                      <a:pt x="173" y="65"/>
                    </a:lnTo>
                    <a:lnTo>
                      <a:pt x="131" y="18"/>
                    </a:lnTo>
                    <a:lnTo>
                      <a:pt x="113" y="0"/>
                    </a:lnTo>
                    <a:lnTo>
                      <a:pt x="129" y="29"/>
                    </a:lnTo>
                    <a:lnTo>
                      <a:pt x="0" y="45"/>
                    </a:lnTo>
                    <a:close/>
                  </a:path>
                </a:pathLst>
              </a:custGeom>
              <a:solidFill>
                <a:srgbClr val="1F1A17"/>
              </a:solidFill>
              <a:ln w="9525">
                <a:noFill/>
                <a:round/>
                <a:headEnd/>
                <a:tailEnd/>
              </a:ln>
            </p:spPr>
            <p:txBody>
              <a:bodyPr/>
              <a:lstStyle/>
              <a:p>
                <a:endParaRPr lang="pt-BR"/>
              </a:p>
            </p:txBody>
          </p:sp>
          <p:sp>
            <p:nvSpPr>
              <p:cNvPr id="63574" name="Freeform 1028"/>
              <p:cNvSpPr>
                <a:spLocks/>
              </p:cNvSpPr>
              <p:nvPr/>
            </p:nvSpPr>
            <p:spPr bwMode="auto">
              <a:xfrm>
                <a:off x="1469" y="1876"/>
                <a:ext cx="45" cy="186"/>
              </a:xfrm>
              <a:custGeom>
                <a:avLst/>
                <a:gdLst>
                  <a:gd name="T0" fmla="*/ 0 w 292"/>
                  <a:gd name="T1" fmla="*/ 0 h 1128"/>
                  <a:gd name="T2" fmla="*/ 0 w 292"/>
                  <a:gd name="T3" fmla="*/ 0 h 1128"/>
                  <a:gd name="T4" fmla="*/ 0 w 292"/>
                  <a:gd name="T5" fmla="*/ 0 h 1128"/>
                  <a:gd name="T6" fmla="*/ 0 w 292"/>
                  <a:gd name="T7" fmla="*/ 0 h 1128"/>
                  <a:gd name="T8" fmla="*/ 0 w 292"/>
                  <a:gd name="T9" fmla="*/ 0 h 1128"/>
                  <a:gd name="T10" fmla="*/ 0 w 292"/>
                  <a:gd name="T11" fmla="*/ 0 h 1128"/>
                  <a:gd name="T12" fmla="*/ 0 60000 65536"/>
                  <a:gd name="T13" fmla="*/ 0 60000 65536"/>
                  <a:gd name="T14" fmla="*/ 0 60000 65536"/>
                  <a:gd name="T15" fmla="*/ 0 60000 65536"/>
                  <a:gd name="T16" fmla="*/ 0 60000 65536"/>
                  <a:gd name="T17" fmla="*/ 0 60000 65536"/>
                  <a:gd name="T18" fmla="*/ 0 w 292"/>
                  <a:gd name="T19" fmla="*/ 0 h 1128"/>
                  <a:gd name="T20" fmla="*/ 292 w 292"/>
                  <a:gd name="T21" fmla="*/ 1128 h 1128"/>
                </a:gdLst>
                <a:ahLst/>
                <a:cxnLst>
                  <a:cxn ang="T12">
                    <a:pos x="T0" y="T1"/>
                  </a:cxn>
                  <a:cxn ang="T13">
                    <a:pos x="T2" y="T3"/>
                  </a:cxn>
                  <a:cxn ang="T14">
                    <a:pos x="T4" y="T5"/>
                  </a:cxn>
                  <a:cxn ang="T15">
                    <a:pos x="T6" y="T7"/>
                  </a:cxn>
                  <a:cxn ang="T16">
                    <a:pos x="T8" y="T9"/>
                  </a:cxn>
                  <a:cxn ang="T17">
                    <a:pos x="T10" y="T11"/>
                  </a:cxn>
                </a:cxnLst>
                <a:rect l="T18" t="T19" r="T20" b="T21"/>
                <a:pathLst>
                  <a:path w="292" h="1128">
                    <a:moveTo>
                      <a:pt x="6" y="0"/>
                    </a:moveTo>
                    <a:lnTo>
                      <a:pt x="0" y="34"/>
                    </a:lnTo>
                    <a:lnTo>
                      <a:pt x="163" y="1128"/>
                    </a:lnTo>
                    <a:lnTo>
                      <a:pt x="292" y="1112"/>
                    </a:lnTo>
                    <a:lnTo>
                      <a:pt x="128" y="20"/>
                    </a:lnTo>
                    <a:lnTo>
                      <a:pt x="6" y="0"/>
                    </a:lnTo>
                    <a:close/>
                  </a:path>
                </a:pathLst>
              </a:custGeom>
              <a:solidFill>
                <a:srgbClr val="1F1A17"/>
              </a:solidFill>
              <a:ln w="9525">
                <a:noFill/>
                <a:round/>
                <a:headEnd/>
                <a:tailEnd/>
              </a:ln>
            </p:spPr>
            <p:txBody>
              <a:bodyPr/>
              <a:lstStyle/>
              <a:p>
                <a:endParaRPr lang="pt-BR"/>
              </a:p>
            </p:txBody>
          </p:sp>
          <p:sp>
            <p:nvSpPr>
              <p:cNvPr id="63575" name="Freeform 1029"/>
              <p:cNvSpPr>
                <a:spLocks/>
              </p:cNvSpPr>
              <p:nvPr/>
            </p:nvSpPr>
            <p:spPr bwMode="auto">
              <a:xfrm>
                <a:off x="1470" y="1814"/>
                <a:ext cx="38" cy="71"/>
              </a:xfrm>
              <a:custGeom>
                <a:avLst/>
                <a:gdLst>
                  <a:gd name="T0" fmla="*/ 0 w 245"/>
                  <a:gd name="T1" fmla="*/ 0 h 429"/>
                  <a:gd name="T2" fmla="*/ 0 w 245"/>
                  <a:gd name="T3" fmla="*/ 0 h 429"/>
                  <a:gd name="T4" fmla="*/ 0 w 245"/>
                  <a:gd name="T5" fmla="*/ 0 h 429"/>
                  <a:gd name="T6" fmla="*/ 0 w 245"/>
                  <a:gd name="T7" fmla="*/ 0 h 429"/>
                  <a:gd name="T8" fmla="*/ 0 w 245"/>
                  <a:gd name="T9" fmla="*/ 0 h 429"/>
                  <a:gd name="T10" fmla="*/ 0 w 245"/>
                  <a:gd name="T11" fmla="*/ 0 h 429"/>
                  <a:gd name="T12" fmla="*/ 0 w 245"/>
                  <a:gd name="T13" fmla="*/ 0 h 429"/>
                  <a:gd name="T14" fmla="*/ 0 w 245"/>
                  <a:gd name="T15" fmla="*/ 0 h 429"/>
                  <a:gd name="T16" fmla="*/ 0 w 245"/>
                  <a:gd name="T17" fmla="*/ 0 h 429"/>
                  <a:gd name="T18" fmla="*/ 0 w 245"/>
                  <a:gd name="T19" fmla="*/ 0 h 429"/>
                  <a:gd name="T20" fmla="*/ 0 w 245"/>
                  <a:gd name="T21" fmla="*/ 0 h 429"/>
                  <a:gd name="T22" fmla="*/ 0 w 245"/>
                  <a:gd name="T23" fmla="*/ 0 h 429"/>
                  <a:gd name="T24" fmla="*/ 0 w 245"/>
                  <a:gd name="T25" fmla="*/ 0 h 429"/>
                  <a:gd name="T26" fmla="*/ 0 w 245"/>
                  <a:gd name="T27" fmla="*/ 0 h 429"/>
                  <a:gd name="T28" fmla="*/ 0 w 245"/>
                  <a:gd name="T29" fmla="*/ 0 h 429"/>
                  <a:gd name="T30" fmla="*/ 0 w 245"/>
                  <a:gd name="T31" fmla="*/ 0 h 429"/>
                  <a:gd name="T32" fmla="*/ 0 w 245"/>
                  <a:gd name="T33" fmla="*/ 0 h 429"/>
                  <a:gd name="T34" fmla="*/ 0 w 245"/>
                  <a:gd name="T35" fmla="*/ 0 h 429"/>
                  <a:gd name="T36" fmla="*/ 0 w 245"/>
                  <a:gd name="T37" fmla="*/ 0 h 429"/>
                  <a:gd name="T38" fmla="*/ 0 w 245"/>
                  <a:gd name="T39" fmla="*/ 0 h 429"/>
                  <a:gd name="T40" fmla="*/ 0 w 245"/>
                  <a:gd name="T41" fmla="*/ 0 h 429"/>
                  <a:gd name="T42" fmla="*/ 0 w 245"/>
                  <a:gd name="T43" fmla="*/ 0 h 429"/>
                  <a:gd name="T44" fmla="*/ 0 w 245"/>
                  <a:gd name="T45" fmla="*/ 0 h 429"/>
                  <a:gd name="T46" fmla="*/ 0 w 245"/>
                  <a:gd name="T47" fmla="*/ 0 h 429"/>
                  <a:gd name="T48" fmla="*/ 0 w 245"/>
                  <a:gd name="T49" fmla="*/ 0 h 429"/>
                  <a:gd name="T50" fmla="*/ 0 w 245"/>
                  <a:gd name="T51" fmla="*/ 0 h 429"/>
                  <a:gd name="T52" fmla="*/ 0 w 245"/>
                  <a:gd name="T53" fmla="*/ 0 h 429"/>
                  <a:gd name="T54" fmla="*/ 0 w 245"/>
                  <a:gd name="T55" fmla="*/ 0 h 429"/>
                  <a:gd name="T56" fmla="*/ 0 w 245"/>
                  <a:gd name="T57" fmla="*/ 0 h 429"/>
                  <a:gd name="T58" fmla="*/ 0 w 245"/>
                  <a:gd name="T59" fmla="*/ 0 h 429"/>
                  <a:gd name="T60" fmla="*/ 0 w 245"/>
                  <a:gd name="T61" fmla="*/ 0 h 429"/>
                  <a:gd name="T62" fmla="*/ 0 w 245"/>
                  <a:gd name="T63" fmla="*/ 0 h 429"/>
                  <a:gd name="T64" fmla="*/ 0 w 245"/>
                  <a:gd name="T65" fmla="*/ 0 h 429"/>
                  <a:gd name="T66" fmla="*/ 0 w 245"/>
                  <a:gd name="T67" fmla="*/ 0 h 429"/>
                  <a:gd name="T68" fmla="*/ 0 w 245"/>
                  <a:gd name="T69" fmla="*/ 0 h 429"/>
                  <a:gd name="T70" fmla="*/ 0 w 245"/>
                  <a:gd name="T71" fmla="*/ 0 h 429"/>
                  <a:gd name="T72" fmla="*/ 0 w 245"/>
                  <a:gd name="T73" fmla="*/ 0 h 4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29"/>
                  <a:gd name="T113" fmla="*/ 245 w 245"/>
                  <a:gd name="T114" fmla="*/ 429 h 4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29">
                    <a:moveTo>
                      <a:pt x="116" y="0"/>
                    </a:moveTo>
                    <a:lnTo>
                      <a:pt x="116" y="0"/>
                    </a:lnTo>
                    <a:lnTo>
                      <a:pt x="115" y="17"/>
                    </a:lnTo>
                    <a:lnTo>
                      <a:pt x="115" y="34"/>
                    </a:lnTo>
                    <a:lnTo>
                      <a:pt x="113" y="51"/>
                    </a:lnTo>
                    <a:lnTo>
                      <a:pt x="111" y="68"/>
                    </a:lnTo>
                    <a:lnTo>
                      <a:pt x="106" y="102"/>
                    </a:lnTo>
                    <a:lnTo>
                      <a:pt x="98" y="135"/>
                    </a:lnTo>
                    <a:lnTo>
                      <a:pt x="90" y="167"/>
                    </a:lnTo>
                    <a:lnTo>
                      <a:pt x="79" y="199"/>
                    </a:lnTo>
                    <a:lnTo>
                      <a:pt x="69" y="228"/>
                    </a:lnTo>
                    <a:lnTo>
                      <a:pt x="58" y="256"/>
                    </a:lnTo>
                    <a:lnTo>
                      <a:pt x="47" y="282"/>
                    </a:lnTo>
                    <a:lnTo>
                      <a:pt x="36" y="305"/>
                    </a:lnTo>
                    <a:lnTo>
                      <a:pt x="27" y="325"/>
                    </a:lnTo>
                    <a:lnTo>
                      <a:pt x="18" y="342"/>
                    </a:lnTo>
                    <a:lnTo>
                      <a:pt x="5" y="367"/>
                    </a:lnTo>
                    <a:lnTo>
                      <a:pt x="0" y="374"/>
                    </a:lnTo>
                    <a:lnTo>
                      <a:pt x="115" y="429"/>
                    </a:lnTo>
                    <a:lnTo>
                      <a:pt x="121" y="417"/>
                    </a:lnTo>
                    <a:lnTo>
                      <a:pt x="135" y="391"/>
                    </a:lnTo>
                    <a:lnTo>
                      <a:pt x="146" y="372"/>
                    </a:lnTo>
                    <a:lnTo>
                      <a:pt x="156" y="349"/>
                    </a:lnTo>
                    <a:lnTo>
                      <a:pt x="169" y="324"/>
                    </a:lnTo>
                    <a:lnTo>
                      <a:pt x="180" y="295"/>
                    </a:lnTo>
                    <a:lnTo>
                      <a:pt x="193" y="265"/>
                    </a:lnTo>
                    <a:lnTo>
                      <a:pt x="204" y="231"/>
                    </a:lnTo>
                    <a:lnTo>
                      <a:pt x="214" y="197"/>
                    </a:lnTo>
                    <a:lnTo>
                      <a:pt x="225" y="159"/>
                    </a:lnTo>
                    <a:lnTo>
                      <a:pt x="234" y="122"/>
                    </a:lnTo>
                    <a:lnTo>
                      <a:pt x="240" y="82"/>
                    </a:lnTo>
                    <a:lnTo>
                      <a:pt x="242" y="62"/>
                    </a:lnTo>
                    <a:lnTo>
                      <a:pt x="244" y="41"/>
                    </a:lnTo>
                    <a:lnTo>
                      <a:pt x="245" y="21"/>
                    </a:lnTo>
                    <a:lnTo>
                      <a:pt x="245" y="0"/>
                    </a:lnTo>
                    <a:lnTo>
                      <a:pt x="116" y="0"/>
                    </a:lnTo>
                    <a:close/>
                  </a:path>
                </a:pathLst>
              </a:custGeom>
              <a:solidFill>
                <a:srgbClr val="1F1A17"/>
              </a:solidFill>
              <a:ln w="9525">
                <a:noFill/>
                <a:round/>
                <a:headEnd/>
                <a:tailEnd/>
              </a:ln>
            </p:spPr>
            <p:txBody>
              <a:bodyPr/>
              <a:lstStyle/>
              <a:p>
                <a:endParaRPr lang="pt-BR"/>
              </a:p>
            </p:txBody>
          </p:sp>
          <p:sp>
            <p:nvSpPr>
              <p:cNvPr id="63576" name="Freeform 1030"/>
              <p:cNvSpPr>
                <a:spLocks/>
              </p:cNvSpPr>
              <p:nvPr/>
            </p:nvSpPr>
            <p:spPr bwMode="auto">
              <a:xfrm>
                <a:off x="1463" y="1768"/>
                <a:ext cx="45" cy="46"/>
              </a:xfrm>
              <a:custGeom>
                <a:avLst/>
                <a:gdLst>
                  <a:gd name="T0" fmla="*/ 0 w 290"/>
                  <a:gd name="T1" fmla="*/ 0 h 277"/>
                  <a:gd name="T2" fmla="*/ 0 w 290"/>
                  <a:gd name="T3" fmla="*/ 0 h 277"/>
                  <a:gd name="T4" fmla="*/ 0 w 290"/>
                  <a:gd name="T5" fmla="*/ 0 h 277"/>
                  <a:gd name="T6" fmla="*/ 0 w 290"/>
                  <a:gd name="T7" fmla="*/ 0 h 277"/>
                  <a:gd name="T8" fmla="*/ 0 w 290"/>
                  <a:gd name="T9" fmla="*/ 0 h 277"/>
                  <a:gd name="T10" fmla="*/ 0 w 290"/>
                  <a:gd name="T11" fmla="*/ 0 h 277"/>
                  <a:gd name="T12" fmla="*/ 0 w 290"/>
                  <a:gd name="T13" fmla="*/ 0 h 277"/>
                  <a:gd name="T14" fmla="*/ 0 w 290"/>
                  <a:gd name="T15" fmla="*/ 0 h 277"/>
                  <a:gd name="T16" fmla="*/ 0 w 290"/>
                  <a:gd name="T17" fmla="*/ 0 h 277"/>
                  <a:gd name="T18" fmla="*/ 0 w 290"/>
                  <a:gd name="T19" fmla="*/ 0 h 277"/>
                  <a:gd name="T20" fmla="*/ 0 w 290"/>
                  <a:gd name="T21" fmla="*/ 0 h 277"/>
                  <a:gd name="T22" fmla="*/ 0 w 290"/>
                  <a:gd name="T23" fmla="*/ 0 h 277"/>
                  <a:gd name="T24" fmla="*/ 0 w 290"/>
                  <a:gd name="T25" fmla="*/ 0 h 277"/>
                  <a:gd name="T26" fmla="*/ 0 w 290"/>
                  <a:gd name="T27" fmla="*/ 0 h 277"/>
                  <a:gd name="T28" fmla="*/ 0 w 290"/>
                  <a:gd name="T29" fmla="*/ 0 h 277"/>
                  <a:gd name="T30" fmla="*/ 0 w 290"/>
                  <a:gd name="T31" fmla="*/ 0 h 277"/>
                  <a:gd name="T32" fmla="*/ 0 w 290"/>
                  <a:gd name="T33" fmla="*/ 0 h 277"/>
                  <a:gd name="T34" fmla="*/ 0 w 290"/>
                  <a:gd name="T35" fmla="*/ 0 h 277"/>
                  <a:gd name="T36" fmla="*/ 0 w 290"/>
                  <a:gd name="T37" fmla="*/ 0 h 277"/>
                  <a:gd name="T38" fmla="*/ 0 w 290"/>
                  <a:gd name="T39" fmla="*/ 0 h 277"/>
                  <a:gd name="T40" fmla="*/ 0 w 290"/>
                  <a:gd name="T41" fmla="*/ 0 h 277"/>
                  <a:gd name="T42" fmla="*/ 0 w 290"/>
                  <a:gd name="T43" fmla="*/ 0 h 277"/>
                  <a:gd name="T44" fmla="*/ 0 w 290"/>
                  <a:gd name="T45" fmla="*/ 0 h 277"/>
                  <a:gd name="T46" fmla="*/ 0 w 290"/>
                  <a:gd name="T47" fmla="*/ 0 h 277"/>
                  <a:gd name="T48" fmla="*/ 0 w 290"/>
                  <a:gd name="T49" fmla="*/ 0 h 277"/>
                  <a:gd name="T50" fmla="*/ 0 w 290"/>
                  <a:gd name="T51" fmla="*/ 0 h 277"/>
                  <a:gd name="T52" fmla="*/ 0 w 290"/>
                  <a:gd name="T53" fmla="*/ 0 h 277"/>
                  <a:gd name="T54" fmla="*/ 0 w 290"/>
                  <a:gd name="T55" fmla="*/ 0 h 277"/>
                  <a:gd name="T56" fmla="*/ 0 w 290"/>
                  <a:gd name="T57" fmla="*/ 0 h 277"/>
                  <a:gd name="T58" fmla="*/ 0 w 290"/>
                  <a:gd name="T59" fmla="*/ 0 h 277"/>
                  <a:gd name="T60" fmla="*/ 0 w 290"/>
                  <a:gd name="T61" fmla="*/ 0 h 277"/>
                  <a:gd name="T62" fmla="*/ 0 w 290"/>
                  <a:gd name="T63" fmla="*/ 0 h 277"/>
                  <a:gd name="T64" fmla="*/ 0 w 290"/>
                  <a:gd name="T65" fmla="*/ 0 h 277"/>
                  <a:gd name="T66" fmla="*/ 0 w 290"/>
                  <a:gd name="T67" fmla="*/ 0 h 277"/>
                  <a:gd name="T68" fmla="*/ 0 w 290"/>
                  <a:gd name="T69" fmla="*/ 0 h 277"/>
                  <a:gd name="T70" fmla="*/ 0 w 290"/>
                  <a:gd name="T71" fmla="*/ 0 h 277"/>
                  <a:gd name="T72" fmla="*/ 0 w 290"/>
                  <a:gd name="T73" fmla="*/ 0 h 277"/>
                  <a:gd name="T74" fmla="*/ 0 w 290"/>
                  <a:gd name="T75" fmla="*/ 0 h 277"/>
                  <a:gd name="T76" fmla="*/ 0 w 290"/>
                  <a:gd name="T77" fmla="*/ 0 h 277"/>
                  <a:gd name="T78" fmla="*/ 0 w 290"/>
                  <a:gd name="T79" fmla="*/ 0 h 277"/>
                  <a:gd name="T80" fmla="*/ 0 w 290"/>
                  <a:gd name="T81" fmla="*/ 0 h 277"/>
                  <a:gd name="T82" fmla="*/ 0 w 290"/>
                  <a:gd name="T83" fmla="*/ 0 h 277"/>
                  <a:gd name="T84" fmla="*/ 0 w 290"/>
                  <a:gd name="T85" fmla="*/ 0 h 277"/>
                  <a:gd name="T86" fmla="*/ 0 w 290"/>
                  <a:gd name="T87" fmla="*/ 0 h 277"/>
                  <a:gd name="T88" fmla="*/ 0 w 290"/>
                  <a:gd name="T89" fmla="*/ 0 h 277"/>
                  <a:gd name="T90" fmla="*/ 0 w 290"/>
                  <a:gd name="T91" fmla="*/ 0 h 277"/>
                  <a:gd name="T92" fmla="*/ 0 w 290"/>
                  <a:gd name="T93" fmla="*/ 0 h 277"/>
                  <a:gd name="T94" fmla="*/ 0 w 290"/>
                  <a:gd name="T95" fmla="*/ 0 h 277"/>
                  <a:gd name="T96" fmla="*/ 0 w 290"/>
                  <a:gd name="T97" fmla="*/ 0 h 277"/>
                  <a:gd name="T98" fmla="*/ 0 w 290"/>
                  <a:gd name="T99" fmla="*/ 0 h 277"/>
                  <a:gd name="T100" fmla="*/ 0 w 290"/>
                  <a:gd name="T101" fmla="*/ 0 h 277"/>
                  <a:gd name="T102" fmla="*/ 0 w 290"/>
                  <a:gd name="T103" fmla="*/ 0 h 277"/>
                  <a:gd name="T104" fmla="*/ 0 w 290"/>
                  <a:gd name="T105" fmla="*/ 0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277"/>
                  <a:gd name="T161" fmla="*/ 290 w 290"/>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277">
                    <a:moveTo>
                      <a:pt x="0" y="116"/>
                    </a:moveTo>
                    <a:lnTo>
                      <a:pt x="0" y="116"/>
                    </a:lnTo>
                    <a:lnTo>
                      <a:pt x="25" y="116"/>
                    </a:lnTo>
                    <a:lnTo>
                      <a:pt x="47" y="117"/>
                    </a:lnTo>
                    <a:lnTo>
                      <a:pt x="66" y="119"/>
                    </a:lnTo>
                    <a:lnTo>
                      <a:pt x="83" y="121"/>
                    </a:lnTo>
                    <a:lnTo>
                      <a:pt x="97" y="124"/>
                    </a:lnTo>
                    <a:lnTo>
                      <a:pt x="111" y="128"/>
                    </a:lnTo>
                    <a:lnTo>
                      <a:pt x="113" y="129"/>
                    </a:lnTo>
                    <a:lnTo>
                      <a:pt x="118" y="131"/>
                    </a:lnTo>
                    <a:lnTo>
                      <a:pt x="121" y="134"/>
                    </a:lnTo>
                    <a:lnTo>
                      <a:pt x="124" y="136"/>
                    </a:lnTo>
                    <a:lnTo>
                      <a:pt x="127" y="138"/>
                    </a:lnTo>
                    <a:lnTo>
                      <a:pt x="130" y="141"/>
                    </a:lnTo>
                    <a:lnTo>
                      <a:pt x="134" y="146"/>
                    </a:lnTo>
                    <a:lnTo>
                      <a:pt x="136" y="150"/>
                    </a:lnTo>
                    <a:lnTo>
                      <a:pt x="139" y="155"/>
                    </a:lnTo>
                    <a:lnTo>
                      <a:pt x="143" y="160"/>
                    </a:lnTo>
                    <a:lnTo>
                      <a:pt x="145" y="167"/>
                    </a:lnTo>
                    <a:lnTo>
                      <a:pt x="148" y="175"/>
                    </a:lnTo>
                    <a:lnTo>
                      <a:pt x="151" y="183"/>
                    </a:lnTo>
                    <a:lnTo>
                      <a:pt x="153" y="193"/>
                    </a:lnTo>
                    <a:lnTo>
                      <a:pt x="155" y="205"/>
                    </a:lnTo>
                    <a:lnTo>
                      <a:pt x="158" y="216"/>
                    </a:lnTo>
                    <a:lnTo>
                      <a:pt x="160" y="244"/>
                    </a:lnTo>
                    <a:lnTo>
                      <a:pt x="161" y="277"/>
                    </a:lnTo>
                    <a:lnTo>
                      <a:pt x="290" y="277"/>
                    </a:lnTo>
                    <a:lnTo>
                      <a:pt x="289" y="239"/>
                    </a:lnTo>
                    <a:lnTo>
                      <a:pt x="287" y="205"/>
                    </a:lnTo>
                    <a:lnTo>
                      <a:pt x="285" y="187"/>
                    </a:lnTo>
                    <a:lnTo>
                      <a:pt x="281" y="172"/>
                    </a:lnTo>
                    <a:lnTo>
                      <a:pt x="278" y="157"/>
                    </a:lnTo>
                    <a:lnTo>
                      <a:pt x="273" y="143"/>
                    </a:lnTo>
                    <a:lnTo>
                      <a:pt x="267" y="128"/>
                    </a:lnTo>
                    <a:lnTo>
                      <a:pt x="262" y="115"/>
                    </a:lnTo>
                    <a:lnTo>
                      <a:pt x="255" y="103"/>
                    </a:lnTo>
                    <a:lnTo>
                      <a:pt x="248" y="91"/>
                    </a:lnTo>
                    <a:lnTo>
                      <a:pt x="239" y="78"/>
                    </a:lnTo>
                    <a:lnTo>
                      <a:pt x="230" y="68"/>
                    </a:lnTo>
                    <a:lnTo>
                      <a:pt x="220" y="58"/>
                    </a:lnTo>
                    <a:lnTo>
                      <a:pt x="209" y="49"/>
                    </a:lnTo>
                    <a:lnTo>
                      <a:pt x="198" y="41"/>
                    </a:lnTo>
                    <a:lnTo>
                      <a:pt x="185" y="34"/>
                    </a:lnTo>
                    <a:lnTo>
                      <a:pt x="174" y="28"/>
                    </a:lnTo>
                    <a:lnTo>
                      <a:pt x="159" y="22"/>
                    </a:lnTo>
                    <a:lnTo>
                      <a:pt x="135" y="13"/>
                    </a:lnTo>
                    <a:lnTo>
                      <a:pt x="108" y="7"/>
                    </a:lnTo>
                    <a:lnTo>
                      <a:pt x="82" y="4"/>
                    </a:lnTo>
                    <a:lnTo>
                      <a:pt x="55" y="2"/>
                    </a:lnTo>
                    <a:lnTo>
                      <a:pt x="27" y="1"/>
                    </a:lnTo>
                    <a:lnTo>
                      <a:pt x="0" y="0"/>
                    </a:lnTo>
                    <a:lnTo>
                      <a:pt x="0" y="116"/>
                    </a:lnTo>
                    <a:close/>
                  </a:path>
                </a:pathLst>
              </a:custGeom>
              <a:solidFill>
                <a:srgbClr val="1F1A17"/>
              </a:solidFill>
              <a:ln w="9525">
                <a:noFill/>
                <a:round/>
                <a:headEnd/>
                <a:tailEnd/>
              </a:ln>
            </p:spPr>
            <p:txBody>
              <a:bodyPr/>
              <a:lstStyle/>
              <a:p>
                <a:endParaRPr lang="pt-BR"/>
              </a:p>
            </p:txBody>
          </p:sp>
          <p:sp>
            <p:nvSpPr>
              <p:cNvPr id="63577" name="Freeform 1031"/>
              <p:cNvSpPr>
                <a:spLocks/>
              </p:cNvSpPr>
              <p:nvPr/>
            </p:nvSpPr>
            <p:spPr bwMode="auto">
              <a:xfrm>
                <a:off x="1421" y="1768"/>
                <a:ext cx="42" cy="83"/>
              </a:xfrm>
              <a:custGeom>
                <a:avLst/>
                <a:gdLst>
                  <a:gd name="T0" fmla="*/ 0 w 270"/>
                  <a:gd name="T1" fmla="*/ 0 h 501"/>
                  <a:gd name="T2" fmla="*/ 0 w 270"/>
                  <a:gd name="T3" fmla="*/ 0 h 501"/>
                  <a:gd name="T4" fmla="*/ 0 w 270"/>
                  <a:gd name="T5" fmla="*/ 0 h 501"/>
                  <a:gd name="T6" fmla="*/ 0 w 270"/>
                  <a:gd name="T7" fmla="*/ 0 h 501"/>
                  <a:gd name="T8" fmla="*/ 0 w 270"/>
                  <a:gd name="T9" fmla="*/ 0 h 501"/>
                  <a:gd name="T10" fmla="*/ 0 w 270"/>
                  <a:gd name="T11" fmla="*/ 0 h 501"/>
                  <a:gd name="T12" fmla="*/ 0 w 270"/>
                  <a:gd name="T13" fmla="*/ 0 h 501"/>
                  <a:gd name="T14" fmla="*/ 0 w 270"/>
                  <a:gd name="T15" fmla="*/ 0 h 501"/>
                  <a:gd name="T16" fmla="*/ 0 w 270"/>
                  <a:gd name="T17" fmla="*/ 0 h 501"/>
                  <a:gd name="T18" fmla="*/ 0 w 270"/>
                  <a:gd name="T19" fmla="*/ 0 h 501"/>
                  <a:gd name="T20" fmla="*/ 0 w 270"/>
                  <a:gd name="T21" fmla="*/ 0 h 501"/>
                  <a:gd name="T22" fmla="*/ 0 w 270"/>
                  <a:gd name="T23" fmla="*/ 0 h 501"/>
                  <a:gd name="T24" fmla="*/ 0 w 270"/>
                  <a:gd name="T25" fmla="*/ 0 h 501"/>
                  <a:gd name="T26" fmla="*/ 0 w 270"/>
                  <a:gd name="T27" fmla="*/ 0 h 501"/>
                  <a:gd name="T28" fmla="*/ 0 w 270"/>
                  <a:gd name="T29" fmla="*/ 0 h 501"/>
                  <a:gd name="T30" fmla="*/ 0 w 270"/>
                  <a:gd name="T31" fmla="*/ 0 h 501"/>
                  <a:gd name="T32" fmla="*/ 0 w 270"/>
                  <a:gd name="T33" fmla="*/ 0 h 501"/>
                  <a:gd name="T34" fmla="*/ 0 w 270"/>
                  <a:gd name="T35" fmla="*/ 0 h 501"/>
                  <a:gd name="T36" fmla="*/ 0 w 270"/>
                  <a:gd name="T37" fmla="*/ 0 h 501"/>
                  <a:gd name="T38" fmla="*/ 0 w 270"/>
                  <a:gd name="T39" fmla="*/ 0 h 501"/>
                  <a:gd name="T40" fmla="*/ 0 w 270"/>
                  <a:gd name="T41" fmla="*/ 0 h 501"/>
                  <a:gd name="T42" fmla="*/ 0 w 270"/>
                  <a:gd name="T43" fmla="*/ 0 h 501"/>
                  <a:gd name="T44" fmla="*/ 0 w 270"/>
                  <a:gd name="T45" fmla="*/ 0 h 501"/>
                  <a:gd name="T46" fmla="*/ 0 w 270"/>
                  <a:gd name="T47" fmla="*/ 0 h 501"/>
                  <a:gd name="T48" fmla="*/ 0 w 270"/>
                  <a:gd name="T49" fmla="*/ 0 h 501"/>
                  <a:gd name="T50" fmla="*/ 0 w 270"/>
                  <a:gd name="T51" fmla="*/ 0 h 501"/>
                  <a:gd name="T52" fmla="*/ 0 w 270"/>
                  <a:gd name="T53" fmla="*/ 0 h 501"/>
                  <a:gd name="T54" fmla="*/ 0 w 270"/>
                  <a:gd name="T55" fmla="*/ 0 h 501"/>
                  <a:gd name="T56" fmla="*/ 0 w 270"/>
                  <a:gd name="T57" fmla="*/ 0 h 501"/>
                  <a:gd name="T58" fmla="*/ 0 w 270"/>
                  <a:gd name="T59" fmla="*/ 0 h 501"/>
                  <a:gd name="T60" fmla="*/ 0 w 270"/>
                  <a:gd name="T61" fmla="*/ 0 h 501"/>
                  <a:gd name="T62" fmla="*/ 0 w 270"/>
                  <a:gd name="T63" fmla="*/ 0 h 501"/>
                  <a:gd name="T64" fmla="*/ 0 w 270"/>
                  <a:gd name="T65" fmla="*/ 0 h 501"/>
                  <a:gd name="T66" fmla="*/ 0 w 270"/>
                  <a:gd name="T67" fmla="*/ 0 h 501"/>
                  <a:gd name="T68" fmla="*/ 0 w 270"/>
                  <a:gd name="T69" fmla="*/ 0 h 501"/>
                  <a:gd name="T70" fmla="*/ 0 w 270"/>
                  <a:gd name="T71" fmla="*/ 0 h 501"/>
                  <a:gd name="T72" fmla="*/ 0 w 270"/>
                  <a:gd name="T73" fmla="*/ 0 h 501"/>
                  <a:gd name="T74" fmla="*/ 0 w 270"/>
                  <a:gd name="T75" fmla="*/ 0 h 501"/>
                  <a:gd name="T76" fmla="*/ 0 w 270"/>
                  <a:gd name="T77" fmla="*/ 0 h 501"/>
                  <a:gd name="T78" fmla="*/ 0 w 270"/>
                  <a:gd name="T79" fmla="*/ 0 h 501"/>
                  <a:gd name="T80" fmla="*/ 0 w 270"/>
                  <a:gd name="T81" fmla="*/ 0 h 501"/>
                  <a:gd name="T82" fmla="*/ 0 w 270"/>
                  <a:gd name="T83" fmla="*/ 0 h 501"/>
                  <a:gd name="T84" fmla="*/ 0 w 270"/>
                  <a:gd name="T85" fmla="*/ 0 h 501"/>
                  <a:gd name="T86" fmla="*/ 0 w 270"/>
                  <a:gd name="T87" fmla="*/ 0 h 501"/>
                  <a:gd name="T88" fmla="*/ 0 w 270"/>
                  <a:gd name="T89" fmla="*/ 0 h 501"/>
                  <a:gd name="T90" fmla="*/ 0 w 270"/>
                  <a:gd name="T91" fmla="*/ 0 h 501"/>
                  <a:gd name="T92" fmla="*/ 0 w 270"/>
                  <a:gd name="T93" fmla="*/ 0 h 501"/>
                  <a:gd name="T94" fmla="*/ 0 w 270"/>
                  <a:gd name="T95" fmla="*/ 0 h 501"/>
                  <a:gd name="T96" fmla="*/ 0 w 270"/>
                  <a:gd name="T97" fmla="*/ 0 h 501"/>
                  <a:gd name="T98" fmla="*/ 0 w 270"/>
                  <a:gd name="T99" fmla="*/ 0 h 501"/>
                  <a:gd name="T100" fmla="*/ 0 w 270"/>
                  <a:gd name="T101" fmla="*/ 0 h 501"/>
                  <a:gd name="T102" fmla="*/ 0 w 270"/>
                  <a:gd name="T103" fmla="*/ 0 h 501"/>
                  <a:gd name="T104" fmla="*/ 0 w 270"/>
                  <a:gd name="T105" fmla="*/ 0 h 5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0"/>
                  <a:gd name="T160" fmla="*/ 0 h 501"/>
                  <a:gd name="T161" fmla="*/ 270 w 270"/>
                  <a:gd name="T162" fmla="*/ 501 h 5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0" h="501">
                    <a:moveTo>
                      <a:pt x="129" y="501"/>
                    </a:moveTo>
                    <a:lnTo>
                      <a:pt x="129" y="501"/>
                    </a:lnTo>
                    <a:lnTo>
                      <a:pt x="134" y="464"/>
                    </a:lnTo>
                    <a:lnTo>
                      <a:pt x="138" y="426"/>
                    </a:lnTo>
                    <a:lnTo>
                      <a:pt x="144" y="388"/>
                    </a:lnTo>
                    <a:lnTo>
                      <a:pt x="150" y="352"/>
                    </a:lnTo>
                    <a:lnTo>
                      <a:pt x="156" y="316"/>
                    </a:lnTo>
                    <a:lnTo>
                      <a:pt x="164" y="282"/>
                    </a:lnTo>
                    <a:lnTo>
                      <a:pt x="174" y="249"/>
                    </a:lnTo>
                    <a:lnTo>
                      <a:pt x="183" y="219"/>
                    </a:lnTo>
                    <a:lnTo>
                      <a:pt x="188" y="206"/>
                    </a:lnTo>
                    <a:lnTo>
                      <a:pt x="194" y="193"/>
                    </a:lnTo>
                    <a:lnTo>
                      <a:pt x="200" y="181"/>
                    </a:lnTo>
                    <a:lnTo>
                      <a:pt x="206" y="170"/>
                    </a:lnTo>
                    <a:lnTo>
                      <a:pt x="211" y="160"/>
                    </a:lnTo>
                    <a:lnTo>
                      <a:pt x="217" y="151"/>
                    </a:lnTo>
                    <a:lnTo>
                      <a:pt x="224" y="143"/>
                    </a:lnTo>
                    <a:lnTo>
                      <a:pt x="230" y="136"/>
                    </a:lnTo>
                    <a:lnTo>
                      <a:pt x="235" y="130"/>
                    </a:lnTo>
                    <a:lnTo>
                      <a:pt x="241" y="126"/>
                    </a:lnTo>
                    <a:lnTo>
                      <a:pt x="246" y="123"/>
                    </a:lnTo>
                    <a:lnTo>
                      <a:pt x="250" y="120"/>
                    </a:lnTo>
                    <a:lnTo>
                      <a:pt x="255" y="118"/>
                    </a:lnTo>
                    <a:lnTo>
                      <a:pt x="259" y="117"/>
                    </a:lnTo>
                    <a:lnTo>
                      <a:pt x="264" y="116"/>
                    </a:lnTo>
                    <a:lnTo>
                      <a:pt x="270" y="116"/>
                    </a:lnTo>
                    <a:lnTo>
                      <a:pt x="270" y="0"/>
                    </a:lnTo>
                    <a:lnTo>
                      <a:pt x="249" y="2"/>
                    </a:lnTo>
                    <a:lnTo>
                      <a:pt x="229" y="5"/>
                    </a:lnTo>
                    <a:lnTo>
                      <a:pt x="209" y="10"/>
                    </a:lnTo>
                    <a:lnTo>
                      <a:pt x="191" y="18"/>
                    </a:lnTo>
                    <a:lnTo>
                      <a:pt x="174" y="27"/>
                    </a:lnTo>
                    <a:lnTo>
                      <a:pt x="159" y="37"/>
                    </a:lnTo>
                    <a:lnTo>
                      <a:pt x="144" y="49"/>
                    </a:lnTo>
                    <a:lnTo>
                      <a:pt x="131" y="61"/>
                    </a:lnTo>
                    <a:lnTo>
                      <a:pt x="119" y="74"/>
                    </a:lnTo>
                    <a:lnTo>
                      <a:pt x="108" y="89"/>
                    </a:lnTo>
                    <a:lnTo>
                      <a:pt x="98" y="103"/>
                    </a:lnTo>
                    <a:lnTo>
                      <a:pt x="89" y="118"/>
                    </a:lnTo>
                    <a:lnTo>
                      <a:pt x="81" y="134"/>
                    </a:lnTo>
                    <a:lnTo>
                      <a:pt x="73" y="151"/>
                    </a:lnTo>
                    <a:lnTo>
                      <a:pt x="66" y="167"/>
                    </a:lnTo>
                    <a:lnTo>
                      <a:pt x="59" y="185"/>
                    </a:lnTo>
                    <a:lnTo>
                      <a:pt x="48" y="220"/>
                    </a:lnTo>
                    <a:lnTo>
                      <a:pt x="37" y="257"/>
                    </a:lnTo>
                    <a:lnTo>
                      <a:pt x="28" y="295"/>
                    </a:lnTo>
                    <a:lnTo>
                      <a:pt x="21" y="334"/>
                    </a:lnTo>
                    <a:lnTo>
                      <a:pt x="15" y="373"/>
                    </a:lnTo>
                    <a:lnTo>
                      <a:pt x="9" y="413"/>
                    </a:lnTo>
                    <a:lnTo>
                      <a:pt x="4" y="452"/>
                    </a:lnTo>
                    <a:lnTo>
                      <a:pt x="0" y="491"/>
                    </a:lnTo>
                    <a:lnTo>
                      <a:pt x="129" y="501"/>
                    </a:lnTo>
                    <a:close/>
                  </a:path>
                </a:pathLst>
              </a:custGeom>
              <a:solidFill>
                <a:srgbClr val="1F1A17"/>
              </a:solidFill>
              <a:ln w="9525">
                <a:noFill/>
                <a:round/>
                <a:headEnd/>
                <a:tailEnd/>
              </a:ln>
            </p:spPr>
            <p:txBody>
              <a:bodyPr/>
              <a:lstStyle/>
              <a:p>
                <a:endParaRPr lang="pt-BR"/>
              </a:p>
            </p:txBody>
          </p:sp>
          <p:sp>
            <p:nvSpPr>
              <p:cNvPr id="63578" name="Freeform 1032"/>
              <p:cNvSpPr>
                <a:spLocks/>
              </p:cNvSpPr>
              <p:nvPr/>
            </p:nvSpPr>
            <p:spPr bwMode="auto">
              <a:xfrm>
                <a:off x="1365" y="1810"/>
                <a:ext cx="76" cy="69"/>
              </a:xfrm>
              <a:custGeom>
                <a:avLst/>
                <a:gdLst>
                  <a:gd name="T0" fmla="*/ 0 w 485"/>
                  <a:gd name="T1" fmla="*/ 0 h 421"/>
                  <a:gd name="T2" fmla="*/ 0 w 485"/>
                  <a:gd name="T3" fmla="*/ 0 h 421"/>
                  <a:gd name="T4" fmla="*/ 0 w 485"/>
                  <a:gd name="T5" fmla="*/ 0 h 421"/>
                  <a:gd name="T6" fmla="*/ 0 w 485"/>
                  <a:gd name="T7" fmla="*/ 0 h 421"/>
                  <a:gd name="T8" fmla="*/ 0 w 485"/>
                  <a:gd name="T9" fmla="*/ 0 h 421"/>
                  <a:gd name="T10" fmla="*/ 0 w 485"/>
                  <a:gd name="T11" fmla="*/ 0 h 421"/>
                  <a:gd name="T12" fmla="*/ 0 w 485"/>
                  <a:gd name="T13" fmla="*/ 0 h 421"/>
                  <a:gd name="T14" fmla="*/ 0 w 485"/>
                  <a:gd name="T15" fmla="*/ 0 h 421"/>
                  <a:gd name="T16" fmla="*/ 0 w 485"/>
                  <a:gd name="T17" fmla="*/ 0 h 421"/>
                  <a:gd name="T18" fmla="*/ 0 w 485"/>
                  <a:gd name="T19" fmla="*/ 0 h 421"/>
                  <a:gd name="T20" fmla="*/ 0 w 485"/>
                  <a:gd name="T21" fmla="*/ 0 h 421"/>
                  <a:gd name="T22" fmla="*/ 0 w 485"/>
                  <a:gd name="T23" fmla="*/ 0 h 421"/>
                  <a:gd name="T24" fmla="*/ 0 w 485"/>
                  <a:gd name="T25" fmla="*/ 0 h 421"/>
                  <a:gd name="T26" fmla="*/ 0 w 485"/>
                  <a:gd name="T27" fmla="*/ 0 h 421"/>
                  <a:gd name="T28" fmla="*/ 0 w 485"/>
                  <a:gd name="T29" fmla="*/ 0 h 421"/>
                  <a:gd name="T30" fmla="*/ 0 w 485"/>
                  <a:gd name="T31" fmla="*/ 0 h 421"/>
                  <a:gd name="T32" fmla="*/ 0 w 485"/>
                  <a:gd name="T33" fmla="*/ 0 h 421"/>
                  <a:gd name="T34" fmla="*/ 0 w 485"/>
                  <a:gd name="T35" fmla="*/ 0 h 421"/>
                  <a:gd name="T36" fmla="*/ 0 w 485"/>
                  <a:gd name="T37" fmla="*/ 0 h 421"/>
                  <a:gd name="T38" fmla="*/ 0 w 485"/>
                  <a:gd name="T39" fmla="*/ 0 h 421"/>
                  <a:gd name="T40" fmla="*/ 0 w 485"/>
                  <a:gd name="T41" fmla="*/ 0 h 421"/>
                  <a:gd name="T42" fmla="*/ 0 w 485"/>
                  <a:gd name="T43" fmla="*/ 0 h 421"/>
                  <a:gd name="T44" fmla="*/ 0 w 485"/>
                  <a:gd name="T45" fmla="*/ 0 h 421"/>
                  <a:gd name="T46" fmla="*/ 0 w 485"/>
                  <a:gd name="T47" fmla="*/ 0 h 421"/>
                  <a:gd name="T48" fmla="*/ 0 w 485"/>
                  <a:gd name="T49" fmla="*/ 0 h 421"/>
                  <a:gd name="T50" fmla="*/ 0 w 485"/>
                  <a:gd name="T51" fmla="*/ 0 h 421"/>
                  <a:gd name="T52" fmla="*/ 0 w 485"/>
                  <a:gd name="T53" fmla="*/ 0 h 421"/>
                  <a:gd name="T54" fmla="*/ 0 w 485"/>
                  <a:gd name="T55" fmla="*/ 0 h 421"/>
                  <a:gd name="T56" fmla="*/ 0 w 485"/>
                  <a:gd name="T57" fmla="*/ 0 h 421"/>
                  <a:gd name="T58" fmla="*/ 0 w 485"/>
                  <a:gd name="T59" fmla="*/ 0 h 421"/>
                  <a:gd name="T60" fmla="*/ 0 w 485"/>
                  <a:gd name="T61" fmla="*/ 0 h 421"/>
                  <a:gd name="T62" fmla="*/ 0 w 485"/>
                  <a:gd name="T63" fmla="*/ 0 h 421"/>
                  <a:gd name="T64" fmla="*/ 0 w 485"/>
                  <a:gd name="T65" fmla="*/ 0 h 421"/>
                  <a:gd name="T66" fmla="*/ 0 w 485"/>
                  <a:gd name="T67" fmla="*/ 0 h 421"/>
                  <a:gd name="T68" fmla="*/ 0 w 485"/>
                  <a:gd name="T69" fmla="*/ 0 h 421"/>
                  <a:gd name="T70" fmla="*/ 0 w 485"/>
                  <a:gd name="T71" fmla="*/ 0 h 421"/>
                  <a:gd name="T72" fmla="*/ 0 w 485"/>
                  <a:gd name="T73" fmla="*/ 0 h 421"/>
                  <a:gd name="T74" fmla="*/ 0 w 485"/>
                  <a:gd name="T75" fmla="*/ 0 h 421"/>
                  <a:gd name="T76" fmla="*/ 0 w 485"/>
                  <a:gd name="T77" fmla="*/ 0 h 421"/>
                  <a:gd name="T78" fmla="*/ 0 w 485"/>
                  <a:gd name="T79" fmla="*/ 0 h 4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5"/>
                  <a:gd name="T121" fmla="*/ 0 h 421"/>
                  <a:gd name="T122" fmla="*/ 485 w 485"/>
                  <a:gd name="T123" fmla="*/ 421 h 4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5" h="421">
                    <a:moveTo>
                      <a:pt x="8" y="0"/>
                    </a:moveTo>
                    <a:lnTo>
                      <a:pt x="8" y="0"/>
                    </a:lnTo>
                    <a:lnTo>
                      <a:pt x="4" y="21"/>
                    </a:lnTo>
                    <a:lnTo>
                      <a:pt x="3" y="40"/>
                    </a:lnTo>
                    <a:lnTo>
                      <a:pt x="1" y="59"/>
                    </a:lnTo>
                    <a:lnTo>
                      <a:pt x="1" y="77"/>
                    </a:lnTo>
                    <a:lnTo>
                      <a:pt x="0" y="96"/>
                    </a:lnTo>
                    <a:lnTo>
                      <a:pt x="1" y="113"/>
                    </a:lnTo>
                    <a:lnTo>
                      <a:pt x="2" y="131"/>
                    </a:lnTo>
                    <a:lnTo>
                      <a:pt x="4" y="148"/>
                    </a:lnTo>
                    <a:lnTo>
                      <a:pt x="7" y="164"/>
                    </a:lnTo>
                    <a:lnTo>
                      <a:pt x="9" y="180"/>
                    </a:lnTo>
                    <a:lnTo>
                      <a:pt x="12" y="195"/>
                    </a:lnTo>
                    <a:lnTo>
                      <a:pt x="17" y="212"/>
                    </a:lnTo>
                    <a:lnTo>
                      <a:pt x="26" y="239"/>
                    </a:lnTo>
                    <a:lnTo>
                      <a:pt x="39" y="265"/>
                    </a:lnTo>
                    <a:lnTo>
                      <a:pt x="53" y="290"/>
                    </a:lnTo>
                    <a:lnTo>
                      <a:pt x="67" y="313"/>
                    </a:lnTo>
                    <a:lnTo>
                      <a:pt x="85" y="334"/>
                    </a:lnTo>
                    <a:lnTo>
                      <a:pt x="104" y="352"/>
                    </a:lnTo>
                    <a:lnTo>
                      <a:pt x="123" y="369"/>
                    </a:lnTo>
                    <a:lnTo>
                      <a:pt x="145" y="383"/>
                    </a:lnTo>
                    <a:lnTo>
                      <a:pt x="168" y="396"/>
                    </a:lnTo>
                    <a:lnTo>
                      <a:pt x="191" y="405"/>
                    </a:lnTo>
                    <a:lnTo>
                      <a:pt x="215" y="413"/>
                    </a:lnTo>
                    <a:lnTo>
                      <a:pt x="239" y="418"/>
                    </a:lnTo>
                    <a:lnTo>
                      <a:pt x="263" y="421"/>
                    </a:lnTo>
                    <a:lnTo>
                      <a:pt x="287" y="421"/>
                    </a:lnTo>
                    <a:lnTo>
                      <a:pt x="311" y="420"/>
                    </a:lnTo>
                    <a:lnTo>
                      <a:pt x="335" y="415"/>
                    </a:lnTo>
                    <a:lnTo>
                      <a:pt x="358" y="409"/>
                    </a:lnTo>
                    <a:lnTo>
                      <a:pt x="380" y="400"/>
                    </a:lnTo>
                    <a:lnTo>
                      <a:pt x="400" y="388"/>
                    </a:lnTo>
                    <a:lnTo>
                      <a:pt x="420" y="374"/>
                    </a:lnTo>
                    <a:lnTo>
                      <a:pt x="437" y="358"/>
                    </a:lnTo>
                    <a:lnTo>
                      <a:pt x="453" y="340"/>
                    </a:lnTo>
                    <a:lnTo>
                      <a:pt x="464" y="319"/>
                    </a:lnTo>
                    <a:lnTo>
                      <a:pt x="475" y="298"/>
                    </a:lnTo>
                    <a:lnTo>
                      <a:pt x="482" y="275"/>
                    </a:lnTo>
                    <a:lnTo>
                      <a:pt x="485" y="250"/>
                    </a:lnTo>
                    <a:lnTo>
                      <a:pt x="356" y="240"/>
                    </a:lnTo>
                    <a:lnTo>
                      <a:pt x="355" y="251"/>
                    </a:lnTo>
                    <a:lnTo>
                      <a:pt x="351" y="261"/>
                    </a:lnTo>
                    <a:lnTo>
                      <a:pt x="348" y="271"/>
                    </a:lnTo>
                    <a:lnTo>
                      <a:pt x="342" y="278"/>
                    </a:lnTo>
                    <a:lnTo>
                      <a:pt x="337" y="284"/>
                    </a:lnTo>
                    <a:lnTo>
                      <a:pt x="332" y="290"/>
                    </a:lnTo>
                    <a:lnTo>
                      <a:pt x="325" y="294"/>
                    </a:lnTo>
                    <a:lnTo>
                      <a:pt x="318" y="298"/>
                    </a:lnTo>
                    <a:lnTo>
                      <a:pt x="311" y="301"/>
                    </a:lnTo>
                    <a:lnTo>
                      <a:pt x="302" y="304"/>
                    </a:lnTo>
                    <a:lnTo>
                      <a:pt x="293" y="305"/>
                    </a:lnTo>
                    <a:lnTo>
                      <a:pt x="284" y="306"/>
                    </a:lnTo>
                    <a:lnTo>
                      <a:pt x="273" y="306"/>
                    </a:lnTo>
                    <a:lnTo>
                      <a:pt x="263" y="304"/>
                    </a:lnTo>
                    <a:lnTo>
                      <a:pt x="252" y="302"/>
                    </a:lnTo>
                    <a:lnTo>
                      <a:pt x="240" y="299"/>
                    </a:lnTo>
                    <a:lnTo>
                      <a:pt x="230" y="294"/>
                    </a:lnTo>
                    <a:lnTo>
                      <a:pt x="218" y="288"/>
                    </a:lnTo>
                    <a:lnTo>
                      <a:pt x="207" y="281"/>
                    </a:lnTo>
                    <a:lnTo>
                      <a:pt x="197" y="272"/>
                    </a:lnTo>
                    <a:lnTo>
                      <a:pt x="185" y="261"/>
                    </a:lnTo>
                    <a:lnTo>
                      <a:pt x="176" y="249"/>
                    </a:lnTo>
                    <a:lnTo>
                      <a:pt x="166" y="235"/>
                    </a:lnTo>
                    <a:lnTo>
                      <a:pt x="158" y="219"/>
                    </a:lnTo>
                    <a:lnTo>
                      <a:pt x="150" y="201"/>
                    </a:lnTo>
                    <a:lnTo>
                      <a:pt x="142" y="180"/>
                    </a:lnTo>
                    <a:lnTo>
                      <a:pt x="139" y="171"/>
                    </a:lnTo>
                    <a:lnTo>
                      <a:pt x="137" y="160"/>
                    </a:lnTo>
                    <a:lnTo>
                      <a:pt x="135" y="148"/>
                    </a:lnTo>
                    <a:lnTo>
                      <a:pt x="134" y="135"/>
                    </a:lnTo>
                    <a:lnTo>
                      <a:pt x="131" y="122"/>
                    </a:lnTo>
                    <a:lnTo>
                      <a:pt x="130" y="109"/>
                    </a:lnTo>
                    <a:lnTo>
                      <a:pt x="130" y="95"/>
                    </a:lnTo>
                    <a:lnTo>
                      <a:pt x="130" y="80"/>
                    </a:lnTo>
                    <a:lnTo>
                      <a:pt x="131" y="65"/>
                    </a:lnTo>
                    <a:lnTo>
                      <a:pt x="133" y="49"/>
                    </a:lnTo>
                    <a:lnTo>
                      <a:pt x="134" y="33"/>
                    </a:lnTo>
                    <a:lnTo>
                      <a:pt x="136" y="15"/>
                    </a:lnTo>
                    <a:lnTo>
                      <a:pt x="8" y="0"/>
                    </a:lnTo>
                    <a:close/>
                  </a:path>
                </a:pathLst>
              </a:custGeom>
              <a:solidFill>
                <a:srgbClr val="1F1A17"/>
              </a:solidFill>
              <a:ln w="9525">
                <a:noFill/>
                <a:round/>
                <a:headEnd/>
                <a:tailEnd/>
              </a:ln>
            </p:spPr>
            <p:txBody>
              <a:bodyPr/>
              <a:lstStyle/>
              <a:p>
                <a:endParaRPr lang="pt-BR"/>
              </a:p>
            </p:txBody>
          </p:sp>
          <p:sp>
            <p:nvSpPr>
              <p:cNvPr id="63579" name="Freeform 1033"/>
              <p:cNvSpPr>
                <a:spLocks/>
              </p:cNvSpPr>
              <p:nvPr/>
            </p:nvSpPr>
            <p:spPr bwMode="auto">
              <a:xfrm>
                <a:off x="1367" y="1699"/>
                <a:ext cx="157" cy="113"/>
              </a:xfrm>
              <a:custGeom>
                <a:avLst/>
                <a:gdLst>
                  <a:gd name="T0" fmla="*/ 0 w 1008"/>
                  <a:gd name="T1" fmla="*/ 0 h 684"/>
                  <a:gd name="T2" fmla="*/ 0 w 1008"/>
                  <a:gd name="T3" fmla="*/ 0 h 684"/>
                  <a:gd name="T4" fmla="*/ 0 w 1008"/>
                  <a:gd name="T5" fmla="*/ 0 h 684"/>
                  <a:gd name="T6" fmla="*/ 0 w 1008"/>
                  <a:gd name="T7" fmla="*/ 0 h 684"/>
                  <a:gd name="T8" fmla="*/ 0 w 1008"/>
                  <a:gd name="T9" fmla="*/ 0 h 684"/>
                  <a:gd name="T10" fmla="*/ 0 w 1008"/>
                  <a:gd name="T11" fmla="*/ 0 h 684"/>
                  <a:gd name="T12" fmla="*/ 0 w 1008"/>
                  <a:gd name="T13" fmla="*/ 0 h 684"/>
                  <a:gd name="T14" fmla="*/ 0 w 1008"/>
                  <a:gd name="T15" fmla="*/ 0 h 684"/>
                  <a:gd name="T16" fmla="*/ 0 w 1008"/>
                  <a:gd name="T17" fmla="*/ 0 h 684"/>
                  <a:gd name="T18" fmla="*/ 0 w 1008"/>
                  <a:gd name="T19" fmla="*/ 0 h 684"/>
                  <a:gd name="T20" fmla="*/ 0 w 1008"/>
                  <a:gd name="T21" fmla="*/ 0 h 684"/>
                  <a:gd name="T22" fmla="*/ 0 w 1008"/>
                  <a:gd name="T23" fmla="*/ 0 h 684"/>
                  <a:gd name="T24" fmla="*/ 0 w 1008"/>
                  <a:gd name="T25" fmla="*/ 0 h 684"/>
                  <a:gd name="T26" fmla="*/ 0 w 1008"/>
                  <a:gd name="T27" fmla="*/ 0 h 684"/>
                  <a:gd name="T28" fmla="*/ 0 w 1008"/>
                  <a:gd name="T29" fmla="*/ 0 h 684"/>
                  <a:gd name="T30" fmla="*/ 0 w 1008"/>
                  <a:gd name="T31" fmla="*/ 0 h 684"/>
                  <a:gd name="T32" fmla="*/ 0 w 1008"/>
                  <a:gd name="T33" fmla="*/ 0 h 684"/>
                  <a:gd name="T34" fmla="*/ 0 w 1008"/>
                  <a:gd name="T35" fmla="*/ 0 h 684"/>
                  <a:gd name="T36" fmla="*/ 0 w 1008"/>
                  <a:gd name="T37" fmla="*/ 0 h 684"/>
                  <a:gd name="T38" fmla="*/ 0 w 1008"/>
                  <a:gd name="T39" fmla="*/ 0 h 684"/>
                  <a:gd name="T40" fmla="*/ 0 w 1008"/>
                  <a:gd name="T41" fmla="*/ 0 h 684"/>
                  <a:gd name="T42" fmla="*/ 0 w 1008"/>
                  <a:gd name="T43" fmla="*/ 0 h 684"/>
                  <a:gd name="T44" fmla="*/ 0 w 1008"/>
                  <a:gd name="T45" fmla="*/ 0 h 684"/>
                  <a:gd name="T46" fmla="*/ 0 w 1008"/>
                  <a:gd name="T47" fmla="*/ 0 h 684"/>
                  <a:gd name="T48" fmla="*/ 0 w 1008"/>
                  <a:gd name="T49" fmla="*/ 0 h 684"/>
                  <a:gd name="T50" fmla="*/ 0 w 1008"/>
                  <a:gd name="T51" fmla="*/ 0 h 684"/>
                  <a:gd name="T52" fmla="*/ 0 w 1008"/>
                  <a:gd name="T53" fmla="*/ 0 h 684"/>
                  <a:gd name="T54" fmla="*/ 0 w 1008"/>
                  <a:gd name="T55" fmla="*/ 0 h 684"/>
                  <a:gd name="T56" fmla="*/ 0 w 1008"/>
                  <a:gd name="T57" fmla="*/ 0 h 684"/>
                  <a:gd name="T58" fmla="*/ 0 w 1008"/>
                  <a:gd name="T59" fmla="*/ 0 h 684"/>
                  <a:gd name="T60" fmla="*/ 0 w 1008"/>
                  <a:gd name="T61" fmla="*/ 0 h 684"/>
                  <a:gd name="T62" fmla="*/ 0 w 1008"/>
                  <a:gd name="T63" fmla="*/ 0 h 684"/>
                  <a:gd name="T64" fmla="*/ 0 w 1008"/>
                  <a:gd name="T65" fmla="*/ 0 h 684"/>
                  <a:gd name="T66" fmla="*/ 0 w 1008"/>
                  <a:gd name="T67" fmla="*/ 0 h 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8"/>
                  <a:gd name="T103" fmla="*/ 0 h 684"/>
                  <a:gd name="T104" fmla="*/ 1008 w 1008"/>
                  <a:gd name="T105" fmla="*/ 684 h 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8" h="684">
                    <a:moveTo>
                      <a:pt x="1008" y="0"/>
                    </a:moveTo>
                    <a:lnTo>
                      <a:pt x="1008" y="0"/>
                    </a:lnTo>
                    <a:lnTo>
                      <a:pt x="956" y="1"/>
                    </a:lnTo>
                    <a:lnTo>
                      <a:pt x="906" y="3"/>
                    </a:lnTo>
                    <a:lnTo>
                      <a:pt x="857" y="6"/>
                    </a:lnTo>
                    <a:lnTo>
                      <a:pt x="809" y="10"/>
                    </a:lnTo>
                    <a:lnTo>
                      <a:pt x="762" y="17"/>
                    </a:lnTo>
                    <a:lnTo>
                      <a:pt x="715" y="24"/>
                    </a:lnTo>
                    <a:lnTo>
                      <a:pt x="670" y="32"/>
                    </a:lnTo>
                    <a:lnTo>
                      <a:pt x="627" y="42"/>
                    </a:lnTo>
                    <a:lnTo>
                      <a:pt x="585" y="53"/>
                    </a:lnTo>
                    <a:lnTo>
                      <a:pt x="542" y="67"/>
                    </a:lnTo>
                    <a:lnTo>
                      <a:pt x="502" y="80"/>
                    </a:lnTo>
                    <a:lnTo>
                      <a:pt x="463" y="95"/>
                    </a:lnTo>
                    <a:lnTo>
                      <a:pt x="425" y="112"/>
                    </a:lnTo>
                    <a:lnTo>
                      <a:pt x="390" y="131"/>
                    </a:lnTo>
                    <a:lnTo>
                      <a:pt x="355" y="149"/>
                    </a:lnTo>
                    <a:lnTo>
                      <a:pt x="321" y="170"/>
                    </a:lnTo>
                    <a:lnTo>
                      <a:pt x="288" y="193"/>
                    </a:lnTo>
                    <a:lnTo>
                      <a:pt x="257" y="216"/>
                    </a:lnTo>
                    <a:lnTo>
                      <a:pt x="229" y="240"/>
                    </a:lnTo>
                    <a:lnTo>
                      <a:pt x="201" y="266"/>
                    </a:lnTo>
                    <a:lnTo>
                      <a:pt x="175" y="293"/>
                    </a:lnTo>
                    <a:lnTo>
                      <a:pt x="150" y="322"/>
                    </a:lnTo>
                    <a:lnTo>
                      <a:pt x="127" y="351"/>
                    </a:lnTo>
                    <a:lnTo>
                      <a:pt x="106" y="383"/>
                    </a:lnTo>
                    <a:lnTo>
                      <a:pt x="87" y="414"/>
                    </a:lnTo>
                    <a:lnTo>
                      <a:pt x="69" y="448"/>
                    </a:lnTo>
                    <a:lnTo>
                      <a:pt x="53" y="481"/>
                    </a:lnTo>
                    <a:lnTo>
                      <a:pt x="39" y="517"/>
                    </a:lnTo>
                    <a:lnTo>
                      <a:pt x="26" y="553"/>
                    </a:lnTo>
                    <a:lnTo>
                      <a:pt x="16" y="591"/>
                    </a:lnTo>
                    <a:lnTo>
                      <a:pt x="7" y="630"/>
                    </a:lnTo>
                    <a:lnTo>
                      <a:pt x="0" y="669"/>
                    </a:lnTo>
                    <a:lnTo>
                      <a:pt x="128" y="684"/>
                    </a:lnTo>
                    <a:lnTo>
                      <a:pt x="135" y="650"/>
                    </a:lnTo>
                    <a:lnTo>
                      <a:pt x="143" y="616"/>
                    </a:lnTo>
                    <a:lnTo>
                      <a:pt x="151" y="584"/>
                    </a:lnTo>
                    <a:lnTo>
                      <a:pt x="162" y="553"/>
                    </a:lnTo>
                    <a:lnTo>
                      <a:pt x="174" y="523"/>
                    </a:lnTo>
                    <a:lnTo>
                      <a:pt x="188" y="494"/>
                    </a:lnTo>
                    <a:lnTo>
                      <a:pt x="202" y="466"/>
                    </a:lnTo>
                    <a:lnTo>
                      <a:pt x="220" y="440"/>
                    </a:lnTo>
                    <a:lnTo>
                      <a:pt x="237" y="414"/>
                    </a:lnTo>
                    <a:lnTo>
                      <a:pt x="255" y="390"/>
                    </a:lnTo>
                    <a:lnTo>
                      <a:pt x="276" y="365"/>
                    </a:lnTo>
                    <a:lnTo>
                      <a:pt x="297" y="343"/>
                    </a:lnTo>
                    <a:lnTo>
                      <a:pt x="320" y="322"/>
                    </a:lnTo>
                    <a:lnTo>
                      <a:pt x="344" y="301"/>
                    </a:lnTo>
                    <a:lnTo>
                      <a:pt x="371" y="282"/>
                    </a:lnTo>
                    <a:lnTo>
                      <a:pt x="397" y="264"/>
                    </a:lnTo>
                    <a:lnTo>
                      <a:pt x="425" y="246"/>
                    </a:lnTo>
                    <a:lnTo>
                      <a:pt x="455" y="229"/>
                    </a:lnTo>
                    <a:lnTo>
                      <a:pt x="486" y="214"/>
                    </a:lnTo>
                    <a:lnTo>
                      <a:pt x="518" y="200"/>
                    </a:lnTo>
                    <a:lnTo>
                      <a:pt x="552" y="187"/>
                    </a:lnTo>
                    <a:lnTo>
                      <a:pt x="587" y="174"/>
                    </a:lnTo>
                    <a:lnTo>
                      <a:pt x="623" y="163"/>
                    </a:lnTo>
                    <a:lnTo>
                      <a:pt x="661" y="153"/>
                    </a:lnTo>
                    <a:lnTo>
                      <a:pt x="700" y="145"/>
                    </a:lnTo>
                    <a:lnTo>
                      <a:pt x="740" y="137"/>
                    </a:lnTo>
                    <a:lnTo>
                      <a:pt x="781" y="131"/>
                    </a:lnTo>
                    <a:lnTo>
                      <a:pt x="825" y="125"/>
                    </a:lnTo>
                    <a:lnTo>
                      <a:pt x="868" y="120"/>
                    </a:lnTo>
                    <a:lnTo>
                      <a:pt x="914" y="117"/>
                    </a:lnTo>
                    <a:lnTo>
                      <a:pt x="960" y="115"/>
                    </a:lnTo>
                    <a:lnTo>
                      <a:pt x="1008" y="115"/>
                    </a:lnTo>
                    <a:lnTo>
                      <a:pt x="1008" y="0"/>
                    </a:lnTo>
                    <a:close/>
                  </a:path>
                </a:pathLst>
              </a:custGeom>
              <a:solidFill>
                <a:srgbClr val="1F1A17"/>
              </a:solidFill>
              <a:ln w="9525">
                <a:noFill/>
                <a:round/>
                <a:headEnd/>
                <a:tailEnd/>
              </a:ln>
            </p:spPr>
            <p:txBody>
              <a:bodyPr/>
              <a:lstStyle/>
              <a:p>
                <a:endParaRPr lang="pt-BR"/>
              </a:p>
            </p:txBody>
          </p:sp>
          <p:sp>
            <p:nvSpPr>
              <p:cNvPr id="63580" name="Freeform 1034"/>
              <p:cNvSpPr>
                <a:spLocks/>
              </p:cNvSpPr>
              <p:nvPr/>
            </p:nvSpPr>
            <p:spPr bwMode="auto">
              <a:xfrm>
                <a:off x="1524" y="1699"/>
                <a:ext cx="121" cy="105"/>
              </a:xfrm>
              <a:custGeom>
                <a:avLst/>
                <a:gdLst>
                  <a:gd name="T0" fmla="*/ 0 w 772"/>
                  <a:gd name="T1" fmla="*/ 0 h 634"/>
                  <a:gd name="T2" fmla="*/ 0 w 772"/>
                  <a:gd name="T3" fmla="*/ 0 h 634"/>
                  <a:gd name="T4" fmla="*/ 0 w 772"/>
                  <a:gd name="T5" fmla="*/ 0 h 634"/>
                  <a:gd name="T6" fmla="*/ 0 w 772"/>
                  <a:gd name="T7" fmla="*/ 0 h 634"/>
                  <a:gd name="T8" fmla="*/ 0 w 772"/>
                  <a:gd name="T9" fmla="*/ 0 h 634"/>
                  <a:gd name="T10" fmla="*/ 0 w 772"/>
                  <a:gd name="T11" fmla="*/ 0 h 634"/>
                  <a:gd name="T12" fmla="*/ 0 w 772"/>
                  <a:gd name="T13" fmla="*/ 0 h 634"/>
                  <a:gd name="T14" fmla="*/ 0 w 772"/>
                  <a:gd name="T15" fmla="*/ 0 h 634"/>
                  <a:gd name="T16" fmla="*/ 0 w 772"/>
                  <a:gd name="T17" fmla="*/ 0 h 634"/>
                  <a:gd name="T18" fmla="*/ 0 w 772"/>
                  <a:gd name="T19" fmla="*/ 0 h 634"/>
                  <a:gd name="T20" fmla="*/ 0 w 772"/>
                  <a:gd name="T21" fmla="*/ 0 h 634"/>
                  <a:gd name="T22" fmla="*/ 0 w 772"/>
                  <a:gd name="T23" fmla="*/ 0 h 634"/>
                  <a:gd name="T24" fmla="*/ 0 w 772"/>
                  <a:gd name="T25" fmla="*/ 0 h 634"/>
                  <a:gd name="T26" fmla="*/ 0 w 772"/>
                  <a:gd name="T27" fmla="*/ 0 h 634"/>
                  <a:gd name="T28" fmla="*/ 0 w 772"/>
                  <a:gd name="T29" fmla="*/ 0 h 634"/>
                  <a:gd name="T30" fmla="*/ 0 w 772"/>
                  <a:gd name="T31" fmla="*/ 0 h 634"/>
                  <a:gd name="T32" fmla="*/ 0 w 772"/>
                  <a:gd name="T33" fmla="*/ 0 h 634"/>
                  <a:gd name="T34" fmla="*/ 0 w 772"/>
                  <a:gd name="T35" fmla="*/ 0 h 634"/>
                  <a:gd name="T36" fmla="*/ 0 w 772"/>
                  <a:gd name="T37" fmla="*/ 0 h 634"/>
                  <a:gd name="T38" fmla="*/ 0 w 772"/>
                  <a:gd name="T39" fmla="*/ 0 h 634"/>
                  <a:gd name="T40" fmla="*/ 0 w 772"/>
                  <a:gd name="T41" fmla="*/ 0 h 634"/>
                  <a:gd name="T42" fmla="*/ 0 w 772"/>
                  <a:gd name="T43" fmla="*/ 0 h 634"/>
                  <a:gd name="T44" fmla="*/ 0 w 772"/>
                  <a:gd name="T45" fmla="*/ 0 h 634"/>
                  <a:gd name="T46" fmla="*/ 0 w 772"/>
                  <a:gd name="T47" fmla="*/ 0 h 634"/>
                  <a:gd name="T48" fmla="*/ 0 w 772"/>
                  <a:gd name="T49" fmla="*/ 0 h 634"/>
                  <a:gd name="T50" fmla="*/ 0 w 772"/>
                  <a:gd name="T51" fmla="*/ 0 h 634"/>
                  <a:gd name="T52" fmla="*/ 0 w 772"/>
                  <a:gd name="T53" fmla="*/ 0 h 634"/>
                  <a:gd name="T54" fmla="*/ 0 w 772"/>
                  <a:gd name="T55" fmla="*/ 0 h 634"/>
                  <a:gd name="T56" fmla="*/ 0 w 772"/>
                  <a:gd name="T57" fmla="*/ 0 h 634"/>
                  <a:gd name="T58" fmla="*/ 0 w 772"/>
                  <a:gd name="T59" fmla="*/ 0 h 634"/>
                  <a:gd name="T60" fmla="*/ 0 w 772"/>
                  <a:gd name="T61" fmla="*/ 0 h 634"/>
                  <a:gd name="T62" fmla="*/ 0 w 772"/>
                  <a:gd name="T63" fmla="*/ 0 h 634"/>
                  <a:gd name="T64" fmla="*/ 0 w 772"/>
                  <a:gd name="T65" fmla="*/ 0 h 634"/>
                  <a:gd name="T66" fmla="*/ 0 w 772"/>
                  <a:gd name="T67" fmla="*/ 0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634"/>
                  <a:gd name="T104" fmla="*/ 772 w 772"/>
                  <a:gd name="T105" fmla="*/ 634 h 6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634">
                    <a:moveTo>
                      <a:pt x="761" y="634"/>
                    </a:moveTo>
                    <a:lnTo>
                      <a:pt x="761" y="634"/>
                    </a:lnTo>
                    <a:lnTo>
                      <a:pt x="766" y="604"/>
                    </a:lnTo>
                    <a:lnTo>
                      <a:pt x="770" y="576"/>
                    </a:lnTo>
                    <a:lnTo>
                      <a:pt x="772" y="546"/>
                    </a:lnTo>
                    <a:lnTo>
                      <a:pt x="772" y="518"/>
                    </a:lnTo>
                    <a:lnTo>
                      <a:pt x="770" y="488"/>
                    </a:lnTo>
                    <a:lnTo>
                      <a:pt x="765" y="460"/>
                    </a:lnTo>
                    <a:lnTo>
                      <a:pt x="759" y="431"/>
                    </a:lnTo>
                    <a:lnTo>
                      <a:pt x="751" y="403"/>
                    </a:lnTo>
                    <a:lnTo>
                      <a:pt x="742" y="376"/>
                    </a:lnTo>
                    <a:lnTo>
                      <a:pt x="730" y="348"/>
                    </a:lnTo>
                    <a:lnTo>
                      <a:pt x="716" y="321"/>
                    </a:lnTo>
                    <a:lnTo>
                      <a:pt x="701" y="294"/>
                    </a:lnTo>
                    <a:lnTo>
                      <a:pt x="683" y="269"/>
                    </a:lnTo>
                    <a:lnTo>
                      <a:pt x="663" y="244"/>
                    </a:lnTo>
                    <a:lnTo>
                      <a:pt x="642" y="220"/>
                    </a:lnTo>
                    <a:lnTo>
                      <a:pt x="619" y="198"/>
                    </a:lnTo>
                    <a:lnTo>
                      <a:pt x="592" y="175"/>
                    </a:lnTo>
                    <a:lnTo>
                      <a:pt x="566" y="154"/>
                    </a:lnTo>
                    <a:lnTo>
                      <a:pt x="536" y="135"/>
                    </a:lnTo>
                    <a:lnTo>
                      <a:pt x="507" y="115"/>
                    </a:lnTo>
                    <a:lnTo>
                      <a:pt x="473" y="98"/>
                    </a:lnTo>
                    <a:lnTo>
                      <a:pt x="439" y="82"/>
                    </a:lnTo>
                    <a:lnTo>
                      <a:pt x="403" y="67"/>
                    </a:lnTo>
                    <a:lnTo>
                      <a:pt x="365" y="53"/>
                    </a:lnTo>
                    <a:lnTo>
                      <a:pt x="326" y="41"/>
                    </a:lnTo>
                    <a:lnTo>
                      <a:pt x="284" y="30"/>
                    </a:lnTo>
                    <a:lnTo>
                      <a:pt x="241" y="21"/>
                    </a:lnTo>
                    <a:lnTo>
                      <a:pt x="197" y="14"/>
                    </a:lnTo>
                    <a:lnTo>
                      <a:pt x="150" y="8"/>
                    </a:lnTo>
                    <a:lnTo>
                      <a:pt x="102" y="4"/>
                    </a:lnTo>
                    <a:lnTo>
                      <a:pt x="51" y="1"/>
                    </a:lnTo>
                    <a:lnTo>
                      <a:pt x="0" y="0"/>
                    </a:lnTo>
                    <a:lnTo>
                      <a:pt x="0" y="115"/>
                    </a:lnTo>
                    <a:lnTo>
                      <a:pt x="47" y="115"/>
                    </a:lnTo>
                    <a:lnTo>
                      <a:pt x="91" y="118"/>
                    </a:lnTo>
                    <a:lnTo>
                      <a:pt x="134" y="123"/>
                    </a:lnTo>
                    <a:lnTo>
                      <a:pt x="175" y="128"/>
                    </a:lnTo>
                    <a:lnTo>
                      <a:pt x="214" y="134"/>
                    </a:lnTo>
                    <a:lnTo>
                      <a:pt x="250" y="142"/>
                    </a:lnTo>
                    <a:lnTo>
                      <a:pt x="286" y="151"/>
                    </a:lnTo>
                    <a:lnTo>
                      <a:pt x="320" y="161"/>
                    </a:lnTo>
                    <a:lnTo>
                      <a:pt x="351" y="172"/>
                    </a:lnTo>
                    <a:lnTo>
                      <a:pt x="381" y="186"/>
                    </a:lnTo>
                    <a:lnTo>
                      <a:pt x="409" y="199"/>
                    </a:lnTo>
                    <a:lnTo>
                      <a:pt x="436" y="213"/>
                    </a:lnTo>
                    <a:lnTo>
                      <a:pt x="461" y="227"/>
                    </a:lnTo>
                    <a:lnTo>
                      <a:pt x="484" y="243"/>
                    </a:lnTo>
                    <a:lnTo>
                      <a:pt x="505" y="260"/>
                    </a:lnTo>
                    <a:lnTo>
                      <a:pt x="525" y="277"/>
                    </a:lnTo>
                    <a:lnTo>
                      <a:pt x="543" y="295"/>
                    </a:lnTo>
                    <a:lnTo>
                      <a:pt x="559" y="314"/>
                    </a:lnTo>
                    <a:lnTo>
                      <a:pt x="574" y="333"/>
                    </a:lnTo>
                    <a:lnTo>
                      <a:pt x="588" y="352"/>
                    </a:lnTo>
                    <a:lnTo>
                      <a:pt x="599" y="373"/>
                    </a:lnTo>
                    <a:lnTo>
                      <a:pt x="610" y="392"/>
                    </a:lnTo>
                    <a:lnTo>
                      <a:pt x="619" y="413"/>
                    </a:lnTo>
                    <a:lnTo>
                      <a:pt x="627" y="435"/>
                    </a:lnTo>
                    <a:lnTo>
                      <a:pt x="632" y="456"/>
                    </a:lnTo>
                    <a:lnTo>
                      <a:pt x="637" y="477"/>
                    </a:lnTo>
                    <a:lnTo>
                      <a:pt x="640" y="500"/>
                    </a:lnTo>
                    <a:lnTo>
                      <a:pt x="642" y="521"/>
                    </a:lnTo>
                    <a:lnTo>
                      <a:pt x="642" y="544"/>
                    </a:lnTo>
                    <a:lnTo>
                      <a:pt x="640" y="567"/>
                    </a:lnTo>
                    <a:lnTo>
                      <a:pt x="638" y="589"/>
                    </a:lnTo>
                    <a:lnTo>
                      <a:pt x="634" y="611"/>
                    </a:lnTo>
                    <a:lnTo>
                      <a:pt x="761" y="634"/>
                    </a:lnTo>
                    <a:close/>
                  </a:path>
                </a:pathLst>
              </a:custGeom>
              <a:solidFill>
                <a:srgbClr val="1F1A17"/>
              </a:solidFill>
              <a:ln w="9525">
                <a:noFill/>
                <a:round/>
                <a:headEnd/>
                <a:tailEnd/>
              </a:ln>
            </p:spPr>
            <p:txBody>
              <a:bodyPr/>
              <a:lstStyle/>
              <a:p>
                <a:endParaRPr lang="pt-BR"/>
              </a:p>
            </p:txBody>
          </p:sp>
          <p:sp>
            <p:nvSpPr>
              <p:cNvPr id="63581" name="Freeform 1035"/>
              <p:cNvSpPr>
                <a:spLocks/>
              </p:cNvSpPr>
              <p:nvPr/>
            </p:nvSpPr>
            <p:spPr bwMode="auto">
              <a:xfrm>
                <a:off x="1597" y="1800"/>
                <a:ext cx="46" cy="84"/>
              </a:xfrm>
              <a:custGeom>
                <a:avLst/>
                <a:gdLst>
                  <a:gd name="T0" fmla="*/ 0 w 292"/>
                  <a:gd name="T1" fmla="*/ 0 h 508"/>
                  <a:gd name="T2" fmla="*/ 0 w 292"/>
                  <a:gd name="T3" fmla="*/ 0 h 508"/>
                  <a:gd name="T4" fmla="*/ 0 w 292"/>
                  <a:gd name="T5" fmla="*/ 0 h 508"/>
                  <a:gd name="T6" fmla="*/ 0 w 292"/>
                  <a:gd name="T7" fmla="*/ 0 h 508"/>
                  <a:gd name="T8" fmla="*/ 0 w 292"/>
                  <a:gd name="T9" fmla="*/ 0 h 508"/>
                  <a:gd name="T10" fmla="*/ 0 w 292"/>
                  <a:gd name="T11" fmla="*/ 0 h 508"/>
                  <a:gd name="T12" fmla="*/ 0 w 292"/>
                  <a:gd name="T13" fmla="*/ 0 h 508"/>
                  <a:gd name="T14" fmla="*/ 0 w 292"/>
                  <a:gd name="T15" fmla="*/ 0 h 508"/>
                  <a:gd name="T16" fmla="*/ 0 w 292"/>
                  <a:gd name="T17" fmla="*/ 0 h 508"/>
                  <a:gd name="T18" fmla="*/ 0 w 292"/>
                  <a:gd name="T19" fmla="*/ 0 h 508"/>
                  <a:gd name="T20" fmla="*/ 0 w 292"/>
                  <a:gd name="T21" fmla="*/ 0 h 508"/>
                  <a:gd name="T22" fmla="*/ 0 w 292"/>
                  <a:gd name="T23" fmla="*/ 0 h 508"/>
                  <a:gd name="T24" fmla="*/ 0 w 292"/>
                  <a:gd name="T25" fmla="*/ 0 h 508"/>
                  <a:gd name="T26" fmla="*/ 0 w 292"/>
                  <a:gd name="T27" fmla="*/ 0 h 508"/>
                  <a:gd name="T28" fmla="*/ 0 w 292"/>
                  <a:gd name="T29" fmla="*/ 0 h 508"/>
                  <a:gd name="T30" fmla="*/ 0 w 292"/>
                  <a:gd name="T31" fmla="*/ 0 h 508"/>
                  <a:gd name="T32" fmla="*/ 0 w 292"/>
                  <a:gd name="T33" fmla="*/ 0 h 508"/>
                  <a:gd name="T34" fmla="*/ 0 w 292"/>
                  <a:gd name="T35" fmla="*/ 0 h 508"/>
                  <a:gd name="T36" fmla="*/ 0 w 292"/>
                  <a:gd name="T37" fmla="*/ 0 h 508"/>
                  <a:gd name="T38" fmla="*/ 0 w 292"/>
                  <a:gd name="T39" fmla="*/ 0 h 508"/>
                  <a:gd name="T40" fmla="*/ 0 w 292"/>
                  <a:gd name="T41" fmla="*/ 0 h 508"/>
                  <a:gd name="T42" fmla="*/ 0 w 292"/>
                  <a:gd name="T43" fmla="*/ 0 h 508"/>
                  <a:gd name="T44" fmla="*/ 0 w 292"/>
                  <a:gd name="T45" fmla="*/ 0 h 508"/>
                  <a:gd name="T46" fmla="*/ 0 w 292"/>
                  <a:gd name="T47" fmla="*/ 0 h 508"/>
                  <a:gd name="T48" fmla="*/ 0 w 292"/>
                  <a:gd name="T49" fmla="*/ 0 h 508"/>
                  <a:gd name="T50" fmla="*/ 0 w 292"/>
                  <a:gd name="T51" fmla="*/ 0 h 508"/>
                  <a:gd name="T52" fmla="*/ 0 w 292"/>
                  <a:gd name="T53" fmla="*/ 0 h 508"/>
                  <a:gd name="T54" fmla="*/ 0 w 292"/>
                  <a:gd name="T55" fmla="*/ 0 h 508"/>
                  <a:gd name="T56" fmla="*/ 0 w 292"/>
                  <a:gd name="T57" fmla="*/ 0 h 5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2"/>
                  <a:gd name="T88" fmla="*/ 0 h 508"/>
                  <a:gd name="T89" fmla="*/ 292 w 292"/>
                  <a:gd name="T90" fmla="*/ 508 h 5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2" h="508">
                    <a:moveTo>
                      <a:pt x="129" y="478"/>
                    </a:moveTo>
                    <a:lnTo>
                      <a:pt x="123" y="508"/>
                    </a:lnTo>
                    <a:lnTo>
                      <a:pt x="128" y="498"/>
                    </a:lnTo>
                    <a:lnTo>
                      <a:pt x="142" y="471"/>
                    </a:lnTo>
                    <a:lnTo>
                      <a:pt x="160" y="427"/>
                    </a:lnTo>
                    <a:lnTo>
                      <a:pt x="184" y="370"/>
                    </a:lnTo>
                    <a:lnTo>
                      <a:pt x="198" y="336"/>
                    </a:lnTo>
                    <a:lnTo>
                      <a:pt x="212" y="299"/>
                    </a:lnTo>
                    <a:lnTo>
                      <a:pt x="225" y="258"/>
                    </a:lnTo>
                    <a:lnTo>
                      <a:pt x="239" y="216"/>
                    </a:lnTo>
                    <a:lnTo>
                      <a:pt x="253" y="171"/>
                    </a:lnTo>
                    <a:lnTo>
                      <a:pt x="266" y="123"/>
                    </a:lnTo>
                    <a:lnTo>
                      <a:pt x="279" y="75"/>
                    </a:lnTo>
                    <a:lnTo>
                      <a:pt x="292" y="23"/>
                    </a:lnTo>
                    <a:lnTo>
                      <a:pt x="165" y="0"/>
                    </a:lnTo>
                    <a:lnTo>
                      <a:pt x="153" y="49"/>
                    </a:lnTo>
                    <a:lnTo>
                      <a:pt x="141" y="97"/>
                    </a:lnTo>
                    <a:lnTo>
                      <a:pt x="127" y="142"/>
                    </a:lnTo>
                    <a:lnTo>
                      <a:pt x="114" y="185"/>
                    </a:lnTo>
                    <a:lnTo>
                      <a:pt x="101" y="226"/>
                    </a:lnTo>
                    <a:lnTo>
                      <a:pt x="87" y="264"/>
                    </a:lnTo>
                    <a:lnTo>
                      <a:pt x="74" y="299"/>
                    </a:lnTo>
                    <a:lnTo>
                      <a:pt x="62" y="332"/>
                    </a:lnTo>
                    <a:lnTo>
                      <a:pt x="39" y="387"/>
                    </a:lnTo>
                    <a:lnTo>
                      <a:pt x="20" y="428"/>
                    </a:lnTo>
                    <a:lnTo>
                      <a:pt x="9" y="454"/>
                    </a:lnTo>
                    <a:lnTo>
                      <a:pt x="4" y="462"/>
                    </a:lnTo>
                    <a:lnTo>
                      <a:pt x="0" y="492"/>
                    </a:lnTo>
                    <a:lnTo>
                      <a:pt x="129" y="478"/>
                    </a:lnTo>
                    <a:close/>
                  </a:path>
                </a:pathLst>
              </a:custGeom>
              <a:solidFill>
                <a:srgbClr val="1F1A17"/>
              </a:solidFill>
              <a:ln w="9525">
                <a:noFill/>
                <a:round/>
                <a:headEnd/>
                <a:tailEnd/>
              </a:ln>
            </p:spPr>
            <p:txBody>
              <a:bodyPr/>
              <a:lstStyle/>
              <a:p>
                <a:endParaRPr lang="pt-BR"/>
              </a:p>
            </p:txBody>
          </p:sp>
          <p:sp>
            <p:nvSpPr>
              <p:cNvPr id="63582" name="Freeform 1036"/>
              <p:cNvSpPr>
                <a:spLocks/>
              </p:cNvSpPr>
              <p:nvPr/>
            </p:nvSpPr>
            <p:spPr bwMode="auto">
              <a:xfrm>
                <a:off x="1597" y="1879"/>
                <a:ext cx="46" cy="198"/>
              </a:xfrm>
              <a:custGeom>
                <a:avLst/>
                <a:gdLst>
                  <a:gd name="T0" fmla="*/ 0 w 293"/>
                  <a:gd name="T1" fmla="*/ 0 h 1201"/>
                  <a:gd name="T2" fmla="*/ 0 w 293"/>
                  <a:gd name="T3" fmla="*/ 0 h 1201"/>
                  <a:gd name="T4" fmla="*/ 0 w 293"/>
                  <a:gd name="T5" fmla="*/ 0 h 1201"/>
                  <a:gd name="T6" fmla="*/ 0 w 293"/>
                  <a:gd name="T7" fmla="*/ 0 h 1201"/>
                  <a:gd name="T8" fmla="*/ 0 w 293"/>
                  <a:gd name="T9" fmla="*/ 0 h 1201"/>
                  <a:gd name="T10" fmla="*/ 0 w 293"/>
                  <a:gd name="T11" fmla="*/ 0 h 1201"/>
                  <a:gd name="T12" fmla="*/ 0 60000 65536"/>
                  <a:gd name="T13" fmla="*/ 0 60000 65536"/>
                  <a:gd name="T14" fmla="*/ 0 60000 65536"/>
                  <a:gd name="T15" fmla="*/ 0 60000 65536"/>
                  <a:gd name="T16" fmla="*/ 0 60000 65536"/>
                  <a:gd name="T17" fmla="*/ 0 60000 65536"/>
                  <a:gd name="T18" fmla="*/ 0 w 293"/>
                  <a:gd name="T19" fmla="*/ 0 h 1201"/>
                  <a:gd name="T20" fmla="*/ 293 w 293"/>
                  <a:gd name="T21" fmla="*/ 1201 h 1201"/>
                </a:gdLst>
                <a:ahLst/>
                <a:cxnLst>
                  <a:cxn ang="T12">
                    <a:pos x="T0" y="T1"/>
                  </a:cxn>
                  <a:cxn ang="T13">
                    <a:pos x="T2" y="T3"/>
                  </a:cxn>
                  <a:cxn ang="T14">
                    <a:pos x="T4" y="T5"/>
                  </a:cxn>
                  <a:cxn ang="T15">
                    <a:pos x="T6" y="T7"/>
                  </a:cxn>
                  <a:cxn ang="T16">
                    <a:pos x="T8" y="T9"/>
                  </a:cxn>
                  <a:cxn ang="T17">
                    <a:pos x="T10" y="T11"/>
                  </a:cxn>
                </a:cxnLst>
                <a:rect l="T18" t="T19" r="T20" b="T21"/>
                <a:pathLst>
                  <a:path w="293" h="1201">
                    <a:moveTo>
                      <a:pt x="285" y="1201"/>
                    </a:moveTo>
                    <a:lnTo>
                      <a:pt x="293" y="1167"/>
                    </a:lnTo>
                    <a:lnTo>
                      <a:pt x="129" y="0"/>
                    </a:lnTo>
                    <a:lnTo>
                      <a:pt x="0" y="14"/>
                    </a:lnTo>
                    <a:lnTo>
                      <a:pt x="163" y="1180"/>
                    </a:lnTo>
                    <a:lnTo>
                      <a:pt x="285" y="1201"/>
                    </a:lnTo>
                    <a:close/>
                  </a:path>
                </a:pathLst>
              </a:custGeom>
              <a:solidFill>
                <a:srgbClr val="1F1A17"/>
              </a:solidFill>
              <a:ln w="9525">
                <a:noFill/>
                <a:round/>
                <a:headEnd/>
                <a:tailEnd/>
              </a:ln>
            </p:spPr>
            <p:txBody>
              <a:bodyPr/>
              <a:lstStyle/>
              <a:p>
                <a:endParaRPr lang="pt-BR"/>
              </a:p>
            </p:txBody>
          </p:sp>
          <p:sp>
            <p:nvSpPr>
              <p:cNvPr id="63583" name="Freeform 1037"/>
              <p:cNvSpPr>
                <a:spLocks/>
              </p:cNvSpPr>
              <p:nvPr/>
            </p:nvSpPr>
            <p:spPr bwMode="auto">
              <a:xfrm>
                <a:off x="1594" y="2068"/>
                <a:ext cx="48" cy="83"/>
              </a:xfrm>
              <a:custGeom>
                <a:avLst/>
                <a:gdLst>
                  <a:gd name="T0" fmla="*/ 0 w 307"/>
                  <a:gd name="T1" fmla="*/ 0 h 502"/>
                  <a:gd name="T2" fmla="*/ 0 w 307"/>
                  <a:gd name="T3" fmla="*/ 0 h 502"/>
                  <a:gd name="T4" fmla="*/ 0 w 307"/>
                  <a:gd name="T5" fmla="*/ 0 h 502"/>
                  <a:gd name="T6" fmla="*/ 0 w 307"/>
                  <a:gd name="T7" fmla="*/ 0 h 502"/>
                  <a:gd name="T8" fmla="*/ 0 w 307"/>
                  <a:gd name="T9" fmla="*/ 0 h 502"/>
                  <a:gd name="T10" fmla="*/ 0 w 307"/>
                  <a:gd name="T11" fmla="*/ 0 h 502"/>
                  <a:gd name="T12" fmla="*/ 0 w 307"/>
                  <a:gd name="T13" fmla="*/ 0 h 502"/>
                  <a:gd name="T14" fmla="*/ 0 w 307"/>
                  <a:gd name="T15" fmla="*/ 0 h 502"/>
                  <a:gd name="T16" fmla="*/ 0 w 307"/>
                  <a:gd name="T17" fmla="*/ 0 h 502"/>
                  <a:gd name="T18" fmla="*/ 0 w 307"/>
                  <a:gd name="T19" fmla="*/ 0 h 502"/>
                  <a:gd name="T20" fmla="*/ 0 w 307"/>
                  <a:gd name="T21" fmla="*/ 0 h 502"/>
                  <a:gd name="T22" fmla="*/ 0 w 307"/>
                  <a:gd name="T23" fmla="*/ 0 h 502"/>
                  <a:gd name="T24" fmla="*/ 0 w 307"/>
                  <a:gd name="T25" fmla="*/ 0 h 502"/>
                  <a:gd name="T26" fmla="*/ 0 w 307"/>
                  <a:gd name="T27" fmla="*/ 0 h 502"/>
                  <a:gd name="T28" fmla="*/ 0 w 307"/>
                  <a:gd name="T29" fmla="*/ 0 h 502"/>
                  <a:gd name="T30" fmla="*/ 0 w 307"/>
                  <a:gd name="T31" fmla="*/ 0 h 502"/>
                  <a:gd name="T32" fmla="*/ 0 w 307"/>
                  <a:gd name="T33" fmla="*/ 0 h 502"/>
                  <a:gd name="T34" fmla="*/ 0 w 307"/>
                  <a:gd name="T35" fmla="*/ 0 h 502"/>
                  <a:gd name="T36" fmla="*/ 0 w 307"/>
                  <a:gd name="T37" fmla="*/ 0 h 502"/>
                  <a:gd name="T38" fmla="*/ 0 w 307"/>
                  <a:gd name="T39" fmla="*/ 0 h 502"/>
                  <a:gd name="T40" fmla="*/ 0 w 307"/>
                  <a:gd name="T41" fmla="*/ 0 h 502"/>
                  <a:gd name="T42" fmla="*/ 0 w 307"/>
                  <a:gd name="T43" fmla="*/ 0 h 502"/>
                  <a:gd name="T44" fmla="*/ 0 w 307"/>
                  <a:gd name="T45" fmla="*/ 0 h 502"/>
                  <a:gd name="T46" fmla="*/ 0 w 307"/>
                  <a:gd name="T47" fmla="*/ 0 h 502"/>
                  <a:gd name="T48" fmla="*/ 0 w 307"/>
                  <a:gd name="T49" fmla="*/ 0 h 502"/>
                  <a:gd name="T50" fmla="*/ 0 w 307"/>
                  <a:gd name="T51" fmla="*/ 0 h 502"/>
                  <a:gd name="T52" fmla="*/ 0 w 307"/>
                  <a:gd name="T53" fmla="*/ 0 h 502"/>
                  <a:gd name="T54" fmla="*/ 0 w 307"/>
                  <a:gd name="T55" fmla="*/ 0 h 502"/>
                  <a:gd name="T56" fmla="*/ 0 w 307"/>
                  <a:gd name="T57" fmla="*/ 0 h 502"/>
                  <a:gd name="T58" fmla="*/ 0 w 307"/>
                  <a:gd name="T59" fmla="*/ 0 h 502"/>
                  <a:gd name="T60" fmla="*/ 0 w 307"/>
                  <a:gd name="T61" fmla="*/ 0 h 502"/>
                  <a:gd name="T62" fmla="*/ 0 w 307"/>
                  <a:gd name="T63" fmla="*/ 0 h 502"/>
                  <a:gd name="T64" fmla="*/ 0 w 307"/>
                  <a:gd name="T65" fmla="*/ 0 h 502"/>
                  <a:gd name="T66" fmla="*/ 0 w 307"/>
                  <a:gd name="T67" fmla="*/ 0 h 502"/>
                  <a:gd name="T68" fmla="*/ 0 w 307"/>
                  <a:gd name="T69" fmla="*/ 0 h 502"/>
                  <a:gd name="T70" fmla="*/ 0 w 307"/>
                  <a:gd name="T71" fmla="*/ 0 h 502"/>
                  <a:gd name="T72" fmla="*/ 0 w 307"/>
                  <a:gd name="T73" fmla="*/ 0 h 502"/>
                  <a:gd name="T74" fmla="*/ 0 w 307"/>
                  <a:gd name="T75" fmla="*/ 0 h 502"/>
                  <a:gd name="T76" fmla="*/ 0 w 307"/>
                  <a:gd name="T77" fmla="*/ 0 h 502"/>
                  <a:gd name="T78" fmla="*/ 0 w 307"/>
                  <a:gd name="T79" fmla="*/ 0 h 502"/>
                  <a:gd name="T80" fmla="*/ 0 w 307"/>
                  <a:gd name="T81" fmla="*/ 0 h 5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7"/>
                  <a:gd name="T124" fmla="*/ 0 h 502"/>
                  <a:gd name="T125" fmla="*/ 307 w 307"/>
                  <a:gd name="T126" fmla="*/ 502 h 5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7" h="502">
                    <a:moveTo>
                      <a:pt x="131" y="502"/>
                    </a:moveTo>
                    <a:lnTo>
                      <a:pt x="131" y="502"/>
                    </a:lnTo>
                    <a:lnTo>
                      <a:pt x="131" y="487"/>
                    </a:lnTo>
                    <a:lnTo>
                      <a:pt x="132" y="472"/>
                    </a:lnTo>
                    <a:lnTo>
                      <a:pt x="134" y="457"/>
                    </a:lnTo>
                    <a:lnTo>
                      <a:pt x="137" y="439"/>
                    </a:lnTo>
                    <a:lnTo>
                      <a:pt x="141" y="422"/>
                    </a:lnTo>
                    <a:lnTo>
                      <a:pt x="145" y="404"/>
                    </a:lnTo>
                    <a:lnTo>
                      <a:pt x="151" y="385"/>
                    </a:lnTo>
                    <a:lnTo>
                      <a:pt x="157" y="367"/>
                    </a:lnTo>
                    <a:lnTo>
                      <a:pt x="169" y="330"/>
                    </a:lnTo>
                    <a:lnTo>
                      <a:pt x="185" y="292"/>
                    </a:lnTo>
                    <a:lnTo>
                      <a:pt x="201" y="255"/>
                    </a:lnTo>
                    <a:lnTo>
                      <a:pt x="217" y="220"/>
                    </a:lnTo>
                    <a:lnTo>
                      <a:pt x="235" y="186"/>
                    </a:lnTo>
                    <a:lnTo>
                      <a:pt x="251" y="155"/>
                    </a:lnTo>
                    <a:lnTo>
                      <a:pt x="266" y="126"/>
                    </a:lnTo>
                    <a:lnTo>
                      <a:pt x="279" y="103"/>
                    </a:lnTo>
                    <a:lnTo>
                      <a:pt x="300" y="68"/>
                    </a:lnTo>
                    <a:lnTo>
                      <a:pt x="307" y="56"/>
                    </a:lnTo>
                    <a:lnTo>
                      <a:pt x="193" y="0"/>
                    </a:lnTo>
                    <a:lnTo>
                      <a:pt x="184" y="15"/>
                    </a:lnTo>
                    <a:lnTo>
                      <a:pt x="164" y="50"/>
                    </a:lnTo>
                    <a:lnTo>
                      <a:pt x="149" y="76"/>
                    </a:lnTo>
                    <a:lnTo>
                      <a:pt x="133" y="105"/>
                    </a:lnTo>
                    <a:lnTo>
                      <a:pt x="116" y="138"/>
                    </a:lnTo>
                    <a:lnTo>
                      <a:pt x="99" y="174"/>
                    </a:lnTo>
                    <a:lnTo>
                      <a:pt x="80" y="212"/>
                    </a:lnTo>
                    <a:lnTo>
                      <a:pt x="63" y="252"/>
                    </a:lnTo>
                    <a:lnTo>
                      <a:pt x="47" y="293"/>
                    </a:lnTo>
                    <a:lnTo>
                      <a:pt x="32" y="335"/>
                    </a:lnTo>
                    <a:lnTo>
                      <a:pt x="25" y="356"/>
                    </a:lnTo>
                    <a:lnTo>
                      <a:pt x="20" y="377"/>
                    </a:lnTo>
                    <a:lnTo>
                      <a:pt x="14" y="399"/>
                    </a:lnTo>
                    <a:lnTo>
                      <a:pt x="9" y="419"/>
                    </a:lnTo>
                    <a:lnTo>
                      <a:pt x="6" y="440"/>
                    </a:lnTo>
                    <a:lnTo>
                      <a:pt x="4" y="461"/>
                    </a:lnTo>
                    <a:lnTo>
                      <a:pt x="1" y="482"/>
                    </a:lnTo>
                    <a:lnTo>
                      <a:pt x="0" y="502"/>
                    </a:lnTo>
                    <a:lnTo>
                      <a:pt x="131" y="502"/>
                    </a:lnTo>
                    <a:close/>
                  </a:path>
                </a:pathLst>
              </a:custGeom>
              <a:solidFill>
                <a:srgbClr val="1F1A17"/>
              </a:solidFill>
              <a:ln w="9525">
                <a:noFill/>
                <a:round/>
                <a:headEnd/>
                <a:tailEnd/>
              </a:ln>
            </p:spPr>
            <p:txBody>
              <a:bodyPr/>
              <a:lstStyle/>
              <a:p>
                <a:endParaRPr lang="pt-BR"/>
              </a:p>
            </p:txBody>
          </p:sp>
          <p:sp>
            <p:nvSpPr>
              <p:cNvPr id="63584" name="Freeform 1038"/>
              <p:cNvSpPr>
                <a:spLocks/>
              </p:cNvSpPr>
              <p:nvPr/>
            </p:nvSpPr>
            <p:spPr bwMode="auto">
              <a:xfrm>
                <a:off x="1594" y="2151"/>
                <a:ext cx="106" cy="76"/>
              </a:xfrm>
              <a:custGeom>
                <a:avLst/>
                <a:gdLst>
                  <a:gd name="T0" fmla="*/ 0 w 681"/>
                  <a:gd name="T1" fmla="*/ 0 h 459"/>
                  <a:gd name="T2" fmla="*/ 0 w 681"/>
                  <a:gd name="T3" fmla="*/ 0 h 459"/>
                  <a:gd name="T4" fmla="*/ 0 w 681"/>
                  <a:gd name="T5" fmla="*/ 0 h 459"/>
                  <a:gd name="T6" fmla="*/ 0 w 681"/>
                  <a:gd name="T7" fmla="*/ 0 h 459"/>
                  <a:gd name="T8" fmla="*/ 0 w 681"/>
                  <a:gd name="T9" fmla="*/ 0 h 459"/>
                  <a:gd name="T10" fmla="*/ 0 w 681"/>
                  <a:gd name="T11" fmla="*/ 0 h 459"/>
                  <a:gd name="T12" fmla="*/ 0 w 681"/>
                  <a:gd name="T13" fmla="*/ 0 h 459"/>
                  <a:gd name="T14" fmla="*/ 0 w 681"/>
                  <a:gd name="T15" fmla="*/ 0 h 459"/>
                  <a:gd name="T16" fmla="*/ 0 w 681"/>
                  <a:gd name="T17" fmla="*/ 0 h 459"/>
                  <a:gd name="T18" fmla="*/ 0 w 681"/>
                  <a:gd name="T19" fmla="*/ 0 h 459"/>
                  <a:gd name="T20" fmla="*/ 0 w 681"/>
                  <a:gd name="T21" fmla="*/ 0 h 459"/>
                  <a:gd name="T22" fmla="*/ 0 w 681"/>
                  <a:gd name="T23" fmla="*/ 0 h 459"/>
                  <a:gd name="T24" fmla="*/ 0 w 681"/>
                  <a:gd name="T25" fmla="*/ 0 h 459"/>
                  <a:gd name="T26" fmla="*/ 0 w 681"/>
                  <a:gd name="T27" fmla="*/ 0 h 459"/>
                  <a:gd name="T28" fmla="*/ 0 w 681"/>
                  <a:gd name="T29" fmla="*/ 0 h 459"/>
                  <a:gd name="T30" fmla="*/ 0 w 681"/>
                  <a:gd name="T31" fmla="*/ 0 h 459"/>
                  <a:gd name="T32" fmla="*/ 0 w 681"/>
                  <a:gd name="T33" fmla="*/ 0 h 459"/>
                  <a:gd name="T34" fmla="*/ 0 w 681"/>
                  <a:gd name="T35" fmla="*/ 0 h 459"/>
                  <a:gd name="T36" fmla="*/ 0 w 681"/>
                  <a:gd name="T37" fmla="*/ 0 h 459"/>
                  <a:gd name="T38" fmla="*/ 0 w 681"/>
                  <a:gd name="T39" fmla="*/ 0 h 459"/>
                  <a:gd name="T40" fmla="*/ 0 w 681"/>
                  <a:gd name="T41" fmla="*/ 0 h 459"/>
                  <a:gd name="T42" fmla="*/ 0 w 681"/>
                  <a:gd name="T43" fmla="*/ 0 h 459"/>
                  <a:gd name="T44" fmla="*/ 0 w 681"/>
                  <a:gd name="T45" fmla="*/ 0 h 459"/>
                  <a:gd name="T46" fmla="*/ 0 w 681"/>
                  <a:gd name="T47" fmla="*/ 0 h 459"/>
                  <a:gd name="T48" fmla="*/ 0 w 681"/>
                  <a:gd name="T49" fmla="*/ 0 h 459"/>
                  <a:gd name="T50" fmla="*/ 0 w 681"/>
                  <a:gd name="T51" fmla="*/ 0 h 459"/>
                  <a:gd name="T52" fmla="*/ 0 w 681"/>
                  <a:gd name="T53" fmla="*/ 0 h 459"/>
                  <a:gd name="T54" fmla="*/ 0 w 681"/>
                  <a:gd name="T55" fmla="*/ 0 h 459"/>
                  <a:gd name="T56" fmla="*/ 0 w 681"/>
                  <a:gd name="T57" fmla="*/ 0 h 459"/>
                  <a:gd name="T58" fmla="*/ 0 w 681"/>
                  <a:gd name="T59" fmla="*/ 0 h 459"/>
                  <a:gd name="T60" fmla="*/ 0 w 681"/>
                  <a:gd name="T61" fmla="*/ 0 h 459"/>
                  <a:gd name="T62" fmla="*/ 0 w 681"/>
                  <a:gd name="T63" fmla="*/ 0 h 459"/>
                  <a:gd name="T64" fmla="*/ 0 w 681"/>
                  <a:gd name="T65" fmla="*/ 0 h 459"/>
                  <a:gd name="T66" fmla="*/ 0 w 681"/>
                  <a:gd name="T67" fmla="*/ 0 h 4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
                  <a:gd name="T103" fmla="*/ 0 h 459"/>
                  <a:gd name="T104" fmla="*/ 681 w 681"/>
                  <a:gd name="T105" fmla="*/ 459 h 4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 h="459">
                    <a:moveTo>
                      <a:pt x="681" y="343"/>
                    </a:moveTo>
                    <a:lnTo>
                      <a:pt x="681" y="343"/>
                    </a:lnTo>
                    <a:lnTo>
                      <a:pt x="640" y="343"/>
                    </a:lnTo>
                    <a:lnTo>
                      <a:pt x="601" y="341"/>
                    </a:lnTo>
                    <a:lnTo>
                      <a:pt x="563" y="338"/>
                    </a:lnTo>
                    <a:lnTo>
                      <a:pt x="529" y="334"/>
                    </a:lnTo>
                    <a:lnTo>
                      <a:pt x="494" y="330"/>
                    </a:lnTo>
                    <a:lnTo>
                      <a:pt x="463" y="323"/>
                    </a:lnTo>
                    <a:lnTo>
                      <a:pt x="434" y="316"/>
                    </a:lnTo>
                    <a:lnTo>
                      <a:pt x="406" y="309"/>
                    </a:lnTo>
                    <a:lnTo>
                      <a:pt x="380" y="301"/>
                    </a:lnTo>
                    <a:lnTo>
                      <a:pt x="355" y="292"/>
                    </a:lnTo>
                    <a:lnTo>
                      <a:pt x="332" y="282"/>
                    </a:lnTo>
                    <a:lnTo>
                      <a:pt x="311" y="272"/>
                    </a:lnTo>
                    <a:lnTo>
                      <a:pt x="292" y="261"/>
                    </a:lnTo>
                    <a:lnTo>
                      <a:pt x="272" y="250"/>
                    </a:lnTo>
                    <a:lnTo>
                      <a:pt x="256" y="238"/>
                    </a:lnTo>
                    <a:lnTo>
                      <a:pt x="240" y="226"/>
                    </a:lnTo>
                    <a:lnTo>
                      <a:pt x="226" y="214"/>
                    </a:lnTo>
                    <a:lnTo>
                      <a:pt x="213" y="201"/>
                    </a:lnTo>
                    <a:lnTo>
                      <a:pt x="200" y="187"/>
                    </a:lnTo>
                    <a:lnTo>
                      <a:pt x="190" y="174"/>
                    </a:lnTo>
                    <a:lnTo>
                      <a:pt x="180" y="161"/>
                    </a:lnTo>
                    <a:lnTo>
                      <a:pt x="171" y="147"/>
                    </a:lnTo>
                    <a:lnTo>
                      <a:pt x="163" y="132"/>
                    </a:lnTo>
                    <a:lnTo>
                      <a:pt x="156" y="118"/>
                    </a:lnTo>
                    <a:lnTo>
                      <a:pt x="150" y="103"/>
                    </a:lnTo>
                    <a:lnTo>
                      <a:pt x="144" y="89"/>
                    </a:lnTo>
                    <a:lnTo>
                      <a:pt x="140" y="73"/>
                    </a:lnTo>
                    <a:lnTo>
                      <a:pt x="136" y="59"/>
                    </a:lnTo>
                    <a:lnTo>
                      <a:pt x="134" y="44"/>
                    </a:lnTo>
                    <a:lnTo>
                      <a:pt x="132" y="30"/>
                    </a:lnTo>
                    <a:lnTo>
                      <a:pt x="131" y="15"/>
                    </a:lnTo>
                    <a:lnTo>
                      <a:pt x="131" y="0"/>
                    </a:lnTo>
                    <a:lnTo>
                      <a:pt x="0" y="0"/>
                    </a:lnTo>
                    <a:lnTo>
                      <a:pt x="1" y="20"/>
                    </a:lnTo>
                    <a:lnTo>
                      <a:pt x="2" y="40"/>
                    </a:lnTo>
                    <a:lnTo>
                      <a:pt x="5" y="59"/>
                    </a:lnTo>
                    <a:lnTo>
                      <a:pt x="9" y="80"/>
                    </a:lnTo>
                    <a:lnTo>
                      <a:pt x="14" y="100"/>
                    </a:lnTo>
                    <a:lnTo>
                      <a:pt x="20" y="120"/>
                    </a:lnTo>
                    <a:lnTo>
                      <a:pt x="26" y="141"/>
                    </a:lnTo>
                    <a:lnTo>
                      <a:pt x="36" y="161"/>
                    </a:lnTo>
                    <a:lnTo>
                      <a:pt x="45" y="181"/>
                    </a:lnTo>
                    <a:lnTo>
                      <a:pt x="56" y="201"/>
                    </a:lnTo>
                    <a:lnTo>
                      <a:pt x="69" y="220"/>
                    </a:lnTo>
                    <a:lnTo>
                      <a:pt x="83" y="239"/>
                    </a:lnTo>
                    <a:lnTo>
                      <a:pt x="97" y="258"/>
                    </a:lnTo>
                    <a:lnTo>
                      <a:pt x="115" y="277"/>
                    </a:lnTo>
                    <a:lnTo>
                      <a:pt x="133" y="294"/>
                    </a:lnTo>
                    <a:lnTo>
                      <a:pt x="152" y="311"/>
                    </a:lnTo>
                    <a:lnTo>
                      <a:pt x="174" y="328"/>
                    </a:lnTo>
                    <a:lnTo>
                      <a:pt x="197" y="343"/>
                    </a:lnTo>
                    <a:lnTo>
                      <a:pt x="221" y="358"/>
                    </a:lnTo>
                    <a:lnTo>
                      <a:pt x="246" y="372"/>
                    </a:lnTo>
                    <a:lnTo>
                      <a:pt x="274" y="385"/>
                    </a:lnTo>
                    <a:lnTo>
                      <a:pt x="303" y="398"/>
                    </a:lnTo>
                    <a:lnTo>
                      <a:pt x="333" y="409"/>
                    </a:lnTo>
                    <a:lnTo>
                      <a:pt x="365" y="419"/>
                    </a:lnTo>
                    <a:lnTo>
                      <a:pt x="399" y="428"/>
                    </a:lnTo>
                    <a:lnTo>
                      <a:pt x="435" y="435"/>
                    </a:lnTo>
                    <a:lnTo>
                      <a:pt x="471" y="442"/>
                    </a:lnTo>
                    <a:lnTo>
                      <a:pt x="510" y="448"/>
                    </a:lnTo>
                    <a:lnTo>
                      <a:pt x="550" y="453"/>
                    </a:lnTo>
                    <a:lnTo>
                      <a:pt x="592" y="456"/>
                    </a:lnTo>
                    <a:lnTo>
                      <a:pt x="635" y="458"/>
                    </a:lnTo>
                    <a:lnTo>
                      <a:pt x="681" y="459"/>
                    </a:lnTo>
                    <a:lnTo>
                      <a:pt x="681" y="343"/>
                    </a:lnTo>
                    <a:close/>
                  </a:path>
                </a:pathLst>
              </a:custGeom>
              <a:solidFill>
                <a:srgbClr val="1F1A17"/>
              </a:solidFill>
              <a:ln w="9525">
                <a:noFill/>
                <a:round/>
                <a:headEnd/>
                <a:tailEnd/>
              </a:ln>
            </p:spPr>
            <p:txBody>
              <a:bodyPr/>
              <a:lstStyle/>
              <a:p>
                <a:endParaRPr lang="pt-BR"/>
              </a:p>
            </p:txBody>
          </p:sp>
          <p:sp>
            <p:nvSpPr>
              <p:cNvPr id="63585" name="Freeform 1039"/>
              <p:cNvSpPr>
                <a:spLocks/>
              </p:cNvSpPr>
              <p:nvPr/>
            </p:nvSpPr>
            <p:spPr bwMode="auto">
              <a:xfrm>
                <a:off x="1700" y="2158"/>
                <a:ext cx="75" cy="69"/>
              </a:xfrm>
              <a:custGeom>
                <a:avLst/>
                <a:gdLst>
                  <a:gd name="T0" fmla="*/ 0 w 478"/>
                  <a:gd name="T1" fmla="*/ 0 h 422"/>
                  <a:gd name="T2" fmla="*/ 0 w 478"/>
                  <a:gd name="T3" fmla="*/ 0 h 422"/>
                  <a:gd name="T4" fmla="*/ 0 w 478"/>
                  <a:gd name="T5" fmla="*/ 0 h 422"/>
                  <a:gd name="T6" fmla="*/ 0 w 478"/>
                  <a:gd name="T7" fmla="*/ 0 h 422"/>
                  <a:gd name="T8" fmla="*/ 0 w 478"/>
                  <a:gd name="T9" fmla="*/ 0 h 422"/>
                  <a:gd name="T10" fmla="*/ 0 w 478"/>
                  <a:gd name="T11" fmla="*/ 0 h 422"/>
                  <a:gd name="T12" fmla="*/ 0 w 478"/>
                  <a:gd name="T13" fmla="*/ 0 h 422"/>
                  <a:gd name="T14" fmla="*/ 0 w 478"/>
                  <a:gd name="T15" fmla="*/ 0 h 422"/>
                  <a:gd name="T16" fmla="*/ 0 w 478"/>
                  <a:gd name="T17" fmla="*/ 0 h 422"/>
                  <a:gd name="T18" fmla="*/ 0 w 478"/>
                  <a:gd name="T19" fmla="*/ 0 h 422"/>
                  <a:gd name="T20" fmla="*/ 0 w 478"/>
                  <a:gd name="T21" fmla="*/ 0 h 422"/>
                  <a:gd name="T22" fmla="*/ 0 w 478"/>
                  <a:gd name="T23" fmla="*/ 0 h 422"/>
                  <a:gd name="T24" fmla="*/ 0 w 478"/>
                  <a:gd name="T25" fmla="*/ 0 h 422"/>
                  <a:gd name="T26" fmla="*/ 0 w 478"/>
                  <a:gd name="T27" fmla="*/ 0 h 422"/>
                  <a:gd name="T28" fmla="*/ 0 w 478"/>
                  <a:gd name="T29" fmla="*/ 0 h 422"/>
                  <a:gd name="T30" fmla="*/ 0 w 478"/>
                  <a:gd name="T31" fmla="*/ 0 h 422"/>
                  <a:gd name="T32" fmla="*/ 0 w 478"/>
                  <a:gd name="T33" fmla="*/ 0 h 422"/>
                  <a:gd name="T34" fmla="*/ 0 w 478"/>
                  <a:gd name="T35" fmla="*/ 0 h 422"/>
                  <a:gd name="T36" fmla="*/ 0 w 478"/>
                  <a:gd name="T37" fmla="*/ 0 h 422"/>
                  <a:gd name="T38" fmla="*/ 0 w 478"/>
                  <a:gd name="T39" fmla="*/ 0 h 422"/>
                  <a:gd name="T40" fmla="*/ 0 w 478"/>
                  <a:gd name="T41" fmla="*/ 0 h 422"/>
                  <a:gd name="T42" fmla="*/ 0 w 478"/>
                  <a:gd name="T43" fmla="*/ 0 h 422"/>
                  <a:gd name="T44" fmla="*/ 0 w 478"/>
                  <a:gd name="T45" fmla="*/ 0 h 422"/>
                  <a:gd name="T46" fmla="*/ 0 w 478"/>
                  <a:gd name="T47" fmla="*/ 0 h 422"/>
                  <a:gd name="T48" fmla="*/ 0 w 478"/>
                  <a:gd name="T49" fmla="*/ 0 h 422"/>
                  <a:gd name="T50" fmla="*/ 0 w 478"/>
                  <a:gd name="T51" fmla="*/ 0 h 422"/>
                  <a:gd name="T52" fmla="*/ 0 w 478"/>
                  <a:gd name="T53" fmla="*/ 0 h 422"/>
                  <a:gd name="T54" fmla="*/ 0 w 478"/>
                  <a:gd name="T55" fmla="*/ 0 h 422"/>
                  <a:gd name="T56" fmla="*/ 0 w 478"/>
                  <a:gd name="T57" fmla="*/ 0 h 422"/>
                  <a:gd name="T58" fmla="*/ 0 w 478"/>
                  <a:gd name="T59" fmla="*/ 0 h 422"/>
                  <a:gd name="T60" fmla="*/ 0 w 478"/>
                  <a:gd name="T61" fmla="*/ 0 h 422"/>
                  <a:gd name="T62" fmla="*/ 0 w 478"/>
                  <a:gd name="T63" fmla="*/ 0 h 422"/>
                  <a:gd name="T64" fmla="*/ 0 w 478"/>
                  <a:gd name="T65" fmla="*/ 0 h 422"/>
                  <a:gd name="T66" fmla="*/ 0 w 478"/>
                  <a:gd name="T67" fmla="*/ 0 h 422"/>
                  <a:gd name="T68" fmla="*/ 0 w 478"/>
                  <a:gd name="T69" fmla="*/ 0 h 422"/>
                  <a:gd name="T70" fmla="*/ 0 w 478"/>
                  <a:gd name="T71" fmla="*/ 0 h 422"/>
                  <a:gd name="T72" fmla="*/ 0 w 478"/>
                  <a:gd name="T73" fmla="*/ 0 h 422"/>
                  <a:gd name="T74" fmla="*/ 0 w 478"/>
                  <a:gd name="T75" fmla="*/ 0 h 422"/>
                  <a:gd name="T76" fmla="*/ 0 w 478"/>
                  <a:gd name="T77" fmla="*/ 0 h 422"/>
                  <a:gd name="T78" fmla="*/ 0 w 478"/>
                  <a:gd name="T79" fmla="*/ 0 h 422"/>
                  <a:gd name="T80" fmla="*/ 0 w 478"/>
                  <a:gd name="T81" fmla="*/ 0 h 422"/>
                  <a:gd name="T82" fmla="*/ 0 w 478"/>
                  <a:gd name="T83" fmla="*/ 0 h 422"/>
                  <a:gd name="T84" fmla="*/ 0 w 478"/>
                  <a:gd name="T85" fmla="*/ 0 h 422"/>
                  <a:gd name="T86" fmla="*/ 0 w 478"/>
                  <a:gd name="T87" fmla="*/ 0 h 422"/>
                  <a:gd name="T88" fmla="*/ 0 w 478"/>
                  <a:gd name="T89" fmla="*/ 0 h 422"/>
                  <a:gd name="T90" fmla="*/ 0 w 478"/>
                  <a:gd name="T91" fmla="*/ 0 h 422"/>
                  <a:gd name="T92" fmla="*/ 0 w 478"/>
                  <a:gd name="T93" fmla="*/ 0 h 422"/>
                  <a:gd name="T94" fmla="*/ 0 w 478"/>
                  <a:gd name="T95" fmla="*/ 0 h 422"/>
                  <a:gd name="T96" fmla="*/ 0 w 478"/>
                  <a:gd name="T97" fmla="*/ 0 h 422"/>
                  <a:gd name="T98" fmla="*/ 0 w 478"/>
                  <a:gd name="T99" fmla="*/ 0 h 422"/>
                  <a:gd name="T100" fmla="*/ 0 w 478"/>
                  <a:gd name="T101" fmla="*/ 0 h 422"/>
                  <a:gd name="T102" fmla="*/ 0 w 478"/>
                  <a:gd name="T103" fmla="*/ 0 h 422"/>
                  <a:gd name="T104" fmla="*/ 0 w 478"/>
                  <a:gd name="T105" fmla="*/ 0 h 422"/>
                  <a:gd name="T106" fmla="*/ 0 w 478"/>
                  <a:gd name="T107" fmla="*/ 0 h 422"/>
                  <a:gd name="T108" fmla="*/ 0 w 478"/>
                  <a:gd name="T109" fmla="*/ 0 h 422"/>
                  <a:gd name="T110" fmla="*/ 0 w 478"/>
                  <a:gd name="T111" fmla="*/ 0 h 422"/>
                  <a:gd name="T112" fmla="*/ 0 w 478"/>
                  <a:gd name="T113" fmla="*/ 0 h 4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8"/>
                  <a:gd name="T172" fmla="*/ 0 h 422"/>
                  <a:gd name="T173" fmla="*/ 478 w 478"/>
                  <a:gd name="T174" fmla="*/ 422 h 4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8" h="422">
                    <a:moveTo>
                      <a:pt x="345" y="0"/>
                    </a:moveTo>
                    <a:lnTo>
                      <a:pt x="345" y="0"/>
                    </a:lnTo>
                    <a:lnTo>
                      <a:pt x="346" y="32"/>
                    </a:lnTo>
                    <a:lnTo>
                      <a:pt x="348" y="79"/>
                    </a:lnTo>
                    <a:lnTo>
                      <a:pt x="346" y="89"/>
                    </a:lnTo>
                    <a:lnTo>
                      <a:pt x="345" y="102"/>
                    </a:lnTo>
                    <a:lnTo>
                      <a:pt x="343" y="115"/>
                    </a:lnTo>
                    <a:lnTo>
                      <a:pt x="341" y="128"/>
                    </a:lnTo>
                    <a:lnTo>
                      <a:pt x="337" y="140"/>
                    </a:lnTo>
                    <a:lnTo>
                      <a:pt x="334" y="153"/>
                    </a:lnTo>
                    <a:lnTo>
                      <a:pt x="328" y="166"/>
                    </a:lnTo>
                    <a:lnTo>
                      <a:pt x="322" y="178"/>
                    </a:lnTo>
                    <a:lnTo>
                      <a:pt x="316" y="190"/>
                    </a:lnTo>
                    <a:lnTo>
                      <a:pt x="309" y="202"/>
                    </a:lnTo>
                    <a:lnTo>
                      <a:pt x="300" y="213"/>
                    </a:lnTo>
                    <a:lnTo>
                      <a:pt x="289" y="224"/>
                    </a:lnTo>
                    <a:lnTo>
                      <a:pt x="278" y="235"/>
                    </a:lnTo>
                    <a:lnTo>
                      <a:pt x="264" y="245"/>
                    </a:lnTo>
                    <a:lnTo>
                      <a:pt x="249" y="255"/>
                    </a:lnTo>
                    <a:lnTo>
                      <a:pt x="232" y="264"/>
                    </a:lnTo>
                    <a:lnTo>
                      <a:pt x="213" y="273"/>
                    </a:lnTo>
                    <a:lnTo>
                      <a:pt x="191" y="280"/>
                    </a:lnTo>
                    <a:lnTo>
                      <a:pt x="166" y="287"/>
                    </a:lnTo>
                    <a:lnTo>
                      <a:pt x="139" y="295"/>
                    </a:lnTo>
                    <a:lnTo>
                      <a:pt x="110" y="300"/>
                    </a:lnTo>
                    <a:lnTo>
                      <a:pt x="75" y="303"/>
                    </a:lnTo>
                    <a:lnTo>
                      <a:pt x="40" y="306"/>
                    </a:lnTo>
                    <a:lnTo>
                      <a:pt x="0" y="306"/>
                    </a:lnTo>
                    <a:lnTo>
                      <a:pt x="0" y="422"/>
                    </a:lnTo>
                    <a:lnTo>
                      <a:pt x="46" y="421"/>
                    </a:lnTo>
                    <a:lnTo>
                      <a:pt x="89" y="418"/>
                    </a:lnTo>
                    <a:lnTo>
                      <a:pt x="129" y="414"/>
                    </a:lnTo>
                    <a:lnTo>
                      <a:pt x="167" y="406"/>
                    </a:lnTo>
                    <a:lnTo>
                      <a:pt x="202" y="398"/>
                    </a:lnTo>
                    <a:lnTo>
                      <a:pt x="236" y="389"/>
                    </a:lnTo>
                    <a:lnTo>
                      <a:pt x="266" y="378"/>
                    </a:lnTo>
                    <a:lnTo>
                      <a:pt x="295" y="365"/>
                    </a:lnTo>
                    <a:lnTo>
                      <a:pt x="320" y="352"/>
                    </a:lnTo>
                    <a:lnTo>
                      <a:pt x="344" y="335"/>
                    </a:lnTo>
                    <a:lnTo>
                      <a:pt x="366" y="319"/>
                    </a:lnTo>
                    <a:lnTo>
                      <a:pt x="385" y="302"/>
                    </a:lnTo>
                    <a:lnTo>
                      <a:pt x="403" y="283"/>
                    </a:lnTo>
                    <a:lnTo>
                      <a:pt x="417" y="265"/>
                    </a:lnTo>
                    <a:lnTo>
                      <a:pt x="430" y="246"/>
                    </a:lnTo>
                    <a:lnTo>
                      <a:pt x="441" y="227"/>
                    </a:lnTo>
                    <a:lnTo>
                      <a:pt x="451" y="207"/>
                    </a:lnTo>
                    <a:lnTo>
                      <a:pt x="457" y="188"/>
                    </a:lnTo>
                    <a:lnTo>
                      <a:pt x="464" y="169"/>
                    </a:lnTo>
                    <a:lnTo>
                      <a:pt x="469" y="150"/>
                    </a:lnTo>
                    <a:lnTo>
                      <a:pt x="472" y="132"/>
                    </a:lnTo>
                    <a:lnTo>
                      <a:pt x="475" y="115"/>
                    </a:lnTo>
                    <a:lnTo>
                      <a:pt x="477" y="97"/>
                    </a:lnTo>
                    <a:lnTo>
                      <a:pt x="478" y="79"/>
                    </a:lnTo>
                    <a:lnTo>
                      <a:pt x="477" y="29"/>
                    </a:lnTo>
                    <a:lnTo>
                      <a:pt x="476" y="0"/>
                    </a:lnTo>
                    <a:lnTo>
                      <a:pt x="345" y="0"/>
                    </a:lnTo>
                    <a:close/>
                  </a:path>
                </a:pathLst>
              </a:custGeom>
              <a:solidFill>
                <a:srgbClr val="1F1A17"/>
              </a:solidFill>
              <a:ln w="9525">
                <a:noFill/>
                <a:round/>
                <a:headEnd/>
                <a:tailEnd/>
              </a:ln>
            </p:spPr>
            <p:txBody>
              <a:bodyPr/>
              <a:lstStyle/>
              <a:p>
                <a:endParaRPr lang="pt-BR"/>
              </a:p>
            </p:txBody>
          </p:sp>
          <p:sp>
            <p:nvSpPr>
              <p:cNvPr id="63586" name="Freeform 1040"/>
              <p:cNvSpPr>
                <a:spLocks/>
              </p:cNvSpPr>
              <p:nvPr/>
            </p:nvSpPr>
            <p:spPr bwMode="auto">
              <a:xfrm>
                <a:off x="1713" y="2072"/>
                <a:ext cx="62" cy="86"/>
              </a:xfrm>
              <a:custGeom>
                <a:avLst/>
                <a:gdLst>
                  <a:gd name="T0" fmla="*/ 0 w 397"/>
                  <a:gd name="T1" fmla="*/ 0 h 524"/>
                  <a:gd name="T2" fmla="*/ 0 w 397"/>
                  <a:gd name="T3" fmla="*/ 0 h 524"/>
                  <a:gd name="T4" fmla="*/ 0 w 397"/>
                  <a:gd name="T5" fmla="*/ 0 h 524"/>
                  <a:gd name="T6" fmla="*/ 0 w 397"/>
                  <a:gd name="T7" fmla="*/ 0 h 524"/>
                  <a:gd name="T8" fmla="*/ 0 w 397"/>
                  <a:gd name="T9" fmla="*/ 0 h 524"/>
                  <a:gd name="T10" fmla="*/ 0 w 397"/>
                  <a:gd name="T11" fmla="*/ 0 h 524"/>
                  <a:gd name="T12" fmla="*/ 0 w 397"/>
                  <a:gd name="T13" fmla="*/ 0 h 524"/>
                  <a:gd name="T14" fmla="*/ 0 w 397"/>
                  <a:gd name="T15" fmla="*/ 0 h 524"/>
                  <a:gd name="T16" fmla="*/ 0 w 397"/>
                  <a:gd name="T17" fmla="*/ 0 h 524"/>
                  <a:gd name="T18" fmla="*/ 0 w 397"/>
                  <a:gd name="T19" fmla="*/ 0 h 524"/>
                  <a:gd name="T20" fmla="*/ 0 w 397"/>
                  <a:gd name="T21" fmla="*/ 0 h 524"/>
                  <a:gd name="T22" fmla="*/ 0 w 397"/>
                  <a:gd name="T23" fmla="*/ 0 h 524"/>
                  <a:gd name="T24" fmla="*/ 0 w 397"/>
                  <a:gd name="T25" fmla="*/ 0 h 524"/>
                  <a:gd name="T26" fmla="*/ 0 w 397"/>
                  <a:gd name="T27" fmla="*/ 0 h 524"/>
                  <a:gd name="T28" fmla="*/ 0 w 397"/>
                  <a:gd name="T29" fmla="*/ 0 h 524"/>
                  <a:gd name="T30" fmla="*/ 0 w 397"/>
                  <a:gd name="T31" fmla="*/ 0 h 524"/>
                  <a:gd name="T32" fmla="*/ 0 w 397"/>
                  <a:gd name="T33" fmla="*/ 0 h 524"/>
                  <a:gd name="T34" fmla="*/ 0 w 397"/>
                  <a:gd name="T35" fmla="*/ 0 h 524"/>
                  <a:gd name="T36" fmla="*/ 0 w 397"/>
                  <a:gd name="T37" fmla="*/ 0 h 524"/>
                  <a:gd name="T38" fmla="*/ 0 w 397"/>
                  <a:gd name="T39" fmla="*/ 0 h 524"/>
                  <a:gd name="T40" fmla="*/ 0 w 397"/>
                  <a:gd name="T41" fmla="*/ 0 h 524"/>
                  <a:gd name="T42" fmla="*/ 0 w 397"/>
                  <a:gd name="T43" fmla="*/ 0 h 524"/>
                  <a:gd name="T44" fmla="*/ 0 w 397"/>
                  <a:gd name="T45" fmla="*/ 0 h 524"/>
                  <a:gd name="T46" fmla="*/ 0 w 397"/>
                  <a:gd name="T47" fmla="*/ 0 h 524"/>
                  <a:gd name="T48" fmla="*/ 0 w 397"/>
                  <a:gd name="T49" fmla="*/ 0 h 524"/>
                  <a:gd name="T50" fmla="*/ 0 w 397"/>
                  <a:gd name="T51" fmla="*/ 0 h 524"/>
                  <a:gd name="T52" fmla="*/ 0 w 397"/>
                  <a:gd name="T53" fmla="*/ 0 h 524"/>
                  <a:gd name="T54" fmla="*/ 0 w 397"/>
                  <a:gd name="T55" fmla="*/ 0 h 524"/>
                  <a:gd name="T56" fmla="*/ 0 w 397"/>
                  <a:gd name="T57" fmla="*/ 0 h 5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7"/>
                  <a:gd name="T88" fmla="*/ 0 h 524"/>
                  <a:gd name="T89" fmla="*/ 397 w 397"/>
                  <a:gd name="T90" fmla="*/ 524 h 5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7" h="524">
                    <a:moveTo>
                      <a:pt x="0" y="31"/>
                    </a:moveTo>
                    <a:lnTo>
                      <a:pt x="8" y="54"/>
                    </a:lnTo>
                    <a:lnTo>
                      <a:pt x="19" y="74"/>
                    </a:lnTo>
                    <a:lnTo>
                      <a:pt x="49" y="124"/>
                    </a:lnTo>
                    <a:lnTo>
                      <a:pt x="91" y="196"/>
                    </a:lnTo>
                    <a:lnTo>
                      <a:pt x="139" y="279"/>
                    </a:lnTo>
                    <a:lnTo>
                      <a:pt x="189" y="365"/>
                    </a:lnTo>
                    <a:lnTo>
                      <a:pt x="231" y="444"/>
                    </a:lnTo>
                    <a:lnTo>
                      <a:pt x="247" y="476"/>
                    </a:lnTo>
                    <a:lnTo>
                      <a:pt x="259" y="504"/>
                    </a:lnTo>
                    <a:lnTo>
                      <a:pt x="263" y="513"/>
                    </a:lnTo>
                    <a:lnTo>
                      <a:pt x="265" y="520"/>
                    </a:lnTo>
                    <a:lnTo>
                      <a:pt x="266" y="524"/>
                    </a:lnTo>
                    <a:lnTo>
                      <a:pt x="266" y="520"/>
                    </a:lnTo>
                    <a:lnTo>
                      <a:pt x="397" y="520"/>
                    </a:lnTo>
                    <a:lnTo>
                      <a:pt x="394" y="503"/>
                    </a:lnTo>
                    <a:lnTo>
                      <a:pt x="391" y="489"/>
                    </a:lnTo>
                    <a:lnTo>
                      <a:pt x="386" y="476"/>
                    </a:lnTo>
                    <a:lnTo>
                      <a:pt x="381" y="462"/>
                    </a:lnTo>
                    <a:lnTo>
                      <a:pt x="366" y="431"/>
                    </a:lnTo>
                    <a:lnTo>
                      <a:pt x="349" y="395"/>
                    </a:lnTo>
                    <a:lnTo>
                      <a:pt x="305" y="315"/>
                    </a:lnTo>
                    <a:lnTo>
                      <a:pt x="256" y="227"/>
                    </a:lnTo>
                    <a:lnTo>
                      <a:pt x="207" y="142"/>
                    </a:lnTo>
                    <a:lnTo>
                      <a:pt x="163" y="70"/>
                    </a:lnTo>
                    <a:lnTo>
                      <a:pt x="134" y="19"/>
                    </a:lnTo>
                    <a:lnTo>
                      <a:pt x="122" y="0"/>
                    </a:lnTo>
                    <a:lnTo>
                      <a:pt x="129" y="24"/>
                    </a:lnTo>
                    <a:lnTo>
                      <a:pt x="0" y="31"/>
                    </a:lnTo>
                    <a:close/>
                  </a:path>
                </a:pathLst>
              </a:custGeom>
              <a:solidFill>
                <a:srgbClr val="1F1A17"/>
              </a:solidFill>
              <a:ln w="9525">
                <a:noFill/>
                <a:round/>
                <a:headEnd/>
                <a:tailEnd/>
              </a:ln>
            </p:spPr>
            <p:txBody>
              <a:bodyPr/>
              <a:lstStyle/>
              <a:p>
                <a:endParaRPr lang="pt-BR"/>
              </a:p>
            </p:txBody>
          </p:sp>
          <p:sp>
            <p:nvSpPr>
              <p:cNvPr id="63587" name="Freeform 1041"/>
              <p:cNvSpPr>
                <a:spLocks/>
              </p:cNvSpPr>
              <p:nvPr/>
            </p:nvSpPr>
            <p:spPr bwMode="auto">
              <a:xfrm>
                <a:off x="1700" y="1881"/>
                <a:ext cx="32" cy="196"/>
              </a:xfrm>
              <a:custGeom>
                <a:avLst/>
                <a:gdLst>
                  <a:gd name="T0" fmla="*/ 0 w 212"/>
                  <a:gd name="T1" fmla="*/ 0 h 1180"/>
                  <a:gd name="T2" fmla="*/ 0 w 212"/>
                  <a:gd name="T3" fmla="*/ 0 h 1180"/>
                  <a:gd name="T4" fmla="*/ 0 w 212"/>
                  <a:gd name="T5" fmla="*/ 0 h 1180"/>
                  <a:gd name="T6" fmla="*/ 0 w 212"/>
                  <a:gd name="T7" fmla="*/ 0 h 1180"/>
                  <a:gd name="T8" fmla="*/ 0 w 212"/>
                  <a:gd name="T9" fmla="*/ 0 h 1180"/>
                  <a:gd name="T10" fmla="*/ 0 w 212"/>
                  <a:gd name="T11" fmla="*/ 0 h 1180"/>
                  <a:gd name="T12" fmla="*/ 0 60000 65536"/>
                  <a:gd name="T13" fmla="*/ 0 60000 65536"/>
                  <a:gd name="T14" fmla="*/ 0 60000 65536"/>
                  <a:gd name="T15" fmla="*/ 0 60000 65536"/>
                  <a:gd name="T16" fmla="*/ 0 60000 65536"/>
                  <a:gd name="T17" fmla="*/ 0 60000 65536"/>
                  <a:gd name="T18" fmla="*/ 0 w 212"/>
                  <a:gd name="T19" fmla="*/ 0 h 1180"/>
                  <a:gd name="T20" fmla="*/ 212 w 212"/>
                  <a:gd name="T21" fmla="*/ 1180 h 1180"/>
                </a:gdLst>
                <a:ahLst/>
                <a:cxnLst>
                  <a:cxn ang="T12">
                    <a:pos x="T0" y="T1"/>
                  </a:cxn>
                  <a:cxn ang="T13">
                    <a:pos x="T2" y="T3"/>
                  </a:cxn>
                  <a:cxn ang="T14">
                    <a:pos x="T4" y="T5"/>
                  </a:cxn>
                  <a:cxn ang="T15">
                    <a:pos x="T6" y="T7"/>
                  </a:cxn>
                  <a:cxn ang="T16">
                    <a:pos x="T8" y="T9"/>
                  </a:cxn>
                  <a:cxn ang="T17">
                    <a:pos x="T10" y="T11"/>
                  </a:cxn>
                </a:cxnLst>
                <a:rect l="T18" t="T19" r="T20" b="T21"/>
                <a:pathLst>
                  <a:path w="212" h="1180">
                    <a:moveTo>
                      <a:pt x="130" y="0"/>
                    </a:moveTo>
                    <a:lnTo>
                      <a:pt x="0" y="13"/>
                    </a:lnTo>
                    <a:lnTo>
                      <a:pt x="83" y="1180"/>
                    </a:lnTo>
                    <a:lnTo>
                      <a:pt x="212" y="1173"/>
                    </a:lnTo>
                    <a:lnTo>
                      <a:pt x="131" y="7"/>
                    </a:lnTo>
                    <a:lnTo>
                      <a:pt x="130" y="0"/>
                    </a:lnTo>
                    <a:close/>
                  </a:path>
                </a:pathLst>
              </a:custGeom>
              <a:solidFill>
                <a:srgbClr val="1F1A17"/>
              </a:solidFill>
              <a:ln w="9525">
                <a:noFill/>
                <a:round/>
                <a:headEnd/>
                <a:tailEnd/>
              </a:ln>
            </p:spPr>
            <p:txBody>
              <a:bodyPr/>
              <a:lstStyle/>
              <a:p>
                <a:endParaRPr lang="pt-BR"/>
              </a:p>
            </p:txBody>
          </p:sp>
          <p:sp>
            <p:nvSpPr>
              <p:cNvPr id="63588" name="Freeform 1042"/>
              <p:cNvSpPr>
                <a:spLocks/>
              </p:cNvSpPr>
              <p:nvPr/>
            </p:nvSpPr>
            <p:spPr bwMode="auto">
              <a:xfrm>
                <a:off x="1693" y="1795"/>
                <a:ext cx="27" cy="90"/>
              </a:xfrm>
              <a:custGeom>
                <a:avLst/>
                <a:gdLst>
                  <a:gd name="T0" fmla="*/ 0 w 175"/>
                  <a:gd name="T1" fmla="*/ 0 h 544"/>
                  <a:gd name="T2" fmla="*/ 0 w 175"/>
                  <a:gd name="T3" fmla="*/ 0 h 544"/>
                  <a:gd name="T4" fmla="*/ 0 w 175"/>
                  <a:gd name="T5" fmla="*/ 0 h 544"/>
                  <a:gd name="T6" fmla="*/ 0 w 175"/>
                  <a:gd name="T7" fmla="*/ 0 h 544"/>
                  <a:gd name="T8" fmla="*/ 0 w 175"/>
                  <a:gd name="T9" fmla="*/ 0 h 544"/>
                  <a:gd name="T10" fmla="*/ 0 w 175"/>
                  <a:gd name="T11" fmla="*/ 0 h 544"/>
                  <a:gd name="T12" fmla="*/ 0 w 175"/>
                  <a:gd name="T13" fmla="*/ 0 h 544"/>
                  <a:gd name="T14" fmla="*/ 0 w 175"/>
                  <a:gd name="T15" fmla="*/ 0 h 544"/>
                  <a:gd name="T16" fmla="*/ 0 w 175"/>
                  <a:gd name="T17" fmla="*/ 0 h 544"/>
                  <a:gd name="T18" fmla="*/ 0 w 175"/>
                  <a:gd name="T19" fmla="*/ 0 h 544"/>
                  <a:gd name="T20" fmla="*/ 0 w 175"/>
                  <a:gd name="T21" fmla="*/ 0 h 544"/>
                  <a:gd name="T22" fmla="*/ 0 w 175"/>
                  <a:gd name="T23" fmla="*/ 0 h 544"/>
                  <a:gd name="T24" fmla="*/ 0 w 175"/>
                  <a:gd name="T25" fmla="*/ 0 h 544"/>
                  <a:gd name="T26" fmla="*/ 0 w 175"/>
                  <a:gd name="T27" fmla="*/ 0 h 544"/>
                  <a:gd name="T28" fmla="*/ 0 w 175"/>
                  <a:gd name="T29" fmla="*/ 0 h 544"/>
                  <a:gd name="T30" fmla="*/ 0 w 175"/>
                  <a:gd name="T31" fmla="*/ 0 h 544"/>
                  <a:gd name="T32" fmla="*/ 0 w 175"/>
                  <a:gd name="T33" fmla="*/ 0 h 544"/>
                  <a:gd name="T34" fmla="*/ 0 w 175"/>
                  <a:gd name="T35" fmla="*/ 0 h 544"/>
                  <a:gd name="T36" fmla="*/ 0 w 175"/>
                  <a:gd name="T37" fmla="*/ 0 h 544"/>
                  <a:gd name="T38" fmla="*/ 0 w 175"/>
                  <a:gd name="T39" fmla="*/ 0 h 544"/>
                  <a:gd name="T40" fmla="*/ 0 w 175"/>
                  <a:gd name="T41" fmla="*/ 0 h 544"/>
                  <a:gd name="T42" fmla="*/ 0 w 175"/>
                  <a:gd name="T43" fmla="*/ 0 h 544"/>
                  <a:gd name="T44" fmla="*/ 0 w 175"/>
                  <a:gd name="T45" fmla="*/ 0 h 544"/>
                  <a:gd name="T46" fmla="*/ 0 w 175"/>
                  <a:gd name="T47" fmla="*/ 0 h 544"/>
                  <a:gd name="T48" fmla="*/ 0 w 175"/>
                  <a:gd name="T49" fmla="*/ 0 h 544"/>
                  <a:gd name="T50" fmla="*/ 0 w 175"/>
                  <a:gd name="T51" fmla="*/ 0 h 544"/>
                  <a:gd name="T52" fmla="*/ 0 w 175"/>
                  <a:gd name="T53" fmla="*/ 0 h 544"/>
                  <a:gd name="T54" fmla="*/ 0 w 175"/>
                  <a:gd name="T55" fmla="*/ 0 h 544"/>
                  <a:gd name="T56" fmla="*/ 0 w 175"/>
                  <a:gd name="T57" fmla="*/ 0 h 5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544"/>
                  <a:gd name="T89" fmla="*/ 175 w 175"/>
                  <a:gd name="T90" fmla="*/ 544 h 5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544">
                    <a:moveTo>
                      <a:pt x="4" y="0"/>
                    </a:moveTo>
                    <a:lnTo>
                      <a:pt x="4" y="0"/>
                    </a:lnTo>
                    <a:lnTo>
                      <a:pt x="2" y="45"/>
                    </a:lnTo>
                    <a:lnTo>
                      <a:pt x="0" y="90"/>
                    </a:lnTo>
                    <a:lnTo>
                      <a:pt x="1" y="136"/>
                    </a:lnTo>
                    <a:lnTo>
                      <a:pt x="2" y="182"/>
                    </a:lnTo>
                    <a:lnTo>
                      <a:pt x="5" y="227"/>
                    </a:lnTo>
                    <a:lnTo>
                      <a:pt x="9" y="272"/>
                    </a:lnTo>
                    <a:lnTo>
                      <a:pt x="13" y="316"/>
                    </a:lnTo>
                    <a:lnTo>
                      <a:pt x="18" y="358"/>
                    </a:lnTo>
                    <a:lnTo>
                      <a:pt x="28" y="431"/>
                    </a:lnTo>
                    <a:lnTo>
                      <a:pt x="37" y="490"/>
                    </a:lnTo>
                    <a:lnTo>
                      <a:pt x="44" y="528"/>
                    </a:lnTo>
                    <a:lnTo>
                      <a:pt x="47" y="544"/>
                    </a:lnTo>
                    <a:lnTo>
                      <a:pt x="175" y="523"/>
                    </a:lnTo>
                    <a:lnTo>
                      <a:pt x="172" y="510"/>
                    </a:lnTo>
                    <a:lnTo>
                      <a:pt x="166" y="473"/>
                    </a:lnTo>
                    <a:lnTo>
                      <a:pt x="156" y="417"/>
                    </a:lnTo>
                    <a:lnTo>
                      <a:pt x="147" y="344"/>
                    </a:lnTo>
                    <a:lnTo>
                      <a:pt x="143" y="305"/>
                    </a:lnTo>
                    <a:lnTo>
                      <a:pt x="138" y="264"/>
                    </a:lnTo>
                    <a:lnTo>
                      <a:pt x="135" y="221"/>
                    </a:lnTo>
                    <a:lnTo>
                      <a:pt x="132" y="178"/>
                    </a:lnTo>
                    <a:lnTo>
                      <a:pt x="130" y="134"/>
                    </a:lnTo>
                    <a:lnTo>
                      <a:pt x="130" y="90"/>
                    </a:lnTo>
                    <a:lnTo>
                      <a:pt x="131" y="50"/>
                    </a:lnTo>
                    <a:lnTo>
                      <a:pt x="135" y="10"/>
                    </a:lnTo>
                    <a:lnTo>
                      <a:pt x="4" y="0"/>
                    </a:lnTo>
                    <a:close/>
                  </a:path>
                </a:pathLst>
              </a:custGeom>
              <a:solidFill>
                <a:srgbClr val="1F1A17"/>
              </a:solidFill>
              <a:ln w="9525">
                <a:noFill/>
                <a:round/>
                <a:headEnd/>
                <a:tailEnd/>
              </a:ln>
            </p:spPr>
            <p:txBody>
              <a:bodyPr/>
              <a:lstStyle/>
              <a:p>
                <a:endParaRPr lang="pt-BR"/>
              </a:p>
            </p:txBody>
          </p:sp>
          <p:sp>
            <p:nvSpPr>
              <p:cNvPr id="63589" name="Freeform 1043"/>
              <p:cNvSpPr>
                <a:spLocks/>
              </p:cNvSpPr>
              <p:nvPr/>
            </p:nvSpPr>
            <p:spPr bwMode="auto">
              <a:xfrm>
                <a:off x="1693" y="1681"/>
                <a:ext cx="116" cy="115"/>
              </a:xfrm>
              <a:custGeom>
                <a:avLst/>
                <a:gdLst>
                  <a:gd name="T0" fmla="*/ 0 w 743"/>
                  <a:gd name="T1" fmla="*/ 0 h 701"/>
                  <a:gd name="T2" fmla="*/ 0 w 743"/>
                  <a:gd name="T3" fmla="*/ 0 h 701"/>
                  <a:gd name="T4" fmla="*/ 0 w 743"/>
                  <a:gd name="T5" fmla="*/ 0 h 701"/>
                  <a:gd name="T6" fmla="*/ 0 w 743"/>
                  <a:gd name="T7" fmla="*/ 0 h 701"/>
                  <a:gd name="T8" fmla="*/ 0 w 743"/>
                  <a:gd name="T9" fmla="*/ 0 h 701"/>
                  <a:gd name="T10" fmla="*/ 0 w 743"/>
                  <a:gd name="T11" fmla="*/ 0 h 701"/>
                  <a:gd name="T12" fmla="*/ 0 w 743"/>
                  <a:gd name="T13" fmla="*/ 0 h 701"/>
                  <a:gd name="T14" fmla="*/ 0 w 743"/>
                  <a:gd name="T15" fmla="*/ 0 h 701"/>
                  <a:gd name="T16" fmla="*/ 0 w 743"/>
                  <a:gd name="T17" fmla="*/ 0 h 701"/>
                  <a:gd name="T18" fmla="*/ 0 w 743"/>
                  <a:gd name="T19" fmla="*/ 0 h 701"/>
                  <a:gd name="T20" fmla="*/ 0 w 743"/>
                  <a:gd name="T21" fmla="*/ 0 h 701"/>
                  <a:gd name="T22" fmla="*/ 0 w 743"/>
                  <a:gd name="T23" fmla="*/ 0 h 701"/>
                  <a:gd name="T24" fmla="*/ 0 w 743"/>
                  <a:gd name="T25" fmla="*/ 0 h 701"/>
                  <a:gd name="T26" fmla="*/ 0 w 743"/>
                  <a:gd name="T27" fmla="*/ 0 h 701"/>
                  <a:gd name="T28" fmla="*/ 0 w 743"/>
                  <a:gd name="T29" fmla="*/ 0 h 701"/>
                  <a:gd name="T30" fmla="*/ 0 w 743"/>
                  <a:gd name="T31" fmla="*/ 0 h 701"/>
                  <a:gd name="T32" fmla="*/ 0 w 743"/>
                  <a:gd name="T33" fmla="*/ 0 h 701"/>
                  <a:gd name="T34" fmla="*/ 0 w 743"/>
                  <a:gd name="T35" fmla="*/ 0 h 701"/>
                  <a:gd name="T36" fmla="*/ 0 w 743"/>
                  <a:gd name="T37" fmla="*/ 0 h 701"/>
                  <a:gd name="T38" fmla="*/ 0 w 743"/>
                  <a:gd name="T39" fmla="*/ 0 h 701"/>
                  <a:gd name="T40" fmla="*/ 0 w 743"/>
                  <a:gd name="T41" fmla="*/ 0 h 701"/>
                  <a:gd name="T42" fmla="*/ 0 w 743"/>
                  <a:gd name="T43" fmla="*/ 0 h 701"/>
                  <a:gd name="T44" fmla="*/ 0 w 743"/>
                  <a:gd name="T45" fmla="*/ 0 h 701"/>
                  <a:gd name="T46" fmla="*/ 0 w 743"/>
                  <a:gd name="T47" fmla="*/ 0 h 701"/>
                  <a:gd name="T48" fmla="*/ 0 w 743"/>
                  <a:gd name="T49" fmla="*/ 0 h 701"/>
                  <a:gd name="T50" fmla="*/ 0 w 743"/>
                  <a:gd name="T51" fmla="*/ 0 h 701"/>
                  <a:gd name="T52" fmla="*/ 0 w 743"/>
                  <a:gd name="T53" fmla="*/ 0 h 701"/>
                  <a:gd name="T54" fmla="*/ 0 w 743"/>
                  <a:gd name="T55" fmla="*/ 0 h 701"/>
                  <a:gd name="T56" fmla="*/ 0 w 743"/>
                  <a:gd name="T57" fmla="*/ 0 h 701"/>
                  <a:gd name="T58" fmla="*/ 0 w 743"/>
                  <a:gd name="T59" fmla="*/ 0 h 701"/>
                  <a:gd name="T60" fmla="*/ 0 w 743"/>
                  <a:gd name="T61" fmla="*/ 0 h 701"/>
                  <a:gd name="T62" fmla="*/ 0 w 743"/>
                  <a:gd name="T63" fmla="*/ 0 h 701"/>
                  <a:gd name="T64" fmla="*/ 0 w 743"/>
                  <a:gd name="T65" fmla="*/ 0 h 701"/>
                  <a:gd name="T66" fmla="*/ 0 w 743"/>
                  <a:gd name="T67" fmla="*/ 0 h 701"/>
                  <a:gd name="T68" fmla="*/ 0 w 743"/>
                  <a:gd name="T69" fmla="*/ 0 h 701"/>
                  <a:gd name="T70" fmla="*/ 0 w 743"/>
                  <a:gd name="T71" fmla="*/ 0 h 701"/>
                  <a:gd name="T72" fmla="*/ 0 w 743"/>
                  <a:gd name="T73" fmla="*/ 0 h 701"/>
                  <a:gd name="T74" fmla="*/ 0 w 743"/>
                  <a:gd name="T75" fmla="*/ 0 h 701"/>
                  <a:gd name="T76" fmla="*/ 0 w 743"/>
                  <a:gd name="T77" fmla="*/ 0 h 701"/>
                  <a:gd name="T78" fmla="*/ 0 w 743"/>
                  <a:gd name="T79" fmla="*/ 0 h 7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3"/>
                  <a:gd name="T121" fmla="*/ 0 h 701"/>
                  <a:gd name="T122" fmla="*/ 743 w 743"/>
                  <a:gd name="T123" fmla="*/ 701 h 7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3" h="701">
                    <a:moveTo>
                      <a:pt x="743" y="0"/>
                    </a:moveTo>
                    <a:lnTo>
                      <a:pt x="743" y="0"/>
                    </a:lnTo>
                    <a:lnTo>
                      <a:pt x="720" y="1"/>
                    </a:lnTo>
                    <a:lnTo>
                      <a:pt x="697" y="2"/>
                    </a:lnTo>
                    <a:lnTo>
                      <a:pt x="674" y="4"/>
                    </a:lnTo>
                    <a:lnTo>
                      <a:pt x="652" y="6"/>
                    </a:lnTo>
                    <a:lnTo>
                      <a:pt x="631" y="9"/>
                    </a:lnTo>
                    <a:lnTo>
                      <a:pt x="609" y="12"/>
                    </a:lnTo>
                    <a:lnTo>
                      <a:pt x="588" y="16"/>
                    </a:lnTo>
                    <a:lnTo>
                      <a:pt x="568" y="21"/>
                    </a:lnTo>
                    <a:lnTo>
                      <a:pt x="547" y="26"/>
                    </a:lnTo>
                    <a:lnTo>
                      <a:pt x="528" y="32"/>
                    </a:lnTo>
                    <a:lnTo>
                      <a:pt x="508" y="38"/>
                    </a:lnTo>
                    <a:lnTo>
                      <a:pt x="488" y="46"/>
                    </a:lnTo>
                    <a:lnTo>
                      <a:pt x="452" y="60"/>
                    </a:lnTo>
                    <a:lnTo>
                      <a:pt x="417" y="77"/>
                    </a:lnTo>
                    <a:lnTo>
                      <a:pt x="382" y="95"/>
                    </a:lnTo>
                    <a:lnTo>
                      <a:pt x="350" y="116"/>
                    </a:lnTo>
                    <a:lnTo>
                      <a:pt x="321" y="137"/>
                    </a:lnTo>
                    <a:lnTo>
                      <a:pt x="291" y="160"/>
                    </a:lnTo>
                    <a:lnTo>
                      <a:pt x="263" y="184"/>
                    </a:lnTo>
                    <a:lnTo>
                      <a:pt x="238" y="209"/>
                    </a:lnTo>
                    <a:lnTo>
                      <a:pt x="213" y="235"/>
                    </a:lnTo>
                    <a:lnTo>
                      <a:pt x="190" y="261"/>
                    </a:lnTo>
                    <a:lnTo>
                      <a:pt x="168" y="287"/>
                    </a:lnTo>
                    <a:lnTo>
                      <a:pt x="148" y="315"/>
                    </a:lnTo>
                    <a:lnTo>
                      <a:pt x="129" y="343"/>
                    </a:lnTo>
                    <a:lnTo>
                      <a:pt x="112" y="371"/>
                    </a:lnTo>
                    <a:lnTo>
                      <a:pt x="96" y="399"/>
                    </a:lnTo>
                    <a:lnTo>
                      <a:pt x="81" y="428"/>
                    </a:lnTo>
                    <a:lnTo>
                      <a:pt x="68" y="456"/>
                    </a:lnTo>
                    <a:lnTo>
                      <a:pt x="55" y="485"/>
                    </a:lnTo>
                    <a:lnTo>
                      <a:pt x="45" y="512"/>
                    </a:lnTo>
                    <a:lnTo>
                      <a:pt x="35" y="539"/>
                    </a:lnTo>
                    <a:lnTo>
                      <a:pt x="27" y="566"/>
                    </a:lnTo>
                    <a:lnTo>
                      <a:pt x="19" y="592"/>
                    </a:lnTo>
                    <a:lnTo>
                      <a:pt x="13" y="619"/>
                    </a:lnTo>
                    <a:lnTo>
                      <a:pt x="7" y="644"/>
                    </a:lnTo>
                    <a:lnTo>
                      <a:pt x="4" y="667"/>
                    </a:lnTo>
                    <a:lnTo>
                      <a:pt x="0" y="691"/>
                    </a:lnTo>
                    <a:lnTo>
                      <a:pt x="131" y="701"/>
                    </a:lnTo>
                    <a:lnTo>
                      <a:pt x="133" y="682"/>
                    </a:lnTo>
                    <a:lnTo>
                      <a:pt x="135" y="661"/>
                    </a:lnTo>
                    <a:lnTo>
                      <a:pt x="140" y="641"/>
                    </a:lnTo>
                    <a:lnTo>
                      <a:pt x="146" y="619"/>
                    </a:lnTo>
                    <a:lnTo>
                      <a:pt x="151" y="595"/>
                    </a:lnTo>
                    <a:lnTo>
                      <a:pt x="159" y="572"/>
                    </a:lnTo>
                    <a:lnTo>
                      <a:pt x="167" y="549"/>
                    </a:lnTo>
                    <a:lnTo>
                      <a:pt x="178" y="524"/>
                    </a:lnTo>
                    <a:lnTo>
                      <a:pt x="188" y="499"/>
                    </a:lnTo>
                    <a:lnTo>
                      <a:pt x="200" y="474"/>
                    </a:lnTo>
                    <a:lnTo>
                      <a:pt x="213" y="450"/>
                    </a:lnTo>
                    <a:lnTo>
                      <a:pt x="227" y="425"/>
                    </a:lnTo>
                    <a:lnTo>
                      <a:pt x="242" y="400"/>
                    </a:lnTo>
                    <a:lnTo>
                      <a:pt x="259" y="376"/>
                    </a:lnTo>
                    <a:lnTo>
                      <a:pt x="276" y="352"/>
                    </a:lnTo>
                    <a:lnTo>
                      <a:pt x="294" y="329"/>
                    </a:lnTo>
                    <a:lnTo>
                      <a:pt x="314" y="307"/>
                    </a:lnTo>
                    <a:lnTo>
                      <a:pt x="334" y="285"/>
                    </a:lnTo>
                    <a:lnTo>
                      <a:pt x="357" y="264"/>
                    </a:lnTo>
                    <a:lnTo>
                      <a:pt x="380" y="245"/>
                    </a:lnTo>
                    <a:lnTo>
                      <a:pt x="403" y="225"/>
                    </a:lnTo>
                    <a:lnTo>
                      <a:pt x="428" y="208"/>
                    </a:lnTo>
                    <a:lnTo>
                      <a:pt x="454" y="192"/>
                    </a:lnTo>
                    <a:lnTo>
                      <a:pt x="482" y="177"/>
                    </a:lnTo>
                    <a:lnTo>
                      <a:pt x="509" y="163"/>
                    </a:lnTo>
                    <a:lnTo>
                      <a:pt x="540" y="151"/>
                    </a:lnTo>
                    <a:lnTo>
                      <a:pt x="554" y="146"/>
                    </a:lnTo>
                    <a:lnTo>
                      <a:pt x="570" y="141"/>
                    </a:lnTo>
                    <a:lnTo>
                      <a:pt x="586" y="136"/>
                    </a:lnTo>
                    <a:lnTo>
                      <a:pt x="602" y="132"/>
                    </a:lnTo>
                    <a:lnTo>
                      <a:pt x="618" y="129"/>
                    </a:lnTo>
                    <a:lnTo>
                      <a:pt x="634" y="125"/>
                    </a:lnTo>
                    <a:lnTo>
                      <a:pt x="651" y="123"/>
                    </a:lnTo>
                    <a:lnTo>
                      <a:pt x="669" y="120"/>
                    </a:lnTo>
                    <a:lnTo>
                      <a:pt x="687" y="118"/>
                    </a:lnTo>
                    <a:lnTo>
                      <a:pt x="705" y="117"/>
                    </a:lnTo>
                    <a:lnTo>
                      <a:pt x="723" y="116"/>
                    </a:lnTo>
                    <a:lnTo>
                      <a:pt x="743" y="116"/>
                    </a:lnTo>
                    <a:lnTo>
                      <a:pt x="743" y="0"/>
                    </a:lnTo>
                    <a:close/>
                  </a:path>
                </a:pathLst>
              </a:custGeom>
              <a:solidFill>
                <a:srgbClr val="1F1A17"/>
              </a:solidFill>
              <a:ln w="9525">
                <a:noFill/>
                <a:round/>
                <a:headEnd/>
                <a:tailEnd/>
              </a:ln>
            </p:spPr>
            <p:txBody>
              <a:bodyPr/>
              <a:lstStyle/>
              <a:p>
                <a:endParaRPr lang="pt-BR"/>
              </a:p>
            </p:txBody>
          </p:sp>
          <p:sp>
            <p:nvSpPr>
              <p:cNvPr id="63590" name="Freeform 1044"/>
              <p:cNvSpPr>
                <a:spLocks/>
              </p:cNvSpPr>
              <p:nvPr/>
            </p:nvSpPr>
            <p:spPr bwMode="auto">
              <a:xfrm>
                <a:off x="1809" y="1681"/>
                <a:ext cx="109" cy="100"/>
              </a:xfrm>
              <a:custGeom>
                <a:avLst/>
                <a:gdLst>
                  <a:gd name="T0" fmla="*/ 0 w 700"/>
                  <a:gd name="T1" fmla="*/ 0 h 604"/>
                  <a:gd name="T2" fmla="*/ 0 w 700"/>
                  <a:gd name="T3" fmla="*/ 0 h 604"/>
                  <a:gd name="T4" fmla="*/ 0 w 700"/>
                  <a:gd name="T5" fmla="*/ 0 h 604"/>
                  <a:gd name="T6" fmla="*/ 0 w 700"/>
                  <a:gd name="T7" fmla="*/ 0 h 604"/>
                  <a:gd name="T8" fmla="*/ 0 w 700"/>
                  <a:gd name="T9" fmla="*/ 0 h 604"/>
                  <a:gd name="T10" fmla="*/ 0 w 700"/>
                  <a:gd name="T11" fmla="*/ 0 h 604"/>
                  <a:gd name="T12" fmla="*/ 0 w 700"/>
                  <a:gd name="T13" fmla="*/ 0 h 604"/>
                  <a:gd name="T14" fmla="*/ 0 w 700"/>
                  <a:gd name="T15" fmla="*/ 0 h 604"/>
                  <a:gd name="T16" fmla="*/ 0 w 700"/>
                  <a:gd name="T17" fmla="*/ 0 h 604"/>
                  <a:gd name="T18" fmla="*/ 0 w 700"/>
                  <a:gd name="T19" fmla="*/ 0 h 604"/>
                  <a:gd name="T20" fmla="*/ 0 w 700"/>
                  <a:gd name="T21" fmla="*/ 0 h 604"/>
                  <a:gd name="T22" fmla="*/ 0 w 700"/>
                  <a:gd name="T23" fmla="*/ 0 h 604"/>
                  <a:gd name="T24" fmla="*/ 0 w 700"/>
                  <a:gd name="T25" fmla="*/ 0 h 604"/>
                  <a:gd name="T26" fmla="*/ 0 w 700"/>
                  <a:gd name="T27" fmla="*/ 0 h 604"/>
                  <a:gd name="T28" fmla="*/ 0 w 700"/>
                  <a:gd name="T29" fmla="*/ 0 h 604"/>
                  <a:gd name="T30" fmla="*/ 0 w 700"/>
                  <a:gd name="T31" fmla="*/ 0 h 604"/>
                  <a:gd name="T32" fmla="*/ 0 w 700"/>
                  <a:gd name="T33" fmla="*/ 0 h 604"/>
                  <a:gd name="T34" fmla="*/ 0 w 700"/>
                  <a:gd name="T35" fmla="*/ 0 h 604"/>
                  <a:gd name="T36" fmla="*/ 0 w 700"/>
                  <a:gd name="T37" fmla="*/ 0 h 604"/>
                  <a:gd name="T38" fmla="*/ 0 w 700"/>
                  <a:gd name="T39" fmla="*/ 0 h 604"/>
                  <a:gd name="T40" fmla="*/ 0 w 700"/>
                  <a:gd name="T41" fmla="*/ 0 h 604"/>
                  <a:gd name="T42" fmla="*/ 0 w 700"/>
                  <a:gd name="T43" fmla="*/ 0 h 604"/>
                  <a:gd name="T44" fmla="*/ 0 w 700"/>
                  <a:gd name="T45" fmla="*/ 0 h 604"/>
                  <a:gd name="T46" fmla="*/ 0 w 700"/>
                  <a:gd name="T47" fmla="*/ 0 h 604"/>
                  <a:gd name="T48" fmla="*/ 0 w 700"/>
                  <a:gd name="T49" fmla="*/ 0 h 604"/>
                  <a:gd name="T50" fmla="*/ 0 w 700"/>
                  <a:gd name="T51" fmla="*/ 0 h 604"/>
                  <a:gd name="T52" fmla="*/ 0 w 700"/>
                  <a:gd name="T53" fmla="*/ 0 h 604"/>
                  <a:gd name="T54" fmla="*/ 0 w 700"/>
                  <a:gd name="T55" fmla="*/ 0 h 604"/>
                  <a:gd name="T56" fmla="*/ 0 w 700"/>
                  <a:gd name="T57" fmla="*/ 0 h 604"/>
                  <a:gd name="T58" fmla="*/ 0 w 700"/>
                  <a:gd name="T59" fmla="*/ 0 h 604"/>
                  <a:gd name="T60" fmla="*/ 0 w 700"/>
                  <a:gd name="T61" fmla="*/ 0 h 604"/>
                  <a:gd name="T62" fmla="*/ 0 w 700"/>
                  <a:gd name="T63" fmla="*/ 0 h 604"/>
                  <a:gd name="T64" fmla="*/ 0 w 700"/>
                  <a:gd name="T65" fmla="*/ 0 h 604"/>
                  <a:gd name="T66" fmla="*/ 0 w 700"/>
                  <a:gd name="T67" fmla="*/ 0 h 604"/>
                  <a:gd name="T68" fmla="*/ 0 w 700"/>
                  <a:gd name="T69" fmla="*/ 0 h 604"/>
                  <a:gd name="T70" fmla="*/ 0 w 700"/>
                  <a:gd name="T71" fmla="*/ 0 h 604"/>
                  <a:gd name="T72" fmla="*/ 0 w 700"/>
                  <a:gd name="T73" fmla="*/ 0 h 604"/>
                  <a:gd name="T74" fmla="*/ 0 w 700"/>
                  <a:gd name="T75" fmla="*/ 0 h 6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0"/>
                  <a:gd name="T115" fmla="*/ 0 h 604"/>
                  <a:gd name="T116" fmla="*/ 700 w 700"/>
                  <a:gd name="T117" fmla="*/ 604 h 6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0" h="604">
                    <a:moveTo>
                      <a:pt x="700" y="604"/>
                    </a:moveTo>
                    <a:lnTo>
                      <a:pt x="700" y="604"/>
                    </a:lnTo>
                    <a:lnTo>
                      <a:pt x="700" y="585"/>
                    </a:lnTo>
                    <a:lnTo>
                      <a:pt x="698" y="565"/>
                    </a:lnTo>
                    <a:lnTo>
                      <a:pt x="694" y="545"/>
                    </a:lnTo>
                    <a:lnTo>
                      <a:pt x="690" y="523"/>
                    </a:lnTo>
                    <a:lnTo>
                      <a:pt x="685" y="501"/>
                    </a:lnTo>
                    <a:lnTo>
                      <a:pt x="678" y="477"/>
                    </a:lnTo>
                    <a:lnTo>
                      <a:pt x="670" y="454"/>
                    </a:lnTo>
                    <a:lnTo>
                      <a:pt x="661" y="431"/>
                    </a:lnTo>
                    <a:lnTo>
                      <a:pt x="650" y="406"/>
                    </a:lnTo>
                    <a:lnTo>
                      <a:pt x="638" y="382"/>
                    </a:lnTo>
                    <a:lnTo>
                      <a:pt x="624" y="356"/>
                    </a:lnTo>
                    <a:lnTo>
                      <a:pt x="609" y="332"/>
                    </a:lnTo>
                    <a:lnTo>
                      <a:pt x="593" y="308"/>
                    </a:lnTo>
                    <a:lnTo>
                      <a:pt x="576" y="282"/>
                    </a:lnTo>
                    <a:lnTo>
                      <a:pt x="558" y="258"/>
                    </a:lnTo>
                    <a:lnTo>
                      <a:pt x="537" y="235"/>
                    </a:lnTo>
                    <a:lnTo>
                      <a:pt x="516" y="210"/>
                    </a:lnTo>
                    <a:lnTo>
                      <a:pt x="493" y="188"/>
                    </a:lnTo>
                    <a:lnTo>
                      <a:pt x="468" y="165"/>
                    </a:lnTo>
                    <a:lnTo>
                      <a:pt x="441" y="144"/>
                    </a:lnTo>
                    <a:lnTo>
                      <a:pt x="414" y="124"/>
                    </a:lnTo>
                    <a:lnTo>
                      <a:pt x="384" y="104"/>
                    </a:lnTo>
                    <a:lnTo>
                      <a:pt x="352" y="86"/>
                    </a:lnTo>
                    <a:lnTo>
                      <a:pt x="320" y="70"/>
                    </a:lnTo>
                    <a:lnTo>
                      <a:pt x="286" y="55"/>
                    </a:lnTo>
                    <a:lnTo>
                      <a:pt x="249" y="40"/>
                    </a:lnTo>
                    <a:lnTo>
                      <a:pt x="211" y="29"/>
                    </a:lnTo>
                    <a:lnTo>
                      <a:pt x="174" y="19"/>
                    </a:lnTo>
                    <a:lnTo>
                      <a:pt x="152" y="15"/>
                    </a:lnTo>
                    <a:lnTo>
                      <a:pt x="131" y="11"/>
                    </a:lnTo>
                    <a:lnTo>
                      <a:pt x="110" y="8"/>
                    </a:lnTo>
                    <a:lnTo>
                      <a:pt x="89" y="5"/>
                    </a:lnTo>
                    <a:lnTo>
                      <a:pt x="67" y="3"/>
                    </a:lnTo>
                    <a:lnTo>
                      <a:pt x="44" y="2"/>
                    </a:lnTo>
                    <a:lnTo>
                      <a:pt x="23" y="1"/>
                    </a:lnTo>
                    <a:lnTo>
                      <a:pt x="0" y="0"/>
                    </a:lnTo>
                    <a:lnTo>
                      <a:pt x="0" y="116"/>
                    </a:lnTo>
                    <a:lnTo>
                      <a:pt x="18" y="116"/>
                    </a:lnTo>
                    <a:lnTo>
                      <a:pt x="37" y="117"/>
                    </a:lnTo>
                    <a:lnTo>
                      <a:pt x="56" y="118"/>
                    </a:lnTo>
                    <a:lnTo>
                      <a:pt x="73" y="120"/>
                    </a:lnTo>
                    <a:lnTo>
                      <a:pt x="90" y="122"/>
                    </a:lnTo>
                    <a:lnTo>
                      <a:pt x="107" y="125"/>
                    </a:lnTo>
                    <a:lnTo>
                      <a:pt x="124" y="128"/>
                    </a:lnTo>
                    <a:lnTo>
                      <a:pt x="139" y="131"/>
                    </a:lnTo>
                    <a:lnTo>
                      <a:pt x="172" y="139"/>
                    </a:lnTo>
                    <a:lnTo>
                      <a:pt x="202" y="148"/>
                    </a:lnTo>
                    <a:lnTo>
                      <a:pt x="231" y="159"/>
                    </a:lnTo>
                    <a:lnTo>
                      <a:pt x="258" y="172"/>
                    </a:lnTo>
                    <a:lnTo>
                      <a:pt x="285" y="185"/>
                    </a:lnTo>
                    <a:lnTo>
                      <a:pt x="310" y="199"/>
                    </a:lnTo>
                    <a:lnTo>
                      <a:pt x="334" y="215"/>
                    </a:lnTo>
                    <a:lnTo>
                      <a:pt x="357" y="231"/>
                    </a:lnTo>
                    <a:lnTo>
                      <a:pt x="377" y="249"/>
                    </a:lnTo>
                    <a:lnTo>
                      <a:pt x="398" y="267"/>
                    </a:lnTo>
                    <a:lnTo>
                      <a:pt x="417" y="286"/>
                    </a:lnTo>
                    <a:lnTo>
                      <a:pt x="436" y="306"/>
                    </a:lnTo>
                    <a:lnTo>
                      <a:pt x="453" y="326"/>
                    </a:lnTo>
                    <a:lnTo>
                      <a:pt x="468" y="346"/>
                    </a:lnTo>
                    <a:lnTo>
                      <a:pt x="482" y="367"/>
                    </a:lnTo>
                    <a:lnTo>
                      <a:pt x="496" y="387"/>
                    </a:lnTo>
                    <a:lnTo>
                      <a:pt x="508" y="408"/>
                    </a:lnTo>
                    <a:lnTo>
                      <a:pt x="519" y="429"/>
                    </a:lnTo>
                    <a:lnTo>
                      <a:pt x="529" y="450"/>
                    </a:lnTo>
                    <a:lnTo>
                      <a:pt x="539" y="470"/>
                    </a:lnTo>
                    <a:lnTo>
                      <a:pt x="547" y="490"/>
                    </a:lnTo>
                    <a:lnTo>
                      <a:pt x="552" y="509"/>
                    </a:lnTo>
                    <a:lnTo>
                      <a:pt x="558" y="527"/>
                    </a:lnTo>
                    <a:lnTo>
                      <a:pt x="563" y="546"/>
                    </a:lnTo>
                    <a:lnTo>
                      <a:pt x="566" y="562"/>
                    </a:lnTo>
                    <a:lnTo>
                      <a:pt x="568" y="578"/>
                    </a:lnTo>
                    <a:lnTo>
                      <a:pt x="569" y="592"/>
                    </a:lnTo>
                    <a:lnTo>
                      <a:pt x="571" y="604"/>
                    </a:lnTo>
                    <a:lnTo>
                      <a:pt x="700" y="604"/>
                    </a:lnTo>
                    <a:close/>
                  </a:path>
                </a:pathLst>
              </a:custGeom>
              <a:solidFill>
                <a:srgbClr val="1F1A17"/>
              </a:solidFill>
              <a:ln w="9525">
                <a:noFill/>
                <a:round/>
                <a:headEnd/>
                <a:tailEnd/>
              </a:ln>
            </p:spPr>
            <p:txBody>
              <a:bodyPr/>
              <a:lstStyle/>
              <a:p>
                <a:endParaRPr lang="pt-BR"/>
              </a:p>
            </p:txBody>
          </p:sp>
          <p:sp>
            <p:nvSpPr>
              <p:cNvPr id="63591" name="Freeform 1045"/>
              <p:cNvSpPr>
                <a:spLocks/>
              </p:cNvSpPr>
              <p:nvPr/>
            </p:nvSpPr>
            <p:spPr bwMode="auto">
              <a:xfrm>
                <a:off x="1831" y="1781"/>
                <a:ext cx="87" cy="102"/>
              </a:xfrm>
              <a:custGeom>
                <a:avLst/>
                <a:gdLst>
                  <a:gd name="T0" fmla="*/ 0 w 561"/>
                  <a:gd name="T1" fmla="*/ 0 h 622"/>
                  <a:gd name="T2" fmla="*/ 0 w 561"/>
                  <a:gd name="T3" fmla="*/ 0 h 622"/>
                  <a:gd name="T4" fmla="*/ 0 w 561"/>
                  <a:gd name="T5" fmla="*/ 0 h 622"/>
                  <a:gd name="T6" fmla="*/ 0 w 561"/>
                  <a:gd name="T7" fmla="*/ 0 h 622"/>
                  <a:gd name="T8" fmla="*/ 0 w 561"/>
                  <a:gd name="T9" fmla="*/ 0 h 622"/>
                  <a:gd name="T10" fmla="*/ 0 w 561"/>
                  <a:gd name="T11" fmla="*/ 0 h 622"/>
                  <a:gd name="T12" fmla="*/ 0 w 561"/>
                  <a:gd name="T13" fmla="*/ 0 h 622"/>
                  <a:gd name="T14" fmla="*/ 0 w 561"/>
                  <a:gd name="T15" fmla="*/ 0 h 622"/>
                  <a:gd name="T16" fmla="*/ 0 w 561"/>
                  <a:gd name="T17" fmla="*/ 0 h 622"/>
                  <a:gd name="T18" fmla="*/ 0 w 561"/>
                  <a:gd name="T19" fmla="*/ 0 h 622"/>
                  <a:gd name="T20" fmla="*/ 0 w 561"/>
                  <a:gd name="T21" fmla="*/ 0 h 622"/>
                  <a:gd name="T22" fmla="*/ 0 w 561"/>
                  <a:gd name="T23" fmla="*/ 0 h 622"/>
                  <a:gd name="T24" fmla="*/ 0 w 561"/>
                  <a:gd name="T25" fmla="*/ 0 h 622"/>
                  <a:gd name="T26" fmla="*/ 0 w 561"/>
                  <a:gd name="T27" fmla="*/ 0 h 622"/>
                  <a:gd name="T28" fmla="*/ 0 w 561"/>
                  <a:gd name="T29" fmla="*/ 0 h 622"/>
                  <a:gd name="T30" fmla="*/ 0 w 561"/>
                  <a:gd name="T31" fmla="*/ 0 h 622"/>
                  <a:gd name="T32" fmla="*/ 0 w 561"/>
                  <a:gd name="T33" fmla="*/ 0 h 622"/>
                  <a:gd name="T34" fmla="*/ 0 w 561"/>
                  <a:gd name="T35" fmla="*/ 0 h 622"/>
                  <a:gd name="T36" fmla="*/ 0 w 561"/>
                  <a:gd name="T37" fmla="*/ 0 h 622"/>
                  <a:gd name="T38" fmla="*/ 0 w 561"/>
                  <a:gd name="T39" fmla="*/ 0 h 622"/>
                  <a:gd name="T40" fmla="*/ 0 w 561"/>
                  <a:gd name="T41" fmla="*/ 0 h 622"/>
                  <a:gd name="T42" fmla="*/ 0 w 561"/>
                  <a:gd name="T43" fmla="*/ 0 h 622"/>
                  <a:gd name="T44" fmla="*/ 0 w 561"/>
                  <a:gd name="T45" fmla="*/ 0 h 622"/>
                  <a:gd name="T46" fmla="*/ 0 w 561"/>
                  <a:gd name="T47" fmla="*/ 0 h 622"/>
                  <a:gd name="T48" fmla="*/ 0 w 561"/>
                  <a:gd name="T49" fmla="*/ 0 h 622"/>
                  <a:gd name="T50" fmla="*/ 0 w 561"/>
                  <a:gd name="T51" fmla="*/ 0 h 622"/>
                  <a:gd name="T52" fmla="*/ 0 w 561"/>
                  <a:gd name="T53" fmla="*/ 0 h 622"/>
                  <a:gd name="T54" fmla="*/ 0 w 561"/>
                  <a:gd name="T55" fmla="*/ 0 h 622"/>
                  <a:gd name="T56" fmla="*/ 0 w 561"/>
                  <a:gd name="T57" fmla="*/ 0 h 622"/>
                  <a:gd name="T58" fmla="*/ 0 w 561"/>
                  <a:gd name="T59" fmla="*/ 0 h 622"/>
                  <a:gd name="T60" fmla="*/ 0 w 561"/>
                  <a:gd name="T61" fmla="*/ 0 h 622"/>
                  <a:gd name="T62" fmla="*/ 0 w 561"/>
                  <a:gd name="T63" fmla="*/ 0 h 622"/>
                  <a:gd name="T64" fmla="*/ 0 w 561"/>
                  <a:gd name="T65" fmla="*/ 0 h 622"/>
                  <a:gd name="T66" fmla="*/ 0 w 561"/>
                  <a:gd name="T67" fmla="*/ 0 h 622"/>
                  <a:gd name="T68" fmla="*/ 0 w 561"/>
                  <a:gd name="T69" fmla="*/ 0 h 622"/>
                  <a:gd name="T70" fmla="*/ 0 w 561"/>
                  <a:gd name="T71" fmla="*/ 0 h 622"/>
                  <a:gd name="T72" fmla="*/ 0 w 561"/>
                  <a:gd name="T73" fmla="*/ 0 h 622"/>
                  <a:gd name="T74" fmla="*/ 0 w 561"/>
                  <a:gd name="T75" fmla="*/ 0 h 622"/>
                  <a:gd name="T76" fmla="*/ 0 w 561"/>
                  <a:gd name="T77" fmla="*/ 0 h 622"/>
                  <a:gd name="T78" fmla="*/ 0 w 561"/>
                  <a:gd name="T79" fmla="*/ 0 h 622"/>
                  <a:gd name="T80" fmla="*/ 0 w 561"/>
                  <a:gd name="T81" fmla="*/ 0 h 622"/>
                  <a:gd name="T82" fmla="*/ 0 w 561"/>
                  <a:gd name="T83" fmla="*/ 0 h 622"/>
                  <a:gd name="T84" fmla="*/ 0 w 561"/>
                  <a:gd name="T85" fmla="*/ 0 h 622"/>
                  <a:gd name="T86" fmla="*/ 0 w 561"/>
                  <a:gd name="T87" fmla="*/ 0 h 622"/>
                  <a:gd name="T88" fmla="*/ 0 w 561"/>
                  <a:gd name="T89" fmla="*/ 0 h 6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1"/>
                  <a:gd name="T136" fmla="*/ 0 h 622"/>
                  <a:gd name="T137" fmla="*/ 561 w 561"/>
                  <a:gd name="T138" fmla="*/ 622 h 6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1" h="622">
                    <a:moveTo>
                      <a:pt x="131" y="581"/>
                    </a:moveTo>
                    <a:lnTo>
                      <a:pt x="114" y="622"/>
                    </a:lnTo>
                    <a:lnTo>
                      <a:pt x="133" y="603"/>
                    </a:lnTo>
                    <a:lnTo>
                      <a:pt x="182" y="553"/>
                    </a:lnTo>
                    <a:lnTo>
                      <a:pt x="215" y="519"/>
                    </a:lnTo>
                    <a:lnTo>
                      <a:pt x="252" y="479"/>
                    </a:lnTo>
                    <a:lnTo>
                      <a:pt x="292" y="435"/>
                    </a:lnTo>
                    <a:lnTo>
                      <a:pt x="332" y="389"/>
                    </a:lnTo>
                    <a:lnTo>
                      <a:pt x="373" y="340"/>
                    </a:lnTo>
                    <a:lnTo>
                      <a:pt x="413" y="290"/>
                    </a:lnTo>
                    <a:lnTo>
                      <a:pt x="433" y="265"/>
                    </a:lnTo>
                    <a:lnTo>
                      <a:pt x="451" y="239"/>
                    </a:lnTo>
                    <a:lnTo>
                      <a:pt x="468" y="215"/>
                    </a:lnTo>
                    <a:lnTo>
                      <a:pt x="485" y="189"/>
                    </a:lnTo>
                    <a:lnTo>
                      <a:pt x="500" y="165"/>
                    </a:lnTo>
                    <a:lnTo>
                      <a:pt x="515" y="141"/>
                    </a:lnTo>
                    <a:lnTo>
                      <a:pt x="528" y="117"/>
                    </a:lnTo>
                    <a:lnTo>
                      <a:pt x="538" y="93"/>
                    </a:lnTo>
                    <a:lnTo>
                      <a:pt x="547" y="71"/>
                    </a:lnTo>
                    <a:lnTo>
                      <a:pt x="555" y="47"/>
                    </a:lnTo>
                    <a:lnTo>
                      <a:pt x="560" y="24"/>
                    </a:lnTo>
                    <a:lnTo>
                      <a:pt x="561" y="0"/>
                    </a:lnTo>
                    <a:lnTo>
                      <a:pt x="432" y="0"/>
                    </a:lnTo>
                    <a:lnTo>
                      <a:pt x="430" y="10"/>
                    </a:lnTo>
                    <a:lnTo>
                      <a:pt x="428" y="22"/>
                    </a:lnTo>
                    <a:lnTo>
                      <a:pt x="424" y="36"/>
                    </a:lnTo>
                    <a:lnTo>
                      <a:pt x="417" y="52"/>
                    </a:lnTo>
                    <a:lnTo>
                      <a:pt x="409" y="71"/>
                    </a:lnTo>
                    <a:lnTo>
                      <a:pt x="398" y="90"/>
                    </a:lnTo>
                    <a:lnTo>
                      <a:pt x="386" y="110"/>
                    </a:lnTo>
                    <a:lnTo>
                      <a:pt x="373" y="133"/>
                    </a:lnTo>
                    <a:lnTo>
                      <a:pt x="357" y="155"/>
                    </a:lnTo>
                    <a:lnTo>
                      <a:pt x="341" y="177"/>
                    </a:lnTo>
                    <a:lnTo>
                      <a:pt x="324" y="201"/>
                    </a:lnTo>
                    <a:lnTo>
                      <a:pt x="307" y="224"/>
                    </a:lnTo>
                    <a:lnTo>
                      <a:pt x="269" y="272"/>
                    </a:lnTo>
                    <a:lnTo>
                      <a:pt x="229" y="319"/>
                    </a:lnTo>
                    <a:lnTo>
                      <a:pt x="190" y="364"/>
                    </a:lnTo>
                    <a:lnTo>
                      <a:pt x="151" y="406"/>
                    </a:lnTo>
                    <a:lnTo>
                      <a:pt x="116" y="445"/>
                    </a:lnTo>
                    <a:lnTo>
                      <a:pt x="84" y="478"/>
                    </a:lnTo>
                    <a:lnTo>
                      <a:pt x="35" y="528"/>
                    </a:lnTo>
                    <a:lnTo>
                      <a:pt x="17" y="545"/>
                    </a:lnTo>
                    <a:lnTo>
                      <a:pt x="0" y="587"/>
                    </a:lnTo>
                    <a:lnTo>
                      <a:pt x="131" y="581"/>
                    </a:lnTo>
                    <a:close/>
                  </a:path>
                </a:pathLst>
              </a:custGeom>
              <a:solidFill>
                <a:srgbClr val="1F1A17"/>
              </a:solidFill>
              <a:ln w="9525">
                <a:noFill/>
                <a:round/>
                <a:headEnd/>
                <a:tailEnd/>
              </a:ln>
            </p:spPr>
            <p:txBody>
              <a:bodyPr/>
              <a:lstStyle/>
              <a:p>
                <a:endParaRPr lang="pt-BR"/>
              </a:p>
            </p:txBody>
          </p:sp>
          <p:sp>
            <p:nvSpPr>
              <p:cNvPr id="63592" name="Freeform 1046"/>
              <p:cNvSpPr>
                <a:spLocks/>
              </p:cNvSpPr>
              <p:nvPr/>
            </p:nvSpPr>
            <p:spPr bwMode="auto">
              <a:xfrm>
                <a:off x="1831" y="1877"/>
                <a:ext cx="30" cy="181"/>
              </a:xfrm>
              <a:custGeom>
                <a:avLst/>
                <a:gdLst>
                  <a:gd name="T0" fmla="*/ 0 w 191"/>
                  <a:gd name="T1" fmla="*/ 0 h 1097"/>
                  <a:gd name="T2" fmla="*/ 0 w 191"/>
                  <a:gd name="T3" fmla="*/ 0 h 1097"/>
                  <a:gd name="T4" fmla="*/ 0 w 191"/>
                  <a:gd name="T5" fmla="*/ 0 h 1097"/>
                  <a:gd name="T6" fmla="*/ 0 w 191"/>
                  <a:gd name="T7" fmla="*/ 0 h 1097"/>
                  <a:gd name="T8" fmla="*/ 0 w 191"/>
                  <a:gd name="T9" fmla="*/ 0 h 1097"/>
                  <a:gd name="T10" fmla="*/ 0 w 191"/>
                  <a:gd name="T11" fmla="*/ 0 h 1097"/>
                  <a:gd name="T12" fmla="*/ 0 60000 65536"/>
                  <a:gd name="T13" fmla="*/ 0 60000 65536"/>
                  <a:gd name="T14" fmla="*/ 0 60000 65536"/>
                  <a:gd name="T15" fmla="*/ 0 60000 65536"/>
                  <a:gd name="T16" fmla="*/ 0 60000 65536"/>
                  <a:gd name="T17" fmla="*/ 0 60000 65536"/>
                  <a:gd name="T18" fmla="*/ 0 w 191"/>
                  <a:gd name="T19" fmla="*/ 0 h 1097"/>
                  <a:gd name="T20" fmla="*/ 191 w 191"/>
                  <a:gd name="T21" fmla="*/ 1097 h 1097"/>
                </a:gdLst>
                <a:ahLst/>
                <a:cxnLst>
                  <a:cxn ang="T12">
                    <a:pos x="T0" y="T1"/>
                  </a:cxn>
                  <a:cxn ang="T13">
                    <a:pos x="T2" y="T3"/>
                  </a:cxn>
                  <a:cxn ang="T14">
                    <a:pos x="T4" y="T5"/>
                  </a:cxn>
                  <a:cxn ang="T15">
                    <a:pos x="T6" y="T7"/>
                  </a:cxn>
                  <a:cxn ang="T16">
                    <a:pos x="T8" y="T9"/>
                  </a:cxn>
                  <a:cxn ang="T17">
                    <a:pos x="T10" y="T11"/>
                  </a:cxn>
                </a:cxnLst>
                <a:rect l="T18" t="T19" r="T20" b="T21"/>
                <a:pathLst>
                  <a:path w="191" h="1097">
                    <a:moveTo>
                      <a:pt x="175" y="1097"/>
                    </a:moveTo>
                    <a:lnTo>
                      <a:pt x="191" y="1057"/>
                    </a:lnTo>
                    <a:lnTo>
                      <a:pt x="131" y="0"/>
                    </a:lnTo>
                    <a:lnTo>
                      <a:pt x="0" y="6"/>
                    </a:lnTo>
                    <a:lnTo>
                      <a:pt x="62" y="1063"/>
                    </a:lnTo>
                    <a:lnTo>
                      <a:pt x="175" y="1097"/>
                    </a:lnTo>
                    <a:close/>
                  </a:path>
                </a:pathLst>
              </a:custGeom>
              <a:solidFill>
                <a:srgbClr val="1F1A17"/>
              </a:solidFill>
              <a:ln w="9525">
                <a:noFill/>
                <a:round/>
                <a:headEnd/>
                <a:tailEnd/>
              </a:ln>
            </p:spPr>
            <p:txBody>
              <a:bodyPr/>
              <a:lstStyle/>
              <a:p>
                <a:endParaRPr lang="pt-BR"/>
              </a:p>
            </p:txBody>
          </p:sp>
          <p:sp>
            <p:nvSpPr>
              <p:cNvPr id="63593" name="Freeform 1047"/>
              <p:cNvSpPr>
                <a:spLocks/>
              </p:cNvSpPr>
              <p:nvPr/>
            </p:nvSpPr>
            <p:spPr bwMode="auto">
              <a:xfrm>
                <a:off x="1818" y="2045"/>
                <a:ext cx="40" cy="61"/>
              </a:xfrm>
              <a:custGeom>
                <a:avLst/>
                <a:gdLst>
                  <a:gd name="T0" fmla="*/ 0 w 257"/>
                  <a:gd name="T1" fmla="*/ 0 h 366"/>
                  <a:gd name="T2" fmla="*/ 0 w 257"/>
                  <a:gd name="T3" fmla="*/ 0 h 366"/>
                  <a:gd name="T4" fmla="*/ 0 w 257"/>
                  <a:gd name="T5" fmla="*/ 0 h 366"/>
                  <a:gd name="T6" fmla="*/ 0 w 257"/>
                  <a:gd name="T7" fmla="*/ 0 h 366"/>
                  <a:gd name="T8" fmla="*/ 0 w 257"/>
                  <a:gd name="T9" fmla="*/ 0 h 366"/>
                  <a:gd name="T10" fmla="*/ 0 w 257"/>
                  <a:gd name="T11" fmla="*/ 0 h 366"/>
                  <a:gd name="T12" fmla="*/ 0 w 257"/>
                  <a:gd name="T13" fmla="*/ 0 h 366"/>
                  <a:gd name="T14" fmla="*/ 0 w 257"/>
                  <a:gd name="T15" fmla="*/ 0 h 366"/>
                  <a:gd name="T16" fmla="*/ 0 w 257"/>
                  <a:gd name="T17" fmla="*/ 0 h 366"/>
                  <a:gd name="T18" fmla="*/ 0 w 257"/>
                  <a:gd name="T19" fmla="*/ 0 h 366"/>
                  <a:gd name="T20" fmla="*/ 0 w 257"/>
                  <a:gd name="T21" fmla="*/ 0 h 366"/>
                  <a:gd name="T22" fmla="*/ 0 w 257"/>
                  <a:gd name="T23" fmla="*/ 0 h 366"/>
                  <a:gd name="T24" fmla="*/ 0 w 257"/>
                  <a:gd name="T25" fmla="*/ 0 h 366"/>
                  <a:gd name="T26" fmla="*/ 0 w 257"/>
                  <a:gd name="T27" fmla="*/ 0 h 366"/>
                  <a:gd name="T28" fmla="*/ 0 w 257"/>
                  <a:gd name="T29" fmla="*/ 0 h 366"/>
                  <a:gd name="T30" fmla="*/ 0 w 257"/>
                  <a:gd name="T31" fmla="*/ 0 h 366"/>
                  <a:gd name="T32" fmla="*/ 0 w 257"/>
                  <a:gd name="T33" fmla="*/ 0 h 366"/>
                  <a:gd name="T34" fmla="*/ 0 w 257"/>
                  <a:gd name="T35" fmla="*/ 0 h 366"/>
                  <a:gd name="T36" fmla="*/ 0 w 257"/>
                  <a:gd name="T37" fmla="*/ 0 h 366"/>
                  <a:gd name="T38" fmla="*/ 0 w 257"/>
                  <a:gd name="T39" fmla="*/ 0 h 366"/>
                  <a:gd name="T40" fmla="*/ 0 w 257"/>
                  <a:gd name="T41" fmla="*/ 0 h 366"/>
                  <a:gd name="T42" fmla="*/ 0 w 257"/>
                  <a:gd name="T43" fmla="*/ 0 h 366"/>
                  <a:gd name="T44" fmla="*/ 0 w 257"/>
                  <a:gd name="T45" fmla="*/ 0 h 366"/>
                  <a:gd name="T46" fmla="*/ 0 w 257"/>
                  <a:gd name="T47" fmla="*/ 0 h 366"/>
                  <a:gd name="T48" fmla="*/ 0 w 257"/>
                  <a:gd name="T49" fmla="*/ 0 h 366"/>
                  <a:gd name="T50" fmla="*/ 0 w 257"/>
                  <a:gd name="T51" fmla="*/ 0 h 366"/>
                  <a:gd name="T52" fmla="*/ 0 w 257"/>
                  <a:gd name="T53" fmla="*/ 0 h 366"/>
                  <a:gd name="T54" fmla="*/ 0 w 257"/>
                  <a:gd name="T55" fmla="*/ 0 h 366"/>
                  <a:gd name="T56" fmla="*/ 0 w 257"/>
                  <a:gd name="T57" fmla="*/ 0 h 366"/>
                  <a:gd name="T58" fmla="*/ 0 w 257"/>
                  <a:gd name="T59" fmla="*/ 0 h 366"/>
                  <a:gd name="T60" fmla="*/ 0 w 257"/>
                  <a:gd name="T61" fmla="*/ 0 h 366"/>
                  <a:gd name="T62" fmla="*/ 0 w 257"/>
                  <a:gd name="T63" fmla="*/ 0 h 366"/>
                  <a:gd name="T64" fmla="*/ 0 w 257"/>
                  <a:gd name="T65" fmla="*/ 0 h 366"/>
                  <a:gd name="T66" fmla="*/ 0 w 257"/>
                  <a:gd name="T67" fmla="*/ 0 h 366"/>
                  <a:gd name="T68" fmla="*/ 0 w 257"/>
                  <a:gd name="T69" fmla="*/ 0 h 366"/>
                  <a:gd name="T70" fmla="*/ 0 w 257"/>
                  <a:gd name="T71" fmla="*/ 0 h 366"/>
                  <a:gd name="T72" fmla="*/ 0 w 257"/>
                  <a:gd name="T73" fmla="*/ 0 h 366"/>
                  <a:gd name="T74" fmla="*/ 0 w 257"/>
                  <a:gd name="T75" fmla="*/ 0 h 366"/>
                  <a:gd name="T76" fmla="*/ 0 w 257"/>
                  <a:gd name="T77" fmla="*/ 0 h 366"/>
                  <a:gd name="T78" fmla="*/ 0 w 257"/>
                  <a:gd name="T79" fmla="*/ 0 h 366"/>
                  <a:gd name="T80" fmla="*/ 0 w 257"/>
                  <a:gd name="T81" fmla="*/ 0 h 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7"/>
                  <a:gd name="T124" fmla="*/ 0 h 366"/>
                  <a:gd name="T125" fmla="*/ 257 w 257"/>
                  <a:gd name="T126" fmla="*/ 366 h 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7" h="366">
                    <a:moveTo>
                      <a:pt x="130" y="366"/>
                    </a:moveTo>
                    <a:lnTo>
                      <a:pt x="130" y="366"/>
                    </a:lnTo>
                    <a:lnTo>
                      <a:pt x="130" y="351"/>
                    </a:lnTo>
                    <a:lnTo>
                      <a:pt x="131" y="336"/>
                    </a:lnTo>
                    <a:lnTo>
                      <a:pt x="134" y="322"/>
                    </a:lnTo>
                    <a:lnTo>
                      <a:pt x="136" y="308"/>
                    </a:lnTo>
                    <a:lnTo>
                      <a:pt x="138" y="295"/>
                    </a:lnTo>
                    <a:lnTo>
                      <a:pt x="142" y="281"/>
                    </a:lnTo>
                    <a:lnTo>
                      <a:pt x="146" y="267"/>
                    </a:lnTo>
                    <a:lnTo>
                      <a:pt x="150" y="255"/>
                    </a:lnTo>
                    <a:lnTo>
                      <a:pt x="160" y="229"/>
                    </a:lnTo>
                    <a:lnTo>
                      <a:pt x="170" y="204"/>
                    </a:lnTo>
                    <a:lnTo>
                      <a:pt x="182" y="182"/>
                    </a:lnTo>
                    <a:lnTo>
                      <a:pt x="194" y="161"/>
                    </a:lnTo>
                    <a:lnTo>
                      <a:pt x="207" y="141"/>
                    </a:lnTo>
                    <a:lnTo>
                      <a:pt x="218" y="124"/>
                    </a:lnTo>
                    <a:lnTo>
                      <a:pt x="230" y="110"/>
                    </a:lnTo>
                    <a:lnTo>
                      <a:pt x="239" y="98"/>
                    </a:lnTo>
                    <a:lnTo>
                      <a:pt x="254" y="79"/>
                    </a:lnTo>
                    <a:lnTo>
                      <a:pt x="257" y="75"/>
                    </a:lnTo>
                    <a:lnTo>
                      <a:pt x="160" y="0"/>
                    </a:lnTo>
                    <a:lnTo>
                      <a:pt x="151" y="9"/>
                    </a:lnTo>
                    <a:lnTo>
                      <a:pt x="134" y="30"/>
                    </a:lnTo>
                    <a:lnTo>
                      <a:pt x="122" y="45"/>
                    </a:lnTo>
                    <a:lnTo>
                      <a:pt x="109" y="62"/>
                    </a:lnTo>
                    <a:lnTo>
                      <a:pt x="95" y="83"/>
                    </a:lnTo>
                    <a:lnTo>
                      <a:pt x="80" y="106"/>
                    </a:lnTo>
                    <a:lnTo>
                      <a:pt x="65" y="131"/>
                    </a:lnTo>
                    <a:lnTo>
                      <a:pt x="51" y="160"/>
                    </a:lnTo>
                    <a:lnTo>
                      <a:pt x="38" y="189"/>
                    </a:lnTo>
                    <a:lnTo>
                      <a:pt x="26" y="221"/>
                    </a:lnTo>
                    <a:lnTo>
                      <a:pt x="20" y="238"/>
                    </a:lnTo>
                    <a:lnTo>
                      <a:pt x="15" y="254"/>
                    </a:lnTo>
                    <a:lnTo>
                      <a:pt x="11" y="272"/>
                    </a:lnTo>
                    <a:lnTo>
                      <a:pt x="8" y="290"/>
                    </a:lnTo>
                    <a:lnTo>
                      <a:pt x="4" y="308"/>
                    </a:lnTo>
                    <a:lnTo>
                      <a:pt x="2" y="327"/>
                    </a:lnTo>
                    <a:lnTo>
                      <a:pt x="1" y="347"/>
                    </a:lnTo>
                    <a:lnTo>
                      <a:pt x="0" y="366"/>
                    </a:lnTo>
                    <a:lnTo>
                      <a:pt x="130" y="366"/>
                    </a:lnTo>
                    <a:close/>
                  </a:path>
                </a:pathLst>
              </a:custGeom>
              <a:solidFill>
                <a:srgbClr val="1F1A17"/>
              </a:solidFill>
              <a:ln w="9525">
                <a:noFill/>
                <a:round/>
                <a:headEnd/>
                <a:tailEnd/>
              </a:ln>
            </p:spPr>
            <p:txBody>
              <a:bodyPr/>
              <a:lstStyle/>
              <a:p>
                <a:endParaRPr lang="pt-BR"/>
              </a:p>
            </p:txBody>
          </p:sp>
          <p:sp>
            <p:nvSpPr>
              <p:cNvPr id="63594" name="Freeform 1048"/>
              <p:cNvSpPr>
                <a:spLocks/>
              </p:cNvSpPr>
              <p:nvPr/>
            </p:nvSpPr>
            <p:spPr bwMode="auto">
              <a:xfrm>
                <a:off x="1818" y="2106"/>
                <a:ext cx="43" cy="43"/>
              </a:xfrm>
              <a:custGeom>
                <a:avLst/>
                <a:gdLst>
                  <a:gd name="T0" fmla="*/ 0 w 271"/>
                  <a:gd name="T1" fmla="*/ 0 h 258"/>
                  <a:gd name="T2" fmla="*/ 0 w 271"/>
                  <a:gd name="T3" fmla="*/ 0 h 258"/>
                  <a:gd name="T4" fmla="*/ 0 w 271"/>
                  <a:gd name="T5" fmla="*/ 0 h 258"/>
                  <a:gd name="T6" fmla="*/ 0 w 271"/>
                  <a:gd name="T7" fmla="*/ 0 h 258"/>
                  <a:gd name="T8" fmla="*/ 0 w 271"/>
                  <a:gd name="T9" fmla="*/ 0 h 258"/>
                  <a:gd name="T10" fmla="*/ 0 w 271"/>
                  <a:gd name="T11" fmla="*/ 0 h 258"/>
                  <a:gd name="T12" fmla="*/ 0 w 271"/>
                  <a:gd name="T13" fmla="*/ 0 h 258"/>
                  <a:gd name="T14" fmla="*/ 0 w 271"/>
                  <a:gd name="T15" fmla="*/ 0 h 258"/>
                  <a:gd name="T16" fmla="*/ 0 w 271"/>
                  <a:gd name="T17" fmla="*/ 0 h 258"/>
                  <a:gd name="T18" fmla="*/ 0 w 271"/>
                  <a:gd name="T19" fmla="*/ 0 h 258"/>
                  <a:gd name="T20" fmla="*/ 0 w 271"/>
                  <a:gd name="T21" fmla="*/ 0 h 258"/>
                  <a:gd name="T22" fmla="*/ 0 w 271"/>
                  <a:gd name="T23" fmla="*/ 0 h 258"/>
                  <a:gd name="T24" fmla="*/ 0 w 271"/>
                  <a:gd name="T25" fmla="*/ 0 h 258"/>
                  <a:gd name="T26" fmla="*/ 0 w 271"/>
                  <a:gd name="T27" fmla="*/ 0 h 258"/>
                  <a:gd name="T28" fmla="*/ 0 w 271"/>
                  <a:gd name="T29" fmla="*/ 0 h 258"/>
                  <a:gd name="T30" fmla="*/ 0 w 271"/>
                  <a:gd name="T31" fmla="*/ 0 h 258"/>
                  <a:gd name="T32" fmla="*/ 0 w 271"/>
                  <a:gd name="T33" fmla="*/ 0 h 258"/>
                  <a:gd name="T34" fmla="*/ 0 w 271"/>
                  <a:gd name="T35" fmla="*/ 0 h 258"/>
                  <a:gd name="T36" fmla="*/ 0 w 271"/>
                  <a:gd name="T37" fmla="*/ 0 h 258"/>
                  <a:gd name="T38" fmla="*/ 0 w 271"/>
                  <a:gd name="T39" fmla="*/ 0 h 258"/>
                  <a:gd name="T40" fmla="*/ 0 w 271"/>
                  <a:gd name="T41" fmla="*/ 0 h 258"/>
                  <a:gd name="T42" fmla="*/ 0 w 271"/>
                  <a:gd name="T43" fmla="*/ 0 h 258"/>
                  <a:gd name="T44" fmla="*/ 0 w 271"/>
                  <a:gd name="T45" fmla="*/ 0 h 258"/>
                  <a:gd name="T46" fmla="*/ 0 w 271"/>
                  <a:gd name="T47" fmla="*/ 0 h 258"/>
                  <a:gd name="T48" fmla="*/ 0 w 271"/>
                  <a:gd name="T49" fmla="*/ 0 h 258"/>
                  <a:gd name="T50" fmla="*/ 0 w 271"/>
                  <a:gd name="T51" fmla="*/ 0 h 258"/>
                  <a:gd name="T52" fmla="*/ 0 w 271"/>
                  <a:gd name="T53" fmla="*/ 0 h 258"/>
                  <a:gd name="T54" fmla="*/ 0 w 271"/>
                  <a:gd name="T55" fmla="*/ 0 h 258"/>
                  <a:gd name="T56" fmla="*/ 0 w 271"/>
                  <a:gd name="T57" fmla="*/ 0 h 258"/>
                  <a:gd name="T58" fmla="*/ 0 w 271"/>
                  <a:gd name="T59" fmla="*/ 0 h 258"/>
                  <a:gd name="T60" fmla="*/ 0 w 271"/>
                  <a:gd name="T61" fmla="*/ 0 h 258"/>
                  <a:gd name="T62" fmla="*/ 0 w 271"/>
                  <a:gd name="T63" fmla="*/ 0 h 258"/>
                  <a:gd name="T64" fmla="*/ 0 w 271"/>
                  <a:gd name="T65" fmla="*/ 0 h 258"/>
                  <a:gd name="T66" fmla="*/ 0 w 271"/>
                  <a:gd name="T67" fmla="*/ 0 h 258"/>
                  <a:gd name="T68" fmla="*/ 0 w 271"/>
                  <a:gd name="T69" fmla="*/ 0 h 258"/>
                  <a:gd name="T70" fmla="*/ 0 w 271"/>
                  <a:gd name="T71" fmla="*/ 0 h 258"/>
                  <a:gd name="T72" fmla="*/ 0 w 271"/>
                  <a:gd name="T73" fmla="*/ 0 h 258"/>
                  <a:gd name="T74" fmla="*/ 0 w 271"/>
                  <a:gd name="T75" fmla="*/ 0 h 258"/>
                  <a:gd name="T76" fmla="*/ 0 w 271"/>
                  <a:gd name="T77" fmla="*/ 0 h 258"/>
                  <a:gd name="T78" fmla="*/ 0 w 271"/>
                  <a:gd name="T79" fmla="*/ 0 h 258"/>
                  <a:gd name="T80" fmla="*/ 0 w 271"/>
                  <a:gd name="T81" fmla="*/ 0 h 258"/>
                  <a:gd name="T82" fmla="*/ 0 w 271"/>
                  <a:gd name="T83" fmla="*/ 0 h 258"/>
                  <a:gd name="T84" fmla="*/ 0 w 271"/>
                  <a:gd name="T85" fmla="*/ 0 h 258"/>
                  <a:gd name="T86" fmla="*/ 0 w 271"/>
                  <a:gd name="T87" fmla="*/ 0 h 258"/>
                  <a:gd name="T88" fmla="*/ 0 w 271"/>
                  <a:gd name="T89" fmla="*/ 0 h 258"/>
                  <a:gd name="T90" fmla="*/ 0 w 271"/>
                  <a:gd name="T91" fmla="*/ 0 h 258"/>
                  <a:gd name="T92" fmla="*/ 0 w 271"/>
                  <a:gd name="T93" fmla="*/ 0 h 258"/>
                  <a:gd name="T94" fmla="*/ 0 w 271"/>
                  <a:gd name="T95" fmla="*/ 0 h 258"/>
                  <a:gd name="T96" fmla="*/ 0 w 271"/>
                  <a:gd name="T97" fmla="*/ 0 h 258"/>
                  <a:gd name="T98" fmla="*/ 0 w 271"/>
                  <a:gd name="T99" fmla="*/ 0 h 258"/>
                  <a:gd name="T100" fmla="*/ 0 w 271"/>
                  <a:gd name="T101" fmla="*/ 0 h 258"/>
                  <a:gd name="T102" fmla="*/ 0 w 271"/>
                  <a:gd name="T103" fmla="*/ 0 h 258"/>
                  <a:gd name="T104" fmla="*/ 0 w 271"/>
                  <a:gd name="T105" fmla="*/ 0 h 2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1"/>
                  <a:gd name="T160" fmla="*/ 0 h 258"/>
                  <a:gd name="T161" fmla="*/ 271 w 271"/>
                  <a:gd name="T162" fmla="*/ 258 h 2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1" h="258">
                    <a:moveTo>
                      <a:pt x="271" y="142"/>
                    </a:moveTo>
                    <a:lnTo>
                      <a:pt x="271" y="142"/>
                    </a:lnTo>
                    <a:lnTo>
                      <a:pt x="239" y="142"/>
                    </a:lnTo>
                    <a:lnTo>
                      <a:pt x="212" y="141"/>
                    </a:lnTo>
                    <a:lnTo>
                      <a:pt x="190" y="140"/>
                    </a:lnTo>
                    <a:lnTo>
                      <a:pt x="170" y="137"/>
                    </a:lnTo>
                    <a:lnTo>
                      <a:pt x="166" y="136"/>
                    </a:lnTo>
                    <a:lnTo>
                      <a:pt x="160" y="135"/>
                    </a:lnTo>
                    <a:lnTo>
                      <a:pt x="155" y="134"/>
                    </a:lnTo>
                    <a:lnTo>
                      <a:pt x="152" y="132"/>
                    </a:lnTo>
                    <a:lnTo>
                      <a:pt x="150" y="131"/>
                    </a:lnTo>
                    <a:lnTo>
                      <a:pt x="149" y="131"/>
                    </a:lnTo>
                    <a:lnTo>
                      <a:pt x="147" y="130"/>
                    </a:lnTo>
                    <a:lnTo>
                      <a:pt x="146" y="129"/>
                    </a:lnTo>
                    <a:lnTo>
                      <a:pt x="146" y="128"/>
                    </a:lnTo>
                    <a:lnTo>
                      <a:pt x="145" y="127"/>
                    </a:lnTo>
                    <a:lnTo>
                      <a:pt x="143" y="125"/>
                    </a:lnTo>
                    <a:lnTo>
                      <a:pt x="142" y="122"/>
                    </a:lnTo>
                    <a:lnTo>
                      <a:pt x="141" y="118"/>
                    </a:lnTo>
                    <a:lnTo>
                      <a:pt x="138" y="113"/>
                    </a:lnTo>
                    <a:lnTo>
                      <a:pt x="137" y="107"/>
                    </a:lnTo>
                    <a:lnTo>
                      <a:pt x="136" y="101"/>
                    </a:lnTo>
                    <a:lnTo>
                      <a:pt x="133" y="80"/>
                    </a:lnTo>
                    <a:lnTo>
                      <a:pt x="131" y="58"/>
                    </a:lnTo>
                    <a:lnTo>
                      <a:pt x="130" y="31"/>
                    </a:lnTo>
                    <a:lnTo>
                      <a:pt x="130" y="0"/>
                    </a:lnTo>
                    <a:lnTo>
                      <a:pt x="0" y="0"/>
                    </a:lnTo>
                    <a:lnTo>
                      <a:pt x="1" y="32"/>
                    </a:lnTo>
                    <a:lnTo>
                      <a:pt x="2" y="63"/>
                    </a:lnTo>
                    <a:lnTo>
                      <a:pt x="4" y="91"/>
                    </a:lnTo>
                    <a:lnTo>
                      <a:pt x="7" y="116"/>
                    </a:lnTo>
                    <a:lnTo>
                      <a:pt x="10" y="129"/>
                    </a:lnTo>
                    <a:lnTo>
                      <a:pt x="12" y="141"/>
                    </a:lnTo>
                    <a:lnTo>
                      <a:pt x="16" y="152"/>
                    </a:lnTo>
                    <a:lnTo>
                      <a:pt x="22" y="165"/>
                    </a:lnTo>
                    <a:lnTo>
                      <a:pt x="27" y="176"/>
                    </a:lnTo>
                    <a:lnTo>
                      <a:pt x="34" y="187"/>
                    </a:lnTo>
                    <a:lnTo>
                      <a:pt x="41" y="197"/>
                    </a:lnTo>
                    <a:lnTo>
                      <a:pt x="51" y="207"/>
                    </a:lnTo>
                    <a:lnTo>
                      <a:pt x="61" y="216"/>
                    </a:lnTo>
                    <a:lnTo>
                      <a:pt x="73" y="225"/>
                    </a:lnTo>
                    <a:lnTo>
                      <a:pt x="85" y="232"/>
                    </a:lnTo>
                    <a:lnTo>
                      <a:pt x="97" y="237"/>
                    </a:lnTo>
                    <a:lnTo>
                      <a:pt x="110" y="242"/>
                    </a:lnTo>
                    <a:lnTo>
                      <a:pt x="122" y="246"/>
                    </a:lnTo>
                    <a:lnTo>
                      <a:pt x="136" y="249"/>
                    </a:lnTo>
                    <a:lnTo>
                      <a:pt x="151" y="251"/>
                    </a:lnTo>
                    <a:lnTo>
                      <a:pt x="176" y="255"/>
                    </a:lnTo>
                    <a:lnTo>
                      <a:pt x="206" y="257"/>
                    </a:lnTo>
                    <a:lnTo>
                      <a:pt x="237" y="257"/>
                    </a:lnTo>
                    <a:lnTo>
                      <a:pt x="271" y="258"/>
                    </a:lnTo>
                    <a:lnTo>
                      <a:pt x="271" y="142"/>
                    </a:lnTo>
                    <a:close/>
                  </a:path>
                </a:pathLst>
              </a:custGeom>
              <a:solidFill>
                <a:srgbClr val="1F1A17"/>
              </a:solidFill>
              <a:ln w="9525">
                <a:noFill/>
                <a:round/>
                <a:headEnd/>
                <a:tailEnd/>
              </a:ln>
            </p:spPr>
            <p:txBody>
              <a:bodyPr/>
              <a:lstStyle/>
              <a:p>
                <a:endParaRPr lang="pt-BR"/>
              </a:p>
            </p:txBody>
          </p:sp>
          <p:sp>
            <p:nvSpPr>
              <p:cNvPr id="63595" name="Freeform 1049"/>
              <p:cNvSpPr>
                <a:spLocks/>
              </p:cNvSpPr>
              <p:nvPr/>
            </p:nvSpPr>
            <p:spPr bwMode="auto">
              <a:xfrm>
                <a:off x="1861" y="2087"/>
                <a:ext cx="89" cy="62"/>
              </a:xfrm>
              <a:custGeom>
                <a:avLst/>
                <a:gdLst>
                  <a:gd name="T0" fmla="*/ 0 w 574"/>
                  <a:gd name="T1" fmla="*/ 0 h 371"/>
                  <a:gd name="T2" fmla="*/ 0 w 574"/>
                  <a:gd name="T3" fmla="*/ 0 h 371"/>
                  <a:gd name="T4" fmla="*/ 0 w 574"/>
                  <a:gd name="T5" fmla="*/ 0 h 371"/>
                  <a:gd name="T6" fmla="*/ 0 w 574"/>
                  <a:gd name="T7" fmla="*/ 0 h 371"/>
                  <a:gd name="T8" fmla="*/ 0 w 574"/>
                  <a:gd name="T9" fmla="*/ 0 h 371"/>
                  <a:gd name="T10" fmla="*/ 0 w 574"/>
                  <a:gd name="T11" fmla="*/ 0 h 371"/>
                  <a:gd name="T12" fmla="*/ 0 w 574"/>
                  <a:gd name="T13" fmla="*/ 0 h 371"/>
                  <a:gd name="T14" fmla="*/ 0 w 574"/>
                  <a:gd name="T15" fmla="*/ 0 h 371"/>
                  <a:gd name="T16" fmla="*/ 0 w 574"/>
                  <a:gd name="T17" fmla="*/ 0 h 371"/>
                  <a:gd name="T18" fmla="*/ 0 w 574"/>
                  <a:gd name="T19" fmla="*/ 0 h 371"/>
                  <a:gd name="T20" fmla="*/ 0 w 574"/>
                  <a:gd name="T21" fmla="*/ 0 h 371"/>
                  <a:gd name="T22" fmla="*/ 0 w 574"/>
                  <a:gd name="T23" fmla="*/ 0 h 371"/>
                  <a:gd name="T24" fmla="*/ 0 w 574"/>
                  <a:gd name="T25" fmla="*/ 0 h 371"/>
                  <a:gd name="T26" fmla="*/ 0 w 574"/>
                  <a:gd name="T27" fmla="*/ 0 h 371"/>
                  <a:gd name="T28" fmla="*/ 0 w 574"/>
                  <a:gd name="T29" fmla="*/ 0 h 371"/>
                  <a:gd name="T30" fmla="*/ 0 w 574"/>
                  <a:gd name="T31" fmla="*/ 0 h 371"/>
                  <a:gd name="T32" fmla="*/ 0 w 574"/>
                  <a:gd name="T33" fmla="*/ 0 h 371"/>
                  <a:gd name="T34" fmla="*/ 0 w 574"/>
                  <a:gd name="T35" fmla="*/ 0 h 371"/>
                  <a:gd name="T36" fmla="*/ 0 w 574"/>
                  <a:gd name="T37" fmla="*/ 0 h 371"/>
                  <a:gd name="T38" fmla="*/ 0 w 574"/>
                  <a:gd name="T39" fmla="*/ 0 h 371"/>
                  <a:gd name="T40" fmla="*/ 0 w 574"/>
                  <a:gd name="T41" fmla="*/ 0 h 371"/>
                  <a:gd name="T42" fmla="*/ 0 w 574"/>
                  <a:gd name="T43" fmla="*/ 0 h 371"/>
                  <a:gd name="T44" fmla="*/ 0 w 574"/>
                  <a:gd name="T45" fmla="*/ 0 h 371"/>
                  <a:gd name="T46" fmla="*/ 0 w 574"/>
                  <a:gd name="T47" fmla="*/ 0 h 371"/>
                  <a:gd name="T48" fmla="*/ 0 w 574"/>
                  <a:gd name="T49" fmla="*/ 0 h 371"/>
                  <a:gd name="T50" fmla="*/ 0 w 574"/>
                  <a:gd name="T51" fmla="*/ 0 h 371"/>
                  <a:gd name="T52" fmla="*/ 0 w 574"/>
                  <a:gd name="T53" fmla="*/ 0 h 371"/>
                  <a:gd name="T54" fmla="*/ 0 w 574"/>
                  <a:gd name="T55" fmla="*/ 0 h 371"/>
                  <a:gd name="T56" fmla="*/ 0 w 574"/>
                  <a:gd name="T57" fmla="*/ 0 h 371"/>
                  <a:gd name="T58" fmla="*/ 0 w 574"/>
                  <a:gd name="T59" fmla="*/ 0 h 371"/>
                  <a:gd name="T60" fmla="*/ 0 w 574"/>
                  <a:gd name="T61" fmla="*/ 0 h 371"/>
                  <a:gd name="T62" fmla="*/ 0 w 574"/>
                  <a:gd name="T63" fmla="*/ 0 h 371"/>
                  <a:gd name="T64" fmla="*/ 0 w 574"/>
                  <a:gd name="T65" fmla="*/ 0 h 371"/>
                  <a:gd name="T66" fmla="*/ 0 w 574"/>
                  <a:gd name="T67" fmla="*/ 0 h 371"/>
                  <a:gd name="T68" fmla="*/ 0 w 574"/>
                  <a:gd name="T69" fmla="*/ 0 h 371"/>
                  <a:gd name="T70" fmla="*/ 0 w 574"/>
                  <a:gd name="T71" fmla="*/ 0 h 371"/>
                  <a:gd name="T72" fmla="*/ 0 w 574"/>
                  <a:gd name="T73" fmla="*/ 0 h 371"/>
                  <a:gd name="T74" fmla="*/ 0 w 574"/>
                  <a:gd name="T75" fmla="*/ 0 h 371"/>
                  <a:gd name="T76" fmla="*/ 0 w 574"/>
                  <a:gd name="T77" fmla="*/ 0 h 371"/>
                  <a:gd name="T78" fmla="*/ 0 w 574"/>
                  <a:gd name="T79" fmla="*/ 0 h 371"/>
                  <a:gd name="T80" fmla="*/ 0 w 574"/>
                  <a:gd name="T81" fmla="*/ 0 h 371"/>
                  <a:gd name="T82" fmla="*/ 0 w 574"/>
                  <a:gd name="T83" fmla="*/ 0 h 371"/>
                  <a:gd name="T84" fmla="*/ 0 w 574"/>
                  <a:gd name="T85" fmla="*/ 0 h 371"/>
                  <a:gd name="T86" fmla="*/ 0 w 574"/>
                  <a:gd name="T87" fmla="*/ 0 h 371"/>
                  <a:gd name="T88" fmla="*/ 0 w 574"/>
                  <a:gd name="T89" fmla="*/ 0 h 371"/>
                  <a:gd name="T90" fmla="*/ 0 w 574"/>
                  <a:gd name="T91" fmla="*/ 0 h 371"/>
                  <a:gd name="T92" fmla="*/ 0 w 574"/>
                  <a:gd name="T93" fmla="*/ 0 h 371"/>
                  <a:gd name="T94" fmla="*/ 0 w 574"/>
                  <a:gd name="T95" fmla="*/ 0 h 371"/>
                  <a:gd name="T96" fmla="*/ 0 w 574"/>
                  <a:gd name="T97" fmla="*/ 0 h 371"/>
                  <a:gd name="T98" fmla="*/ 0 w 574"/>
                  <a:gd name="T99" fmla="*/ 0 h 371"/>
                  <a:gd name="T100" fmla="*/ 0 w 574"/>
                  <a:gd name="T101" fmla="*/ 0 h 371"/>
                  <a:gd name="T102" fmla="*/ 0 w 574"/>
                  <a:gd name="T103" fmla="*/ 0 h 371"/>
                  <a:gd name="T104" fmla="*/ 0 w 574"/>
                  <a:gd name="T105" fmla="*/ 0 h 371"/>
                  <a:gd name="T106" fmla="*/ 0 w 574"/>
                  <a:gd name="T107" fmla="*/ 0 h 371"/>
                  <a:gd name="T108" fmla="*/ 0 w 574"/>
                  <a:gd name="T109" fmla="*/ 0 h 371"/>
                  <a:gd name="T110" fmla="*/ 0 w 574"/>
                  <a:gd name="T111" fmla="*/ 0 h 371"/>
                  <a:gd name="T112" fmla="*/ 0 w 574"/>
                  <a:gd name="T113" fmla="*/ 0 h 371"/>
                  <a:gd name="T114" fmla="*/ 0 w 574"/>
                  <a:gd name="T115" fmla="*/ 0 h 371"/>
                  <a:gd name="T116" fmla="*/ 0 w 574"/>
                  <a:gd name="T117" fmla="*/ 0 h 371"/>
                  <a:gd name="T118" fmla="*/ 0 w 574"/>
                  <a:gd name="T119" fmla="*/ 0 h 371"/>
                  <a:gd name="T120" fmla="*/ 0 w 574"/>
                  <a:gd name="T121" fmla="*/ 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371"/>
                  <a:gd name="T185" fmla="*/ 574 w 574"/>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371">
                    <a:moveTo>
                      <a:pt x="574" y="0"/>
                    </a:moveTo>
                    <a:lnTo>
                      <a:pt x="574" y="0"/>
                    </a:lnTo>
                    <a:lnTo>
                      <a:pt x="538" y="1"/>
                    </a:lnTo>
                    <a:lnTo>
                      <a:pt x="502" y="3"/>
                    </a:lnTo>
                    <a:lnTo>
                      <a:pt x="469" y="7"/>
                    </a:lnTo>
                    <a:lnTo>
                      <a:pt x="437" y="12"/>
                    </a:lnTo>
                    <a:lnTo>
                      <a:pt x="407" y="19"/>
                    </a:lnTo>
                    <a:lnTo>
                      <a:pt x="379" y="27"/>
                    </a:lnTo>
                    <a:lnTo>
                      <a:pt x="352" y="36"/>
                    </a:lnTo>
                    <a:lnTo>
                      <a:pt x="326" y="46"/>
                    </a:lnTo>
                    <a:lnTo>
                      <a:pt x="303" y="56"/>
                    </a:lnTo>
                    <a:lnTo>
                      <a:pt x="280" y="68"/>
                    </a:lnTo>
                    <a:lnTo>
                      <a:pt x="260" y="80"/>
                    </a:lnTo>
                    <a:lnTo>
                      <a:pt x="239" y="93"/>
                    </a:lnTo>
                    <a:lnTo>
                      <a:pt x="221" y="106"/>
                    </a:lnTo>
                    <a:lnTo>
                      <a:pt x="204" y="118"/>
                    </a:lnTo>
                    <a:lnTo>
                      <a:pt x="188" y="131"/>
                    </a:lnTo>
                    <a:lnTo>
                      <a:pt x="173" y="144"/>
                    </a:lnTo>
                    <a:lnTo>
                      <a:pt x="144" y="169"/>
                    </a:lnTo>
                    <a:lnTo>
                      <a:pt x="119" y="191"/>
                    </a:lnTo>
                    <a:lnTo>
                      <a:pt x="96" y="212"/>
                    </a:lnTo>
                    <a:lnTo>
                      <a:pt x="73" y="229"/>
                    </a:lnTo>
                    <a:lnTo>
                      <a:pt x="65" y="235"/>
                    </a:lnTo>
                    <a:lnTo>
                      <a:pt x="55" y="241"/>
                    </a:lnTo>
                    <a:lnTo>
                      <a:pt x="46" y="245"/>
                    </a:lnTo>
                    <a:lnTo>
                      <a:pt x="38" y="249"/>
                    </a:lnTo>
                    <a:lnTo>
                      <a:pt x="29" y="252"/>
                    </a:lnTo>
                    <a:lnTo>
                      <a:pt x="19" y="253"/>
                    </a:lnTo>
                    <a:lnTo>
                      <a:pt x="10" y="255"/>
                    </a:lnTo>
                    <a:lnTo>
                      <a:pt x="0" y="255"/>
                    </a:lnTo>
                    <a:lnTo>
                      <a:pt x="0" y="371"/>
                    </a:lnTo>
                    <a:lnTo>
                      <a:pt x="23" y="370"/>
                    </a:lnTo>
                    <a:lnTo>
                      <a:pt x="45" y="367"/>
                    </a:lnTo>
                    <a:lnTo>
                      <a:pt x="66" y="362"/>
                    </a:lnTo>
                    <a:lnTo>
                      <a:pt x="87" y="356"/>
                    </a:lnTo>
                    <a:lnTo>
                      <a:pt x="105" y="348"/>
                    </a:lnTo>
                    <a:lnTo>
                      <a:pt x="124" y="339"/>
                    </a:lnTo>
                    <a:lnTo>
                      <a:pt x="140" y="328"/>
                    </a:lnTo>
                    <a:lnTo>
                      <a:pt x="157" y="317"/>
                    </a:lnTo>
                    <a:lnTo>
                      <a:pt x="184" y="297"/>
                    </a:lnTo>
                    <a:lnTo>
                      <a:pt x="211" y="274"/>
                    </a:lnTo>
                    <a:lnTo>
                      <a:pt x="237" y="250"/>
                    </a:lnTo>
                    <a:lnTo>
                      <a:pt x="263" y="227"/>
                    </a:lnTo>
                    <a:lnTo>
                      <a:pt x="276" y="216"/>
                    </a:lnTo>
                    <a:lnTo>
                      <a:pt x="289" y="205"/>
                    </a:lnTo>
                    <a:lnTo>
                      <a:pt x="303" y="195"/>
                    </a:lnTo>
                    <a:lnTo>
                      <a:pt x="317" y="185"/>
                    </a:lnTo>
                    <a:lnTo>
                      <a:pt x="333" y="175"/>
                    </a:lnTo>
                    <a:lnTo>
                      <a:pt x="348" y="167"/>
                    </a:lnTo>
                    <a:lnTo>
                      <a:pt x="365" y="158"/>
                    </a:lnTo>
                    <a:lnTo>
                      <a:pt x="382" y="151"/>
                    </a:lnTo>
                    <a:lnTo>
                      <a:pt x="400" y="142"/>
                    </a:lnTo>
                    <a:lnTo>
                      <a:pt x="420" y="136"/>
                    </a:lnTo>
                    <a:lnTo>
                      <a:pt x="442" y="130"/>
                    </a:lnTo>
                    <a:lnTo>
                      <a:pt x="465" y="125"/>
                    </a:lnTo>
                    <a:lnTo>
                      <a:pt x="489" y="121"/>
                    </a:lnTo>
                    <a:lnTo>
                      <a:pt x="515" y="118"/>
                    </a:lnTo>
                    <a:lnTo>
                      <a:pt x="543" y="116"/>
                    </a:lnTo>
                    <a:lnTo>
                      <a:pt x="574" y="116"/>
                    </a:lnTo>
                    <a:lnTo>
                      <a:pt x="574" y="0"/>
                    </a:lnTo>
                    <a:close/>
                  </a:path>
                </a:pathLst>
              </a:custGeom>
              <a:solidFill>
                <a:srgbClr val="1F1A17"/>
              </a:solidFill>
              <a:ln w="9525">
                <a:noFill/>
                <a:round/>
                <a:headEnd/>
                <a:tailEnd/>
              </a:ln>
            </p:spPr>
            <p:txBody>
              <a:bodyPr/>
              <a:lstStyle/>
              <a:p>
                <a:endParaRPr lang="pt-BR"/>
              </a:p>
            </p:txBody>
          </p:sp>
          <p:sp>
            <p:nvSpPr>
              <p:cNvPr id="63596" name="Freeform 1050"/>
              <p:cNvSpPr>
                <a:spLocks/>
              </p:cNvSpPr>
              <p:nvPr/>
            </p:nvSpPr>
            <p:spPr bwMode="auto">
              <a:xfrm>
                <a:off x="1950" y="2087"/>
                <a:ext cx="66" cy="81"/>
              </a:xfrm>
              <a:custGeom>
                <a:avLst/>
                <a:gdLst>
                  <a:gd name="T0" fmla="*/ 0 w 421"/>
                  <a:gd name="T1" fmla="*/ 0 h 485"/>
                  <a:gd name="T2" fmla="*/ 0 w 421"/>
                  <a:gd name="T3" fmla="*/ 0 h 485"/>
                  <a:gd name="T4" fmla="*/ 0 w 421"/>
                  <a:gd name="T5" fmla="*/ 0 h 485"/>
                  <a:gd name="T6" fmla="*/ 0 w 421"/>
                  <a:gd name="T7" fmla="*/ 0 h 485"/>
                  <a:gd name="T8" fmla="*/ 0 w 421"/>
                  <a:gd name="T9" fmla="*/ 0 h 485"/>
                  <a:gd name="T10" fmla="*/ 0 w 421"/>
                  <a:gd name="T11" fmla="*/ 0 h 485"/>
                  <a:gd name="T12" fmla="*/ 0 w 421"/>
                  <a:gd name="T13" fmla="*/ 0 h 485"/>
                  <a:gd name="T14" fmla="*/ 0 w 421"/>
                  <a:gd name="T15" fmla="*/ 0 h 485"/>
                  <a:gd name="T16" fmla="*/ 0 w 421"/>
                  <a:gd name="T17" fmla="*/ 0 h 485"/>
                  <a:gd name="T18" fmla="*/ 0 w 421"/>
                  <a:gd name="T19" fmla="*/ 0 h 485"/>
                  <a:gd name="T20" fmla="*/ 0 w 421"/>
                  <a:gd name="T21" fmla="*/ 0 h 485"/>
                  <a:gd name="T22" fmla="*/ 0 w 421"/>
                  <a:gd name="T23" fmla="*/ 0 h 485"/>
                  <a:gd name="T24" fmla="*/ 0 w 421"/>
                  <a:gd name="T25" fmla="*/ 0 h 485"/>
                  <a:gd name="T26" fmla="*/ 0 w 421"/>
                  <a:gd name="T27" fmla="*/ 0 h 485"/>
                  <a:gd name="T28" fmla="*/ 0 w 421"/>
                  <a:gd name="T29" fmla="*/ 0 h 485"/>
                  <a:gd name="T30" fmla="*/ 0 w 421"/>
                  <a:gd name="T31" fmla="*/ 0 h 485"/>
                  <a:gd name="T32" fmla="*/ 0 w 421"/>
                  <a:gd name="T33" fmla="*/ 0 h 485"/>
                  <a:gd name="T34" fmla="*/ 0 w 421"/>
                  <a:gd name="T35" fmla="*/ 0 h 485"/>
                  <a:gd name="T36" fmla="*/ 0 w 421"/>
                  <a:gd name="T37" fmla="*/ 0 h 485"/>
                  <a:gd name="T38" fmla="*/ 0 w 421"/>
                  <a:gd name="T39" fmla="*/ 0 h 485"/>
                  <a:gd name="T40" fmla="*/ 0 w 421"/>
                  <a:gd name="T41" fmla="*/ 0 h 485"/>
                  <a:gd name="T42" fmla="*/ 0 w 421"/>
                  <a:gd name="T43" fmla="*/ 0 h 485"/>
                  <a:gd name="T44" fmla="*/ 0 w 421"/>
                  <a:gd name="T45" fmla="*/ 0 h 485"/>
                  <a:gd name="T46" fmla="*/ 0 w 421"/>
                  <a:gd name="T47" fmla="*/ 0 h 485"/>
                  <a:gd name="T48" fmla="*/ 0 w 421"/>
                  <a:gd name="T49" fmla="*/ 0 h 485"/>
                  <a:gd name="T50" fmla="*/ 0 w 421"/>
                  <a:gd name="T51" fmla="*/ 0 h 485"/>
                  <a:gd name="T52" fmla="*/ 0 w 421"/>
                  <a:gd name="T53" fmla="*/ 0 h 485"/>
                  <a:gd name="T54" fmla="*/ 0 w 421"/>
                  <a:gd name="T55" fmla="*/ 0 h 485"/>
                  <a:gd name="T56" fmla="*/ 0 w 421"/>
                  <a:gd name="T57" fmla="*/ 0 h 485"/>
                  <a:gd name="T58" fmla="*/ 0 w 421"/>
                  <a:gd name="T59" fmla="*/ 0 h 485"/>
                  <a:gd name="T60" fmla="*/ 0 w 421"/>
                  <a:gd name="T61" fmla="*/ 0 h 485"/>
                  <a:gd name="T62" fmla="*/ 0 w 421"/>
                  <a:gd name="T63" fmla="*/ 0 h 485"/>
                  <a:gd name="T64" fmla="*/ 0 w 421"/>
                  <a:gd name="T65" fmla="*/ 0 h 485"/>
                  <a:gd name="T66" fmla="*/ 0 w 421"/>
                  <a:gd name="T67" fmla="*/ 0 h 485"/>
                  <a:gd name="T68" fmla="*/ 0 w 421"/>
                  <a:gd name="T69" fmla="*/ 0 h 485"/>
                  <a:gd name="T70" fmla="*/ 0 w 421"/>
                  <a:gd name="T71" fmla="*/ 0 h 485"/>
                  <a:gd name="T72" fmla="*/ 0 w 421"/>
                  <a:gd name="T73" fmla="*/ 0 h 485"/>
                  <a:gd name="T74" fmla="*/ 0 w 421"/>
                  <a:gd name="T75" fmla="*/ 0 h 485"/>
                  <a:gd name="T76" fmla="*/ 0 w 421"/>
                  <a:gd name="T77" fmla="*/ 0 h 485"/>
                  <a:gd name="T78" fmla="*/ 0 w 421"/>
                  <a:gd name="T79" fmla="*/ 0 h 485"/>
                  <a:gd name="T80" fmla="*/ 0 w 421"/>
                  <a:gd name="T81" fmla="*/ 0 h 485"/>
                  <a:gd name="T82" fmla="*/ 0 w 421"/>
                  <a:gd name="T83" fmla="*/ 0 h 485"/>
                  <a:gd name="T84" fmla="*/ 0 w 421"/>
                  <a:gd name="T85" fmla="*/ 0 h 485"/>
                  <a:gd name="T86" fmla="*/ 0 w 421"/>
                  <a:gd name="T87" fmla="*/ 0 h 485"/>
                  <a:gd name="T88" fmla="*/ 0 w 421"/>
                  <a:gd name="T89" fmla="*/ 0 h 485"/>
                  <a:gd name="T90" fmla="*/ 0 w 421"/>
                  <a:gd name="T91" fmla="*/ 0 h 485"/>
                  <a:gd name="T92" fmla="*/ 0 w 421"/>
                  <a:gd name="T93" fmla="*/ 0 h 485"/>
                  <a:gd name="T94" fmla="*/ 0 w 421"/>
                  <a:gd name="T95" fmla="*/ 0 h 485"/>
                  <a:gd name="T96" fmla="*/ 0 w 421"/>
                  <a:gd name="T97" fmla="*/ 0 h 485"/>
                  <a:gd name="T98" fmla="*/ 0 w 421"/>
                  <a:gd name="T99" fmla="*/ 0 h 485"/>
                  <a:gd name="T100" fmla="*/ 0 w 421"/>
                  <a:gd name="T101" fmla="*/ 0 h 485"/>
                  <a:gd name="T102" fmla="*/ 0 w 421"/>
                  <a:gd name="T103" fmla="*/ 0 h 485"/>
                  <a:gd name="T104" fmla="*/ 0 w 421"/>
                  <a:gd name="T105" fmla="*/ 0 h 485"/>
                  <a:gd name="T106" fmla="*/ 0 w 421"/>
                  <a:gd name="T107" fmla="*/ 0 h 485"/>
                  <a:gd name="T108" fmla="*/ 0 w 421"/>
                  <a:gd name="T109" fmla="*/ 0 h 485"/>
                  <a:gd name="T110" fmla="*/ 0 w 421"/>
                  <a:gd name="T111" fmla="*/ 0 h 485"/>
                  <a:gd name="T112" fmla="*/ 0 w 421"/>
                  <a:gd name="T113" fmla="*/ 0 h 485"/>
                  <a:gd name="T114" fmla="*/ 0 w 421"/>
                  <a:gd name="T115" fmla="*/ 0 h 485"/>
                  <a:gd name="T116" fmla="*/ 0 w 421"/>
                  <a:gd name="T117" fmla="*/ 0 h 485"/>
                  <a:gd name="T118" fmla="*/ 0 w 421"/>
                  <a:gd name="T119" fmla="*/ 0 h 485"/>
                  <a:gd name="T120" fmla="*/ 0 w 421"/>
                  <a:gd name="T121" fmla="*/ 0 h 4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1"/>
                  <a:gd name="T184" fmla="*/ 0 h 485"/>
                  <a:gd name="T185" fmla="*/ 421 w 421"/>
                  <a:gd name="T186" fmla="*/ 485 h 4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1" h="485">
                    <a:moveTo>
                      <a:pt x="413" y="485"/>
                    </a:moveTo>
                    <a:lnTo>
                      <a:pt x="413" y="485"/>
                    </a:lnTo>
                    <a:lnTo>
                      <a:pt x="417" y="456"/>
                    </a:lnTo>
                    <a:lnTo>
                      <a:pt x="419" y="425"/>
                    </a:lnTo>
                    <a:lnTo>
                      <a:pt x="421" y="391"/>
                    </a:lnTo>
                    <a:lnTo>
                      <a:pt x="419" y="356"/>
                    </a:lnTo>
                    <a:lnTo>
                      <a:pt x="418" y="335"/>
                    </a:lnTo>
                    <a:lnTo>
                      <a:pt x="416" y="316"/>
                    </a:lnTo>
                    <a:lnTo>
                      <a:pt x="412" y="297"/>
                    </a:lnTo>
                    <a:lnTo>
                      <a:pt x="409" y="277"/>
                    </a:lnTo>
                    <a:lnTo>
                      <a:pt x="403" y="257"/>
                    </a:lnTo>
                    <a:lnTo>
                      <a:pt x="396" y="237"/>
                    </a:lnTo>
                    <a:lnTo>
                      <a:pt x="389" y="217"/>
                    </a:lnTo>
                    <a:lnTo>
                      <a:pt x="380" y="196"/>
                    </a:lnTo>
                    <a:lnTo>
                      <a:pt x="370" y="177"/>
                    </a:lnTo>
                    <a:lnTo>
                      <a:pt x="357" y="158"/>
                    </a:lnTo>
                    <a:lnTo>
                      <a:pt x="344" y="138"/>
                    </a:lnTo>
                    <a:lnTo>
                      <a:pt x="329" y="121"/>
                    </a:lnTo>
                    <a:lnTo>
                      <a:pt x="312" y="103"/>
                    </a:lnTo>
                    <a:lnTo>
                      <a:pt x="292" y="87"/>
                    </a:lnTo>
                    <a:lnTo>
                      <a:pt x="271" y="71"/>
                    </a:lnTo>
                    <a:lnTo>
                      <a:pt x="247" y="57"/>
                    </a:lnTo>
                    <a:lnTo>
                      <a:pt x="223" y="44"/>
                    </a:lnTo>
                    <a:lnTo>
                      <a:pt x="197" y="33"/>
                    </a:lnTo>
                    <a:lnTo>
                      <a:pt x="169" y="22"/>
                    </a:lnTo>
                    <a:lnTo>
                      <a:pt x="138" y="15"/>
                    </a:lnTo>
                    <a:lnTo>
                      <a:pt x="107" y="8"/>
                    </a:lnTo>
                    <a:lnTo>
                      <a:pt x="72" y="4"/>
                    </a:lnTo>
                    <a:lnTo>
                      <a:pt x="37" y="1"/>
                    </a:lnTo>
                    <a:lnTo>
                      <a:pt x="0" y="0"/>
                    </a:lnTo>
                    <a:lnTo>
                      <a:pt x="0" y="116"/>
                    </a:lnTo>
                    <a:lnTo>
                      <a:pt x="30" y="116"/>
                    </a:lnTo>
                    <a:lnTo>
                      <a:pt x="58" y="119"/>
                    </a:lnTo>
                    <a:lnTo>
                      <a:pt x="83" y="122"/>
                    </a:lnTo>
                    <a:lnTo>
                      <a:pt x="106" y="126"/>
                    </a:lnTo>
                    <a:lnTo>
                      <a:pt x="126" y="132"/>
                    </a:lnTo>
                    <a:lnTo>
                      <a:pt x="146" y="138"/>
                    </a:lnTo>
                    <a:lnTo>
                      <a:pt x="163" y="146"/>
                    </a:lnTo>
                    <a:lnTo>
                      <a:pt x="178" y="154"/>
                    </a:lnTo>
                    <a:lnTo>
                      <a:pt x="193" y="163"/>
                    </a:lnTo>
                    <a:lnTo>
                      <a:pt x="205" y="173"/>
                    </a:lnTo>
                    <a:lnTo>
                      <a:pt x="217" y="183"/>
                    </a:lnTo>
                    <a:lnTo>
                      <a:pt x="228" y="193"/>
                    </a:lnTo>
                    <a:lnTo>
                      <a:pt x="237" y="204"/>
                    </a:lnTo>
                    <a:lnTo>
                      <a:pt x="246" y="217"/>
                    </a:lnTo>
                    <a:lnTo>
                      <a:pt x="254" y="230"/>
                    </a:lnTo>
                    <a:lnTo>
                      <a:pt x="261" y="243"/>
                    </a:lnTo>
                    <a:lnTo>
                      <a:pt x="267" y="256"/>
                    </a:lnTo>
                    <a:lnTo>
                      <a:pt x="273" y="270"/>
                    </a:lnTo>
                    <a:lnTo>
                      <a:pt x="277" y="286"/>
                    </a:lnTo>
                    <a:lnTo>
                      <a:pt x="281" y="300"/>
                    </a:lnTo>
                    <a:lnTo>
                      <a:pt x="284" y="315"/>
                    </a:lnTo>
                    <a:lnTo>
                      <a:pt x="286" y="330"/>
                    </a:lnTo>
                    <a:lnTo>
                      <a:pt x="289" y="346"/>
                    </a:lnTo>
                    <a:lnTo>
                      <a:pt x="290" y="360"/>
                    </a:lnTo>
                    <a:lnTo>
                      <a:pt x="291" y="391"/>
                    </a:lnTo>
                    <a:lnTo>
                      <a:pt x="290" y="420"/>
                    </a:lnTo>
                    <a:lnTo>
                      <a:pt x="287" y="446"/>
                    </a:lnTo>
                    <a:lnTo>
                      <a:pt x="284" y="469"/>
                    </a:lnTo>
                    <a:lnTo>
                      <a:pt x="413" y="485"/>
                    </a:lnTo>
                    <a:close/>
                  </a:path>
                </a:pathLst>
              </a:custGeom>
              <a:solidFill>
                <a:srgbClr val="1F1A17"/>
              </a:solidFill>
              <a:ln w="9525">
                <a:noFill/>
                <a:round/>
                <a:headEnd/>
                <a:tailEnd/>
              </a:ln>
            </p:spPr>
            <p:txBody>
              <a:bodyPr/>
              <a:lstStyle/>
              <a:p>
                <a:endParaRPr lang="pt-BR"/>
              </a:p>
            </p:txBody>
          </p:sp>
          <p:sp>
            <p:nvSpPr>
              <p:cNvPr id="63597" name="Freeform 1051"/>
              <p:cNvSpPr>
                <a:spLocks/>
              </p:cNvSpPr>
              <p:nvPr/>
            </p:nvSpPr>
            <p:spPr bwMode="auto">
              <a:xfrm>
                <a:off x="1920" y="2165"/>
                <a:ext cx="94" cy="24"/>
              </a:xfrm>
              <a:custGeom>
                <a:avLst/>
                <a:gdLst>
                  <a:gd name="T0" fmla="*/ 0 w 606"/>
                  <a:gd name="T1" fmla="*/ 0 h 148"/>
                  <a:gd name="T2" fmla="*/ 0 w 606"/>
                  <a:gd name="T3" fmla="*/ 0 h 148"/>
                  <a:gd name="T4" fmla="*/ 0 w 606"/>
                  <a:gd name="T5" fmla="*/ 0 h 148"/>
                  <a:gd name="T6" fmla="*/ 0 w 606"/>
                  <a:gd name="T7" fmla="*/ 0 h 148"/>
                  <a:gd name="T8" fmla="*/ 0 w 606"/>
                  <a:gd name="T9" fmla="*/ 0 h 148"/>
                  <a:gd name="T10" fmla="*/ 0 w 606"/>
                  <a:gd name="T11" fmla="*/ 0 h 148"/>
                  <a:gd name="T12" fmla="*/ 0 w 606"/>
                  <a:gd name="T13" fmla="*/ 0 h 148"/>
                  <a:gd name="T14" fmla="*/ 0 w 606"/>
                  <a:gd name="T15" fmla="*/ 0 h 148"/>
                  <a:gd name="T16" fmla="*/ 0 w 606"/>
                  <a:gd name="T17" fmla="*/ 0 h 148"/>
                  <a:gd name="T18" fmla="*/ 0 w 606"/>
                  <a:gd name="T19" fmla="*/ 0 h 148"/>
                  <a:gd name="T20" fmla="*/ 0 w 606"/>
                  <a:gd name="T21" fmla="*/ 0 h 148"/>
                  <a:gd name="T22" fmla="*/ 0 w 606"/>
                  <a:gd name="T23" fmla="*/ 0 h 148"/>
                  <a:gd name="T24" fmla="*/ 0 w 606"/>
                  <a:gd name="T25" fmla="*/ 0 h 148"/>
                  <a:gd name="T26" fmla="*/ 0 w 606"/>
                  <a:gd name="T27" fmla="*/ 0 h 148"/>
                  <a:gd name="T28" fmla="*/ 0 w 606"/>
                  <a:gd name="T29" fmla="*/ 0 h 148"/>
                  <a:gd name="T30" fmla="*/ 0 w 606"/>
                  <a:gd name="T31" fmla="*/ 0 h 148"/>
                  <a:gd name="T32" fmla="*/ 0 w 606"/>
                  <a:gd name="T33" fmla="*/ 0 h 148"/>
                  <a:gd name="T34" fmla="*/ 0 w 606"/>
                  <a:gd name="T35" fmla="*/ 0 h 148"/>
                  <a:gd name="T36" fmla="*/ 0 w 606"/>
                  <a:gd name="T37" fmla="*/ 0 h 148"/>
                  <a:gd name="T38" fmla="*/ 0 w 606"/>
                  <a:gd name="T39" fmla="*/ 0 h 148"/>
                  <a:gd name="T40" fmla="*/ 0 w 606"/>
                  <a:gd name="T41" fmla="*/ 0 h 148"/>
                  <a:gd name="T42" fmla="*/ 0 w 606"/>
                  <a:gd name="T43" fmla="*/ 0 h 148"/>
                  <a:gd name="T44" fmla="*/ 0 w 606"/>
                  <a:gd name="T45" fmla="*/ 0 h 148"/>
                  <a:gd name="T46" fmla="*/ 0 w 606"/>
                  <a:gd name="T47" fmla="*/ 0 h 148"/>
                  <a:gd name="T48" fmla="*/ 0 w 606"/>
                  <a:gd name="T49" fmla="*/ 0 h 148"/>
                  <a:gd name="T50" fmla="*/ 0 w 606"/>
                  <a:gd name="T51" fmla="*/ 0 h 148"/>
                  <a:gd name="T52" fmla="*/ 0 w 606"/>
                  <a:gd name="T53" fmla="*/ 0 h 148"/>
                  <a:gd name="T54" fmla="*/ 0 w 606"/>
                  <a:gd name="T55" fmla="*/ 0 h 148"/>
                  <a:gd name="T56" fmla="*/ 0 w 606"/>
                  <a:gd name="T57" fmla="*/ 0 h 148"/>
                  <a:gd name="T58" fmla="*/ 0 w 606"/>
                  <a:gd name="T59" fmla="*/ 0 h 148"/>
                  <a:gd name="T60" fmla="*/ 0 w 606"/>
                  <a:gd name="T61" fmla="*/ 0 h 148"/>
                  <a:gd name="T62" fmla="*/ 0 w 606"/>
                  <a:gd name="T63" fmla="*/ 0 h 148"/>
                  <a:gd name="T64" fmla="*/ 0 w 606"/>
                  <a:gd name="T65" fmla="*/ 0 h 148"/>
                  <a:gd name="T66" fmla="*/ 0 w 606"/>
                  <a:gd name="T67" fmla="*/ 0 h 148"/>
                  <a:gd name="T68" fmla="*/ 0 w 606"/>
                  <a:gd name="T69" fmla="*/ 0 h 148"/>
                  <a:gd name="T70" fmla="*/ 0 w 606"/>
                  <a:gd name="T71" fmla="*/ 0 h 148"/>
                  <a:gd name="T72" fmla="*/ 0 w 606"/>
                  <a:gd name="T73" fmla="*/ 0 h 148"/>
                  <a:gd name="T74" fmla="*/ 0 w 606"/>
                  <a:gd name="T75" fmla="*/ 0 h 148"/>
                  <a:gd name="T76" fmla="*/ 0 w 606"/>
                  <a:gd name="T77" fmla="*/ 0 h 148"/>
                  <a:gd name="T78" fmla="*/ 0 w 606"/>
                  <a:gd name="T79" fmla="*/ 0 h 148"/>
                  <a:gd name="T80" fmla="*/ 0 w 606"/>
                  <a:gd name="T81" fmla="*/ 0 h 148"/>
                  <a:gd name="T82" fmla="*/ 0 w 606"/>
                  <a:gd name="T83" fmla="*/ 0 h 148"/>
                  <a:gd name="T84" fmla="*/ 0 w 606"/>
                  <a:gd name="T85" fmla="*/ 0 h 148"/>
                  <a:gd name="T86" fmla="*/ 0 w 606"/>
                  <a:gd name="T87" fmla="*/ 0 h 148"/>
                  <a:gd name="T88" fmla="*/ 0 w 606"/>
                  <a:gd name="T89" fmla="*/ 0 h 148"/>
                  <a:gd name="T90" fmla="*/ 0 w 606"/>
                  <a:gd name="T91" fmla="*/ 0 h 148"/>
                  <a:gd name="T92" fmla="*/ 0 w 606"/>
                  <a:gd name="T93" fmla="*/ 0 h 148"/>
                  <a:gd name="T94" fmla="*/ 0 w 606"/>
                  <a:gd name="T95" fmla="*/ 0 h 148"/>
                  <a:gd name="T96" fmla="*/ 0 w 606"/>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148"/>
                  <a:gd name="T149" fmla="*/ 606 w 606"/>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148">
                    <a:moveTo>
                      <a:pt x="0" y="121"/>
                    </a:moveTo>
                    <a:lnTo>
                      <a:pt x="0" y="121"/>
                    </a:lnTo>
                    <a:lnTo>
                      <a:pt x="70" y="128"/>
                    </a:lnTo>
                    <a:lnTo>
                      <a:pt x="150" y="137"/>
                    </a:lnTo>
                    <a:lnTo>
                      <a:pt x="194" y="141"/>
                    </a:lnTo>
                    <a:lnTo>
                      <a:pt x="239" y="145"/>
                    </a:lnTo>
                    <a:lnTo>
                      <a:pt x="284" y="147"/>
                    </a:lnTo>
                    <a:lnTo>
                      <a:pt x="328" y="148"/>
                    </a:lnTo>
                    <a:lnTo>
                      <a:pt x="351" y="147"/>
                    </a:lnTo>
                    <a:lnTo>
                      <a:pt x="373" y="147"/>
                    </a:lnTo>
                    <a:lnTo>
                      <a:pt x="394" y="146"/>
                    </a:lnTo>
                    <a:lnTo>
                      <a:pt x="415" y="144"/>
                    </a:lnTo>
                    <a:lnTo>
                      <a:pt x="436" y="141"/>
                    </a:lnTo>
                    <a:lnTo>
                      <a:pt x="456" y="137"/>
                    </a:lnTo>
                    <a:lnTo>
                      <a:pt x="476" y="133"/>
                    </a:lnTo>
                    <a:lnTo>
                      <a:pt x="495" y="128"/>
                    </a:lnTo>
                    <a:lnTo>
                      <a:pt x="514" y="121"/>
                    </a:lnTo>
                    <a:lnTo>
                      <a:pt x="532" y="111"/>
                    </a:lnTo>
                    <a:lnTo>
                      <a:pt x="549" y="101"/>
                    </a:lnTo>
                    <a:lnTo>
                      <a:pt x="566" y="88"/>
                    </a:lnTo>
                    <a:lnTo>
                      <a:pt x="580" y="73"/>
                    </a:lnTo>
                    <a:lnTo>
                      <a:pt x="593" y="56"/>
                    </a:lnTo>
                    <a:lnTo>
                      <a:pt x="601" y="36"/>
                    </a:lnTo>
                    <a:lnTo>
                      <a:pt x="606" y="16"/>
                    </a:lnTo>
                    <a:lnTo>
                      <a:pt x="477" y="0"/>
                    </a:lnTo>
                    <a:lnTo>
                      <a:pt x="477" y="3"/>
                    </a:lnTo>
                    <a:lnTo>
                      <a:pt x="476" y="4"/>
                    </a:lnTo>
                    <a:lnTo>
                      <a:pt x="475" y="6"/>
                    </a:lnTo>
                    <a:lnTo>
                      <a:pt x="474" y="8"/>
                    </a:lnTo>
                    <a:lnTo>
                      <a:pt x="470" y="10"/>
                    </a:lnTo>
                    <a:lnTo>
                      <a:pt x="466" y="13"/>
                    </a:lnTo>
                    <a:lnTo>
                      <a:pt x="459" y="16"/>
                    </a:lnTo>
                    <a:lnTo>
                      <a:pt x="450" y="19"/>
                    </a:lnTo>
                    <a:lnTo>
                      <a:pt x="439" y="22"/>
                    </a:lnTo>
                    <a:lnTo>
                      <a:pt x="428" y="25"/>
                    </a:lnTo>
                    <a:lnTo>
                      <a:pt x="414" y="27"/>
                    </a:lnTo>
                    <a:lnTo>
                      <a:pt x="399" y="29"/>
                    </a:lnTo>
                    <a:lnTo>
                      <a:pt x="383" y="30"/>
                    </a:lnTo>
                    <a:lnTo>
                      <a:pt x="366" y="31"/>
                    </a:lnTo>
                    <a:lnTo>
                      <a:pt x="348" y="32"/>
                    </a:lnTo>
                    <a:lnTo>
                      <a:pt x="329" y="32"/>
                    </a:lnTo>
                    <a:lnTo>
                      <a:pt x="289" y="32"/>
                    </a:lnTo>
                    <a:lnTo>
                      <a:pt x="248" y="29"/>
                    </a:lnTo>
                    <a:lnTo>
                      <a:pt x="207" y="26"/>
                    </a:lnTo>
                    <a:lnTo>
                      <a:pt x="166" y="22"/>
                    </a:lnTo>
                    <a:lnTo>
                      <a:pt x="86" y="14"/>
                    </a:lnTo>
                    <a:lnTo>
                      <a:pt x="16" y="6"/>
                    </a:lnTo>
                    <a:lnTo>
                      <a:pt x="0" y="121"/>
                    </a:lnTo>
                    <a:close/>
                  </a:path>
                </a:pathLst>
              </a:custGeom>
              <a:solidFill>
                <a:srgbClr val="1F1A17"/>
              </a:solidFill>
              <a:ln w="9525">
                <a:noFill/>
                <a:round/>
                <a:headEnd/>
                <a:tailEnd/>
              </a:ln>
            </p:spPr>
            <p:txBody>
              <a:bodyPr/>
              <a:lstStyle/>
              <a:p>
                <a:endParaRPr lang="pt-BR"/>
              </a:p>
            </p:txBody>
          </p:sp>
          <p:sp>
            <p:nvSpPr>
              <p:cNvPr id="63598" name="Freeform 1052"/>
              <p:cNvSpPr>
                <a:spLocks/>
              </p:cNvSpPr>
              <p:nvPr/>
            </p:nvSpPr>
            <p:spPr bwMode="auto">
              <a:xfrm>
                <a:off x="1799" y="2163"/>
                <a:ext cx="123" cy="61"/>
              </a:xfrm>
              <a:custGeom>
                <a:avLst/>
                <a:gdLst>
                  <a:gd name="T0" fmla="*/ 0 w 792"/>
                  <a:gd name="T1" fmla="*/ 0 h 366"/>
                  <a:gd name="T2" fmla="*/ 0 w 792"/>
                  <a:gd name="T3" fmla="*/ 0 h 366"/>
                  <a:gd name="T4" fmla="*/ 0 w 792"/>
                  <a:gd name="T5" fmla="*/ 0 h 366"/>
                  <a:gd name="T6" fmla="*/ 0 w 792"/>
                  <a:gd name="T7" fmla="*/ 0 h 366"/>
                  <a:gd name="T8" fmla="*/ 0 w 792"/>
                  <a:gd name="T9" fmla="*/ 0 h 366"/>
                  <a:gd name="T10" fmla="*/ 0 w 792"/>
                  <a:gd name="T11" fmla="*/ 0 h 366"/>
                  <a:gd name="T12" fmla="*/ 0 w 792"/>
                  <a:gd name="T13" fmla="*/ 0 h 366"/>
                  <a:gd name="T14" fmla="*/ 0 w 792"/>
                  <a:gd name="T15" fmla="*/ 0 h 366"/>
                  <a:gd name="T16" fmla="*/ 0 w 792"/>
                  <a:gd name="T17" fmla="*/ 0 h 366"/>
                  <a:gd name="T18" fmla="*/ 0 w 792"/>
                  <a:gd name="T19" fmla="*/ 0 h 366"/>
                  <a:gd name="T20" fmla="*/ 0 w 792"/>
                  <a:gd name="T21" fmla="*/ 0 h 366"/>
                  <a:gd name="T22" fmla="*/ 0 w 792"/>
                  <a:gd name="T23" fmla="*/ 0 h 366"/>
                  <a:gd name="T24" fmla="*/ 0 w 792"/>
                  <a:gd name="T25" fmla="*/ 0 h 366"/>
                  <a:gd name="T26" fmla="*/ 0 w 792"/>
                  <a:gd name="T27" fmla="*/ 0 h 366"/>
                  <a:gd name="T28" fmla="*/ 0 w 792"/>
                  <a:gd name="T29" fmla="*/ 0 h 366"/>
                  <a:gd name="T30" fmla="*/ 0 w 792"/>
                  <a:gd name="T31" fmla="*/ 0 h 366"/>
                  <a:gd name="T32" fmla="*/ 0 w 792"/>
                  <a:gd name="T33" fmla="*/ 0 h 366"/>
                  <a:gd name="T34" fmla="*/ 0 w 792"/>
                  <a:gd name="T35" fmla="*/ 0 h 366"/>
                  <a:gd name="T36" fmla="*/ 0 w 792"/>
                  <a:gd name="T37" fmla="*/ 0 h 366"/>
                  <a:gd name="T38" fmla="*/ 0 w 792"/>
                  <a:gd name="T39" fmla="*/ 0 h 366"/>
                  <a:gd name="T40" fmla="*/ 0 w 792"/>
                  <a:gd name="T41" fmla="*/ 0 h 366"/>
                  <a:gd name="T42" fmla="*/ 0 w 792"/>
                  <a:gd name="T43" fmla="*/ 0 h 366"/>
                  <a:gd name="T44" fmla="*/ 0 w 792"/>
                  <a:gd name="T45" fmla="*/ 0 h 366"/>
                  <a:gd name="T46" fmla="*/ 0 w 792"/>
                  <a:gd name="T47" fmla="*/ 0 h 366"/>
                  <a:gd name="T48" fmla="*/ 0 w 792"/>
                  <a:gd name="T49" fmla="*/ 0 h 366"/>
                  <a:gd name="T50" fmla="*/ 0 w 792"/>
                  <a:gd name="T51" fmla="*/ 0 h 366"/>
                  <a:gd name="T52" fmla="*/ 0 w 792"/>
                  <a:gd name="T53" fmla="*/ 0 h 366"/>
                  <a:gd name="T54" fmla="*/ 0 w 792"/>
                  <a:gd name="T55" fmla="*/ 0 h 366"/>
                  <a:gd name="T56" fmla="*/ 0 w 792"/>
                  <a:gd name="T57" fmla="*/ 0 h 366"/>
                  <a:gd name="T58" fmla="*/ 0 w 792"/>
                  <a:gd name="T59" fmla="*/ 0 h 366"/>
                  <a:gd name="T60" fmla="*/ 0 w 792"/>
                  <a:gd name="T61" fmla="*/ 0 h 366"/>
                  <a:gd name="T62" fmla="*/ 0 w 792"/>
                  <a:gd name="T63" fmla="*/ 0 h 366"/>
                  <a:gd name="T64" fmla="*/ 0 w 792"/>
                  <a:gd name="T65" fmla="*/ 0 h 366"/>
                  <a:gd name="T66" fmla="*/ 0 w 792"/>
                  <a:gd name="T67" fmla="*/ 0 h 366"/>
                  <a:gd name="T68" fmla="*/ 0 w 792"/>
                  <a:gd name="T69" fmla="*/ 0 h 366"/>
                  <a:gd name="T70" fmla="*/ 0 w 792"/>
                  <a:gd name="T71" fmla="*/ 0 h 366"/>
                  <a:gd name="T72" fmla="*/ 0 w 792"/>
                  <a:gd name="T73" fmla="*/ 0 h 366"/>
                  <a:gd name="T74" fmla="*/ 0 w 792"/>
                  <a:gd name="T75" fmla="*/ 0 h 366"/>
                  <a:gd name="T76" fmla="*/ 0 w 792"/>
                  <a:gd name="T77" fmla="*/ 0 h 366"/>
                  <a:gd name="T78" fmla="*/ 0 w 792"/>
                  <a:gd name="T79" fmla="*/ 0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2"/>
                  <a:gd name="T121" fmla="*/ 0 h 366"/>
                  <a:gd name="T122" fmla="*/ 792 w 792"/>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2" h="366">
                    <a:moveTo>
                      <a:pt x="131" y="360"/>
                    </a:moveTo>
                    <a:lnTo>
                      <a:pt x="131" y="360"/>
                    </a:lnTo>
                    <a:lnTo>
                      <a:pt x="131" y="346"/>
                    </a:lnTo>
                    <a:lnTo>
                      <a:pt x="131" y="333"/>
                    </a:lnTo>
                    <a:lnTo>
                      <a:pt x="132" y="320"/>
                    </a:lnTo>
                    <a:lnTo>
                      <a:pt x="133" y="307"/>
                    </a:lnTo>
                    <a:lnTo>
                      <a:pt x="135" y="296"/>
                    </a:lnTo>
                    <a:lnTo>
                      <a:pt x="139" y="285"/>
                    </a:lnTo>
                    <a:lnTo>
                      <a:pt x="142" y="275"/>
                    </a:lnTo>
                    <a:lnTo>
                      <a:pt x="146" y="266"/>
                    </a:lnTo>
                    <a:lnTo>
                      <a:pt x="150" y="257"/>
                    </a:lnTo>
                    <a:lnTo>
                      <a:pt x="154" y="247"/>
                    </a:lnTo>
                    <a:lnTo>
                      <a:pt x="159" y="239"/>
                    </a:lnTo>
                    <a:lnTo>
                      <a:pt x="165" y="231"/>
                    </a:lnTo>
                    <a:lnTo>
                      <a:pt x="171" y="224"/>
                    </a:lnTo>
                    <a:lnTo>
                      <a:pt x="178" y="217"/>
                    </a:lnTo>
                    <a:lnTo>
                      <a:pt x="185" y="210"/>
                    </a:lnTo>
                    <a:lnTo>
                      <a:pt x="191" y="203"/>
                    </a:lnTo>
                    <a:lnTo>
                      <a:pt x="199" y="197"/>
                    </a:lnTo>
                    <a:lnTo>
                      <a:pt x="209" y="191"/>
                    </a:lnTo>
                    <a:lnTo>
                      <a:pt x="217" y="184"/>
                    </a:lnTo>
                    <a:lnTo>
                      <a:pt x="225" y="179"/>
                    </a:lnTo>
                    <a:lnTo>
                      <a:pt x="246" y="168"/>
                    </a:lnTo>
                    <a:lnTo>
                      <a:pt x="268" y="159"/>
                    </a:lnTo>
                    <a:lnTo>
                      <a:pt x="291" y="150"/>
                    </a:lnTo>
                    <a:lnTo>
                      <a:pt x="316" y="143"/>
                    </a:lnTo>
                    <a:lnTo>
                      <a:pt x="342" y="137"/>
                    </a:lnTo>
                    <a:lnTo>
                      <a:pt x="369" y="131"/>
                    </a:lnTo>
                    <a:lnTo>
                      <a:pt x="397" y="125"/>
                    </a:lnTo>
                    <a:lnTo>
                      <a:pt x="426" y="122"/>
                    </a:lnTo>
                    <a:lnTo>
                      <a:pt x="455" y="119"/>
                    </a:lnTo>
                    <a:lnTo>
                      <a:pt x="483" y="117"/>
                    </a:lnTo>
                    <a:lnTo>
                      <a:pt x="513" y="116"/>
                    </a:lnTo>
                    <a:lnTo>
                      <a:pt x="541" y="115"/>
                    </a:lnTo>
                    <a:lnTo>
                      <a:pt x="570" y="115"/>
                    </a:lnTo>
                    <a:lnTo>
                      <a:pt x="598" y="116"/>
                    </a:lnTo>
                    <a:lnTo>
                      <a:pt x="651" y="118"/>
                    </a:lnTo>
                    <a:lnTo>
                      <a:pt x="699" y="121"/>
                    </a:lnTo>
                    <a:lnTo>
                      <a:pt x="742" y="125"/>
                    </a:lnTo>
                    <a:lnTo>
                      <a:pt x="776" y="130"/>
                    </a:lnTo>
                    <a:lnTo>
                      <a:pt x="792" y="15"/>
                    </a:lnTo>
                    <a:lnTo>
                      <a:pt x="755" y="11"/>
                    </a:lnTo>
                    <a:lnTo>
                      <a:pt x="711" y="7"/>
                    </a:lnTo>
                    <a:lnTo>
                      <a:pt x="659" y="4"/>
                    </a:lnTo>
                    <a:lnTo>
                      <a:pt x="602" y="0"/>
                    </a:lnTo>
                    <a:lnTo>
                      <a:pt x="571" y="0"/>
                    </a:lnTo>
                    <a:lnTo>
                      <a:pt x="540" y="0"/>
                    </a:lnTo>
                    <a:lnTo>
                      <a:pt x="508" y="0"/>
                    </a:lnTo>
                    <a:lnTo>
                      <a:pt x="475" y="3"/>
                    </a:lnTo>
                    <a:lnTo>
                      <a:pt x="443" y="5"/>
                    </a:lnTo>
                    <a:lnTo>
                      <a:pt x="410" y="8"/>
                    </a:lnTo>
                    <a:lnTo>
                      <a:pt x="377" y="12"/>
                    </a:lnTo>
                    <a:lnTo>
                      <a:pt x="344" y="18"/>
                    </a:lnTo>
                    <a:lnTo>
                      <a:pt x="310" y="24"/>
                    </a:lnTo>
                    <a:lnTo>
                      <a:pt x="277" y="32"/>
                    </a:lnTo>
                    <a:lnTo>
                      <a:pt x="245" y="42"/>
                    </a:lnTo>
                    <a:lnTo>
                      <a:pt x="214" y="53"/>
                    </a:lnTo>
                    <a:lnTo>
                      <a:pt x="185" y="67"/>
                    </a:lnTo>
                    <a:lnTo>
                      <a:pt x="156" y="82"/>
                    </a:lnTo>
                    <a:lnTo>
                      <a:pt x="141" y="91"/>
                    </a:lnTo>
                    <a:lnTo>
                      <a:pt x="127" y="100"/>
                    </a:lnTo>
                    <a:lnTo>
                      <a:pt x="115" y="109"/>
                    </a:lnTo>
                    <a:lnTo>
                      <a:pt x="102" y="119"/>
                    </a:lnTo>
                    <a:lnTo>
                      <a:pt x="90" y="131"/>
                    </a:lnTo>
                    <a:lnTo>
                      <a:pt x="78" y="143"/>
                    </a:lnTo>
                    <a:lnTo>
                      <a:pt x="67" y="155"/>
                    </a:lnTo>
                    <a:lnTo>
                      <a:pt x="56" y="167"/>
                    </a:lnTo>
                    <a:lnTo>
                      <a:pt x="47" y="181"/>
                    </a:lnTo>
                    <a:lnTo>
                      <a:pt x="39" y="196"/>
                    </a:lnTo>
                    <a:lnTo>
                      <a:pt x="30" y="210"/>
                    </a:lnTo>
                    <a:lnTo>
                      <a:pt x="23" y="225"/>
                    </a:lnTo>
                    <a:lnTo>
                      <a:pt x="17" y="241"/>
                    </a:lnTo>
                    <a:lnTo>
                      <a:pt x="12" y="258"/>
                    </a:lnTo>
                    <a:lnTo>
                      <a:pt x="8" y="275"/>
                    </a:lnTo>
                    <a:lnTo>
                      <a:pt x="5" y="292"/>
                    </a:lnTo>
                    <a:lnTo>
                      <a:pt x="3" y="309"/>
                    </a:lnTo>
                    <a:lnTo>
                      <a:pt x="1" y="328"/>
                    </a:lnTo>
                    <a:lnTo>
                      <a:pt x="0" y="347"/>
                    </a:lnTo>
                    <a:lnTo>
                      <a:pt x="1" y="366"/>
                    </a:lnTo>
                    <a:lnTo>
                      <a:pt x="131" y="360"/>
                    </a:lnTo>
                    <a:close/>
                  </a:path>
                </a:pathLst>
              </a:custGeom>
              <a:solidFill>
                <a:srgbClr val="1F1A17"/>
              </a:solidFill>
              <a:ln w="9525">
                <a:noFill/>
                <a:round/>
                <a:headEnd/>
                <a:tailEnd/>
              </a:ln>
            </p:spPr>
            <p:txBody>
              <a:bodyPr/>
              <a:lstStyle/>
              <a:p>
                <a:endParaRPr lang="pt-BR"/>
              </a:p>
            </p:txBody>
          </p:sp>
          <p:sp>
            <p:nvSpPr>
              <p:cNvPr id="63599" name="Freeform 1053"/>
              <p:cNvSpPr>
                <a:spLocks/>
              </p:cNvSpPr>
              <p:nvPr/>
            </p:nvSpPr>
            <p:spPr bwMode="auto">
              <a:xfrm>
                <a:off x="1799" y="2223"/>
                <a:ext cx="78" cy="47"/>
              </a:xfrm>
              <a:custGeom>
                <a:avLst/>
                <a:gdLst>
                  <a:gd name="T0" fmla="*/ 0 w 499"/>
                  <a:gd name="T1" fmla="*/ 0 h 285"/>
                  <a:gd name="T2" fmla="*/ 0 w 499"/>
                  <a:gd name="T3" fmla="*/ 0 h 285"/>
                  <a:gd name="T4" fmla="*/ 0 w 499"/>
                  <a:gd name="T5" fmla="*/ 0 h 285"/>
                  <a:gd name="T6" fmla="*/ 0 w 499"/>
                  <a:gd name="T7" fmla="*/ 0 h 285"/>
                  <a:gd name="T8" fmla="*/ 0 w 499"/>
                  <a:gd name="T9" fmla="*/ 0 h 285"/>
                  <a:gd name="T10" fmla="*/ 0 w 499"/>
                  <a:gd name="T11" fmla="*/ 0 h 285"/>
                  <a:gd name="T12" fmla="*/ 0 w 499"/>
                  <a:gd name="T13" fmla="*/ 0 h 285"/>
                  <a:gd name="T14" fmla="*/ 0 w 499"/>
                  <a:gd name="T15" fmla="*/ 0 h 285"/>
                  <a:gd name="T16" fmla="*/ 0 w 499"/>
                  <a:gd name="T17" fmla="*/ 0 h 285"/>
                  <a:gd name="T18" fmla="*/ 0 w 499"/>
                  <a:gd name="T19" fmla="*/ 0 h 285"/>
                  <a:gd name="T20" fmla="*/ 0 w 499"/>
                  <a:gd name="T21" fmla="*/ 0 h 285"/>
                  <a:gd name="T22" fmla="*/ 0 w 499"/>
                  <a:gd name="T23" fmla="*/ 0 h 285"/>
                  <a:gd name="T24" fmla="*/ 0 w 499"/>
                  <a:gd name="T25" fmla="*/ 0 h 285"/>
                  <a:gd name="T26" fmla="*/ 0 w 499"/>
                  <a:gd name="T27" fmla="*/ 0 h 285"/>
                  <a:gd name="T28" fmla="*/ 0 w 499"/>
                  <a:gd name="T29" fmla="*/ 0 h 285"/>
                  <a:gd name="T30" fmla="*/ 0 w 499"/>
                  <a:gd name="T31" fmla="*/ 0 h 285"/>
                  <a:gd name="T32" fmla="*/ 0 w 499"/>
                  <a:gd name="T33" fmla="*/ 0 h 285"/>
                  <a:gd name="T34" fmla="*/ 0 w 499"/>
                  <a:gd name="T35" fmla="*/ 0 h 285"/>
                  <a:gd name="T36" fmla="*/ 0 w 499"/>
                  <a:gd name="T37" fmla="*/ 0 h 285"/>
                  <a:gd name="T38" fmla="*/ 0 w 499"/>
                  <a:gd name="T39" fmla="*/ 0 h 285"/>
                  <a:gd name="T40" fmla="*/ 0 w 499"/>
                  <a:gd name="T41" fmla="*/ 0 h 285"/>
                  <a:gd name="T42" fmla="*/ 0 w 499"/>
                  <a:gd name="T43" fmla="*/ 0 h 285"/>
                  <a:gd name="T44" fmla="*/ 0 w 499"/>
                  <a:gd name="T45" fmla="*/ 0 h 285"/>
                  <a:gd name="T46" fmla="*/ 0 w 499"/>
                  <a:gd name="T47" fmla="*/ 0 h 285"/>
                  <a:gd name="T48" fmla="*/ 0 w 499"/>
                  <a:gd name="T49" fmla="*/ 0 h 285"/>
                  <a:gd name="T50" fmla="*/ 0 w 499"/>
                  <a:gd name="T51" fmla="*/ 0 h 285"/>
                  <a:gd name="T52" fmla="*/ 0 w 499"/>
                  <a:gd name="T53" fmla="*/ 0 h 285"/>
                  <a:gd name="T54" fmla="*/ 0 w 499"/>
                  <a:gd name="T55" fmla="*/ 0 h 285"/>
                  <a:gd name="T56" fmla="*/ 0 w 499"/>
                  <a:gd name="T57" fmla="*/ 0 h 285"/>
                  <a:gd name="T58" fmla="*/ 0 w 499"/>
                  <a:gd name="T59" fmla="*/ 0 h 285"/>
                  <a:gd name="T60" fmla="*/ 0 w 499"/>
                  <a:gd name="T61" fmla="*/ 0 h 285"/>
                  <a:gd name="T62" fmla="*/ 0 w 499"/>
                  <a:gd name="T63" fmla="*/ 0 h 285"/>
                  <a:gd name="T64" fmla="*/ 0 w 499"/>
                  <a:gd name="T65" fmla="*/ 0 h 285"/>
                  <a:gd name="T66" fmla="*/ 0 w 499"/>
                  <a:gd name="T67" fmla="*/ 0 h 285"/>
                  <a:gd name="T68" fmla="*/ 0 w 499"/>
                  <a:gd name="T69" fmla="*/ 0 h 285"/>
                  <a:gd name="T70" fmla="*/ 0 w 499"/>
                  <a:gd name="T71" fmla="*/ 0 h 285"/>
                  <a:gd name="T72" fmla="*/ 0 w 499"/>
                  <a:gd name="T73" fmla="*/ 0 h 285"/>
                  <a:gd name="T74" fmla="*/ 0 w 499"/>
                  <a:gd name="T75" fmla="*/ 0 h 285"/>
                  <a:gd name="T76" fmla="*/ 0 w 499"/>
                  <a:gd name="T77" fmla="*/ 0 h 285"/>
                  <a:gd name="T78" fmla="*/ 0 w 499"/>
                  <a:gd name="T79" fmla="*/ 0 h 285"/>
                  <a:gd name="T80" fmla="*/ 0 w 499"/>
                  <a:gd name="T81" fmla="*/ 0 h 285"/>
                  <a:gd name="T82" fmla="*/ 0 w 499"/>
                  <a:gd name="T83" fmla="*/ 0 h 285"/>
                  <a:gd name="T84" fmla="*/ 0 w 499"/>
                  <a:gd name="T85" fmla="*/ 0 h 285"/>
                  <a:gd name="T86" fmla="*/ 0 w 499"/>
                  <a:gd name="T87" fmla="*/ 0 h 285"/>
                  <a:gd name="T88" fmla="*/ 0 w 499"/>
                  <a:gd name="T89" fmla="*/ 0 h 285"/>
                  <a:gd name="T90" fmla="*/ 0 w 499"/>
                  <a:gd name="T91" fmla="*/ 0 h 285"/>
                  <a:gd name="T92" fmla="*/ 0 w 499"/>
                  <a:gd name="T93" fmla="*/ 0 h 285"/>
                  <a:gd name="T94" fmla="*/ 0 w 499"/>
                  <a:gd name="T95" fmla="*/ 0 h 285"/>
                  <a:gd name="T96" fmla="*/ 0 w 499"/>
                  <a:gd name="T97" fmla="*/ 0 h 285"/>
                  <a:gd name="T98" fmla="*/ 0 w 499"/>
                  <a:gd name="T99" fmla="*/ 0 h 285"/>
                  <a:gd name="T100" fmla="*/ 0 w 499"/>
                  <a:gd name="T101" fmla="*/ 0 h 285"/>
                  <a:gd name="T102" fmla="*/ 0 w 499"/>
                  <a:gd name="T103" fmla="*/ 0 h 285"/>
                  <a:gd name="T104" fmla="*/ 0 w 499"/>
                  <a:gd name="T105" fmla="*/ 0 h 285"/>
                  <a:gd name="T106" fmla="*/ 0 w 499"/>
                  <a:gd name="T107" fmla="*/ 0 h 285"/>
                  <a:gd name="T108" fmla="*/ 0 w 499"/>
                  <a:gd name="T109" fmla="*/ 0 h 285"/>
                  <a:gd name="T110" fmla="*/ 0 w 499"/>
                  <a:gd name="T111" fmla="*/ 0 h 285"/>
                  <a:gd name="T112" fmla="*/ 0 w 499"/>
                  <a:gd name="T113" fmla="*/ 0 h 285"/>
                  <a:gd name="T114" fmla="*/ 0 w 499"/>
                  <a:gd name="T115" fmla="*/ 0 h 285"/>
                  <a:gd name="T116" fmla="*/ 0 w 499"/>
                  <a:gd name="T117" fmla="*/ 0 h 285"/>
                  <a:gd name="T118" fmla="*/ 0 w 499"/>
                  <a:gd name="T119" fmla="*/ 0 h 285"/>
                  <a:gd name="T120" fmla="*/ 0 w 499"/>
                  <a:gd name="T121" fmla="*/ 0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9"/>
                  <a:gd name="T184" fmla="*/ 0 h 285"/>
                  <a:gd name="T185" fmla="*/ 499 w 49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9" h="285">
                    <a:moveTo>
                      <a:pt x="499" y="151"/>
                    </a:moveTo>
                    <a:lnTo>
                      <a:pt x="499" y="151"/>
                    </a:lnTo>
                    <a:lnTo>
                      <a:pt x="480" y="145"/>
                    </a:lnTo>
                    <a:lnTo>
                      <a:pt x="460" y="143"/>
                    </a:lnTo>
                    <a:lnTo>
                      <a:pt x="442" y="142"/>
                    </a:lnTo>
                    <a:lnTo>
                      <a:pt x="423" y="143"/>
                    </a:lnTo>
                    <a:lnTo>
                      <a:pt x="391" y="146"/>
                    </a:lnTo>
                    <a:lnTo>
                      <a:pt x="357" y="152"/>
                    </a:lnTo>
                    <a:lnTo>
                      <a:pt x="325" y="158"/>
                    </a:lnTo>
                    <a:lnTo>
                      <a:pt x="294" y="164"/>
                    </a:lnTo>
                    <a:lnTo>
                      <a:pt x="280" y="166"/>
                    </a:lnTo>
                    <a:lnTo>
                      <a:pt x="266" y="167"/>
                    </a:lnTo>
                    <a:lnTo>
                      <a:pt x="252" y="168"/>
                    </a:lnTo>
                    <a:lnTo>
                      <a:pt x="240" y="169"/>
                    </a:lnTo>
                    <a:lnTo>
                      <a:pt x="228" y="168"/>
                    </a:lnTo>
                    <a:lnTo>
                      <a:pt x="218" y="168"/>
                    </a:lnTo>
                    <a:lnTo>
                      <a:pt x="209" y="166"/>
                    </a:lnTo>
                    <a:lnTo>
                      <a:pt x="201" y="164"/>
                    </a:lnTo>
                    <a:lnTo>
                      <a:pt x="193" y="161"/>
                    </a:lnTo>
                    <a:lnTo>
                      <a:pt x="187" y="157"/>
                    </a:lnTo>
                    <a:lnTo>
                      <a:pt x="180" y="152"/>
                    </a:lnTo>
                    <a:lnTo>
                      <a:pt x="173" y="147"/>
                    </a:lnTo>
                    <a:lnTo>
                      <a:pt x="166" y="138"/>
                    </a:lnTo>
                    <a:lnTo>
                      <a:pt x="160" y="127"/>
                    </a:lnTo>
                    <a:lnTo>
                      <a:pt x="154" y="114"/>
                    </a:lnTo>
                    <a:lnTo>
                      <a:pt x="147" y="99"/>
                    </a:lnTo>
                    <a:lnTo>
                      <a:pt x="141" y="80"/>
                    </a:lnTo>
                    <a:lnTo>
                      <a:pt x="137" y="56"/>
                    </a:lnTo>
                    <a:lnTo>
                      <a:pt x="133" y="30"/>
                    </a:lnTo>
                    <a:lnTo>
                      <a:pt x="130" y="0"/>
                    </a:lnTo>
                    <a:lnTo>
                      <a:pt x="0" y="6"/>
                    </a:lnTo>
                    <a:lnTo>
                      <a:pt x="4" y="42"/>
                    </a:lnTo>
                    <a:lnTo>
                      <a:pt x="7" y="74"/>
                    </a:lnTo>
                    <a:lnTo>
                      <a:pt x="14" y="104"/>
                    </a:lnTo>
                    <a:lnTo>
                      <a:pt x="22" y="131"/>
                    </a:lnTo>
                    <a:lnTo>
                      <a:pt x="33" y="157"/>
                    </a:lnTo>
                    <a:lnTo>
                      <a:pt x="44" y="180"/>
                    </a:lnTo>
                    <a:lnTo>
                      <a:pt x="58" y="201"/>
                    </a:lnTo>
                    <a:lnTo>
                      <a:pt x="74" y="221"/>
                    </a:lnTo>
                    <a:lnTo>
                      <a:pt x="92" y="237"/>
                    </a:lnTo>
                    <a:lnTo>
                      <a:pt x="111" y="251"/>
                    </a:lnTo>
                    <a:lnTo>
                      <a:pt x="132" y="262"/>
                    </a:lnTo>
                    <a:lnTo>
                      <a:pt x="154" y="271"/>
                    </a:lnTo>
                    <a:lnTo>
                      <a:pt x="176" y="278"/>
                    </a:lnTo>
                    <a:lnTo>
                      <a:pt x="197" y="282"/>
                    </a:lnTo>
                    <a:lnTo>
                      <a:pt x="219" y="284"/>
                    </a:lnTo>
                    <a:lnTo>
                      <a:pt x="240" y="285"/>
                    </a:lnTo>
                    <a:lnTo>
                      <a:pt x="260" y="284"/>
                    </a:lnTo>
                    <a:lnTo>
                      <a:pt x="280" y="282"/>
                    </a:lnTo>
                    <a:lnTo>
                      <a:pt x="299" y="280"/>
                    </a:lnTo>
                    <a:lnTo>
                      <a:pt x="319" y="277"/>
                    </a:lnTo>
                    <a:lnTo>
                      <a:pt x="353" y="271"/>
                    </a:lnTo>
                    <a:lnTo>
                      <a:pt x="385" y="264"/>
                    </a:lnTo>
                    <a:lnTo>
                      <a:pt x="412" y="259"/>
                    </a:lnTo>
                    <a:lnTo>
                      <a:pt x="436" y="257"/>
                    </a:lnTo>
                    <a:lnTo>
                      <a:pt x="442" y="257"/>
                    </a:lnTo>
                    <a:lnTo>
                      <a:pt x="449" y="257"/>
                    </a:lnTo>
                    <a:lnTo>
                      <a:pt x="451" y="257"/>
                    </a:lnTo>
                    <a:lnTo>
                      <a:pt x="499" y="151"/>
                    </a:lnTo>
                    <a:close/>
                  </a:path>
                </a:pathLst>
              </a:custGeom>
              <a:solidFill>
                <a:srgbClr val="1F1A17"/>
              </a:solidFill>
              <a:ln w="9525">
                <a:noFill/>
                <a:round/>
                <a:headEnd/>
                <a:tailEnd/>
              </a:ln>
            </p:spPr>
            <p:txBody>
              <a:bodyPr/>
              <a:lstStyle/>
              <a:p>
                <a:endParaRPr lang="pt-BR"/>
              </a:p>
            </p:txBody>
          </p:sp>
          <p:sp>
            <p:nvSpPr>
              <p:cNvPr id="63600" name="Freeform 1054"/>
              <p:cNvSpPr>
                <a:spLocks/>
              </p:cNvSpPr>
              <p:nvPr/>
            </p:nvSpPr>
            <p:spPr bwMode="auto">
              <a:xfrm>
                <a:off x="1869" y="2223"/>
                <a:ext cx="75" cy="44"/>
              </a:xfrm>
              <a:custGeom>
                <a:avLst/>
                <a:gdLst>
                  <a:gd name="T0" fmla="*/ 0 w 476"/>
                  <a:gd name="T1" fmla="*/ 0 h 267"/>
                  <a:gd name="T2" fmla="*/ 0 w 476"/>
                  <a:gd name="T3" fmla="*/ 0 h 267"/>
                  <a:gd name="T4" fmla="*/ 0 w 476"/>
                  <a:gd name="T5" fmla="*/ 0 h 267"/>
                  <a:gd name="T6" fmla="*/ 0 w 476"/>
                  <a:gd name="T7" fmla="*/ 0 h 267"/>
                  <a:gd name="T8" fmla="*/ 0 w 476"/>
                  <a:gd name="T9" fmla="*/ 0 h 267"/>
                  <a:gd name="T10" fmla="*/ 0 w 476"/>
                  <a:gd name="T11" fmla="*/ 0 h 267"/>
                  <a:gd name="T12" fmla="*/ 0 w 476"/>
                  <a:gd name="T13" fmla="*/ 0 h 267"/>
                  <a:gd name="T14" fmla="*/ 0 w 476"/>
                  <a:gd name="T15" fmla="*/ 0 h 267"/>
                  <a:gd name="T16" fmla="*/ 0 w 476"/>
                  <a:gd name="T17" fmla="*/ 0 h 267"/>
                  <a:gd name="T18" fmla="*/ 0 w 476"/>
                  <a:gd name="T19" fmla="*/ 0 h 267"/>
                  <a:gd name="T20" fmla="*/ 0 w 476"/>
                  <a:gd name="T21" fmla="*/ 0 h 267"/>
                  <a:gd name="T22" fmla="*/ 0 w 476"/>
                  <a:gd name="T23" fmla="*/ 0 h 267"/>
                  <a:gd name="T24" fmla="*/ 0 w 476"/>
                  <a:gd name="T25" fmla="*/ 0 h 267"/>
                  <a:gd name="T26" fmla="*/ 0 w 476"/>
                  <a:gd name="T27" fmla="*/ 0 h 267"/>
                  <a:gd name="T28" fmla="*/ 0 w 476"/>
                  <a:gd name="T29" fmla="*/ 0 h 267"/>
                  <a:gd name="T30" fmla="*/ 0 w 476"/>
                  <a:gd name="T31" fmla="*/ 0 h 267"/>
                  <a:gd name="T32" fmla="*/ 0 w 476"/>
                  <a:gd name="T33" fmla="*/ 0 h 267"/>
                  <a:gd name="T34" fmla="*/ 0 w 476"/>
                  <a:gd name="T35" fmla="*/ 0 h 267"/>
                  <a:gd name="T36" fmla="*/ 0 w 476"/>
                  <a:gd name="T37" fmla="*/ 0 h 267"/>
                  <a:gd name="T38" fmla="*/ 0 w 476"/>
                  <a:gd name="T39" fmla="*/ 0 h 267"/>
                  <a:gd name="T40" fmla="*/ 0 w 476"/>
                  <a:gd name="T41" fmla="*/ 0 h 267"/>
                  <a:gd name="T42" fmla="*/ 0 w 476"/>
                  <a:gd name="T43" fmla="*/ 0 h 267"/>
                  <a:gd name="T44" fmla="*/ 0 w 476"/>
                  <a:gd name="T45" fmla="*/ 0 h 267"/>
                  <a:gd name="T46" fmla="*/ 0 w 476"/>
                  <a:gd name="T47" fmla="*/ 0 h 267"/>
                  <a:gd name="T48" fmla="*/ 0 w 476"/>
                  <a:gd name="T49" fmla="*/ 0 h 267"/>
                  <a:gd name="T50" fmla="*/ 0 w 476"/>
                  <a:gd name="T51" fmla="*/ 0 h 267"/>
                  <a:gd name="T52" fmla="*/ 0 w 476"/>
                  <a:gd name="T53" fmla="*/ 0 h 267"/>
                  <a:gd name="T54" fmla="*/ 0 w 476"/>
                  <a:gd name="T55" fmla="*/ 0 h 267"/>
                  <a:gd name="T56" fmla="*/ 0 w 476"/>
                  <a:gd name="T57" fmla="*/ 0 h 267"/>
                  <a:gd name="T58" fmla="*/ 0 w 476"/>
                  <a:gd name="T59" fmla="*/ 0 h 267"/>
                  <a:gd name="T60" fmla="*/ 0 w 476"/>
                  <a:gd name="T61" fmla="*/ 0 h 267"/>
                  <a:gd name="T62" fmla="*/ 0 w 476"/>
                  <a:gd name="T63" fmla="*/ 0 h 267"/>
                  <a:gd name="T64" fmla="*/ 0 w 476"/>
                  <a:gd name="T65" fmla="*/ 0 h 267"/>
                  <a:gd name="T66" fmla="*/ 0 w 476"/>
                  <a:gd name="T67" fmla="*/ 0 h 267"/>
                  <a:gd name="T68" fmla="*/ 0 w 476"/>
                  <a:gd name="T69" fmla="*/ 0 h 267"/>
                  <a:gd name="T70" fmla="*/ 0 w 476"/>
                  <a:gd name="T71" fmla="*/ 0 h 267"/>
                  <a:gd name="T72" fmla="*/ 0 w 476"/>
                  <a:gd name="T73" fmla="*/ 0 h 267"/>
                  <a:gd name="T74" fmla="*/ 0 w 476"/>
                  <a:gd name="T75" fmla="*/ 0 h 267"/>
                  <a:gd name="T76" fmla="*/ 0 w 476"/>
                  <a:gd name="T77" fmla="*/ 0 h 267"/>
                  <a:gd name="T78" fmla="*/ 0 w 476"/>
                  <a:gd name="T79" fmla="*/ 0 h 267"/>
                  <a:gd name="T80" fmla="*/ 0 w 476"/>
                  <a:gd name="T81" fmla="*/ 0 h 267"/>
                  <a:gd name="T82" fmla="*/ 0 w 476"/>
                  <a:gd name="T83" fmla="*/ 0 h 267"/>
                  <a:gd name="T84" fmla="*/ 0 w 476"/>
                  <a:gd name="T85" fmla="*/ 0 h 267"/>
                  <a:gd name="T86" fmla="*/ 0 w 476"/>
                  <a:gd name="T87" fmla="*/ 0 h 267"/>
                  <a:gd name="T88" fmla="*/ 0 w 476"/>
                  <a:gd name="T89" fmla="*/ 0 h 267"/>
                  <a:gd name="T90" fmla="*/ 0 w 476"/>
                  <a:gd name="T91" fmla="*/ 0 h 267"/>
                  <a:gd name="T92" fmla="*/ 0 w 476"/>
                  <a:gd name="T93" fmla="*/ 0 h 267"/>
                  <a:gd name="T94" fmla="*/ 0 w 476"/>
                  <a:gd name="T95" fmla="*/ 0 h 267"/>
                  <a:gd name="T96" fmla="*/ 0 w 476"/>
                  <a:gd name="T97" fmla="*/ 0 h 267"/>
                  <a:gd name="T98" fmla="*/ 0 w 476"/>
                  <a:gd name="T99" fmla="*/ 0 h 267"/>
                  <a:gd name="T100" fmla="*/ 0 w 476"/>
                  <a:gd name="T101" fmla="*/ 0 h 267"/>
                  <a:gd name="T102" fmla="*/ 0 w 476"/>
                  <a:gd name="T103" fmla="*/ 0 h 267"/>
                  <a:gd name="T104" fmla="*/ 0 w 476"/>
                  <a:gd name="T105" fmla="*/ 0 h 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6"/>
                  <a:gd name="T160" fmla="*/ 0 h 267"/>
                  <a:gd name="T161" fmla="*/ 476 w 476"/>
                  <a:gd name="T162" fmla="*/ 267 h 2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6" h="267">
                    <a:moveTo>
                      <a:pt x="476" y="0"/>
                    </a:moveTo>
                    <a:lnTo>
                      <a:pt x="476" y="0"/>
                    </a:lnTo>
                    <a:lnTo>
                      <a:pt x="451" y="1"/>
                    </a:lnTo>
                    <a:lnTo>
                      <a:pt x="428" y="2"/>
                    </a:lnTo>
                    <a:lnTo>
                      <a:pt x="404" y="5"/>
                    </a:lnTo>
                    <a:lnTo>
                      <a:pt x="382" y="9"/>
                    </a:lnTo>
                    <a:lnTo>
                      <a:pt x="361" y="14"/>
                    </a:lnTo>
                    <a:lnTo>
                      <a:pt x="339" y="20"/>
                    </a:lnTo>
                    <a:lnTo>
                      <a:pt x="319" y="26"/>
                    </a:lnTo>
                    <a:lnTo>
                      <a:pt x="299" y="33"/>
                    </a:lnTo>
                    <a:lnTo>
                      <a:pt x="263" y="47"/>
                    </a:lnTo>
                    <a:lnTo>
                      <a:pt x="229" y="63"/>
                    </a:lnTo>
                    <a:lnTo>
                      <a:pt x="198" y="80"/>
                    </a:lnTo>
                    <a:lnTo>
                      <a:pt x="170" y="96"/>
                    </a:lnTo>
                    <a:lnTo>
                      <a:pt x="143" y="111"/>
                    </a:lnTo>
                    <a:lnTo>
                      <a:pt x="119" y="124"/>
                    </a:lnTo>
                    <a:lnTo>
                      <a:pt x="97" y="135"/>
                    </a:lnTo>
                    <a:lnTo>
                      <a:pt x="78" y="145"/>
                    </a:lnTo>
                    <a:lnTo>
                      <a:pt x="72" y="147"/>
                    </a:lnTo>
                    <a:lnTo>
                      <a:pt x="65" y="149"/>
                    </a:lnTo>
                    <a:lnTo>
                      <a:pt x="61" y="150"/>
                    </a:lnTo>
                    <a:lnTo>
                      <a:pt x="56" y="151"/>
                    </a:lnTo>
                    <a:lnTo>
                      <a:pt x="54" y="151"/>
                    </a:lnTo>
                    <a:lnTo>
                      <a:pt x="52" y="151"/>
                    </a:lnTo>
                    <a:lnTo>
                      <a:pt x="51" y="151"/>
                    </a:lnTo>
                    <a:lnTo>
                      <a:pt x="48" y="151"/>
                    </a:lnTo>
                    <a:lnTo>
                      <a:pt x="0" y="257"/>
                    </a:lnTo>
                    <a:lnTo>
                      <a:pt x="19" y="262"/>
                    </a:lnTo>
                    <a:lnTo>
                      <a:pt x="37" y="265"/>
                    </a:lnTo>
                    <a:lnTo>
                      <a:pt x="54" y="267"/>
                    </a:lnTo>
                    <a:lnTo>
                      <a:pt x="72" y="265"/>
                    </a:lnTo>
                    <a:lnTo>
                      <a:pt x="88" y="262"/>
                    </a:lnTo>
                    <a:lnTo>
                      <a:pt x="104" y="259"/>
                    </a:lnTo>
                    <a:lnTo>
                      <a:pt x="119" y="254"/>
                    </a:lnTo>
                    <a:lnTo>
                      <a:pt x="135" y="248"/>
                    </a:lnTo>
                    <a:lnTo>
                      <a:pt x="160" y="237"/>
                    </a:lnTo>
                    <a:lnTo>
                      <a:pt x="187" y="223"/>
                    </a:lnTo>
                    <a:lnTo>
                      <a:pt x="213" y="209"/>
                    </a:lnTo>
                    <a:lnTo>
                      <a:pt x="239" y="193"/>
                    </a:lnTo>
                    <a:lnTo>
                      <a:pt x="266" y="178"/>
                    </a:lnTo>
                    <a:lnTo>
                      <a:pt x="293" y="164"/>
                    </a:lnTo>
                    <a:lnTo>
                      <a:pt x="321" y="151"/>
                    </a:lnTo>
                    <a:lnTo>
                      <a:pt x="350" y="138"/>
                    </a:lnTo>
                    <a:lnTo>
                      <a:pt x="364" y="134"/>
                    </a:lnTo>
                    <a:lnTo>
                      <a:pt x="379" y="129"/>
                    </a:lnTo>
                    <a:lnTo>
                      <a:pt x="394" y="125"/>
                    </a:lnTo>
                    <a:lnTo>
                      <a:pt x="410" y="122"/>
                    </a:lnTo>
                    <a:lnTo>
                      <a:pt x="426" y="119"/>
                    </a:lnTo>
                    <a:lnTo>
                      <a:pt x="442" y="117"/>
                    </a:lnTo>
                    <a:lnTo>
                      <a:pt x="459" y="116"/>
                    </a:lnTo>
                    <a:lnTo>
                      <a:pt x="476" y="116"/>
                    </a:lnTo>
                    <a:lnTo>
                      <a:pt x="476" y="0"/>
                    </a:lnTo>
                    <a:close/>
                  </a:path>
                </a:pathLst>
              </a:custGeom>
              <a:solidFill>
                <a:srgbClr val="1F1A17"/>
              </a:solidFill>
              <a:ln w="9525">
                <a:noFill/>
                <a:round/>
                <a:headEnd/>
                <a:tailEnd/>
              </a:ln>
            </p:spPr>
            <p:txBody>
              <a:bodyPr/>
              <a:lstStyle/>
              <a:p>
                <a:endParaRPr lang="pt-BR"/>
              </a:p>
            </p:txBody>
          </p:sp>
          <p:sp>
            <p:nvSpPr>
              <p:cNvPr id="63601" name="Freeform 1055"/>
              <p:cNvSpPr>
                <a:spLocks/>
              </p:cNvSpPr>
              <p:nvPr/>
            </p:nvSpPr>
            <p:spPr bwMode="auto">
              <a:xfrm>
                <a:off x="1944" y="2223"/>
                <a:ext cx="84" cy="62"/>
              </a:xfrm>
              <a:custGeom>
                <a:avLst/>
                <a:gdLst>
                  <a:gd name="T0" fmla="*/ 0 w 538"/>
                  <a:gd name="T1" fmla="*/ 0 h 374"/>
                  <a:gd name="T2" fmla="*/ 0 w 538"/>
                  <a:gd name="T3" fmla="*/ 0 h 374"/>
                  <a:gd name="T4" fmla="*/ 0 w 538"/>
                  <a:gd name="T5" fmla="*/ 0 h 374"/>
                  <a:gd name="T6" fmla="*/ 0 w 538"/>
                  <a:gd name="T7" fmla="*/ 0 h 374"/>
                  <a:gd name="T8" fmla="*/ 0 w 538"/>
                  <a:gd name="T9" fmla="*/ 0 h 374"/>
                  <a:gd name="T10" fmla="*/ 0 w 538"/>
                  <a:gd name="T11" fmla="*/ 0 h 374"/>
                  <a:gd name="T12" fmla="*/ 0 w 538"/>
                  <a:gd name="T13" fmla="*/ 0 h 374"/>
                  <a:gd name="T14" fmla="*/ 0 w 538"/>
                  <a:gd name="T15" fmla="*/ 0 h 374"/>
                  <a:gd name="T16" fmla="*/ 0 w 538"/>
                  <a:gd name="T17" fmla="*/ 0 h 374"/>
                  <a:gd name="T18" fmla="*/ 0 w 538"/>
                  <a:gd name="T19" fmla="*/ 0 h 374"/>
                  <a:gd name="T20" fmla="*/ 0 w 538"/>
                  <a:gd name="T21" fmla="*/ 0 h 374"/>
                  <a:gd name="T22" fmla="*/ 0 w 538"/>
                  <a:gd name="T23" fmla="*/ 0 h 374"/>
                  <a:gd name="T24" fmla="*/ 0 w 538"/>
                  <a:gd name="T25" fmla="*/ 0 h 374"/>
                  <a:gd name="T26" fmla="*/ 0 w 538"/>
                  <a:gd name="T27" fmla="*/ 0 h 374"/>
                  <a:gd name="T28" fmla="*/ 0 w 538"/>
                  <a:gd name="T29" fmla="*/ 0 h 374"/>
                  <a:gd name="T30" fmla="*/ 0 w 538"/>
                  <a:gd name="T31" fmla="*/ 0 h 374"/>
                  <a:gd name="T32" fmla="*/ 0 w 538"/>
                  <a:gd name="T33" fmla="*/ 0 h 374"/>
                  <a:gd name="T34" fmla="*/ 0 w 538"/>
                  <a:gd name="T35" fmla="*/ 0 h 374"/>
                  <a:gd name="T36" fmla="*/ 0 w 538"/>
                  <a:gd name="T37" fmla="*/ 0 h 374"/>
                  <a:gd name="T38" fmla="*/ 0 w 538"/>
                  <a:gd name="T39" fmla="*/ 0 h 374"/>
                  <a:gd name="T40" fmla="*/ 0 w 538"/>
                  <a:gd name="T41" fmla="*/ 0 h 374"/>
                  <a:gd name="T42" fmla="*/ 0 w 538"/>
                  <a:gd name="T43" fmla="*/ 0 h 374"/>
                  <a:gd name="T44" fmla="*/ 0 w 538"/>
                  <a:gd name="T45" fmla="*/ 0 h 374"/>
                  <a:gd name="T46" fmla="*/ 0 w 538"/>
                  <a:gd name="T47" fmla="*/ 0 h 374"/>
                  <a:gd name="T48" fmla="*/ 0 w 538"/>
                  <a:gd name="T49" fmla="*/ 0 h 374"/>
                  <a:gd name="T50" fmla="*/ 0 w 538"/>
                  <a:gd name="T51" fmla="*/ 0 h 374"/>
                  <a:gd name="T52" fmla="*/ 0 w 538"/>
                  <a:gd name="T53" fmla="*/ 0 h 374"/>
                  <a:gd name="T54" fmla="*/ 0 w 538"/>
                  <a:gd name="T55" fmla="*/ 0 h 374"/>
                  <a:gd name="T56" fmla="*/ 0 w 538"/>
                  <a:gd name="T57" fmla="*/ 0 h 374"/>
                  <a:gd name="T58" fmla="*/ 0 w 538"/>
                  <a:gd name="T59" fmla="*/ 0 h 374"/>
                  <a:gd name="T60" fmla="*/ 0 w 538"/>
                  <a:gd name="T61" fmla="*/ 0 h 374"/>
                  <a:gd name="T62" fmla="*/ 0 w 538"/>
                  <a:gd name="T63" fmla="*/ 0 h 374"/>
                  <a:gd name="T64" fmla="*/ 0 w 538"/>
                  <a:gd name="T65" fmla="*/ 0 h 374"/>
                  <a:gd name="T66" fmla="*/ 0 w 538"/>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8"/>
                  <a:gd name="T103" fmla="*/ 0 h 374"/>
                  <a:gd name="T104" fmla="*/ 538 w 538"/>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8" h="374">
                    <a:moveTo>
                      <a:pt x="537" y="374"/>
                    </a:moveTo>
                    <a:lnTo>
                      <a:pt x="537" y="374"/>
                    </a:lnTo>
                    <a:lnTo>
                      <a:pt x="538" y="353"/>
                    </a:lnTo>
                    <a:lnTo>
                      <a:pt x="537" y="333"/>
                    </a:lnTo>
                    <a:lnTo>
                      <a:pt x="534" y="312"/>
                    </a:lnTo>
                    <a:lnTo>
                      <a:pt x="530" y="293"/>
                    </a:lnTo>
                    <a:lnTo>
                      <a:pt x="523" y="274"/>
                    </a:lnTo>
                    <a:lnTo>
                      <a:pt x="515" y="255"/>
                    </a:lnTo>
                    <a:lnTo>
                      <a:pt x="505" y="237"/>
                    </a:lnTo>
                    <a:lnTo>
                      <a:pt x="493" y="220"/>
                    </a:lnTo>
                    <a:lnTo>
                      <a:pt x="481" y="203"/>
                    </a:lnTo>
                    <a:lnTo>
                      <a:pt x="467" y="187"/>
                    </a:lnTo>
                    <a:lnTo>
                      <a:pt x="453" y="172"/>
                    </a:lnTo>
                    <a:lnTo>
                      <a:pt x="437" y="157"/>
                    </a:lnTo>
                    <a:lnTo>
                      <a:pt x="420" y="143"/>
                    </a:lnTo>
                    <a:lnTo>
                      <a:pt x="403" y="129"/>
                    </a:lnTo>
                    <a:lnTo>
                      <a:pt x="385" y="116"/>
                    </a:lnTo>
                    <a:lnTo>
                      <a:pt x="365" y="104"/>
                    </a:lnTo>
                    <a:lnTo>
                      <a:pt x="346" y="92"/>
                    </a:lnTo>
                    <a:lnTo>
                      <a:pt x="325" y="82"/>
                    </a:lnTo>
                    <a:lnTo>
                      <a:pt x="303" y="70"/>
                    </a:lnTo>
                    <a:lnTo>
                      <a:pt x="283" y="61"/>
                    </a:lnTo>
                    <a:lnTo>
                      <a:pt x="260" y="52"/>
                    </a:lnTo>
                    <a:lnTo>
                      <a:pt x="238" y="43"/>
                    </a:lnTo>
                    <a:lnTo>
                      <a:pt x="215" y="36"/>
                    </a:lnTo>
                    <a:lnTo>
                      <a:pt x="191" y="29"/>
                    </a:lnTo>
                    <a:lnTo>
                      <a:pt x="168" y="22"/>
                    </a:lnTo>
                    <a:lnTo>
                      <a:pt x="144" y="17"/>
                    </a:lnTo>
                    <a:lnTo>
                      <a:pt x="120" y="11"/>
                    </a:lnTo>
                    <a:lnTo>
                      <a:pt x="96" y="7"/>
                    </a:lnTo>
                    <a:lnTo>
                      <a:pt x="72" y="4"/>
                    </a:lnTo>
                    <a:lnTo>
                      <a:pt x="48" y="2"/>
                    </a:lnTo>
                    <a:lnTo>
                      <a:pt x="24" y="1"/>
                    </a:lnTo>
                    <a:lnTo>
                      <a:pt x="0" y="0"/>
                    </a:lnTo>
                    <a:lnTo>
                      <a:pt x="0" y="116"/>
                    </a:lnTo>
                    <a:lnTo>
                      <a:pt x="18" y="116"/>
                    </a:lnTo>
                    <a:lnTo>
                      <a:pt x="37" y="117"/>
                    </a:lnTo>
                    <a:lnTo>
                      <a:pt x="56" y="119"/>
                    </a:lnTo>
                    <a:lnTo>
                      <a:pt x="76" y="121"/>
                    </a:lnTo>
                    <a:lnTo>
                      <a:pt x="94" y="124"/>
                    </a:lnTo>
                    <a:lnTo>
                      <a:pt x="113" y="128"/>
                    </a:lnTo>
                    <a:lnTo>
                      <a:pt x="133" y="133"/>
                    </a:lnTo>
                    <a:lnTo>
                      <a:pt x="152" y="138"/>
                    </a:lnTo>
                    <a:lnTo>
                      <a:pt x="171" y="144"/>
                    </a:lnTo>
                    <a:lnTo>
                      <a:pt x="189" y="151"/>
                    </a:lnTo>
                    <a:lnTo>
                      <a:pt x="207" y="157"/>
                    </a:lnTo>
                    <a:lnTo>
                      <a:pt x="226" y="165"/>
                    </a:lnTo>
                    <a:lnTo>
                      <a:pt x="243" y="172"/>
                    </a:lnTo>
                    <a:lnTo>
                      <a:pt x="260" y="181"/>
                    </a:lnTo>
                    <a:lnTo>
                      <a:pt x="276" y="189"/>
                    </a:lnTo>
                    <a:lnTo>
                      <a:pt x="291" y="198"/>
                    </a:lnTo>
                    <a:lnTo>
                      <a:pt x="306" y="209"/>
                    </a:lnTo>
                    <a:lnTo>
                      <a:pt x="319" y="218"/>
                    </a:lnTo>
                    <a:lnTo>
                      <a:pt x="333" y="228"/>
                    </a:lnTo>
                    <a:lnTo>
                      <a:pt x="345" y="238"/>
                    </a:lnTo>
                    <a:lnTo>
                      <a:pt x="356" y="249"/>
                    </a:lnTo>
                    <a:lnTo>
                      <a:pt x="366" y="259"/>
                    </a:lnTo>
                    <a:lnTo>
                      <a:pt x="375" y="270"/>
                    </a:lnTo>
                    <a:lnTo>
                      <a:pt x="383" y="281"/>
                    </a:lnTo>
                    <a:lnTo>
                      <a:pt x="390" y="291"/>
                    </a:lnTo>
                    <a:lnTo>
                      <a:pt x="396" y="301"/>
                    </a:lnTo>
                    <a:lnTo>
                      <a:pt x="401" y="311"/>
                    </a:lnTo>
                    <a:lnTo>
                      <a:pt x="404" y="321"/>
                    </a:lnTo>
                    <a:lnTo>
                      <a:pt x="406" y="332"/>
                    </a:lnTo>
                    <a:lnTo>
                      <a:pt x="407" y="342"/>
                    </a:lnTo>
                    <a:lnTo>
                      <a:pt x="407" y="352"/>
                    </a:lnTo>
                    <a:lnTo>
                      <a:pt x="407" y="361"/>
                    </a:lnTo>
                    <a:lnTo>
                      <a:pt x="537" y="374"/>
                    </a:lnTo>
                    <a:close/>
                  </a:path>
                </a:pathLst>
              </a:custGeom>
              <a:solidFill>
                <a:srgbClr val="1F1A17"/>
              </a:solidFill>
              <a:ln w="9525">
                <a:noFill/>
                <a:round/>
                <a:headEnd/>
                <a:tailEnd/>
              </a:ln>
            </p:spPr>
            <p:txBody>
              <a:bodyPr/>
              <a:lstStyle/>
              <a:p>
                <a:endParaRPr lang="pt-BR"/>
              </a:p>
            </p:txBody>
          </p:sp>
          <p:sp>
            <p:nvSpPr>
              <p:cNvPr id="63602" name="Freeform 1056"/>
              <p:cNvSpPr>
                <a:spLocks/>
              </p:cNvSpPr>
              <p:nvPr/>
            </p:nvSpPr>
            <p:spPr bwMode="auto">
              <a:xfrm>
                <a:off x="1928" y="2282"/>
                <a:ext cx="100" cy="51"/>
              </a:xfrm>
              <a:custGeom>
                <a:avLst/>
                <a:gdLst>
                  <a:gd name="T0" fmla="*/ 0 w 640"/>
                  <a:gd name="T1" fmla="*/ 0 h 302"/>
                  <a:gd name="T2" fmla="*/ 0 w 640"/>
                  <a:gd name="T3" fmla="*/ 0 h 302"/>
                  <a:gd name="T4" fmla="*/ 0 w 640"/>
                  <a:gd name="T5" fmla="*/ 0 h 302"/>
                  <a:gd name="T6" fmla="*/ 0 w 640"/>
                  <a:gd name="T7" fmla="*/ 0 h 302"/>
                  <a:gd name="T8" fmla="*/ 0 w 640"/>
                  <a:gd name="T9" fmla="*/ 0 h 302"/>
                  <a:gd name="T10" fmla="*/ 0 w 640"/>
                  <a:gd name="T11" fmla="*/ 0 h 302"/>
                  <a:gd name="T12" fmla="*/ 0 w 640"/>
                  <a:gd name="T13" fmla="*/ 0 h 302"/>
                  <a:gd name="T14" fmla="*/ 0 w 640"/>
                  <a:gd name="T15" fmla="*/ 0 h 302"/>
                  <a:gd name="T16" fmla="*/ 0 w 640"/>
                  <a:gd name="T17" fmla="*/ 0 h 302"/>
                  <a:gd name="T18" fmla="*/ 0 w 640"/>
                  <a:gd name="T19" fmla="*/ 0 h 302"/>
                  <a:gd name="T20" fmla="*/ 0 w 640"/>
                  <a:gd name="T21" fmla="*/ 0 h 302"/>
                  <a:gd name="T22" fmla="*/ 0 w 640"/>
                  <a:gd name="T23" fmla="*/ 0 h 302"/>
                  <a:gd name="T24" fmla="*/ 0 w 640"/>
                  <a:gd name="T25" fmla="*/ 0 h 302"/>
                  <a:gd name="T26" fmla="*/ 0 w 640"/>
                  <a:gd name="T27" fmla="*/ 0 h 302"/>
                  <a:gd name="T28" fmla="*/ 0 w 640"/>
                  <a:gd name="T29" fmla="*/ 0 h 302"/>
                  <a:gd name="T30" fmla="*/ 0 w 640"/>
                  <a:gd name="T31" fmla="*/ 0 h 302"/>
                  <a:gd name="T32" fmla="*/ 0 w 640"/>
                  <a:gd name="T33" fmla="*/ 0 h 302"/>
                  <a:gd name="T34" fmla="*/ 0 w 640"/>
                  <a:gd name="T35" fmla="*/ 0 h 302"/>
                  <a:gd name="T36" fmla="*/ 0 w 640"/>
                  <a:gd name="T37" fmla="*/ 0 h 302"/>
                  <a:gd name="T38" fmla="*/ 0 w 640"/>
                  <a:gd name="T39" fmla="*/ 0 h 302"/>
                  <a:gd name="T40" fmla="*/ 0 w 640"/>
                  <a:gd name="T41" fmla="*/ 0 h 302"/>
                  <a:gd name="T42" fmla="*/ 0 w 640"/>
                  <a:gd name="T43" fmla="*/ 0 h 302"/>
                  <a:gd name="T44" fmla="*/ 0 w 640"/>
                  <a:gd name="T45" fmla="*/ 0 h 302"/>
                  <a:gd name="T46" fmla="*/ 0 w 640"/>
                  <a:gd name="T47" fmla="*/ 0 h 302"/>
                  <a:gd name="T48" fmla="*/ 0 w 640"/>
                  <a:gd name="T49" fmla="*/ 0 h 302"/>
                  <a:gd name="T50" fmla="*/ 0 w 640"/>
                  <a:gd name="T51" fmla="*/ 0 h 302"/>
                  <a:gd name="T52" fmla="*/ 0 w 640"/>
                  <a:gd name="T53" fmla="*/ 0 h 302"/>
                  <a:gd name="T54" fmla="*/ 0 w 640"/>
                  <a:gd name="T55" fmla="*/ 0 h 302"/>
                  <a:gd name="T56" fmla="*/ 0 w 640"/>
                  <a:gd name="T57" fmla="*/ 0 h 302"/>
                  <a:gd name="T58" fmla="*/ 0 w 640"/>
                  <a:gd name="T59" fmla="*/ 0 h 302"/>
                  <a:gd name="T60" fmla="*/ 0 w 640"/>
                  <a:gd name="T61" fmla="*/ 0 h 302"/>
                  <a:gd name="T62" fmla="*/ 0 w 640"/>
                  <a:gd name="T63" fmla="*/ 0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0"/>
                  <a:gd name="T97" fmla="*/ 0 h 302"/>
                  <a:gd name="T98" fmla="*/ 640 w 640"/>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0" h="302">
                    <a:moveTo>
                      <a:pt x="0" y="302"/>
                    </a:moveTo>
                    <a:lnTo>
                      <a:pt x="0" y="302"/>
                    </a:lnTo>
                    <a:lnTo>
                      <a:pt x="79" y="301"/>
                    </a:lnTo>
                    <a:lnTo>
                      <a:pt x="151" y="298"/>
                    </a:lnTo>
                    <a:lnTo>
                      <a:pt x="186" y="296"/>
                    </a:lnTo>
                    <a:lnTo>
                      <a:pt x="218" y="293"/>
                    </a:lnTo>
                    <a:lnTo>
                      <a:pt x="248" y="291"/>
                    </a:lnTo>
                    <a:lnTo>
                      <a:pt x="278" y="287"/>
                    </a:lnTo>
                    <a:lnTo>
                      <a:pt x="307" y="283"/>
                    </a:lnTo>
                    <a:lnTo>
                      <a:pt x="333" y="278"/>
                    </a:lnTo>
                    <a:lnTo>
                      <a:pt x="359" y="273"/>
                    </a:lnTo>
                    <a:lnTo>
                      <a:pt x="383" y="267"/>
                    </a:lnTo>
                    <a:lnTo>
                      <a:pt x="406" y="261"/>
                    </a:lnTo>
                    <a:lnTo>
                      <a:pt x="429" y="254"/>
                    </a:lnTo>
                    <a:lnTo>
                      <a:pt x="450" y="247"/>
                    </a:lnTo>
                    <a:lnTo>
                      <a:pt x="470" y="239"/>
                    </a:lnTo>
                    <a:lnTo>
                      <a:pt x="490" y="230"/>
                    </a:lnTo>
                    <a:lnTo>
                      <a:pt x="507" y="220"/>
                    </a:lnTo>
                    <a:lnTo>
                      <a:pt x="524" y="208"/>
                    </a:lnTo>
                    <a:lnTo>
                      <a:pt x="540" y="197"/>
                    </a:lnTo>
                    <a:lnTo>
                      <a:pt x="555" y="185"/>
                    </a:lnTo>
                    <a:lnTo>
                      <a:pt x="569" y="172"/>
                    </a:lnTo>
                    <a:lnTo>
                      <a:pt x="581" y="158"/>
                    </a:lnTo>
                    <a:lnTo>
                      <a:pt x="592" y="143"/>
                    </a:lnTo>
                    <a:lnTo>
                      <a:pt x="602" y="129"/>
                    </a:lnTo>
                    <a:lnTo>
                      <a:pt x="610" y="113"/>
                    </a:lnTo>
                    <a:lnTo>
                      <a:pt x="618" y="98"/>
                    </a:lnTo>
                    <a:lnTo>
                      <a:pt x="624" y="81"/>
                    </a:lnTo>
                    <a:lnTo>
                      <a:pt x="629" y="64"/>
                    </a:lnTo>
                    <a:lnTo>
                      <a:pt x="633" y="48"/>
                    </a:lnTo>
                    <a:lnTo>
                      <a:pt x="636" y="31"/>
                    </a:lnTo>
                    <a:lnTo>
                      <a:pt x="640" y="13"/>
                    </a:lnTo>
                    <a:lnTo>
                      <a:pt x="510" y="0"/>
                    </a:lnTo>
                    <a:lnTo>
                      <a:pt x="508" y="13"/>
                    </a:lnTo>
                    <a:lnTo>
                      <a:pt x="506" y="25"/>
                    </a:lnTo>
                    <a:lnTo>
                      <a:pt x="502" y="37"/>
                    </a:lnTo>
                    <a:lnTo>
                      <a:pt x="500" y="47"/>
                    </a:lnTo>
                    <a:lnTo>
                      <a:pt x="496" y="57"/>
                    </a:lnTo>
                    <a:lnTo>
                      <a:pt x="492" y="66"/>
                    </a:lnTo>
                    <a:lnTo>
                      <a:pt x="488" y="74"/>
                    </a:lnTo>
                    <a:lnTo>
                      <a:pt x="482" y="82"/>
                    </a:lnTo>
                    <a:lnTo>
                      <a:pt x="476" y="89"/>
                    </a:lnTo>
                    <a:lnTo>
                      <a:pt x="469" y="97"/>
                    </a:lnTo>
                    <a:lnTo>
                      <a:pt x="462" y="104"/>
                    </a:lnTo>
                    <a:lnTo>
                      <a:pt x="454" y="111"/>
                    </a:lnTo>
                    <a:lnTo>
                      <a:pt x="446" y="117"/>
                    </a:lnTo>
                    <a:lnTo>
                      <a:pt x="436" y="123"/>
                    </a:lnTo>
                    <a:lnTo>
                      <a:pt x="425" y="129"/>
                    </a:lnTo>
                    <a:lnTo>
                      <a:pt x="412" y="135"/>
                    </a:lnTo>
                    <a:lnTo>
                      <a:pt x="398" y="141"/>
                    </a:lnTo>
                    <a:lnTo>
                      <a:pt x="383" y="146"/>
                    </a:lnTo>
                    <a:lnTo>
                      <a:pt x="366" y="151"/>
                    </a:lnTo>
                    <a:lnTo>
                      <a:pt x="348" y="157"/>
                    </a:lnTo>
                    <a:lnTo>
                      <a:pt x="329" y="161"/>
                    </a:lnTo>
                    <a:lnTo>
                      <a:pt x="307" y="166"/>
                    </a:lnTo>
                    <a:lnTo>
                      <a:pt x="284" y="169"/>
                    </a:lnTo>
                    <a:lnTo>
                      <a:pt x="260" y="173"/>
                    </a:lnTo>
                    <a:lnTo>
                      <a:pt x="234" y="176"/>
                    </a:lnTo>
                    <a:lnTo>
                      <a:pt x="205" y="179"/>
                    </a:lnTo>
                    <a:lnTo>
                      <a:pt x="175" y="181"/>
                    </a:lnTo>
                    <a:lnTo>
                      <a:pt x="144" y="183"/>
                    </a:lnTo>
                    <a:lnTo>
                      <a:pt x="76" y="185"/>
                    </a:lnTo>
                    <a:lnTo>
                      <a:pt x="0" y="186"/>
                    </a:lnTo>
                    <a:lnTo>
                      <a:pt x="0" y="302"/>
                    </a:lnTo>
                    <a:close/>
                  </a:path>
                </a:pathLst>
              </a:custGeom>
              <a:solidFill>
                <a:srgbClr val="1F1A17"/>
              </a:solidFill>
              <a:ln w="9525">
                <a:noFill/>
                <a:round/>
                <a:headEnd/>
                <a:tailEnd/>
              </a:ln>
            </p:spPr>
            <p:txBody>
              <a:bodyPr/>
              <a:lstStyle/>
              <a:p>
                <a:endParaRPr lang="pt-BR"/>
              </a:p>
            </p:txBody>
          </p:sp>
          <p:sp>
            <p:nvSpPr>
              <p:cNvPr id="63603" name="Freeform 1057"/>
              <p:cNvSpPr>
                <a:spLocks/>
              </p:cNvSpPr>
              <p:nvPr/>
            </p:nvSpPr>
            <p:spPr bwMode="auto">
              <a:xfrm>
                <a:off x="1808" y="2289"/>
                <a:ext cx="120" cy="44"/>
              </a:xfrm>
              <a:custGeom>
                <a:avLst/>
                <a:gdLst>
                  <a:gd name="T0" fmla="*/ 0 w 766"/>
                  <a:gd name="T1" fmla="*/ 0 h 261"/>
                  <a:gd name="T2" fmla="*/ 0 w 766"/>
                  <a:gd name="T3" fmla="*/ 0 h 261"/>
                  <a:gd name="T4" fmla="*/ 0 w 766"/>
                  <a:gd name="T5" fmla="*/ 0 h 261"/>
                  <a:gd name="T6" fmla="*/ 0 w 766"/>
                  <a:gd name="T7" fmla="*/ 0 h 261"/>
                  <a:gd name="T8" fmla="*/ 0 w 766"/>
                  <a:gd name="T9" fmla="*/ 0 h 261"/>
                  <a:gd name="T10" fmla="*/ 0 w 766"/>
                  <a:gd name="T11" fmla="*/ 0 h 261"/>
                  <a:gd name="T12" fmla="*/ 0 w 766"/>
                  <a:gd name="T13" fmla="*/ 0 h 261"/>
                  <a:gd name="T14" fmla="*/ 0 w 766"/>
                  <a:gd name="T15" fmla="*/ 0 h 261"/>
                  <a:gd name="T16" fmla="*/ 0 w 766"/>
                  <a:gd name="T17" fmla="*/ 0 h 261"/>
                  <a:gd name="T18" fmla="*/ 0 w 766"/>
                  <a:gd name="T19" fmla="*/ 0 h 261"/>
                  <a:gd name="T20" fmla="*/ 0 w 766"/>
                  <a:gd name="T21" fmla="*/ 0 h 261"/>
                  <a:gd name="T22" fmla="*/ 0 w 766"/>
                  <a:gd name="T23" fmla="*/ 0 h 261"/>
                  <a:gd name="T24" fmla="*/ 0 w 766"/>
                  <a:gd name="T25" fmla="*/ 0 h 261"/>
                  <a:gd name="T26" fmla="*/ 0 w 766"/>
                  <a:gd name="T27" fmla="*/ 0 h 261"/>
                  <a:gd name="T28" fmla="*/ 0 w 766"/>
                  <a:gd name="T29" fmla="*/ 0 h 261"/>
                  <a:gd name="T30" fmla="*/ 0 w 766"/>
                  <a:gd name="T31" fmla="*/ 0 h 261"/>
                  <a:gd name="T32" fmla="*/ 0 w 766"/>
                  <a:gd name="T33" fmla="*/ 0 h 261"/>
                  <a:gd name="T34" fmla="*/ 0 w 766"/>
                  <a:gd name="T35" fmla="*/ 0 h 261"/>
                  <a:gd name="T36" fmla="*/ 0 w 766"/>
                  <a:gd name="T37" fmla="*/ 0 h 261"/>
                  <a:gd name="T38" fmla="*/ 0 w 766"/>
                  <a:gd name="T39" fmla="*/ 0 h 261"/>
                  <a:gd name="T40" fmla="*/ 0 w 766"/>
                  <a:gd name="T41" fmla="*/ 0 h 261"/>
                  <a:gd name="T42" fmla="*/ 0 w 766"/>
                  <a:gd name="T43" fmla="*/ 0 h 261"/>
                  <a:gd name="T44" fmla="*/ 0 w 766"/>
                  <a:gd name="T45" fmla="*/ 0 h 261"/>
                  <a:gd name="T46" fmla="*/ 0 w 766"/>
                  <a:gd name="T47" fmla="*/ 0 h 261"/>
                  <a:gd name="T48" fmla="*/ 0 w 766"/>
                  <a:gd name="T49" fmla="*/ 0 h 261"/>
                  <a:gd name="T50" fmla="*/ 0 w 766"/>
                  <a:gd name="T51" fmla="*/ 0 h 261"/>
                  <a:gd name="T52" fmla="*/ 0 w 766"/>
                  <a:gd name="T53" fmla="*/ 0 h 261"/>
                  <a:gd name="T54" fmla="*/ 0 w 766"/>
                  <a:gd name="T55" fmla="*/ 0 h 261"/>
                  <a:gd name="T56" fmla="*/ 0 w 766"/>
                  <a:gd name="T57" fmla="*/ 0 h 261"/>
                  <a:gd name="T58" fmla="*/ 0 w 766"/>
                  <a:gd name="T59" fmla="*/ 0 h 261"/>
                  <a:gd name="T60" fmla="*/ 0 w 766"/>
                  <a:gd name="T61" fmla="*/ 0 h 261"/>
                  <a:gd name="T62" fmla="*/ 0 w 766"/>
                  <a:gd name="T63" fmla="*/ 0 h 261"/>
                  <a:gd name="T64" fmla="*/ 0 w 766"/>
                  <a:gd name="T65" fmla="*/ 0 h 261"/>
                  <a:gd name="T66" fmla="*/ 0 w 766"/>
                  <a:gd name="T67" fmla="*/ 0 h 261"/>
                  <a:gd name="T68" fmla="*/ 0 w 766"/>
                  <a:gd name="T69" fmla="*/ 0 h 261"/>
                  <a:gd name="T70" fmla="*/ 0 w 766"/>
                  <a:gd name="T71" fmla="*/ 0 h 261"/>
                  <a:gd name="T72" fmla="*/ 0 w 766"/>
                  <a:gd name="T73" fmla="*/ 0 h 261"/>
                  <a:gd name="T74" fmla="*/ 0 w 766"/>
                  <a:gd name="T75" fmla="*/ 0 h 261"/>
                  <a:gd name="T76" fmla="*/ 0 w 766"/>
                  <a:gd name="T77" fmla="*/ 0 h 261"/>
                  <a:gd name="T78" fmla="*/ 0 w 766"/>
                  <a:gd name="T79" fmla="*/ 0 h 261"/>
                  <a:gd name="T80" fmla="*/ 0 w 766"/>
                  <a:gd name="T81" fmla="*/ 0 h 261"/>
                  <a:gd name="T82" fmla="*/ 0 w 766"/>
                  <a:gd name="T83" fmla="*/ 0 h 261"/>
                  <a:gd name="T84" fmla="*/ 0 w 766"/>
                  <a:gd name="T85" fmla="*/ 0 h 261"/>
                  <a:gd name="T86" fmla="*/ 0 w 766"/>
                  <a:gd name="T87" fmla="*/ 0 h 261"/>
                  <a:gd name="T88" fmla="*/ 0 w 766"/>
                  <a:gd name="T89" fmla="*/ 0 h 261"/>
                  <a:gd name="T90" fmla="*/ 0 w 766"/>
                  <a:gd name="T91" fmla="*/ 0 h 261"/>
                  <a:gd name="T92" fmla="*/ 0 w 766"/>
                  <a:gd name="T93" fmla="*/ 0 h 261"/>
                  <a:gd name="T94" fmla="*/ 0 w 766"/>
                  <a:gd name="T95" fmla="*/ 0 h 261"/>
                  <a:gd name="T96" fmla="*/ 0 w 766"/>
                  <a:gd name="T97" fmla="*/ 0 h 2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6"/>
                  <a:gd name="T148" fmla="*/ 0 h 261"/>
                  <a:gd name="T149" fmla="*/ 766 w 766"/>
                  <a:gd name="T150" fmla="*/ 261 h 2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6" h="261">
                    <a:moveTo>
                      <a:pt x="0" y="115"/>
                    </a:moveTo>
                    <a:lnTo>
                      <a:pt x="0" y="115"/>
                    </a:lnTo>
                    <a:lnTo>
                      <a:pt x="12" y="116"/>
                    </a:lnTo>
                    <a:lnTo>
                      <a:pt x="25" y="118"/>
                    </a:lnTo>
                    <a:lnTo>
                      <a:pt x="39" y="121"/>
                    </a:lnTo>
                    <a:lnTo>
                      <a:pt x="51" y="124"/>
                    </a:lnTo>
                    <a:lnTo>
                      <a:pt x="81" y="132"/>
                    </a:lnTo>
                    <a:lnTo>
                      <a:pt x="113" y="142"/>
                    </a:lnTo>
                    <a:lnTo>
                      <a:pt x="184" y="165"/>
                    </a:lnTo>
                    <a:lnTo>
                      <a:pt x="266" y="191"/>
                    </a:lnTo>
                    <a:lnTo>
                      <a:pt x="313" y="205"/>
                    </a:lnTo>
                    <a:lnTo>
                      <a:pt x="363" y="217"/>
                    </a:lnTo>
                    <a:lnTo>
                      <a:pt x="391" y="223"/>
                    </a:lnTo>
                    <a:lnTo>
                      <a:pt x="418" y="229"/>
                    </a:lnTo>
                    <a:lnTo>
                      <a:pt x="448" y="234"/>
                    </a:lnTo>
                    <a:lnTo>
                      <a:pt x="478" y="239"/>
                    </a:lnTo>
                    <a:lnTo>
                      <a:pt x="510" y="244"/>
                    </a:lnTo>
                    <a:lnTo>
                      <a:pt x="542" y="248"/>
                    </a:lnTo>
                    <a:lnTo>
                      <a:pt x="576" y="252"/>
                    </a:lnTo>
                    <a:lnTo>
                      <a:pt x="612" y="255"/>
                    </a:lnTo>
                    <a:lnTo>
                      <a:pt x="648" y="257"/>
                    </a:lnTo>
                    <a:lnTo>
                      <a:pt x="686" y="259"/>
                    </a:lnTo>
                    <a:lnTo>
                      <a:pt x="725" y="260"/>
                    </a:lnTo>
                    <a:lnTo>
                      <a:pt x="766" y="261"/>
                    </a:lnTo>
                    <a:lnTo>
                      <a:pt x="766" y="145"/>
                    </a:lnTo>
                    <a:lnTo>
                      <a:pt x="728" y="145"/>
                    </a:lnTo>
                    <a:lnTo>
                      <a:pt x="691" y="144"/>
                    </a:lnTo>
                    <a:lnTo>
                      <a:pt x="656" y="142"/>
                    </a:lnTo>
                    <a:lnTo>
                      <a:pt x="622" y="140"/>
                    </a:lnTo>
                    <a:lnTo>
                      <a:pt x="590" y="137"/>
                    </a:lnTo>
                    <a:lnTo>
                      <a:pt x="559" y="134"/>
                    </a:lnTo>
                    <a:lnTo>
                      <a:pt x="528" y="130"/>
                    </a:lnTo>
                    <a:lnTo>
                      <a:pt x="501" y="126"/>
                    </a:lnTo>
                    <a:lnTo>
                      <a:pt x="472" y="121"/>
                    </a:lnTo>
                    <a:lnTo>
                      <a:pt x="446" y="116"/>
                    </a:lnTo>
                    <a:lnTo>
                      <a:pt x="421" y="111"/>
                    </a:lnTo>
                    <a:lnTo>
                      <a:pt x="397" y="105"/>
                    </a:lnTo>
                    <a:lnTo>
                      <a:pt x="350" y="94"/>
                    </a:lnTo>
                    <a:lnTo>
                      <a:pt x="307" y="82"/>
                    </a:lnTo>
                    <a:lnTo>
                      <a:pt x="228" y="57"/>
                    </a:lnTo>
                    <a:lnTo>
                      <a:pt x="156" y="33"/>
                    </a:lnTo>
                    <a:lnTo>
                      <a:pt x="121" y="22"/>
                    </a:lnTo>
                    <a:lnTo>
                      <a:pt x="88" y="13"/>
                    </a:lnTo>
                    <a:lnTo>
                      <a:pt x="69" y="9"/>
                    </a:lnTo>
                    <a:lnTo>
                      <a:pt x="51" y="5"/>
                    </a:lnTo>
                    <a:lnTo>
                      <a:pt x="33" y="2"/>
                    </a:lnTo>
                    <a:lnTo>
                      <a:pt x="16" y="0"/>
                    </a:lnTo>
                    <a:lnTo>
                      <a:pt x="0" y="115"/>
                    </a:lnTo>
                    <a:close/>
                  </a:path>
                </a:pathLst>
              </a:custGeom>
              <a:solidFill>
                <a:srgbClr val="1F1A17"/>
              </a:solidFill>
              <a:ln w="9525">
                <a:noFill/>
                <a:round/>
                <a:headEnd/>
                <a:tailEnd/>
              </a:ln>
            </p:spPr>
            <p:txBody>
              <a:bodyPr/>
              <a:lstStyle/>
              <a:p>
                <a:endParaRPr lang="pt-BR"/>
              </a:p>
            </p:txBody>
          </p:sp>
          <p:sp>
            <p:nvSpPr>
              <p:cNvPr id="63604" name="Freeform 1058"/>
              <p:cNvSpPr>
                <a:spLocks/>
              </p:cNvSpPr>
              <p:nvPr/>
            </p:nvSpPr>
            <p:spPr bwMode="auto">
              <a:xfrm>
                <a:off x="1763" y="2289"/>
                <a:ext cx="48" cy="61"/>
              </a:xfrm>
              <a:custGeom>
                <a:avLst/>
                <a:gdLst>
                  <a:gd name="T0" fmla="*/ 0 w 305"/>
                  <a:gd name="T1" fmla="*/ 0 h 372"/>
                  <a:gd name="T2" fmla="*/ 0 w 305"/>
                  <a:gd name="T3" fmla="*/ 0 h 372"/>
                  <a:gd name="T4" fmla="*/ 0 w 305"/>
                  <a:gd name="T5" fmla="*/ 0 h 372"/>
                  <a:gd name="T6" fmla="*/ 0 w 305"/>
                  <a:gd name="T7" fmla="*/ 0 h 372"/>
                  <a:gd name="T8" fmla="*/ 0 w 305"/>
                  <a:gd name="T9" fmla="*/ 0 h 372"/>
                  <a:gd name="T10" fmla="*/ 0 w 305"/>
                  <a:gd name="T11" fmla="*/ 0 h 372"/>
                  <a:gd name="T12" fmla="*/ 0 w 305"/>
                  <a:gd name="T13" fmla="*/ 0 h 372"/>
                  <a:gd name="T14" fmla="*/ 0 w 305"/>
                  <a:gd name="T15" fmla="*/ 0 h 372"/>
                  <a:gd name="T16" fmla="*/ 0 w 305"/>
                  <a:gd name="T17" fmla="*/ 0 h 372"/>
                  <a:gd name="T18" fmla="*/ 0 w 305"/>
                  <a:gd name="T19" fmla="*/ 0 h 372"/>
                  <a:gd name="T20" fmla="*/ 0 w 305"/>
                  <a:gd name="T21" fmla="*/ 0 h 372"/>
                  <a:gd name="T22" fmla="*/ 0 w 305"/>
                  <a:gd name="T23" fmla="*/ 0 h 372"/>
                  <a:gd name="T24" fmla="*/ 0 w 305"/>
                  <a:gd name="T25" fmla="*/ 0 h 372"/>
                  <a:gd name="T26" fmla="*/ 0 w 305"/>
                  <a:gd name="T27" fmla="*/ 0 h 372"/>
                  <a:gd name="T28" fmla="*/ 0 w 305"/>
                  <a:gd name="T29" fmla="*/ 0 h 372"/>
                  <a:gd name="T30" fmla="*/ 0 w 305"/>
                  <a:gd name="T31" fmla="*/ 0 h 372"/>
                  <a:gd name="T32" fmla="*/ 0 w 305"/>
                  <a:gd name="T33" fmla="*/ 0 h 372"/>
                  <a:gd name="T34" fmla="*/ 0 w 305"/>
                  <a:gd name="T35" fmla="*/ 0 h 372"/>
                  <a:gd name="T36" fmla="*/ 0 w 305"/>
                  <a:gd name="T37" fmla="*/ 0 h 372"/>
                  <a:gd name="T38" fmla="*/ 0 w 305"/>
                  <a:gd name="T39" fmla="*/ 0 h 372"/>
                  <a:gd name="T40" fmla="*/ 0 w 305"/>
                  <a:gd name="T41" fmla="*/ 0 h 372"/>
                  <a:gd name="T42" fmla="*/ 0 w 305"/>
                  <a:gd name="T43" fmla="*/ 0 h 372"/>
                  <a:gd name="T44" fmla="*/ 0 w 305"/>
                  <a:gd name="T45" fmla="*/ 0 h 372"/>
                  <a:gd name="T46" fmla="*/ 0 w 305"/>
                  <a:gd name="T47" fmla="*/ 0 h 372"/>
                  <a:gd name="T48" fmla="*/ 0 w 305"/>
                  <a:gd name="T49" fmla="*/ 0 h 372"/>
                  <a:gd name="T50" fmla="*/ 0 w 305"/>
                  <a:gd name="T51" fmla="*/ 0 h 372"/>
                  <a:gd name="T52" fmla="*/ 0 w 305"/>
                  <a:gd name="T53" fmla="*/ 0 h 372"/>
                  <a:gd name="T54" fmla="*/ 0 w 305"/>
                  <a:gd name="T55" fmla="*/ 0 h 372"/>
                  <a:gd name="T56" fmla="*/ 0 w 305"/>
                  <a:gd name="T57" fmla="*/ 0 h 372"/>
                  <a:gd name="T58" fmla="*/ 0 w 305"/>
                  <a:gd name="T59" fmla="*/ 0 h 372"/>
                  <a:gd name="T60" fmla="*/ 0 w 305"/>
                  <a:gd name="T61" fmla="*/ 0 h 372"/>
                  <a:gd name="T62" fmla="*/ 0 w 305"/>
                  <a:gd name="T63" fmla="*/ 0 h 372"/>
                  <a:gd name="T64" fmla="*/ 0 w 305"/>
                  <a:gd name="T65" fmla="*/ 0 h 372"/>
                  <a:gd name="T66" fmla="*/ 0 w 305"/>
                  <a:gd name="T67" fmla="*/ 0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5"/>
                  <a:gd name="T103" fmla="*/ 0 h 372"/>
                  <a:gd name="T104" fmla="*/ 305 w 305"/>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5" h="372">
                    <a:moveTo>
                      <a:pt x="151" y="329"/>
                    </a:moveTo>
                    <a:lnTo>
                      <a:pt x="151" y="329"/>
                    </a:lnTo>
                    <a:lnTo>
                      <a:pt x="146" y="315"/>
                    </a:lnTo>
                    <a:lnTo>
                      <a:pt x="140" y="300"/>
                    </a:lnTo>
                    <a:lnTo>
                      <a:pt x="137" y="287"/>
                    </a:lnTo>
                    <a:lnTo>
                      <a:pt x="134" y="275"/>
                    </a:lnTo>
                    <a:lnTo>
                      <a:pt x="132" y="263"/>
                    </a:lnTo>
                    <a:lnTo>
                      <a:pt x="131" y="251"/>
                    </a:lnTo>
                    <a:lnTo>
                      <a:pt x="130" y="239"/>
                    </a:lnTo>
                    <a:lnTo>
                      <a:pt x="131" y="228"/>
                    </a:lnTo>
                    <a:lnTo>
                      <a:pt x="132" y="219"/>
                    </a:lnTo>
                    <a:lnTo>
                      <a:pt x="133" y="209"/>
                    </a:lnTo>
                    <a:lnTo>
                      <a:pt x="135" y="200"/>
                    </a:lnTo>
                    <a:lnTo>
                      <a:pt x="139" y="192"/>
                    </a:lnTo>
                    <a:lnTo>
                      <a:pt x="142" y="184"/>
                    </a:lnTo>
                    <a:lnTo>
                      <a:pt x="146" y="176"/>
                    </a:lnTo>
                    <a:lnTo>
                      <a:pt x="150" y="169"/>
                    </a:lnTo>
                    <a:lnTo>
                      <a:pt x="155" y="162"/>
                    </a:lnTo>
                    <a:lnTo>
                      <a:pt x="161" y="156"/>
                    </a:lnTo>
                    <a:lnTo>
                      <a:pt x="165" y="150"/>
                    </a:lnTo>
                    <a:lnTo>
                      <a:pt x="172" y="145"/>
                    </a:lnTo>
                    <a:lnTo>
                      <a:pt x="178" y="140"/>
                    </a:lnTo>
                    <a:lnTo>
                      <a:pt x="186" y="136"/>
                    </a:lnTo>
                    <a:lnTo>
                      <a:pt x="193" y="132"/>
                    </a:lnTo>
                    <a:lnTo>
                      <a:pt x="201" y="128"/>
                    </a:lnTo>
                    <a:lnTo>
                      <a:pt x="209" y="125"/>
                    </a:lnTo>
                    <a:lnTo>
                      <a:pt x="217" y="122"/>
                    </a:lnTo>
                    <a:lnTo>
                      <a:pt x="226" y="120"/>
                    </a:lnTo>
                    <a:lnTo>
                      <a:pt x="235" y="118"/>
                    </a:lnTo>
                    <a:lnTo>
                      <a:pt x="245" y="117"/>
                    </a:lnTo>
                    <a:lnTo>
                      <a:pt x="256" y="115"/>
                    </a:lnTo>
                    <a:lnTo>
                      <a:pt x="266" y="114"/>
                    </a:lnTo>
                    <a:lnTo>
                      <a:pt x="277" y="115"/>
                    </a:lnTo>
                    <a:lnTo>
                      <a:pt x="289" y="117"/>
                    </a:lnTo>
                    <a:lnTo>
                      <a:pt x="305" y="2"/>
                    </a:lnTo>
                    <a:lnTo>
                      <a:pt x="285" y="0"/>
                    </a:lnTo>
                    <a:lnTo>
                      <a:pt x="266" y="0"/>
                    </a:lnTo>
                    <a:lnTo>
                      <a:pt x="247" y="0"/>
                    </a:lnTo>
                    <a:lnTo>
                      <a:pt x="229" y="2"/>
                    </a:lnTo>
                    <a:lnTo>
                      <a:pt x="211" y="4"/>
                    </a:lnTo>
                    <a:lnTo>
                      <a:pt x="194" y="8"/>
                    </a:lnTo>
                    <a:lnTo>
                      <a:pt x="175" y="12"/>
                    </a:lnTo>
                    <a:lnTo>
                      <a:pt x="159" y="18"/>
                    </a:lnTo>
                    <a:lnTo>
                      <a:pt x="142" y="24"/>
                    </a:lnTo>
                    <a:lnTo>
                      <a:pt x="126" y="32"/>
                    </a:lnTo>
                    <a:lnTo>
                      <a:pt x="111" y="40"/>
                    </a:lnTo>
                    <a:lnTo>
                      <a:pt x="98" y="50"/>
                    </a:lnTo>
                    <a:lnTo>
                      <a:pt x="84" y="61"/>
                    </a:lnTo>
                    <a:lnTo>
                      <a:pt x="71" y="72"/>
                    </a:lnTo>
                    <a:lnTo>
                      <a:pt x="59" y="84"/>
                    </a:lnTo>
                    <a:lnTo>
                      <a:pt x="48" y="96"/>
                    </a:lnTo>
                    <a:lnTo>
                      <a:pt x="38" y="110"/>
                    </a:lnTo>
                    <a:lnTo>
                      <a:pt x="30" y="125"/>
                    </a:lnTo>
                    <a:lnTo>
                      <a:pt x="22" y="139"/>
                    </a:lnTo>
                    <a:lnTo>
                      <a:pt x="15" y="155"/>
                    </a:lnTo>
                    <a:lnTo>
                      <a:pt x="10" y="170"/>
                    </a:lnTo>
                    <a:lnTo>
                      <a:pt x="6" y="188"/>
                    </a:lnTo>
                    <a:lnTo>
                      <a:pt x="3" y="205"/>
                    </a:lnTo>
                    <a:lnTo>
                      <a:pt x="0" y="222"/>
                    </a:lnTo>
                    <a:lnTo>
                      <a:pt x="0" y="239"/>
                    </a:lnTo>
                    <a:lnTo>
                      <a:pt x="0" y="258"/>
                    </a:lnTo>
                    <a:lnTo>
                      <a:pt x="3" y="276"/>
                    </a:lnTo>
                    <a:lnTo>
                      <a:pt x="6" y="294"/>
                    </a:lnTo>
                    <a:lnTo>
                      <a:pt x="10" y="314"/>
                    </a:lnTo>
                    <a:lnTo>
                      <a:pt x="16" y="333"/>
                    </a:lnTo>
                    <a:lnTo>
                      <a:pt x="22" y="352"/>
                    </a:lnTo>
                    <a:lnTo>
                      <a:pt x="31" y="372"/>
                    </a:lnTo>
                    <a:lnTo>
                      <a:pt x="151" y="329"/>
                    </a:lnTo>
                    <a:close/>
                  </a:path>
                </a:pathLst>
              </a:custGeom>
              <a:solidFill>
                <a:srgbClr val="1F1A17"/>
              </a:solidFill>
              <a:ln w="9525">
                <a:noFill/>
                <a:round/>
                <a:headEnd/>
                <a:tailEnd/>
              </a:ln>
            </p:spPr>
            <p:txBody>
              <a:bodyPr/>
              <a:lstStyle/>
              <a:p>
                <a:endParaRPr lang="pt-BR"/>
              </a:p>
            </p:txBody>
          </p:sp>
          <p:sp>
            <p:nvSpPr>
              <p:cNvPr id="63605" name="Freeform 1059"/>
              <p:cNvSpPr>
                <a:spLocks/>
              </p:cNvSpPr>
              <p:nvPr/>
            </p:nvSpPr>
            <p:spPr bwMode="auto">
              <a:xfrm>
                <a:off x="1768" y="2344"/>
                <a:ext cx="186" cy="55"/>
              </a:xfrm>
              <a:custGeom>
                <a:avLst/>
                <a:gdLst>
                  <a:gd name="T0" fmla="*/ 0 w 1194"/>
                  <a:gd name="T1" fmla="*/ 0 h 334"/>
                  <a:gd name="T2" fmla="*/ 0 w 1194"/>
                  <a:gd name="T3" fmla="*/ 0 h 334"/>
                  <a:gd name="T4" fmla="*/ 0 w 1194"/>
                  <a:gd name="T5" fmla="*/ 0 h 334"/>
                  <a:gd name="T6" fmla="*/ 0 w 1194"/>
                  <a:gd name="T7" fmla="*/ 0 h 334"/>
                  <a:gd name="T8" fmla="*/ 0 w 1194"/>
                  <a:gd name="T9" fmla="*/ 0 h 334"/>
                  <a:gd name="T10" fmla="*/ 0 w 1194"/>
                  <a:gd name="T11" fmla="*/ 0 h 334"/>
                  <a:gd name="T12" fmla="*/ 0 w 1194"/>
                  <a:gd name="T13" fmla="*/ 0 h 334"/>
                  <a:gd name="T14" fmla="*/ 0 w 1194"/>
                  <a:gd name="T15" fmla="*/ 0 h 334"/>
                  <a:gd name="T16" fmla="*/ 0 w 1194"/>
                  <a:gd name="T17" fmla="*/ 0 h 334"/>
                  <a:gd name="T18" fmla="*/ 0 w 1194"/>
                  <a:gd name="T19" fmla="*/ 0 h 334"/>
                  <a:gd name="T20" fmla="*/ 0 w 1194"/>
                  <a:gd name="T21" fmla="*/ 0 h 334"/>
                  <a:gd name="T22" fmla="*/ 0 w 1194"/>
                  <a:gd name="T23" fmla="*/ 0 h 334"/>
                  <a:gd name="T24" fmla="*/ 0 w 1194"/>
                  <a:gd name="T25" fmla="*/ 0 h 334"/>
                  <a:gd name="T26" fmla="*/ 0 w 1194"/>
                  <a:gd name="T27" fmla="*/ 0 h 334"/>
                  <a:gd name="T28" fmla="*/ 0 w 1194"/>
                  <a:gd name="T29" fmla="*/ 0 h 334"/>
                  <a:gd name="T30" fmla="*/ 0 w 1194"/>
                  <a:gd name="T31" fmla="*/ 0 h 334"/>
                  <a:gd name="T32" fmla="*/ 0 w 1194"/>
                  <a:gd name="T33" fmla="*/ 0 h 334"/>
                  <a:gd name="T34" fmla="*/ 0 w 1194"/>
                  <a:gd name="T35" fmla="*/ 0 h 334"/>
                  <a:gd name="T36" fmla="*/ 0 w 1194"/>
                  <a:gd name="T37" fmla="*/ 0 h 334"/>
                  <a:gd name="T38" fmla="*/ 0 w 1194"/>
                  <a:gd name="T39" fmla="*/ 0 h 334"/>
                  <a:gd name="T40" fmla="*/ 0 w 1194"/>
                  <a:gd name="T41" fmla="*/ 0 h 334"/>
                  <a:gd name="T42" fmla="*/ 0 w 1194"/>
                  <a:gd name="T43" fmla="*/ 0 h 334"/>
                  <a:gd name="T44" fmla="*/ 0 w 1194"/>
                  <a:gd name="T45" fmla="*/ 0 h 334"/>
                  <a:gd name="T46" fmla="*/ 0 w 1194"/>
                  <a:gd name="T47" fmla="*/ 0 h 334"/>
                  <a:gd name="T48" fmla="*/ 0 w 1194"/>
                  <a:gd name="T49" fmla="*/ 0 h 334"/>
                  <a:gd name="T50" fmla="*/ 0 w 1194"/>
                  <a:gd name="T51" fmla="*/ 0 h 334"/>
                  <a:gd name="T52" fmla="*/ 0 w 1194"/>
                  <a:gd name="T53" fmla="*/ 0 h 334"/>
                  <a:gd name="T54" fmla="*/ 0 w 1194"/>
                  <a:gd name="T55" fmla="*/ 0 h 334"/>
                  <a:gd name="T56" fmla="*/ 0 w 1194"/>
                  <a:gd name="T57" fmla="*/ 0 h 334"/>
                  <a:gd name="T58" fmla="*/ 0 w 1194"/>
                  <a:gd name="T59" fmla="*/ 0 h 334"/>
                  <a:gd name="T60" fmla="*/ 0 w 1194"/>
                  <a:gd name="T61" fmla="*/ 0 h 334"/>
                  <a:gd name="T62" fmla="*/ 0 w 1194"/>
                  <a:gd name="T63" fmla="*/ 0 h 334"/>
                  <a:gd name="T64" fmla="*/ 0 w 1194"/>
                  <a:gd name="T65" fmla="*/ 0 h 334"/>
                  <a:gd name="T66" fmla="*/ 0 w 1194"/>
                  <a:gd name="T67" fmla="*/ 0 h 334"/>
                  <a:gd name="T68" fmla="*/ 0 w 1194"/>
                  <a:gd name="T69" fmla="*/ 0 h 334"/>
                  <a:gd name="T70" fmla="*/ 0 w 1194"/>
                  <a:gd name="T71" fmla="*/ 0 h 334"/>
                  <a:gd name="T72" fmla="*/ 0 w 1194"/>
                  <a:gd name="T73" fmla="*/ 0 h 334"/>
                  <a:gd name="T74" fmla="*/ 0 w 1194"/>
                  <a:gd name="T75" fmla="*/ 0 h 334"/>
                  <a:gd name="T76" fmla="*/ 0 w 1194"/>
                  <a:gd name="T77" fmla="*/ 0 h 334"/>
                  <a:gd name="T78" fmla="*/ 0 w 1194"/>
                  <a:gd name="T79" fmla="*/ 0 h 334"/>
                  <a:gd name="T80" fmla="*/ 0 w 1194"/>
                  <a:gd name="T81" fmla="*/ 0 h 334"/>
                  <a:gd name="T82" fmla="*/ 0 w 1194"/>
                  <a:gd name="T83" fmla="*/ 0 h 334"/>
                  <a:gd name="T84" fmla="*/ 0 w 1194"/>
                  <a:gd name="T85" fmla="*/ 0 h 334"/>
                  <a:gd name="T86" fmla="*/ 0 w 1194"/>
                  <a:gd name="T87" fmla="*/ 0 h 334"/>
                  <a:gd name="T88" fmla="*/ 0 w 1194"/>
                  <a:gd name="T89" fmla="*/ 0 h 334"/>
                  <a:gd name="T90" fmla="*/ 0 w 1194"/>
                  <a:gd name="T91" fmla="*/ 0 h 334"/>
                  <a:gd name="T92" fmla="*/ 0 w 1194"/>
                  <a:gd name="T93" fmla="*/ 0 h 334"/>
                  <a:gd name="T94" fmla="*/ 0 w 1194"/>
                  <a:gd name="T95" fmla="*/ 0 h 334"/>
                  <a:gd name="T96" fmla="*/ 0 w 1194"/>
                  <a:gd name="T97" fmla="*/ 0 h 334"/>
                  <a:gd name="T98" fmla="*/ 0 w 1194"/>
                  <a:gd name="T99" fmla="*/ 0 h 334"/>
                  <a:gd name="T100" fmla="*/ 0 w 1194"/>
                  <a:gd name="T101" fmla="*/ 0 h 334"/>
                  <a:gd name="T102" fmla="*/ 0 w 1194"/>
                  <a:gd name="T103" fmla="*/ 0 h 334"/>
                  <a:gd name="T104" fmla="*/ 0 w 1194"/>
                  <a:gd name="T105" fmla="*/ 0 h 334"/>
                  <a:gd name="T106" fmla="*/ 0 w 1194"/>
                  <a:gd name="T107" fmla="*/ 0 h 334"/>
                  <a:gd name="T108" fmla="*/ 0 w 1194"/>
                  <a:gd name="T109" fmla="*/ 0 h 334"/>
                  <a:gd name="T110" fmla="*/ 0 w 1194"/>
                  <a:gd name="T111" fmla="*/ 0 h 334"/>
                  <a:gd name="T112" fmla="*/ 0 w 1194"/>
                  <a:gd name="T113" fmla="*/ 0 h 334"/>
                  <a:gd name="T114" fmla="*/ 0 w 1194"/>
                  <a:gd name="T115" fmla="*/ 0 h 334"/>
                  <a:gd name="T116" fmla="*/ 0 w 1194"/>
                  <a:gd name="T117" fmla="*/ 0 h 334"/>
                  <a:gd name="T118" fmla="*/ 0 w 1194"/>
                  <a:gd name="T119" fmla="*/ 0 h 334"/>
                  <a:gd name="T120" fmla="*/ 0 w 1194"/>
                  <a:gd name="T121" fmla="*/ 0 h 334"/>
                  <a:gd name="T122" fmla="*/ 0 w 1194"/>
                  <a:gd name="T123" fmla="*/ 0 h 334"/>
                  <a:gd name="T124" fmla="*/ 0 w 1194"/>
                  <a:gd name="T125" fmla="*/ 0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94"/>
                  <a:gd name="T190" fmla="*/ 0 h 334"/>
                  <a:gd name="T191" fmla="*/ 1194 w 1194"/>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94" h="334">
                    <a:moveTo>
                      <a:pt x="1194" y="218"/>
                    </a:moveTo>
                    <a:lnTo>
                      <a:pt x="1182" y="218"/>
                    </a:lnTo>
                    <a:lnTo>
                      <a:pt x="1149" y="215"/>
                    </a:lnTo>
                    <a:lnTo>
                      <a:pt x="1097" y="211"/>
                    </a:lnTo>
                    <a:lnTo>
                      <a:pt x="1031" y="205"/>
                    </a:lnTo>
                    <a:lnTo>
                      <a:pt x="951" y="197"/>
                    </a:lnTo>
                    <a:lnTo>
                      <a:pt x="862" y="187"/>
                    </a:lnTo>
                    <a:lnTo>
                      <a:pt x="766" y="175"/>
                    </a:lnTo>
                    <a:lnTo>
                      <a:pt x="665" y="160"/>
                    </a:lnTo>
                    <a:lnTo>
                      <a:pt x="616" y="152"/>
                    </a:lnTo>
                    <a:lnTo>
                      <a:pt x="565" y="144"/>
                    </a:lnTo>
                    <a:lnTo>
                      <a:pt x="516" y="135"/>
                    </a:lnTo>
                    <a:lnTo>
                      <a:pt x="467" y="126"/>
                    </a:lnTo>
                    <a:lnTo>
                      <a:pt x="420" y="116"/>
                    </a:lnTo>
                    <a:lnTo>
                      <a:pt x="376" y="106"/>
                    </a:lnTo>
                    <a:lnTo>
                      <a:pt x="332" y="94"/>
                    </a:lnTo>
                    <a:lnTo>
                      <a:pt x="292" y="83"/>
                    </a:lnTo>
                    <a:lnTo>
                      <a:pt x="254" y="72"/>
                    </a:lnTo>
                    <a:lnTo>
                      <a:pt x="220" y="59"/>
                    </a:lnTo>
                    <a:lnTo>
                      <a:pt x="205" y="54"/>
                    </a:lnTo>
                    <a:lnTo>
                      <a:pt x="190" y="48"/>
                    </a:lnTo>
                    <a:lnTo>
                      <a:pt x="178" y="42"/>
                    </a:lnTo>
                    <a:lnTo>
                      <a:pt x="165" y="35"/>
                    </a:lnTo>
                    <a:lnTo>
                      <a:pt x="155" y="29"/>
                    </a:lnTo>
                    <a:lnTo>
                      <a:pt x="146" y="23"/>
                    </a:lnTo>
                    <a:lnTo>
                      <a:pt x="138" y="18"/>
                    </a:lnTo>
                    <a:lnTo>
                      <a:pt x="132" y="13"/>
                    </a:lnTo>
                    <a:lnTo>
                      <a:pt x="127" y="9"/>
                    </a:lnTo>
                    <a:lnTo>
                      <a:pt x="124" y="5"/>
                    </a:lnTo>
                    <a:lnTo>
                      <a:pt x="122" y="2"/>
                    </a:lnTo>
                    <a:lnTo>
                      <a:pt x="120" y="0"/>
                    </a:lnTo>
                    <a:lnTo>
                      <a:pt x="0" y="43"/>
                    </a:lnTo>
                    <a:lnTo>
                      <a:pt x="8" y="58"/>
                    </a:lnTo>
                    <a:lnTo>
                      <a:pt x="17" y="72"/>
                    </a:lnTo>
                    <a:lnTo>
                      <a:pt x="29" y="84"/>
                    </a:lnTo>
                    <a:lnTo>
                      <a:pt x="41" y="95"/>
                    </a:lnTo>
                    <a:lnTo>
                      <a:pt x="54" y="107"/>
                    </a:lnTo>
                    <a:lnTo>
                      <a:pt x="69" y="116"/>
                    </a:lnTo>
                    <a:lnTo>
                      <a:pt x="84" y="126"/>
                    </a:lnTo>
                    <a:lnTo>
                      <a:pt x="99" y="134"/>
                    </a:lnTo>
                    <a:lnTo>
                      <a:pt x="116" y="142"/>
                    </a:lnTo>
                    <a:lnTo>
                      <a:pt x="133" y="150"/>
                    </a:lnTo>
                    <a:lnTo>
                      <a:pt x="150" y="158"/>
                    </a:lnTo>
                    <a:lnTo>
                      <a:pt x="170" y="166"/>
                    </a:lnTo>
                    <a:lnTo>
                      <a:pt x="208" y="180"/>
                    </a:lnTo>
                    <a:lnTo>
                      <a:pt x="251" y="193"/>
                    </a:lnTo>
                    <a:lnTo>
                      <a:pt x="295" y="205"/>
                    </a:lnTo>
                    <a:lnTo>
                      <a:pt x="341" y="217"/>
                    </a:lnTo>
                    <a:lnTo>
                      <a:pt x="389" y="229"/>
                    </a:lnTo>
                    <a:lnTo>
                      <a:pt x="438" y="239"/>
                    </a:lnTo>
                    <a:lnTo>
                      <a:pt x="490" y="248"/>
                    </a:lnTo>
                    <a:lnTo>
                      <a:pt x="541" y="258"/>
                    </a:lnTo>
                    <a:lnTo>
                      <a:pt x="593" y="266"/>
                    </a:lnTo>
                    <a:lnTo>
                      <a:pt x="644" y="274"/>
                    </a:lnTo>
                    <a:lnTo>
                      <a:pt x="746" y="289"/>
                    </a:lnTo>
                    <a:lnTo>
                      <a:pt x="845" y="301"/>
                    </a:lnTo>
                    <a:lnTo>
                      <a:pt x="936" y="312"/>
                    </a:lnTo>
                    <a:lnTo>
                      <a:pt x="1016" y="320"/>
                    </a:lnTo>
                    <a:lnTo>
                      <a:pt x="1085" y="326"/>
                    </a:lnTo>
                    <a:lnTo>
                      <a:pt x="1137" y="330"/>
                    </a:lnTo>
                    <a:lnTo>
                      <a:pt x="1171" y="333"/>
                    </a:lnTo>
                    <a:lnTo>
                      <a:pt x="1183" y="334"/>
                    </a:lnTo>
                    <a:lnTo>
                      <a:pt x="1194" y="218"/>
                    </a:lnTo>
                    <a:close/>
                  </a:path>
                </a:pathLst>
              </a:custGeom>
              <a:solidFill>
                <a:srgbClr val="1F1A17"/>
              </a:solidFill>
              <a:ln w="9525">
                <a:noFill/>
                <a:round/>
                <a:headEnd/>
                <a:tailEnd/>
              </a:ln>
            </p:spPr>
            <p:txBody>
              <a:bodyPr/>
              <a:lstStyle/>
              <a:p>
                <a:endParaRPr lang="pt-BR"/>
              </a:p>
            </p:txBody>
          </p:sp>
          <p:sp>
            <p:nvSpPr>
              <p:cNvPr id="63606" name="Freeform 1060"/>
              <p:cNvSpPr>
                <a:spLocks/>
              </p:cNvSpPr>
              <p:nvPr/>
            </p:nvSpPr>
            <p:spPr bwMode="auto">
              <a:xfrm>
                <a:off x="1079" y="1867"/>
                <a:ext cx="32" cy="29"/>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7" y="171"/>
                    </a:moveTo>
                    <a:lnTo>
                      <a:pt x="87" y="171"/>
                    </a:lnTo>
                    <a:lnTo>
                      <a:pt x="87" y="167"/>
                    </a:lnTo>
                    <a:lnTo>
                      <a:pt x="89" y="162"/>
                    </a:lnTo>
                    <a:lnTo>
                      <a:pt x="90" y="158"/>
                    </a:lnTo>
                    <a:lnTo>
                      <a:pt x="91" y="154"/>
                    </a:lnTo>
                    <a:lnTo>
                      <a:pt x="93" y="150"/>
                    </a:lnTo>
                    <a:lnTo>
                      <a:pt x="95" y="145"/>
                    </a:lnTo>
                    <a:lnTo>
                      <a:pt x="99" y="141"/>
                    </a:lnTo>
                    <a:lnTo>
                      <a:pt x="101" y="137"/>
                    </a:lnTo>
                    <a:lnTo>
                      <a:pt x="110" y="128"/>
                    </a:lnTo>
                    <a:lnTo>
                      <a:pt x="119" y="119"/>
                    </a:lnTo>
                    <a:lnTo>
                      <a:pt x="131" y="111"/>
                    </a:lnTo>
                    <a:lnTo>
                      <a:pt x="141" y="104"/>
                    </a:lnTo>
                    <a:lnTo>
                      <a:pt x="165" y="89"/>
                    </a:lnTo>
                    <a:lnTo>
                      <a:pt x="186" y="79"/>
                    </a:lnTo>
                    <a:lnTo>
                      <a:pt x="201" y="73"/>
                    </a:lnTo>
                    <a:lnTo>
                      <a:pt x="204" y="72"/>
                    </a:lnTo>
                    <a:lnTo>
                      <a:pt x="172" y="0"/>
                    </a:lnTo>
                    <a:lnTo>
                      <a:pt x="164" y="3"/>
                    </a:lnTo>
                    <a:lnTo>
                      <a:pt x="146" y="11"/>
                    </a:lnTo>
                    <a:lnTo>
                      <a:pt x="121" y="23"/>
                    </a:lnTo>
                    <a:lnTo>
                      <a:pt x="92" y="40"/>
                    </a:lnTo>
                    <a:lnTo>
                      <a:pt x="76" y="52"/>
                    </a:lnTo>
                    <a:lnTo>
                      <a:pt x="60" y="63"/>
                    </a:lnTo>
                    <a:lnTo>
                      <a:pt x="45" y="77"/>
                    </a:lnTo>
                    <a:lnTo>
                      <a:pt x="32" y="91"/>
                    </a:lnTo>
                    <a:lnTo>
                      <a:pt x="26" y="99"/>
                    </a:lnTo>
                    <a:lnTo>
                      <a:pt x="20" y="109"/>
                    </a:lnTo>
                    <a:lnTo>
                      <a:pt x="14" y="118"/>
                    </a:lnTo>
                    <a:lnTo>
                      <a:pt x="10" y="127"/>
                    </a:lnTo>
                    <a:lnTo>
                      <a:pt x="6" y="137"/>
                    </a:lnTo>
                    <a:lnTo>
                      <a:pt x="4" y="148"/>
                    </a:lnTo>
                    <a:lnTo>
                      <a:pt x="2" y="159"/>
                    </a:lnTo>
                    <a:lnTo>
                      <a:pt x="0" y="171"/>
                    </a:lnTo>
                    <a:lnTo>
                      <a:pt x="87" y="171"/>
                    </a:lnTo>
                    <a:close/>
                  </a:path>
                </a:pathLst>
              </a:custGeom>
              <a:solidFill>
                <a:srgbClr val="1F1A17"/>
              </a:solidFill>
              <a:ln w="9525">
                <a:noFill/>
                <a:round/>
                <a:headEnd/>
                <a:tailEnd/>
              </a:ln>
            </p:spPr>
            <p:txBody>
              <a:bodyPr/>
              <a:lstStyle/>
              <a:p>
                <a:endParaRPr lang="pt-BR"/>
              </a:p>
            </p:txBody>
          </p:sp>
          <p:sp>
            <p:nvSpPr>
              <p:cNvPr id="63607" name="Freeform 1061"/>
              <p:cNvSpPr>
                <a:spLocks/>
              </p:cNvSpPr>
              <p:nvPr/>
            </p:nvSpPr>
            <p:spPr bwMode="auto">
              <a:xfrm>
                <a:off x="1079" y="1894"/>
                <a:ext cx="88" cy="18"/>
              </a:xfrm>
              <a:custGeom>
                <a:avLst/>
                <a:gdLst>
                  <a:gd name="T0" fmla="*/ 0 w 561"/>
                  <a:gd name="T1" fmla="*/ 0 h 108"/>
                  <a:gd name="T2" fmla="*/ 0 w 561"/>
                  <a:gd name="T3" fmla="*/ 0 h 108"/>
                  <a:gd name="T4" fmla="*/ 0 w 561"/>
                  <a:gd name="T5" fmla="*/ 0 h 108"/>
                  <a:gd name="T6" fmla="*/ 0 w 561"/>
                  <a:gd name="T7" fmla="*/ 0 h 108"/>
                  <a:gd name="T8" fmla="*/ 0 w 561"/>
                  <a:gd name="T9" fmla="*/ 0 h 108"/>
                  <a:gd name="T10" fmla="*/ 0 w 561"/>
                  <a:gd name="T11" fmla="*/ 0 h 108"/>
                  <a:gd name="T12" fmla="*/ 0 w 561"/>
                  <a:gd name="T13" fmla="*/ 0 h 108"/>
                  <a:gd name="T14" fmla="*/ 0 w 561"/>
                  <a:gd name="T15" fmla="*/ 0 h 108"/>
                  <a:gd name="T16" fmla="*/ 0 w 561"/>
                  <a:gd name="T17" fmla="*/ 0 h 108"/>
                  <a:gd name="T18" fmla="*/ 0 w 561"/>
                  <a:gd name="T19" fmla="*/ 0 h 108"/>
                  <a:gd name="T20" fmla="*/ 0 w 561"/>
                  <a:gd name="T21" fmla="*/ 0 h 108"/>
                  <a:gd name="T22" fmla="*/ 0 w 561"/>
                  <a:gd name="T23" fmla="*/ 0 h 108"/>
                  <a:gd name="T24" fmla="*/ 0 w 561"/>
                  <a:gd name="T25" fmla="*/ 0 h 108"/>
                  <a:gd name="T26" fmla="*/ 0 w 561"/>
                  <a:gd name="T27" fmla="*/ 0 h 108"/>
                  <a:gd name="T28" fmla="*/ 0 w 561"/>
                  <a:gd name="T29" fmla="*/ 0 h 108"/>
                  <a:gd name="T30" fmla="*/ 0 w 561"/>
                  <a:gd name="T31" fmla="*/ 0 h 108"/>
                  <a:gd name="T32" fmla="*/ 0 w 561"/>
                  <a:gd name="T33" fmla="*/ 0 h 108"/>
                  <a:gd name="T34" fmla="*/ 0 w 561"/>
                  <a:gd name="T35" fmla="*/ 0 h 108"/>
                  <a:gd name="T36" fmla="*/ 0 w 561"/>
                  <a:gd name="T37" fmla="*/ 0 h 108"/>
                  <a:gd name="T38" fmla="*/ 0 w 561"/>
                  <a:gd name="T39" fmla="*/ 0 h 108"/>
                  <a:gd name="T40" fmla="*/ 0 w 561"/>
                  <a:gd name="T41" fmla="*/ 0 h 108"/>
                  <a:gd name="T42" fmla="*/ 0 w 561"/>
                  <a:gd name="T43" fmla="*/ 0 h 108"/>
                  <a:gd name="T44" fmla="*/ 0 w 561"/>
                  <a:gd name="T45" fmla="*/ 0 h 108"/>
                  <a:gd name="T46" fmla="*/ 0 w 561"/>
                  <a:gd name="T47" fmla="*/ 0 h 108"/>
                  <a:gd name="T48" fmla="*/ 0 w 561"/>
                  <a:gd name="T49" fmla="*/ 0 h 108"/>
                  <a:gd name="T50" fmla="*/ 0 w 561"/>
                  <a:gd name="T51" fmla="*/ 0 h 108"/>
                  <a:gd name="T52" fmla="*/ 0 w 561"/>
                  <a:gd name="T53" fmla="*/ 0 h 108"/>
                  <a:gd name="T54" fmla="*/ 0 w 561"/>
                  <a:gd name="T55" fmla="*/ 0 h 108"/>
                  <a:gd name="T56" fmla="*/ 0 w 561"/>
                  <a:gd name="T57" fmla="*/ 0 h 108"/>
                  <a:gd name="T58" fmla="*/ 0 w 561"/>
                  <a:gd name="T59" fmla="*/ 0 h 108"/>
                  <a:gd name="T60" fmla="*/ 0 w 561"/>
                  <a:gd name="T61" fmla="*/ 0 h 108"/>
                  <a:gd name="T62" fmla="*/ 0 w 561"/>
                  <a:gd name="T63" fmla="*/ 0 h 108"/>
                  <a:gd name="T64" fmla="*/ 0 w 561"/>
                  <a:gd name="T65" fmla="*/ 0 h 108"/>
                  <a:gd name="T66" fmla="*/ 0 w 561"/>
                  <a:gd name="T67" fmla="*/ 0 h 108"/>
                  <a:gd name="T68" fmla="*/ 0 w 561"/>
                  <a:gd name="T69" fmla="*/ 0 h 108"/>
                  <a:gd name="T70" fmla="*/ 0 w 561"/>
                  <a:gd name="T71" fmla="*/ 0 h 108"/>
                  <a:gd name="T72" fmla="*/ 0 w 561"/>
                  <a:gd name="T73" fmla="*/ 0 h 108"/>
                  <a:gd name="T74" fmla="*/ 0 w 561"/>
                  <a:gd name="T75" fmla="*/ 0 h 108"/>
                  <a:gd name="T76" fmla="*/ 0 w 561"/>
                  <a:gd name="T77" fmla="*/ 0 h 108"/>
                  <a:gd name="T78" fmla="*/ 0 w 561"/>
                  <a:gd name="T79" fmla="*/ 0 h 108"/>
                  <a:gd name="T80" fmla="*/ 0 w 561"/>
                  <a:gd name="T81" fmla="*/ 0 h 108"/>
                  <a:gd name="T82" fmla="*/ 0 w 561"/>
                  <a:gd name="T83" fmla="*/ 0 h 108"/>
                  <a:gd name="T84" fmla="*/ 0 w 561"/>
                  <a:gd name="T85" fmla="*/ 0 h 108"/>
                  <a:gd name="T86" fmla="*/ 0 w 561"/>
                  <a:gd name="T87" fmla="*/ 0 h 108"/>
                  <a:gd name="T88" fmla="*/ 0 w 561"/>
                  <a:gd name="T89" fmla="*/ 0 h 108"/>
                  <a:gd name="T90" fmla="*/ 0 w 561"/>
                  <a:gd name="T91" fmla="*/ 0 h 108"/>
                  <a:gd name="T92" fmla="*/ 0 w 561"/>
                  <a:gd name="T93" fmla="*/ 0 h 108"/>
                  <a:gd name="T94" fmla="*/ 0 w 561"/>
                  <a:gd name="T95" fmla="*/ 0 h 108"/>
                  <a:gd name="T96" fmla="*/ 0 w 561"/>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1"/>
                  <a:gd name="T148" fmla="*/ 0 h 108"/>
                  <a:gd name="T149" fmla="*/ 561 w 561"/>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1" h="108">
                    <a:moveTo>
                      <a:pt x="551" y="22"/>
                    </a:moveTo>
                    <a:lnTo>
                      <a:pt x="551" y="22"/>
                    </a:lnTo>
                    <a:lnTo>
                      <a:pt x="512" y="25"/>
                    </a:lnTo>
                    <a:lnTo>
                      <a:pt x="447" y="29"/>
                    </a:lnTo>
                    <a:lnTo>
                      <a:pt x="408" y="30"/>
                    </a:lnTo>
                    <a:lnTo>
                      <a:pt x="365" y="31"/>
                    </a:lnTo>
                    <a:lnTo>
                      <a:pt x="321" y="31"/>
                    </a:lnTo>
                    <a:lnTo>
                      <a:pt x="277" y="30"/>
                    </a:lnTo>
                    <a:lnTo>
                      <a:pt x="234" y="28"/>
                    </a:lnTo>
                    <a:lnTo>
                      <a:pt x="193" y="26"/>
                    </a:lnTo>
                    <a:lnTo>
                      <a:pt x="174" y="24"/>
                    </a:lnTo>
                    <a:lnTo>
                      <a:pt x="156" y="22"/>
                    </a:lnTo>
                    <a:lnTo>
                      <a:pt x="140" y="19"/>
                    </a:lnTo>
                    <a:lnTo>
                      <a:pt x="125" y="16"/>
                    </a:lnTo>
                    <a:lnTo>
                      <a:pt x="113" y="13"/>
                    </a:lnTo>
                    <a:lnTo>
                      <a:pt x="101" y="10"/>
                    </a:lnTo>
                    <a:lnTo>
                      <a:pt x="93" y="7"/>
                    </a:lnTo>
                    <a:lnTo>
                      <a:pt x="87" y="3"/>
                    </a:lnTo>
                    <a:lnTo>
                      <a:pt x="85" y="1"/>
                    </a:lnTo>
                    <a:lnTo>
                      <a:pt x="84" y="0"/>
                    </a:lnTo>
                    <a:lnTo>
                      <a:pt x="86" y="3"/>
                    </a:lnTo>
                    <a:lnTo>
                      <a:pt x="87" y="6"/>
                    </a:lnTo>
                    <a:lnTo>
                      <a:pt x="87" y="8"/>
                    </a:lnTo>
                    <a:lnTo>
                      <a:pt x="87" y="10"/>
                    </a:lnTo>
                    <a:lnTo>
                      <a:pt x="0" y="10"/>
                    </a:lnTo>
                    <a:lnTo>
                      <a:pt x="2" y="19"/>
                    </a:lnTo>
                    <a:lnTo>
                      <a:pt x="4" y="28"/>
                    </a:lnTo>
                    <a:lnTo>
                      <a:pt x="8" y="37"/>
                    </a:lnTo>
                    <a:lnTo>
                      <a:pt x="15" y="47"/>
                    </a:lnTo>
                    <a:lnTo>
                      <a:pt x="26" y="58"/>
                    </a:lnTo>
                    <a:lnTo>
                      <a:pt x="39" y="68"/>
                    </a:lnTo>
                    <a:lnTo>
                      <a:pt x="54" y="76"/>
                    </a:lnTo>
                    <a:lnTo>
                      <a:pt x="70" y="82"/>
                    </a:lnTo>
                    <a:lnTo>
                      <a:pt x="87" y="87"/>
                    </a:lnTo>
                    <a:lnTo>
                      <a:pt x="105" y="91"/>
                    </a:lnTo>
                    <a:lnTo>
                      <a:pt x="124" y="94"/>
                    </a:lnTo>
                    <a:lnTo>
                      <a:pt x="143" y="97"/>
                    </a:lnTo>
                    <a:lnTo>
                      <a:pt x="164" y="100"/>
                    </a:lnTo>
                    <a:lnTo>
                      <a:pt x="185" y="102"/>
                    </a:lnTo>
                    <a:lnTo>
                      <a:pt x="229" y="105"/>
                    </a:lnTo>
                    <a:lnTo>
                      <a:pt x="275" y="107"/>
                    </a:lnTo>
                    <a:lnTo>
                      <a:pt x="321" y="108"/>
                    </a:lnTo>
                    <a:lnTo>
                      <a:pt x="367" y="107"/>
                    </a:lnTo>
                    <a:lnTo>
                      <a:pt x="410" y="106"/>
                    </a:lnTo>
                    <a:lnTo>
                      <a:pt x="450" y="105"/>
                    </a:lnTo>
                    <a:lnTo>
                      <a:pt x="518" y="102"/>
                    </a:lnTo>
                    <a:lnTo>
                      <a:pt x="561" y="99"/>
                    </a:lnTo>
                    <a:lnTo>
                      <a:pt x="551" y="22"/>
                    </a:lnTo>
                    <a:close/>
                  </a:path>
                </a:pathLst>
              </a:custGeom>
              <a:solidFill>
                <a:srgbClr val="1F1A17"/>
              </a:solidFill>
              <a:ln w="9525">
                <a:noFill/>
                <a:round/>
                <a:headEnd/>
                <a:tailEnd/>
              </a:ln>
            </p:spPr>
            <p:txBody>
              <a:bodyPr/>
              <a:lstStyle/>
              <a:p>
                <a:endParaRPr lang="pt-BR"/>
              </a:p>
            </p:txBody>
          </p:sp>
          <p:sp>
            <p:nvSpPr>
              <p:cNvPr id="63608" name="Freeform 1062"/>
              <p:cNvSpPr>
                <a:spLocks/>
              </p:cNvSpPr>
              <p:nvPr/>
            </p:nvSpPr>
            <p:spPr bwMode="auto">
              <a:xfrm>
                <a:off x="1125" y="1881"/>
                <a:ext cx="52" cy="29"/>
              </a:xfrm>
              <a:custGeom>
                <a:avLst/>
                <a:gdLst>
                  <a:gd name="T0" fmla="*/ 0 w 330"/>
                  <a:gd name="T1" fmla="*/ 0 h 174"/>
                  <a:gd name="T2" fmla="*/ 0 w 330"/>
                  <a:gd name="T3" fmla="*/ 0 h 174"/>
                  <a:gd name="T4" fmla="*/ 0 w 330"/>
                  <a:gd name="T5" fmla="*/ 0 h 174"/>
                  <a:gd name="T6" fmla="*/ 0 w 330"/>
                  <a:gd name="T7" fmla="*/ 0 h 174"/>
                  <a:gd name="T8" fmla="*/ 0 w 330"/>
                  <a:gd name="T9" fmla="*/ 0 h 174"/>
                  <a:gd name="T10" fmla="*/ 0 w 330"/>
                  <a:gd name="T11" fmla="*/ 0 h 174"/>
                  <a:gd name="T12" fmla="*/ 0 w 330"/>
                  <a:gd name="T13" fmla="*/ 0 h 174"/>
                  <a:gd name="T14" fmla="*/ 0 w 330"/>
                  <a:gd name="T15" fmla="*/ 0 h 174"/>
                  <a:gd name="T16" fmla="*/ 0 w 330"/>
                  <a:gd name="T17" fmla="*/ 0 h 174"/>
                  <a:gd name="T18" fmla="*/ 0 w 330"/>
                  <a:gd name="T19" fmla="*/ 0 h 174"/>
                  <a:gd name="T20" fmla="*/ 0 w 330"/>
                  <a:gd name="T21" fmla="*/ 0 h 174"/>
                  <a:gd name="T22" fmla="*/ 0 w 330"/>
                  <a:gd name="T23" fmla="*/ 0 h 174"/>
                  <a:gd name="T24" fmla="*/ 0 w 330"/>
                  <a:gd name="T25" fmla="*/ 0 h 174"/>
                  <a:gd name="T26" fmla="*/ 0 w 330"/>
                  <a:gd name="T27" fmla="*/ 0 h 174"/>
                  <a:gd name="T28" fmla="*/ 0 w 330"/>
                  <a:gd name="T29" fmla="*/ 0 h 174"/>
                  <a:gd name="T30" fmla="*/ 0 w 330"/>
                  <a:gd name="T31" fmla="*/ 0 h 174"/>
                  <a:gd name="T32" fmla="*/ 0 w 330"/>
                  <a:gd name="T33" fmla="*/ 0 h 174"/>
                  <a:gd name="T34" fmla="*/ 0 w 330"/>
                  <a:gd name="T35" fmla="*/ 0 h 174"/>
                  <a:gd name="T36" fmla="*/ 0 w 330"/>
                  <a:gd name="T37" fmla="*/ 0 h 174"/>
                  <a:gd name="T38" fmla="*/ 0 w 330"/>
                  <a:gd name="T39" fmla="*/ 0 h 174"/>
                  <a:gd name="T40" fmla="*/ 0 w 330"/>
                  <a:gd name="T41" fmla="*/ 0 h 174"/>
                  <a:gd name="T42" fmla="*/ 0 w 330"/>
                  <a:gd name="T43" fmla="*/ 0 h 174"/>
                  <a:gd name="T44" fmla="*/ 0 w 330"/>
                  <a:gd name="T45" fmla="*/ 0 h 174"/>
                  <a:gd name="T46" fmla="*/ 0 w 330"/>
                  <a:gd name="T47" fmla="*/ 0 h 174"/>
                  <a:gd name="T48" fmla="*/ 0 w 330"/>
                  <a:gd name="T49" fmla="*/ 0 h 174"/>
                  <a:gd name="T50" fmla="*/ 0 w 330"/>
                  <a:gd name="T51" fmla="*/ 0 h 174"/>
                  <a:gd name="T52" fmla="*/ 0 w 330"/>
                  <a:gd name="T53" fmla="*/ 0 h 174"/>
                  <a:gd name="T54" fmla="*/ 0 w 330"/>
                  <a:gd name="T55" fmla="*/ 0 h 174"/>
                  <a:gd name="T56" fmla="*/ 0 w 330"/>
                  <a:gd name="T57" fmla="*/ 0 h 174"/>
                  <a:gd name="T58" fmla="*/ 0 w 330"/>
                  <a:gd name="T59" fmla="*/ 0 h 174"/>
                  <a:gd name="T60" fmla="*/ 0 w 330"/>
                  <a:gd name="T61" fmla="*/ 0 h 174"/>
                  <a:gd name="T62" fmla="*/ 0 w 330"/>
                  <a:gd name="T63" fmla="*/ 0 h 174"/>
                  <a:gd name="T64" fmla="*/ 0 w 330"/>
                  <a:gd name="T65" fmla="*/ 0 h 174"/>
                  <a:gd name="T66" fmla="*/ 0 w 330"/>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0"/>
                  <a:gd name="T103" fmla="*/ 0 h 174"/>
                  <a:gd name="T104" fmla="*/ 330 w 330"/>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0" h="174">
                    <a:moveTo>
                      <a:pt x="5" y="77"/>
                    </a:moveTo>
                    <a:lnTo>
                      <a:pt x="5" y="77"/>
                    </a:lnTo>
                    <a:lnTo>
                      <a:pt x="28" y="77"/>
                    </a:lnTo>
                    <a:lnTo>
                      <a:pt x="50" y="76"/>
                    </a:lnTo>
                    <a:lnTo>
                      <a:pt x="70" y="77"/>
                    </a:lnTo>
                    <a:lnTo>
                      <a:pt x="90" y="78"/>
                    </a:lnTo>
                    <a:lnTo>
                      <a:pt x="108" y="79"/>
                    </a:lnTo>
                    <a:lnTo>
                      <a:pt x="125" y="82"/>
                    </a:lnTo>
                    <a:lnTo>
                      <a:pt x="141" y="84"/>
                    </a:lnTo>
                    <a:lnTo>
                      <a:pt x="156" y="86"/>
                    </a:lnTo>
                    <a:lnTo>
                      <a:pt x="169" y="89"/>
                    </a:lnTo>
                    <a:lnTo>
                      <a:pt x="181" y="92"/>
                    </a:lnTo>
                    <a:lnTo>
                      <a:pt x="193" y="95"/>
                    </a:lnTo>
                    <a:lnTo>
                      <a:pt x="203" y="98"/>
                    </a:lnTo>
                    <a:lnTo>
                      <a:pt x="211" y="102"/>
                    </a:lnTo>
                    <a:lnTo>
                      <a:pt x="219" y="105"/>
                    </a:lnTo>
                    <a:lnTo>
                      <a:pt x="226" y="109"/>
                    </a:lnTo>
                    <a:lnTo>
                      <a:pt x="232" y="112"/>
                    </a:lnTo>
                    <a:lnTo>
                      <a:pt x="236" y="115"/>
                    </a:lnTo>
                    <a:lnTo>
                      <a:pt x="240" y="117"/>
                    </a:lnTo>
                    <a:lnTo>
                      <a:pt x="242" y="120"/>
                    </a:lnTo>
                    <a:lnTo>
                      <a:pt x="243" y="121"/>
                    </a:lnTo>
                    <a:lnTo>
                      <a:pt x="244" y="122"/>
                    </a:lnTo>
                    <a:lnTo>
                      <a:pt x="243" y="120"/>
                    </a:lnTo>
                    <a:lnTo>
                      <a:pt x="243" y="117"/>
                    </a:lnTo>
                    <a:lnTo>
                      <a:pt x="243" y="113"/>
                    </a:lnTo>
                    <a:lnTo>
                      <a:pt x="244" y="109"/>
                    </a:lnTo>
                    <a:lnTo>
                      <a:pt x="248" y="104"/>
                    </a:lnTo>
                    <a:lnTo>
                      <a:pt x="251" y="101"/>
                    </a:lnTo>
                    <a:lnTo>
                      <a:pt x="254" y="99"/>
                    </a:lnTo>
                    <a:lnTo>
                      <a:pt x="257" y="98"/>
                    </a:lnTo>
                    <a:lnTo>
                      <a:pt x="258" y="97"/>
                    </a:lnTo>
                    <a:lnTo>
                      <a:pt x="257" y="97"/>
                    </a:lnTo>
                    <a:lnTo>
                      <a:pt x="267" y="174"/>
                    </a:lnTo>
                    <a:lnTo>
                      <a:pt x="277" y="172"/>
                    </a:lnTo>
                    <a:lnTo>
                      <a:pt x="289" y="169"/>
                    </a:lnTo>
                    <a:lnTo>
                      <a:pt x="299" y="164"/>
                    </a:lnTo>
                    <a:lnTo>
                      <a:pt x="309" y="158"/>
                    </a:lnTo>
                    <a:lnTo>
                      <a:pt x="319" y="149"/>
                    </a:lnTo>
                    <a:lnTo>
                      <a:pt x="325" y="137"/>
                    </a:lnTo>
                    <a:lnTo>
                      <a:pt x="329" y="126"/>
                    </a:lnTo>
                    <a:lnTo>
                      <a:pt x="330" y="114"/>
                    </a:lnTo>
                    <a:lnTo>
                      <a:pt x="328" y="104"/>
                    </a:lnTo>
                    <a:lnTo>
                      <a:pt x="324" y="94"/>
                    </a:lnTo>
                    <a:lnTo>
                      <a:pt x="320" y="85"/>
                    </a:lnTo>
                    <a:lnTo>
                      <a:pt x="314" y="76"/>
                    </a:lnTo>
                    <a:lnTo>
                      <a:pt x="307" y="69"/>
                    </a:lnTo>
                    <a:lnTo>
                      <a:pt x="299" y="62"/>
                    </a:lnTo>
                    <a:lnTo>
                      <a:pt x="291" y="55"/>
                    </a:lnTo>
                    <a:lnTo>
                      <a:pt x="281" y="49"/>
                    </a:lnTo>
                    <a:lnTo>
                      <a:pt x="270" y="43"/>
                    </a:lnTo>
                    <a:lnTo>
                      <a:pt x="260" y="37"/>
                    </a:lnTo>
                    <a:lnTo>
                      <a:pt x="248" y="32"/>
                    </a:lnTo>
                    <a:lnTo>
                      <a:pt x="235" y="27"/>
                    </a:lnTo>
                    <a:lnTo>
                      <a:pt x="221" y="23"/>
                    </a:lnTo>
                    <a:lnTo>
                      <a:pt x="206" y="18"/>
                    </a:lnTo>
                    <a:lnTo>
                      <a:pt x="190" y="14"/>
                    </a:lnTo>
                    <a:lnTo>
                      <a:pt x="173" y="10"/>
                    </a:lnTo>
                    <a:lnTo>
                      <a:pt x="156" y="7"/>
                    </a:lnTo>
                    <a:lnTo>
                      <a:pt x="137" y="5"/>
                    </a:lnTo>
                    <a:lnTo>
                      <a:pt x="117" y="3"/>
                    </a:lnTo>
                    <a:lnTo>
                      <a:pt x="95" y="1"/>
                    </a:lnTo>
                    <a:lnTo>
                      <a:pt x="74" y="0"/>
                    </a:lnTo>
                    <a:lnTo>
                      <a:pt x="50" y="0"/>
                    </a:lnTo>
                    <a:lnTo>
                      <a:pt x="26" y="0"/>
                    </a:lnTo>
                    <a:lnTo>
                      <a:pt x="0" y="1"/>
                    </a:lnTo>
                    <a:lnTo>
                      <a:pt x="5" y="77"/>
                    </a:lnTo>
                    <a:close/>
                  </a:path>
                </a:pathLst>
              </a:custGeom>
              <a:solidFill>
                <a:srgbClr val="1F1A17"/>
              </a:solidFill>
              <a:ln w="9525">
                <a:noFill/>
                <a:round/>
                <a:headEnd/>
                <a:tailEnd/>
              </a:ln>
            </p:spPr>
            <p:txBody>
              <a:bodyPr/>
              <a:lstStyle/>
              <a:p>
                <a:endParaRPr lang="pt-BR"/>
              </a:p>
            </p:txBody>
          </p:sp>
          <p:sp>
            <p:nvSpPr>
              <p:cNvPr id="63609" name="Freeform 1063"/>
              <p:cNvSpPr>
                <a:spLocks/>
              </p:cNvSpPr>
              <p:nvPr/>
            </p:nvSpPr>
            <p:spPr bwMode="auto">
              <a:xfrm>
                <a:off x="1080" y="1881"/>
                <a:ext cx="46" cy="52"/>
              </a:xfrm>
              <a:custGeom>
                <a:avLst/>
                <a:gdLst>
                  <a:gd name="T0" fmla="*/ 0 w 291"/>
                  <a:gd name="T1" fmla="*/ 0 h 307"/>
                  <a:gd name="T2" fmla="*/ 0 w 291"/>
                  <a:gd name="T3" fmla="*/ 0 h 307"/>
                  <a:gd name="T4" fmla="*/ 0 w 291"/>
                  <a:gd name="T5" fmla="*/ 0 h 307"/>
                  <a:gd name="T6" fmla="*/ 0 w 291"/>
                  <a:gd name="T7" fmla="*/ 0 h 307"/>
                  <a:gd name="T8" fmla="*/ 0 w 291"/>
                  <a:gd name="T9" fmla="*/ 0 h 307"/>
                  <a:gd name="T10" fmla="*/ 0 w 291"/>
                  <a:gd name="T11" fmla="*/ 0 h 307"/>
                  <a:gd name="T12" fmla="*/ 0 w 291"/>
                  <a:gd name="T13" fmla="*/ 0 h 307"/>
                  <a:gd name="T14" fmla="*/ 0 w 291"/>
                  <a:gd name="T15" fmla="*/ 0 h 307"/>
                  <a:gd name="T16" fmla="*/ 0 w 291"/>
                  <a:gd name="T17" fmla="*/ 0 h 307"/>
                  <a:gd name="T18" fmla="*/ 0 w 291"/>
                  <a:gd name="T19" fmla="*/ 0 h 307"/>
                  <a:gd name="T20" fmla="*/ 0 w 291"/>
                  <a:gd name="T21" fmla="*/ 0 h 307"/>
                  <a:gd name="T22" fmla="*/ 0 w 291"/>
                  <a:gd name="T23" fmla="*/ 0 h 307"/>
                  <a:gd name="T24" fmla="*/ 0 w 291"/>
                  <a:gd name="T25" fmla="*/ 0 h 307"/>
                  <a:gd name="T26" fmla="*/ 0 w 291"/>
                  <a:gd name="T27" fmla="*/ 0 h 307"/>
                  <a:gd name="T28" fmla="*/ 0 w 291"/>
                  <a:gd name="T29" fmla="*/ 0 h 307"/>
                  <a:gd name="T30" fmla="*/ 0 w 291"/>
                  <a:gd name="T31" fmla="*/ 0 h 307"/>
                  <a:gd name="T32" fmla="*/ 0 w 291"/>
                  <a:gd name="T33" fmla="*/ 0 h 307"/>
                  <a:gd name="T34" fmla="*/ 0 w 291"/>
                  <a:gd name="T35" fmla="*/ 0 h 307"/>
                  <a:gd name="T36" fmla="*/ 0 w 291"/>
                  <a:gd name="T37" fmla="*/ 0 h 307"/>
                  <a:gd name="T38" fmla="*/ 0 w 291"/>
                  <a:gd name="T39" fmla="*/ 0 h 307"/>
                  <a:gd name="T40" fmla="*/ 0 w 291"/>
                  <a:gd name="T41" fmla="*/ 0 h 307"/>
                  <a:gd name="T42" fmla="*/ 0 w 291"/>
                  <a:gd name="T43" fmla="*/ 0 h 307"/>
                  <a:gd name="T44" fmla="*/ 0 w 291"/>
                  <a:gd name="T45" fmla="*/ 0 h 307"/>
                  <a:gd name="T46" fmla="*/ 0 w 291"/>
                  <a:gd name="T47" fmla="*/ 0 h 307"/>
                  <a:gd name="T48" fmla="*/ 0 w 291"/>
                  <a:gd name="T49" fmla="*/ 0 h 307"/>
                  <a:gd name="T50" fmla="*/ 0 w 291"/>
                  <a:gd name="T51" fmla="*/ 0 h 307"/>
                  <a:gd name="T52" fmla="*/ 0 w 291"/>
                  <a:gd name="T53" fmla="*/ 0 h 307"/>
                  <a:gd name="T54" fmla="*/ 0 w 291"/>
                  <a:gd name="T55" fmla="*/ 0 h 307"/>
                  <a:gd name="T56" fmla="*/ 0 w 291"/>
                  <a:gd name="T57" fmla="*/ 0 h 307"/>
                  <a:gd name="T58" fmla="*/ 0 w 291"/>
                  <a:gd name="T59" fmla="*/ 0 h 307"/>
                  <a:gd name="T60" fmla="*/ 0 w 291"/>
                  <a:gd name="T61" fmla="*/ 0 h 307"/>
                  <a:gd name="T62" fmla="*/ 0 w 291"/>
                  <a:gd name="T63" fmla="*/ 0 h 307"/>
                  <a:gd name="T64" fmla="*/ 0 w 291"/>
                  <a:gd name="T65" fmla="*/ 0 h 307"/>
                  <a:gd name="T66" fmla="*/ 0 w 291"/>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1"/>
                  <a:gd name="T103" fmla="*/ 0 h 307"/>
                  <a:gd name="T104" fmla="*/ 291 w 291"/>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1" h="307">
                    <a:moveTo>
                      <a:pt x="273" y="230"/>
                    </a:moveTo>
                    <a:lnTo>
                      <a:pt x="273" y="230"/>
                    </a:lnTo>
                    <a:lnTo>
                      <a:pt x="243" y="230"/>
                    </a:lnTo>
                    <a:lnTo>
                      <a:pt x="216" y="229"/>
                    </a:lnTo>
                    <a:lnTo>
                      <a:pt x="190" y="227"/>
                    </a:lnTo>
                    <a:lnTo>
                      <a:pt x="169" y="224"/>
                    </a:lnTo>
                    <a:lnTo>
                      <a:pt x="150" y="220"/>
                    </a:lnTo>
                    <a:lnTo>
                      <a:pt x="133" y="215"/>
                    </a:lnTo>
                    <a:lnTo>
                      <a:pt x="121" y="210"/>
                    </a:lnTo>
                    <a:lnTo>
                      <a:pt x="110" y="205"/>
                    </a:lnTo>
                    <a:lnTo>
                      <a:pt x="101" y="199"/>
                    </a:lnTo>
                    <a:lnTo>
                      <a:pt x="97" y="194"/>
                    </a:lnTo>
                    <a:lnTo>
                      <a:pt x="92" y="190"/>
                    </a:lnTo>
                    <a:lnTo>
                      <a:pt x="90" y="186"/>
                    </a:lnTo>
                    <a:lnTo>
                      <a:pt x="89" y="183"/>
                    </a:lnTo>
                    <a:lnTo>
                      <a:pt x="87" y="179"/>
                    </a:lnTo>
                    <a:lnTo>
                      <a:pt x="87" y="175"/>
                    </a:lnTo>
                    <a:lnTo>
                      <a:pt x="89" y="170"/>
                    </a:lnTo>
                    <a:lnTo>
                      <a:pt x="91" y="164"/>
                    </a:lnTo>
                    <a:lnTo>
                      <a:pt x="94" y="158"/>
                    </a:lnTo>
                    <a:lnTo>
                      <a:pt x="99" y="151"/>
                    </a:lnTo>
                    <a:lnTo>
                      <a:pt x="105" y="144"/>
                    </a:lnTo>
                    <a:lnTo>
                      <a:pt x="113" y="136"/>
                    </a:lnTo>
                    <a:lnTo>
                      <a:pt x="122" y="128"/>
                    </a:lnTo>
                    <a:lnTo>
                      <a:pt x="133" y="121"/>
                    </a:lnTo>
                    <a:lnTo>
                      <a:pt x="146" y="114"/>
                    </a:lnTo>
                    <a:lnTo>
                      <a:pt x="159" y="107"/>
                    </a:lnTo>
                    <a:lnTo>
                      <a:pt x="174" y="100"/>
                    </a:lnTo>
                    <a:lnTo>
                      <a:pt x="192" y="95"/>
                    </a:lnTo>
                    <a:lnTo>
                      <a:pt x="209" y="90"/>
                    </a:lnTo>
                    <a:lnTo>
                      <a:pt x="228" y="85"/>
                    </a:lnTo>
                    <a:lnTo>
                      <a:pt x="248" y="82"/>
                    </a:lnTo>
                    <a:lnTo>
                      <a:pt x="268" y="78"/>
                    </a:lnTo>
                    <a:lnTo>
                      <a:pt x="291" y="76"/>
                    </a:lnTo>
                    <a:lnTo>
                      <a:pt x="286" y="0"/>
                    </a:lnTo>
                    <a:lnTo>
                      <a:pt x="259" y="2"/>
                    </a:lnTo>
                    <a:lnTo>
                      <a:pt x="233" y="5"/>
                    </a:lnTo>
                    <a:lnTo>
                      <a:pt x="208" y="9"/>
                    </a:lnTo>
                    <a:lnTo>
                      <a:pt x="185" y="15"/>
                    </a:lnTo>
                    <a:lnTo>
                      <a:pt x="162" y="23"/>
                    </a:lnTo>
                    <a:lnTo>
                      <a:pt x="140" y="30"/>
                    </a:lnTo>
                    <a:lnTo>
                      <a:pt x="119" y="39"/>
                    </a:lnTo>
                    <a:lnTo>
                      <a:pt x="101" y="48"/>
                    </a:lnTo>
                    <a:lnTo>
                      <a:pt x="83" y="58"/>
                    </a:lnTo>
                    <a:lnTo>
                      <a:pt x="67" y="69"/>
                    </a:lnTo>
                    <a:lnTo>
                      <a:pt x="52" y="82"/>
                    </a:lnTo>
                    <a:lnTo>
                      <a:pt x="38" y="94"/>
                    </a:lnTo>
                    <a:lnTo>
                      <a:pt x="27" y="107"/>
                    </a:lnTo>
                    <a:lnTo>
                      <a:pt x="18" y="121"/>
                    </a:lnTo>
                    <a:lnTo>
                      <a:pt x="10" y="136"/>
                    </a:lnTo>
                    <a:lnTo>
                      <a:pt x="4" y="152"/>
                    </a:lnTo>
                    <a:lnTo>
                      <a:pt x="2" y="168"/>
                    </a:lnTo>
                    <a:lnTo>
                      <a:pt x="0" y="185"/>
                    </a:lnTo>
                    <a:lnTo>
                      <a:pt x="4" y="201"/>
                    </a:lnTo>
                    <a:lnTo>
                      <a:pt x="11" y="218"/>
                    </a:lnTo>
                    <a:lnTo>
                      <a:pt x="20" y="233"/>
                    </a:lnTo>
                    <a:lnTo>
                      <a:pt x="32" y="247"/>
                    </a:lnTo>
                    <a:lnTo>
                      <a:pt x="47" y="259"/>
                    </a:lnTo>
                    <a:lnTo>
                      <a:pt x="65" y="270"/>
                    </a:lnTo>
                    <a:lnTo>
                      <a:pt x="83" y="280"/>
                    </a:lnTo>
                    <a:lnTo>
                      <a:pt x="103" y="287"/>
                    </a:lnTo>
                    <a:lnTo>
                      <a:pt x="126" y="294"/>
                    </a:lnTo>
                    <a:lnTo>
                      <a:pt x="151" y="299"/>
                    </a:lnTo>
                    <a:lnTo>
                      <a:pt x="179" y="303"/>
                    </a:lnTo>
                    <a:lnTo>
                      <a:pt x="209" y="306"/>
                    </a:lnTo>
                    <a:lnTo>
                      <a:pt x="241" y="307"/>
                    </a:lnTo>
                    <a:lnTo>
                      <a:pt x="275" y="307"/>
                    </a:lnTo>
                    <a:lnTo>
                      <a:pt x="273" y="230"/>
                    </a:lnTo>
                    <a:close/>
                  </a:path>
                </a:pathLst>
              </a:custGeom>
              <a:solidFill>
                <a:srgbClr val="1F1A17"/>
              </a:solidFill>
              <a:ln w="9525">
                <a:noFill/>
                <a:round/>
                <a:headEnd/>
                <a:tailEnd/>
              </a:ln>
            </p:spPr>
            <p:txBody>
              <a:bodyPr/>
              <a:lstStyle/>
              <a:p>
                <a:endParaRPr lang="pt-BR"/>
              </a:p>
            </p:txBody>
          </p:sp>
          <p:sp>
            <p:nvSpPr>
              <p:cNvPr id="63610" name="Freeform 1064"/>
              <p:cNvSpPr>
                <a:spLocks/>
              </p:cNvSpPr>
              <p:nvPr/>
            </p:nvSpPr>
            <p:spPr bwMode="auto">
              <a:xfrm>
                <a:off x="1123" y="1905"/>
                <a:ext cx="51" cy="28"/>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7" y="78"/>
                    </a:moveTo>
                    <a:lnTo>
                      <a:pt x="37" y="78"/>
                    </a:lnTo>
                    <a:lnTo>
                      <a:pt x="95" y="79"/>
                    </a:lnTo>
                    <a:lnTo>
                      <a:pt x="145" y="81"/>
                    </a:lnTo>
                    <a:lnTo>
                      <a:pt x="166" y="83"/>
                    </a:lnTo>
                    <a:lnTo>
                      <a:pt x="184" y="85"/>
                    </a:lnTo>
                    <a:lnTo>
                      <a:pt x="201" y="88"/>
                    </a:lnTo>
                    <a:lnTo>
                      <a:pt x="216" y="90"/>
                    </a:lnTo>
                    <a:lnTo>
                      <a:pt x="227" y="93"/>
                    </a:lnTo>
                    <a:lnTo>
                      <a:pt x="238" y="95"/>
                    </a:lnTo>
                    <a:lnTo>
                      <a:pt x="243" y="97"/>
                    </a:lnTo>
                    <a:lnTo>
                      <a:pt x="247" y="99"/>
                    </a:lnTo>
                    <a:lnTo>
                      <a:pt x="243" y="95"/>
                    </a:lnTo>
                    <a:lnTo>
                      <a:pt x="239" y="85"/>
                    </a:lnTo>
                    <a:lnTo>
                      <a:pt x="239" y="72"/>
                    </a:lnTo>
                    <a:lnTo>
                      <a:pt x="243" y="63"/>
                    </a:lnTo>
                    <a:lnTo>
                      <a:pt x="247" y="60"/>
                    </a:lnTo>
                    <a:lnTo>
                      <a:pt x="246" y="60"/>
                    </a:lnTo>
                    <a:lnTo>
                      <a:pt x="241" y="62"/>
                    </a:lnTo>
                    <a:lnTo>
                      <a:pt x="234" y="66"/>
                    </a:lnTo>
                    <a:lnTo>
                      <a:pt x="225" y="69"/>
                    </a:lnTo>
                    <a:lnTo>
                      <a:pt x="213" y="72"/>
                    </a:lnTo>
                    <a:lnTo>
                      <a:pt x="198" y="75"/>
                    </a:lnTo>
                    <a:lnTo>
                      <a:pt x="180" y="78"/>
                    </a:lnTo>
                    <a:lnTo>
                      <a:pt x="161" y="80"/>
                    </a:lnTo>
                    <a:lnTo>
                      <a:pt x="139" y="83"/>
                    </a:lnTo>
                    <a:lnTo>
                      <a:pt x="116" y="85"/>
                    </a:lnTo>
                    <a:lnTo>
                      <a:pt x="63" y="88"/>
                    </a:lnTo>
                    <a:lnTo>
                      <a:pt x="0" y="90"/>
                    </a:lnTo>
                    <a:lnTo>
                      <a:pt x="2" y="167"/>
                    </a:lnTo>
                    <a:lnTo>
                      <a:pt x="67" y="165"/>
                    </a:lnTo>
                    <a:lnTo>
                      <a:pt x="123" y="162"/>
                    </a:lnTo>
                    <a:lnTo>
                      <a:pt x="150" y="159"/>
                    </a:lnTo>
                    <a:lnTo>
                      <a:pt x="174" y="156"/>
                    </a:lnTo>
                    <a:lnTo>
                      <a:pt x="195" y="153"/>
                    </a:lnTo>
                    <a:lnTo>
                      <a:pt x="215" y="150"/>
                    </a:lnTo>
                    <a:lnTo>
                      <a:pt x="233" y="146"/>
                    </a:lnTo>
                    <a:lnTo>
                      <a:pt x="250" y="142"/>
                    </a:lnTo>
                    <a:lnTo>
                      <a:pt x="265" y="138"/>
                    </a:lnTo>
                    <a:lnTo>
                      <a:pt x="279" y="133"/>
                    </a:lnTo>
                    <a:lnTo>
                      <a:pt x="290" y="126"/>
                    </a:lnTo>
                    <a:lnTo>
                      <a:pt x="303" y="119"/>
                    </a:lnTo>
                    <a:lnTo>
                      <a:pt x="314" y="108"/>
                    </a:lnTo>
                    <a:lnTo>
                      <a:pt x="324" y="91"/>
                    </a:lnTo>
                    <a:lnTo>
                      <a:pt x="324" y="71"/>
                    </a:lnTo>
                    <a:lnTo>
                      <a:pt x="315" y="52"/>
                    </a:lnTo>
                    <a:lnTo>
                      <a:pt x="304" y="41"/>
                    </a:lnTo>
                    <a:lnTo>
                      <a:pt x="291" y="33"/>
                    </a:lnTo>
                    <a:lnTo>
                      <a:pt x="279" y="27"/>
                    </a:lnTo>
                    <a:lnTo>
                      <a:pt x="265" y="22"/>
                    </a:lnTo>
                    <a:lnTo>
                      <a:pt x="250" y="18"/>
                    </a:lnTo>
                    <a:lnTo>
                      <a:pt x="234" y="15"/>
                    </a:lnTo>
                    <a:lnTo>
                      <a:pt x="216" y="12"/>
                    </a:lnTo>
                    <a:lnTo>
                      <a:pt x="197" y="9"/>
                    </a:lnTo>
                    <a:lnTo>
                      <a:pt x="175" y="7"/>
                    </a:lnTo>
                    <a:lnTo>
                      <a:pt x="151" y="5"/>
                    </a:lnTo>
                    <a:lnTo>
                      <a:pt x="98" y="2"/>
                    </a:lnTo>
                    <a:lnTo>
                      <a:pt x="37" y="0"/>
                    </a:lnTo>
                    <a:lnTo>
                      <a:pt x="37" y="78"/>
                    </a:lnTo>
                    <a:close/>
                  </a:path>
                </a:pathLst>
              </a:custGeom>
              <a:solidFill>
                <a:srgbClr val="1F1A17"/>
              </a:solidFill>
              <a:ln w="9525">
                <a:noFill/>
                <a:round/>
                <a:headEnd/>
                <a:tailEnd/>
              </a:ln>
            </p:spPr>
            <p:txBody>
              <a:bodyPr/>
              <a:lstStyle/>
              <a:p>
                <a:endParaRPr lang="pt-BR"/>
              </a:p>
            </p:txBody>
          </p:sp>
          <p:sp>
            <p:nvSpPr>
              <p:cNvPr id="63611" name="Freeform 1065"/>
              <p:cNvSpPr>
                <a:spLocks/>
              </p:cNvSpPr>
              <p:nvPr/>
            </p:nvSpPr>
            <p:spPr bwMode="auto">
              <a:xfrm>
                <a:off x="1079" y="1905"/>
                <a:ext cx="50" cy="48"/>
              </a:xfrm>
              <a:custGeom>
                <a:avLst/>
                <a:gdLst>
                  <a:gd name="T0" fmla="*/ 0 w 319"/>
                  <a:gd name="T1" fmla="*/ 0 h 295"/>
                  <a:gd name="T2" fmla="*/ 0 w 319"/>
                  <a:gd name="T3" fmla="*/ 0 h 295"/>
                  <a:gd name="T4" fmla="*/ 0 w 319"/>
                  <a:gd name="T5" fmla="*/ 0 h 295"/>
                  <a:gd name="T6" fmla="*/ 0 w 319"/>
                  <a:gd name="T7" fmla="*/ 0 h 295"/>
                  <a:gd name="T8" fmla="*/ 0 w 319"/>
                  <a:gd name="T9" fmla="*/ 0 h 295"/>
                  <a:gd name="T10" fmla="*/ 0 w 319"/>
                  <a:gd name="T11" fmla="*/ 0 h 295"/>
                  <a:gd name="T12" fmla="*/ 0 w 319"/>
                  <a:gd name="T13" fmla="*/ 0 h 295"/>
                  <a:gd name="T14" fmla="*/ 0 w 319"/>
                  <a:gd name="T15" fmla="*/ 0 h 295"/>
                  <a:gd name="T16" fmla="*/ 0 w 319"/>
                  <a:gd name="T17" fmla="*/ 0 h 295"/>
                  <a:gd name="T18" fmla="*/ 0 w 319"/>
                  <a:gd name="T19" fmla="*/ 0 h 295"/>
                  <a:gd name="T20" fmla="*/ 0 w 319"/>
                  <a:gd name="T21" fmla="*/ 0 h 295"/>
                  <a:gd name="T22" fmla="*/ 0 w 319"/>
                  <a:gd name="T23" fmla="*/ 0 h 295"/>
                  <a:gd name="T24" fmla="*/ 0 w 319"/>
                  <a:gd name="T25" fmla="*/ 0 h 295"/>
                  <a:gd name="T26" fmla="*/ 0 w 319"/>
                  <a:gd name="T27" fmla="*/ 0 h 295"/>
                  <a:gd name="T28" fmla="*/ 0 w 319"/>
                  <a:gd name="T29" fmla="*/ 0 h 295"/>
                  <a:gd name="T30" fmla="*/ 0 w 319"/>
                  <a:gd name="T31" fmla="*/ 0 h 295"/>
                  <a:gd name="T32" fmla="*/ 0 w 319"/>
                  <a:gd name="T33" fmla="*/ 0 h 295"/>
                  <a:gd name="T34" fmla="*/ 0 w 319"/>
                  <a:gd name="T35" fmla="*/ 0 h 295"/>
                  <a:gd name="T36" fmla="*/ 0 w 319"/>
                  <a:gd name="T37" fmla="*/ 0 h 295"/>
                  <a:gd name="T38" fmla="*/ 0 w 319"/>
                  <a:gd name="T39" fmla="*/ 0 h 295"/>
                  <a:gd name="T40" fmla="*/ 0 w 319"/>
                  <a:gd name="T41" fmla="*/ 0 h 295"/>
                  <a:gd name="T42" fmla="*/ 0 w 319"/>
                  <a:gd name="T43" fmla="*/ 0 h 295"/>
                  <a:gd name="T44" fmla="*/ 0 w 319"/>
                  <a:gd name="T45" fmla="*/ 0 h 295"/>
                  <a:gd name="T46" fmla="*/ 0 w 319"/>
                  <a:gd name="T47" fmla="*/ 0 h 295"/>
                  <a:gd name="T48" fmla="*/ 0 w 319"/>
                  <a:gd name="T49" fmla="*/ 0 h 295"/>
                  <a:gd name="T50" fmla="*/ 0 w 319"/>
                  <a:gd name="T51" fmla="*/ 0 h 295"/>
                  <a:gd name="T52" fmla="*/ 0 w 319"/>
                  <a:gd name="T53" fmla="*/ 0 h 295"/>
                  <a:gd name="T54" fmla="*/ 0 w 319"/>
                  <a:gd name="T55" fmla="*/ 0 h 295"/>
                  <a:gd name="T56" fmla="*/ 0 w 319"/>
                  <a:gd name="T57" fmla="*/ 0 h 295"/>
                  <a:gd name="T58" fmla="*/ 0 w 319"/>
                  <a:gd name="T59" fmla="*/ 0 h 295"/>
                  <a:gd name="T60" fmla="*/ 0 w 319"/>
                  <a:gd name="T61" fmla="*/ 0 h 295"/>
                  <a:gd name="T62" fmla="*/ 0 w 319"/>
                  <a:gd name="T63" fmla="*/ 0 h 295"/>
                  <a:gd name="T64" fmla="*/ 0 w 319"/>
                  <a:gd name="T65" fmla="*/ 0 h 295"/>
                  <a:gd name="T66" fmla="*/ 0 w 319"/>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9"/>
                  <a:gd name="T103" fmla="*/ 0 h 295"/>
                  <a:gd name="T104" fmla="*/ 319 w 319"/>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9" h="295">
                    <a:moveTo>
                      <a:pt x="318" y="218"/>
                    </a:moveTo>
                    <a:lnTo>
                      <a:pt x="318" y="218"/>
                    </a:lnTo>
                    <a:lnTo>
                      <a:pt x="284" y="218"/>
                    </a:lnTo>
                    <a:lnTo>
                      <a:pt x="253" y="217"/>
                    </a:lnTo>
                    <a:lnTo>
                      <a:pt x="225" y="215"/>
                    </a:lnTo>
                    <a:lnTo>
                      <a:pt x="198" y="211"/>
                    </a:lnTo>
                    <a:lnTo>
                      <a:pt x="175" y="207"/>
                    </a:lnTo>
                    <a:lnTo>
                      <a:pt x="156" y="203"/>
                    </a:lnTo>
                    <a:lnTo>
                      <a:pt x="139" y="197"/>
                    </a:lnTo>
                    <a:lnTo>
                      <a:pt x="124" y="192"/>
                    </a:lnTo>
                    <a:lnTo>
                      <a:pt x="111" y="185"/>
                    </a:lnTo>
                    <a:lnTo>
                      <a:pt x="102" y="179"/>
                    </a:lnTo>
                    <a:lnTo>
                      <a:pt x="95" y="173"/>
                    </a:lnTo>
                    <a:lnTo>
                      <a:pt x="92" y="169"/>
                    </a:lnTo>
                    <a:lnTo>
                      <a:pt x="88" y="165"/>
                    </a:lnTo>
                    <a:lnTo>
                      <a:pt x="87" y="161"/>
                    </a:lnTo>
                    <a:lnTo>
                      <a:pt x="86" y="158"/>
                    </a:lnTo>
                    <a:lnTo>
                      <a:pt x="86" y="155"/>
                    </a:lnTo>
                    <a:lnTo>
                      <a:pt x="87" y="151"/>
                    </a:lnTo>
                    <a:lnTo>
                      <a:pt x="90" y="147"/>
                    </a:lnTo>
                    <a:lnTo>
                      <a:pt x="93" y="142"/>
                    </a:lnTo>
                    <a:lnTo>
                      <a:pt x="99" y="136"/>
                    </a:lnTo>
                    <a:lnTo>
                      <a:pt x="106" y="129"/>
                    </a:lnTo>
                    <a:lnTo>
                      <a:pt x="115" y="122"/>
                    </a:lnTo>
                    <a:lnTo>
                      <a:pt x="126" y="115"/>
                    </a:lnTo>
                    <a:lnTo>
                      <a:pt x="140" y="108"/>
                    </a:lnTo>
                    <a:lnTo>
                      <a:pt x="156" y="102"/>
                    </a:lnTo>
                    <a:lnTo>
                      <a:pt x="173" y="96"/>
                    </a:lnTo>
                    <a:lnTo>
                      <a:pt x="193" y="91"/>
                    </a:lnTo>
                    <a:lnTo>
                      <a:pt x="214" y="87"/>
                    </a:lnTo>
                    <a:lnTo>
                      <a:pt x="237" y="83"/>
                    </a:lnTo>
                    <a:lnTo>
                      <a:pt x="263" y="80"/>
                    </a:lnTo>
                    <a:lnTo>
                      <a:pt x="290" y="79"/>
                    </a:lnTo>
                    <a:lnTo>
                      <a:pt x="319" y="78"/>
                    </a:lnTo>
                    <a:lnTo>
                      <a:pt x="319" y="0"/>
                    </a:lnTo>
                    <a:lnTo>
                      <a:pt x="286" y="2"/>
                    </a:lnTo>
                    <a:lnTo>
                      <a:pt x="254" y="4"/>
                    </a:lnTo>
                    <a:lnTo>
                      <a:pt x="225" y="7"/>
                    </a:lnTo>
                    <a:lnTo>
                      <a:pt x="197" y="12"/>
                    </a:lnTo>
                    <a:lnTo>
                      <a:pt x="171" y="17"/>
                    </a:lnTo>
                    <a:lnTo>
                      <a:pt x="146" y="24"/>
                    </a:lnTo>
                    <a:lnTo>
                      <a:pt x="123" y="31"/>
                    </a:lnTo>
                    <a:lnTo>
                      <a:pt x="101" y="40"/>
                    </a:lnTo>
                    <a:lnTo>
                      <a:pt x="82" y="49"/>
                    </a:lnTo>
                    <a:lnTo>
                      <a:pt x="63" y="60"/>
                    </a:lnTo>
                    <a:lnTo>
                      <a:pt x="47" y="72"/>
                    </a:lnTo>
                    <a:lnTo>
                      <a:pt x="33" y="85"/>
                    </a:lnTo>
                    <a:lnTo>
                      <a:pt x="21" y="98"/>
                    </a:lnTo>
                    <a:lnTo>
                      <a:pt x="12" y="113"/>
                    </a:lnTo>
                    <a:lnTo>
                      <a:pt x="5" y="130"/>
                    </a:lnTo>
                    <a:lnTo>
                      <a:pt x="0" y="146"/>
                    </a:lnTo>
                    <a:lnTo>
                      <a:pt x="0" y="163"/>
                    </a:lnTo>
                    <a:lnTo>
                      <a:pt x="4" y="180"/>
                    </a:lnTo>
                    <a:lnTo>
                      <a:pt x="11" y="198"/>
                    </a:lnTo>
                    <a:lnTo>
                      <a:pt x="20" y="213"/>
                    </a:lnTo>
                    <a:lnTo>
                      <a:pt x="33" y="227"/>
                    </a:lnTo>
                    <a:lnTo>
                      <a:pt x="48" y="239"/>
                    </a:lnTo>
                    <a:lnTo>
                      <a:pt x="66" y="250"/>
                    </a:lnTo>
                    <a:lnTo>
                      <a:pt x="85" y="260"/>
                    </a:lnTo>
                    <a:lnTo>
                      <a:pt x="107" y="269"/>
                    </a:lnTo>
                    <a:lnTo>
                      <a:pt x="131" y="276"/>
                    </a:lnTo>
                    <a:lnTo>
                      <a:pt x="156" y="282"/>
                    </a:lnTo>
                    <a:lnTo>
                      <a:pt x="184" y="287"/>
                    </a:lnTo>
                    <a:lnTo>
                      <a:pt x="214" y="291"/>
                    </a:lnTo>
                    <a:lnTo>
                      <a:pt x="247" y="294"/>
                    </a:lnTo>
                    <a:lnTo>
                      <a:pt x="283" y="295"/>
                    </a:lnTo>
                    <a:lnTo>
                      <a:pt x="319" y="295"/>
                    </a:lnTo>
                    <a:lnTo>
                      <a:pt x="318" y="218"/>
                    </a:lnTo>
                    <a:close/>
                  </a:path>
                </a:pathLst>
              </a:custGeom>
              <a:solidFill>
                <a:srgbClr val="1F1A17"/>
              </a:solidFill>
              <a:ln w="9525">
                <a:noFill/>
                <a:round/>
                <a:headEnd/>
                <a:tailEnd/>
              </a:ln>
            </p:spPr>
            <p:txBody>
              <a:bodyPr/>
              <a:lstStyle/>
              <a:p>
                <a:endParaRPr lang="pt-BR"/>
              </a:p>
            </p:txBody>
          </p:sp>
          <p:sp>
            <p:nvSpPr>
              <p:cNvPr id="63612" name="Freeform 1066"/>
              <p:cNvSpPr>
                <a:spLocks/>
              </p:cNvSpPr>
              <p:nvPr/>
            </p:nvSpPr>
            <p:spPr bwMode="auto">
              <a:xfrm>
                <a:off x="1125" y="1931"/>
                <a:ext cx="49" cy="22"/>
              </a:xfrm>
              <a:custGeom>
                <a:avLst/>
                <a:gdLst>
                  <a:gd name="T0" fmla="*/ 0 w 312"/>
                  <a:gd name="T1" fmla="*/ 0 h 134"/>
                  <a:gd name="T2" fmla="*/ 0 w 312"/>
                  <a:gd name="T3" fmla="*/ 0 h 134"/>
                  <a:gd name="T4" fmla="*/ 0 w 312"/>
                  <a:gd name="T5" fmla="*/ 0 h 134"/>
                  <a:gd name="T6" fmla="*/ 0 w 312"/>
                  <a:gd name="T7" fmla="*/ 0 h 134"/>
                  <a:gd name="T8" fmla="*/ 0 w 312"/>
                  <a:gd name="T9" fmla="*/ 0 h 134"/>
                  <a:gd name="T10" fmla="*/ 0 w 312"/>
                  <a:gd name="T11" fmla="*/ 0 h 134"/>
                  <a:gd name="T12" fmla="*/ 0 w 312"/>
                  <a:gd name="T13" fmla="*/ 0 h 134"/>
                  <a:gd name="T14" fmla="*/ 0 w 312"/>
                  <a:gd name="T15" fmla="*/ 0 h 134"/>
                  <a:gd name="T16" fmla="*/ 0 w 312"/>
                  <a:gd name="T17" fmla="*/ 0 h 134"/>
                  <a:gd name="T18" fmla="*/ 0 w 312"/>
                  <a:gd name="T19" fmla="*/ 0 h 134"/>
                  <a:gd name="T20" fmla="*/ 0 w 312"/>
                  <a:gd name="T21" fmla="*/ 0 h 134"/>
                  <a:gd name="T22" fmla="*/ 0 w 312"/>
                  <a:gd name="T23" fmla="*/ 0 h 134"/>
                  <a:gd name="T24" fmla="*/ 0 w 312"/>
                  <a:gd name="T25" fmla="*/ 0 h 134"/>
                  <a:gd name="T26" fmla="*/ 0 w 312"/>
                  <a:gd name="T27" fmla="*/ 0 h 134"/>
                  <a:gd name="T28" fmla="*/ 0 w 312"/>
                  <a:gd name="T29" fmla="*/ 0 h 134"/>
                  <a:gd name="T30" fmla="*/ 0 w 312"/>
                  <a:gd name="T31" fmla="*/ 0 h 134"/>
                  <a:gd name="T32" fmla="*/ 0 w 312"/>
                  <a:gd name="T33" fmla="*/ 0 h 134"/>
                  <a:gd name="T34" fmla="*/ 0 w 312"/>
                  <a:gd name="T35" fmla="*/ 0 h 134"/>
                  <a:gd name="T36" fmla="*/ 0 w 312"/>
                  <a:gd name="T37" fmla="*/ 0 h 134"/>
                  <a:gd name="T38" fmla="*/ 0 w 312"/>
                  <a:gd name="T39" fmla="*/ 0 h 134"/>
                  <a:gd name="T40" fmla="*/ 0 w 312"/>
                  <a:gd name="T41" fmla="*/ 0 h 134"/>
                  <a:gd name="T42" fmla="*/ 0 w 312"/>
                  <a:gd name="T43" fmla="*/ 0 h 134"/>
                  <a:gd name="T44" fmla="*/ 0 w 312"/>
                  <a:gd name="T45" fmla="*/ 0 h 134"/>
                  <a:gd name="T46" fmla="*/ 0 w 312"/>
                  <a:gd name="T47" fmla="*/ 0 h 134"/>
                  <a:gd name="T48" fmla="*/ 0 w 312"/>
                  <a:gd name="T49" fmla="*/ 0 h 134"/>
                  <a:gd name="T50" fmla="*/ 0 w 312"/>
                  <a:gd name="T51" fmla="*/ 0 h 134"/>
                  <a:gd name="T52" fmla="*/ 0 w 312"/>
                  <a:gd name="T53" fmla="*/ 0 h 134"/>
                  <a:gd name="T54" fmla="*/ 0 w 312"/>
                  <a:gd name="T55" fmla="*/ 0 h 134"/>
                  <a:gd name="T56" fmla="*/ 0 w 312"/>
                  <a:gd name="T57" fmla="*/ 0 h 134"/>
                  <a:gd name="T58" fmla="*/ 0 w 312"/>
                  <a:gd name="T59" fmla="*/ 0 h 134"/>
                  <a:gd name="T60" fmla="*/ 0 w 312"/>
                  <a:gd name="T61" fmla="*/ 0 h 134"/>
                  <a:gd name="T62" fmla="*/ 0 w 312"/>
                  <a:gd name="T63" fmla="*/ 0 h 134"/>
                  <a:gd name="T64" fmla="*/ 0 w 312"/>
                  <a:gd name="T65" fmla="*/ 0 h 134"/>
                  <a:gd name="T66" fmla="*/ 0 w 312"/>
                  <a:gd name="T67" fmla="*/ 0 h 134"/>
                  <a:gd name="T68" fmla="*/ 0 w 312"/>
                  <a:gd name="T69" fmla="*/ 0 h 134"/>
                  <a:gd name="T70" fmla="*/ 0 w 312"/>
                  <a:gd name="T71" fmla="*/ 0 h 134"/>
                  <a:gd name="T72" fmla="*/ 0 w 312"/>
                  <a:gd name="T73" fmla="*/ 0 h 134"/>
                  <a:gd name="T74" fmla="*/ 0 w 312"/>
                  <a:gd name="T75" fmla="*/ 0 h 134"/>
                  <a:gd name="T76" fmla="*/ 0 w 312"/>
                  <a:gd name="T77" fmla="*/ 0 h 134"/>
                  <a:gd name="T78" fmla="*/ 0 w 312"/>
                  <a:gd name="T79" fmla="*/ 0 h 134"/>
                  <a:gd name="T80" fmla="*/ 0 w 312"/>
                  <a:gd name="T81" fmla="*/ 0 h 134"/>
                  <a:gd name="T82" fmla="*/ 0 w 312"/>
                  <a:gd name="T83" fmla="*/ 0 h 134"/>
                  <a:gd name="T84" fmla="*/ 0 w 312"/>
                  <a:gd name="T85" fmla="*/ 0 h 134"/>
                  <a:gd name="T86" fmla="*/ 0 w 312"/>
                  <a:gd name="T87" fmla="*/ 0 h 134"/>
                  <a:gd name="T88" fmla="*/ 0 w 312"/>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134"/>
                  <a:gd name="T137" fmla="*/ 312 w 312"/>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134">
                    <a:moveTo>
                      <a:pt x="0" y="76"/>
                    </a:moveTo>
                    <a:lnTo>
                      <a:pt x="0" y="76"/>
                    </a:lnTo>
                    <a:lnTo>
                      <a:pt x="50" y="79"/>
                    </a:lnTo>
                    <a:lnTo>
                      <a:pt x="94" y="82"/>
                    </a:lnTo>
                    <a:lnTo>
                      <a:pt x="135" y="86"/>
                    </a:lnTo>
                    <a:lnTo>
                      <a:pt x="171" y="89"/>
                    </a:lnTo>
                    <a:lnTo>
                      <a:pt x="202" y="94"/>
                    </a:lnTo>
                    <a:lnTo>
                      <a:pt x="225" y="98"/>
                    </a:lnTo>
                    <a:lnTo>
                      <a:pt x="240" y="102"/>
                    </a:lnTo>
                    <a:lnTo>
                      <a:pt x="244" y="104"/>
                    </a:lnTo>
                    <a:lnTo>
                      <a:pt x="233" y="95"/>
                    </a:lnTo>
                    <a:lnTo>
                      <a:pt x="225" y="71"/>
                    </a:lnTo>
                    <a:lnTo>
                      <a:pt x="236" y="49"/>
                    </a:lnTo>
                    <a:lnTo>
                      <a:pt x="244" y="44"/>
                    </a:lnTo>
                    <a:lnTo>
                      <a:pt x="240" y="45"/>
                    </a:lnTo>
                    <a:lnTo>
                      <a:pt x="232" y="46"/>
                    </a:lnTo>
                    <a:lnTo>
                      <a:pt x="221" y="48"/>
                    </a:lnTo>
                    <a:lnTo>
                      <a:pt x="189" y="51"/>
                    </a:lnTo>
                    <a:lnTo>
                      <a:pt x="146" y="54"/>
                    </a:lnTo>
                    <a:lnTo>
                      <a:pt x="91" y="56"/>
                    </a:lnTo>
                    <a:lnTo>
                      <a:pt x="23" y="57"/>
                    </a:lnTo>
                    <a:lnTo>
                      <a:pt x="24" y="134"/>
                    </a:lnTo>
                    <a:lnTo>
                      <a:pt x="93" y="132"/>
                    </a:lnTo>
                    <a:lnTo>
                      <a:pt x="150" y="130"/>
                    </a:lnTo>
                    <a:lnTo>
                      <a:pt x="196" y="128"/>
                    </a:lnTo>
                    <a:lnTo>
                      <a:pt x="232" y="124"/>
                    </a:lnTo>
                    <a:lnTo>
                      <a:pt x="246" y="122"/>
                    </a:lnTo>
                    <a:lnTo>
                      <a:pt x="259" y="120"/>
                    </a:lnTo>
                    <a:lnTo>
                      <a:pt x="272" y="117"/>
                    </a:lnTo>
                    <a:lnTo>
                      <a:pt x="283" y="113"/>
                    </a:lnTo>
                    <a:lnTo>
                      <a:pt x="298" y="103"/>
                    </a:lnTo>
                    <a:lnTo>
                      <a:pt x="312" y="77"/>
                    </a:lnTo>
                    <a:lnTo>
                      <a:pt x="302" y="49"/>
                    </a:lnTo>
                    <a:lnTo>
                      <a:pt x="284" y="36"/>
                    </a:lnTo>
                    <a:lnTo>
                      <a:pt x="267" y="29"/>
                    </a:lnTo>
                    <a:lnTo>
                      <a:pt x="243" y="22"/>
                    </a:lnTo>
                    <a:lnTo>
                      <a:pt x="216" y="18"/>
                    </a:lnTo>
                    <a:lnTo>
                      <a:pt x="182" y="13"/>
                    </a:lnTo>
                    <a:lnTo>
                      <a:pt x="145" y="9"/>
                    </a:lnTo>
                    <a:lnTo>
                      <a:pt x="102" y="6"/>
                    </a:lnTo>
                    <a:lnTo>
                      <a:pt x="55" y="2"/>
                    </a:lnTo>
                    <a:lnTo>
                      <a:pt x="5" y="0"/>
                    </a:lnTo>
                    <a:lnTo>
                      <a:pt x="0" y="76"/>
                    </a:lnTo>
                    <a:close/>
                  </a:path>
                </a:pathLst>
              </a:custGeom>
              <a:solidFill>
                <a:srgbClr val="1F1A17"/>
              </a:solidFill>
              <a:ln w="9525">
                <a:noFill/>
                <a:round/>
                <a:headEnd/>
                <a:tailEnd/>
              </a:ln>
            </p:spPr>
            <p:txBody>
              <a:bodyPr/>
              <a:lstStyle/>
              <a:p>
                <a:endParaRPr lang="pt-BR"/>
              </a:p>
            </p:txBody>
          </p:sp>
          <p:sp>
            <p:nvSpPr>
              <p:cNvPr id="63613" name="Freeform 1067"/>
              <p:cNvSpPr>
                <a:spLocks/>
              </p:cNvSpPr>
              <p:nvPr/>
            </p:nvSpPr>
            <p:spPr bwMode="auto">
              <a:xfrm>
                <a:off x="1081" y="1931"/>
                <a:ext cx="45"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6" y="180"/>
                    </a:lnTo>
                    <a:lnTo>
                      <a:pt x="219" y="178"/>
                    </a:lnTo>
                    <a:lnTo>
                      <a:pt x="195" y="176"/>
                    </a:lnTo>
                    <a:lnTo>
                      <a:pt x="172" y="173"/>
                    </a:lnTo>
                    <a:lnTo>
                      <a:pt x="152" y="169"/>
                    </a:lnTo>
                    <a:lnTo>
                      <a:pt x="136" y="164"/>
                    </a:lnTo>
                    <a:lnTo>
                      <a:pt x="121" y="160"/>
                    </a:lnTo>
                    <a:lnTo>
                      <a:pt x="111" y="155"/>
                    </a:lnTo>
                    <a:lnTo>
                      <a:pt x="102" y="149"/>
                    </a:lnTo>
                    <a:lnTo>
                      <a:pt x="95" y="145"/>
                    </a:lnTo>
                    <a:lnTo>
                      <a:pt x="90" y="141"/>
                    </a:lnTo>
                    <a:lnTo>
                      <a:pt x="88" y="138"/>
                    </a:lnTo>
                    <a:lnTo>
                      <a:pt x="87" y="136"/>
                    </a:lnTo>
                    <a:lnTo>
                      <a:pt x="87" y="135"/>
                    </a:lnTo>
                    <a:lnTo>
                      <a:pt x="87" y="134"/>
                    </a:lnTo>
                    <a:lnTo>
                      <a:pt x="87" y="132"/>
                    </a:lnTo>
                    <a:lnTo>
                      <a:pt x="88" y="130"/>
                    </a:lnTo>
                    <a:lnTo>
                      <a:pt x="90" y="127"/>
                    </a:lnTo>
                    <a:lnTo>
                      <a:pt x="93" y="123"/>
                    </a:lnTo>
                    <a:lnTo>
                      <a:pt x="98" y="118"/>
                    </a:lnTo>
                    <a:lnTo>
                      <a:pt x="104" y="113"/>
                    </a:lnTo>
                    <a:lnTo>
                      <a:pt x="113" y="108"/>
                    </a:lnTo>
                    <a:lnTo>
                      <a:pt x="124" y="102"/>
                    </a:lnTo>
                    <a:lnTo>
                      <a:pt x="135" y="97"/>
                    </a:lnTo>
                    <a:lnTo>
                      <a:pt x="148" y="93"/>
                    </a:lnTo>
                    <a:lnTo>
                      <a:pt x="162" y="87"/>
                    </a:lnTo>
                    <a:lnTo>
                      <a:pt x="180" y="84"/>
                    </a:lnTo>
                    <a:lnTo>
                      <a:pt x="197" y="81"/>
                    </a:lnTo>
                    <a:lnTo>
                      <a:pt x="216" y="79"/>
                    </a:lnTo>
                    <a:lnTo>
                      <a:pt x="237" y="77"/>
                    </a:lnTo>
                    <a:lnTo>
                      <a:pt x="259" y="77"/>
                    </a:lnTo>
                    <a:lnTo>
                      <a:pt x="281" y="77"/>
                    </a:lnTo>
                    <a:lnTo>
                      <a:pt x="286" y="1"/>
                    </a:lnTo>
                    <a:lnTo>
                      <a:pt x="259" y="0"/>
                    </a:lnTo>
                    <a:lnTo>
                      <a:pt x="232" y="1"/>
                    </a:lnTo>
                    <a:lnTo>
                      <a:pt x="207" y="2"/>
                    </a:lnTo>
                    <a:lnTo>
                      <a:pt x="183" y="5"/>
                    </a:lnTo>
                    <a:lnTo>
                      <a:pt x="160" y="9"/>
                    </a:lnTo>
                    <a:lnTo>
                      <a:pt x="138" y="14"/>
                    </a:lnTo>
                    <a:lnTo>
                      <a:pt x="119" y="20"/>
                    </a:lnTo>
                    <a:lnTo>
                      <a:pt x="100" y="26"/>
                    </a:lnTo>
                    <a:lnTo>
                      <a:pt x="82" y="35"/>
                    </a:lnTo>
                    <a:lnTo>
                      <a:pt x="66" y="43"/>
                    </a:lnTo>
                    <a:lnTo>
                      <a:pt x="52" y="53"/>
                    </a:lnTo>
                    <a:lnTo>
                      <a:pt x="38" y="63"/>
                    </a:lnTo>
                    <a:lnTo>
                      <a:pt x="25" y="74"/>
                    </a:lnTo>
                    <a:lnTo>
                      <a:pt x="16" y="86"/>
                    </a:lnTo>
                    <a:lnTo>
                      <a:pt x="8" y="101"/>
                    </a:lnTo>
                    <a:lnTo>
                      <a:pt x="2" y="116"/>
                    </a:lnTo>
                    <a:lnTo>
                      <a:pt x="0" y="131"/>
                    </a:lnTo>
                    <a:lnTo>
                      <a:pt x="1" y="147"/>
                    </a:lnTo>
                    <a:lnTo>
                      <a:pt x="6" y="164"/>
                    </a:lnTo>
                    <a:lnTo>
                      <a:pt x="14" y="178"/>
                    </a:lnTo>
                    <a:lnTo>
                      <a:pt x="25" y="191"/>
                    </a:lnTo>
                    <a:lnTo>
                      <a:pt x="38" y="203"/>
                    </a:lnTo>
                    <a:lnTo>
                      <a:pt x="53" y="213"/>
                    </a:lnTo>
                    <a:lnTo>
                      <a:pt x="70" y="223"/>
                    </a:lnTo>
                    <a:lnTo>
                      <a:pt x="88" y="231"/>
                    </a:lnTo>
                    <a:lnTo>
                      <a:pt x="109" y="238"/>
                    </a:lnTo>
                    <a:lnTo>
                      <a:pt x="132" y="243"/>
                    </a:lnTo>
                    <a:lnTo>
                      <a:pt x="156" y="248"/>
                    </a:lnTo>
                    <a:lnTo>
                      <a:pt x="183" y="252"/>
                    </a:lnTo>
                    <a:lnTo>
                      <a:pt x="212" y="255"/>
                    </a:lnTo>
                    <a:lnTo>
                      <a:pt x="243" y="256"/>
                    </a:lnTo>
                    <a:lnTo>
                      <a:pt x="276" y="257"/>
                    </a:lnTo>
                    <a:lnTo>
                      <a:pt x="276" y="180"/>
                    </a:lnTo>
                    <a:close/>
                  </a:path>
                </a:pathLst>
              </a:custGeom>
              <a:solidFill>
                <a:srgbClr val="1F1A17"/>
              </a:solidFill>
              <a:ln w="9525">
                <a:noFill/>
                <a:round/>
                <a:headEnd/>
                <a:tailEnd/>
              </a:ln>
            </p:spPr>
            <p:txBody>
              <a:bodyPr/>
              <a:lstStyle/>
              <a:p>
                <a:endParaRPr lang="pt-BR"/>
              </a:p>
            </p:txBody>
          </p:sp>
          <p:sp>
            <p:nvSpPr>
              <p:cNvPr id="63614" name="Freeform 1068"/>
              <p:cNvSpPr>
                <a:spLocks/>
              </p:cNvSpPr>
              <p:nvPr/>
            </p:nvSpPr>
            <p:spPr bwMode="auto">
              <a:xfrm>
                <a:off x="1125" y="1953"/>
                <a:ext cx="47" cy="21"/>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1" y="76"/>
                    </a:moveTo>
                    <a:lnTo>
                      <a:pt x="21" y="76"/>
                    </a:lnTo>
                    <a:lnTo>
                      <a:pt x="76" y="77"/>
                    </a:lnTo>
                    <a:lnTo>
                      <a:pt x="124" y="78"/>
                    </a:lnTo>
                    <a:lnTo>
                      <a:pt x="164" y="81"/>
                    </a:lnTo>
                    <a:lnTo>
                      <a:pt x="197" y="84"/>
                    </a:lnTo>
                    <a:lnTo>
                      <a:pt x="219" y="87"/>
                    </a:lnTo>
                    <a:lnTo>
                      <a:pt x="235" y="92"/>
                    </a:lnTo>
                    <a:lnTo>
                      <a:pt x="233" y="91"/>
                    </a:lnTo>
                    <a:lnTo>
                      <a:pt x="225" y="82"/>
                    </a:lnTo>
                    <a:lnTo>
                      <a:pt x="219" y="61"/>
                    </a:lnTo>
                    <a:lnTo>
                      <a:pt x="227" y="42"/>
                    </a:lnTo>
                    <a:lnTo>
                      <a:pt x="234" y="37"/>
                    </a:lnTo>
                    <a:lnTo>
                      <a:pt x="235" y="36"/>
                    </a:lnTo>
                    <a:lnTo>
                      <a:pt x="234" y="36"/>
                    </a:lnTo>
                    <a:lnTo>
                      <a:pt x="217" y="40"/>
                    </a:lnTo>
                    <a:lnTo>
                      <a:pt x="192" y="43"/>
                    </a:lnTo>
                    <a:lnTo>
                      <a:pt x="158" y="46"/>
                    </a:lnTo>
                    <a:lnTo>
                      <a:pt x="113" y="49"/>
                    </a:lnTo>
                    <a:lnTo>
                      <a:pt x="62" y="51"/>
                    </a:lnTo>
                    <a:lnTo>
                      <a:pt x="0" y="51"/>
                    </a:lnTo>
                    <a:lnTo>
                      <a:pt x="0" y="128"/>
                    </a:lnTo>
                    <a:lnTo>
                      <a:pt x="63" y="127"/>
                    </a:lnTo>
                    <a:lnTo>
                      <a:pt x="118" y="126"/>
                    </a:lnTo>
                    <a:lnTo>
                      <a:pt x="163" y="123"/>
                    </a:lnTo>
                    <a:lnTo>
                      <a:pt x="202" y="120"/>
                    </a:lnTo>
                    <a:lnTo>
                      <a:pt x="233" y="115"/>
                    </a:lnTo>
                    <a:lnTo>
                      <a:pt x="257" y="111"/>
                    </a:lnTo>
                    <a:lnTo>
                      <a:pt x="270" y="107"/>
                    </a:lnTo>
                    <a:lnTo>
                      <a:pt x="281" y="101"/>
                    </a:lnTo>
                    <a:lnTo>
                      <a:pt x="295" y="91"/>
                    </a:lnTo>
                    <a:lnTo>
                      <a:pt x="305" y="66"/>
                    </a:lnTo>
                    <a:lnTo>
                      <a:pt x="297" y="40"/>
                    </a:lnTo>
                    <a:lnTo>
                      <a:pt x="283" y="28"/>
                    </a:lnTo>
                    <a:lnTo>
                      <a:pt x="272" y="21"/>
                    </a:lnTo>
                    <a:lnTo>
                      <a:pt x="259" y="17"/>
                    </a:lnTo>
                    <a:lnTo>
                      <a:pt x="237" y="12"/>
                    </a:lnTo>
                    <a:lnTo>
                      <a:pt x="208" y="8"/>
                    </a:lnTo>
                    <a:lnTo>
                      <a:pt x="171" y="4"/>
                    </a:lnTo>
                    <a:lnTo>
                      <a:pt x="129" y="2"/>
                    </a:lnTo>
                    <a:lnTo>
                      <a:pt x="79" y="0"/>
                    </a:lnTo>
                    <a:lnTo>
                      <a:pt x="21" y="0"/>
                    </a:lnTo>
                    <a:lnTo>
                      <a:pt x="21" y="76"/>
                    </a:lnTo>
                    <a:close/>
                  </a:path>
                </a:pathLst>
              </a:custGeom>
              <a:solidFill>
                <a:srgbClr val="1F1A17"/>
              </a:solidFill>
              <a:ln w="9525">
                <a:noFill/>
                <a:round/>
                <a:headEnd/>
                <a:tailEnd/>
              </a:ln>
            </p:spPr>
            <p:txBody>
              <a:bodyPr/>
              <a:lstStyle/>
              <a:p>
                <a:endParaRPr lang="pt-BR"/>
              </a:p>
            </p:txBody>
          </p:sp>
          <p:sp>
            <p:nvSpPr>
              <p:cNvPr id="63615" name="Freeform 1069"/>
              <p:cNvSpPr>
                <a:spLocks/>
              </p:cNvSpPr>
              <p:nvPr/>
            </p:nvSpPr>
            <p:spPr bwMode="auto">
              <a:xfrm>
                <a:off x="1079" y="1953"/>
                <a:ext cx="49" cy="40"/>
              </a:xfrm>
              <a:custGeom>
                <a:avLst/>
                <a:gdLst>
                  <a:gd name="T0" fmla="*/ 0 w 315"/>
                  <a:gd name="T1" fmla="*/ 0 h 243"/>
                  <a:gd name="T2" fmla="*/ 0 w 315"/>
                  <a:gd name="T3" fmla="*/ 0 h 243"/>
                  <a:gd name="T4" fmla="*/ 0 w 315"/>
                  <a:gd name="T5" fmla="*/ 0 h 243"/>
                  <a:gd name="T6" fmla="*/ 0 w 315"/>
                  <a:gd name="T7" fmla="*/ 0 h 243"/>
                  <a:gd name="T8" fmla="*/ 0 w 315"/>
                  <a:gd name="T9" fmla="*/ 0 h 243"/>
                  <a:gd name="T10" fmla="*/ 0 w 315"/>
                  <a:gd name="T11" fmla="*/ 0 h 243"/>
                  <a:gd name="T12" fmla="*/ 0 w 315"/>
                  <a:gd name="T13" fmla="*/ 0 h 243"/>
                  <a:gd name="T14" fmla="*/ 0 w 315"/>
                  <a:gd name="T15" fmla="*/ 0 h 243"/>
                  <a:gd name="T16" fmla="*/ 0 w 315"/>
                  <a:gd name="T17" fmla="*/ 0 h 243"/>
                  <a:gd name="T18" fmla="*/ 0 w 315"/>
                  <a:gd name="T19" fmla="*/ 0 h 243"/>
                  <a:gd name="T20" fmla="*/ 0 w 315"/>
                  <a:gd name="T21" fmla="*/ 0 h 243"/>
                  <a:gd name="T22" fmla="*/ 0 w 315"/>
                  <a:gd name="T23" fmla="*/ 0 h 243"/>
                  <a:gd name="T24" fmla="*/ 0 w 315"/>
                  <a:gd name="T25" fmla="*/ 0 h 243"/>
                  <a:gd name="T26" fmla="*/ 0 w 315"/>
                  <a:gd name="T27" fmla="*/ 0 h 243"/>
                  <a:gd name="T28" fmla="*/ 0 w 315"/>
                  <a:gd name="T29" fmla="*/ 0 h 243"/>
                  <a:gd name="T30" fmla="*/ 0 w 315"/>
                  <a:gd name="T31" fmla="*/ 0 h 243"/>
                  <a:gd name="T32" fmla="*/ 0 w 315"/>
                  <a:gd name="T33" fmla="*/ 0 h 243"/>
                  <a:gd name="T34" fmla="*/ 0 w 315"/>
                  <a:gd name="T35" fmla="*/ 0 h 243"/>
                  <a:gd name="T36" fmla="*/ 0 w 315"/>
                  <a:gd name="T37" fmla="*/ 0 h 243"/>
                  <a:gd name="T38" fmla="*/ 0 w 315"/>
                  <a:gd name="T39" fmla="*/ 0 h 243"/>
                  <a:gd name="T40" fmla="*/ 0 w 315"/>
                  <a:gd name="T41" fmla="*/ 0 h 243"/>
                  <a:gd name="T42" fmla="*/ 0 w 315"/>
                  <a:gd name="T43" fmla="*/ 0 h 243"/>
                  <a:gd name="T44" fmla="*/ 0 w 315"/>
                  <a:gd name="T45" fmla="*/ 0 h 243"/>
                  <a:gd name="T46" fmla="*/ 0 w 315"/>
                  <a:gd name="T47" fmla="*/ 0 h 243"/>
                  <a:gd name="T48" fmla="*/ 0 w 315"/>
                  <a:gd name="T49" fmla="*/ 0 h 243"/>
                  <a:gd name="T50" fmla="*/ 0 w 315"/>
                  <a:gd name="T51" fmla="*/ 0 h 243"/>
                  <a:gd name="T52" fmla="*/ 0 w 315"/>
                  <a:gd name="T53" fmla="*/ 0 h 243"/>
                  <a:gd name="T54" fmla="*/ 0 w 315"/>
                  <a:gd name="T55" fmla="*/ 0 h 243"/>
                  <a:gd name="T56" fmla="*/ 0 w 315"/>
                  <a:gd name="T57" fmla="*/ 0 h 243"/>
                  <a:gd name="T58" fmla="*/ 0 w 315"/>
                  <a:gd name="T59" fmla="*/ 0 h 243"/>
                  <a:gd name="T60" fmla="*/ 0 w 315"/>
                  <a:gd name="T61" fmla="*/ 0 h 243"/>
                  <a:gd name="T62" fmla="*/ 0 w 315"/>
                  <a:gd name="T63" fmla="*/ 0 h 243"/>
                  <a:gd name="T64" fmla="*/ 0 w 315"/>
                  <a:gd name="T65" fmla="*/ 0 h 243"/>
                  <a:gd name="T66" fmla="*/ 0 w 315"/>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43"/>
                  <a:gd name="T104" fmla="*/ 315 w 315"/>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43">
                    <a:moveTo>
                      <a:pt x="286" y="166"/>
                    </a:moveTo>
                    <a:lnTo>
                      <a:pt x="286" y="166"/>
                    </a:lnTo>
                    <a:lnTo>
                      <a:pt x="255" y="166"/>
                    </a:lnTo>
                    <a:lnTo>
                      <a:pt x="225" y="166"/>
                    </a:lnTo>
                    <a:lnTo>
                      <a:pt x="200" y="164"/>
                    </a:lnTo>
                    <a:lnTo>
                      <a:pt x="176" y="161"/>
                    </a:lnTo>
                    <a:lnTo>
                      <a:pt x="155" y="158"/>
                    </a:lnTo>
                    <a:lnTo>
                      <a:pt x="137" y="155"/>
                    </a:lnTo>
                    <a:lnTo>
                      <a:pt x="122" y="151"/>
                    </a:lnTo>
                    <a:lnTo>
                      <a:pt x="110" y="146"/>
                    </a:lnTo>
                    <a:lnTo>
                      <a:pt x="99" y="141"/>
                    </a:lnTo>
                    <a:lnTo>
                      <a:pt x="92" y="138"/>
                    </a:lnTo>
                    <a:lnTo>
                      <a:pt x="89" y="134"/>
                    </a:lnTo>
                    <a:lnTo>
                      <a:pt x="87" y="132"/>
                    </a:lnTo>
                    <a:lnTo>
                      <a:pt x="87" y="133"/>
                    </a:lnTo>
                    <a:lnTo>
                      <a:pt x="87" y="134"/>
                    </a:lnTo>
                    <a:lnTo>
                      <a:pt x="87" y="133"/>
                    </a:lnTo>
                    <a:lnTo>
                      <a:pt x="89" y="131"/>
                    </a:lnTo>
                    <a:lnTo>
                      <a:pt x="92" y="127"/>
                    </a:lnTo>
                    <a:lnTo>
                      <a:pt x="98" y="122"/>
                    </a:lnTo>
                    <a:lnTo>
                      <a:pt x="106" y="117"/>
                    </a:lnTo>
                    <a:lnTo>
                      <a:pt x="115" y="112"/>
                    </a:lnTo>
                    <a:lnTo>
                      <a:pt x="128" y="106"/>
                    </a:lnTo>
                    <a:lnTo>
                      <a:pt x="142" y="101"/>
                    </a:lnTo>
                    <a:lnTo>
                      <a:pt x="158" y="96"/>
                    </a:lnTo>
                    <a:lnTo>
                      <a:pt x="175" y="92"/>
                    </a:lnTo>
                    <a:lnTo>
                      <a:pt x="194" y="87"/>
                    </a:lnTo>
                    <a:lnTo>
                      <a:pt x="216" y="83"/>
                    </a:lnTo>
                    <a:lnTo>
                      <a:pt x="238" y="80"/>
                    </a:lnTo>
                    <a:lnTo>
                      <a:pt x="263" y="78"/>
                    </a:lnTo>
                    <a:lnTo>
                      <a:pt x="288" y="77"/>
                    </a:lnTo>
                    <a:lnTo>
                      <a:pt x="315" y="76"/>
                    </a:lnTo>
                    <a:lnTo>
                      <a:pt x="315" y="0"/>
                    </a:lnTo>
                    <a:lnTo>
                      <a:pt x="286" y="0"/>
                    </a:lnTo>
                    <a:lnTo>
                      <a:pt x="256" y="2"/>
                    </a:lnTo>
                    <a:lnTo>
                      <a:pt x="229" y="4"/>
                    </a:lnTo>
                    <a:lnTo>
                      <a:pt x="201" y="7"/>
                    </a:lnTo>
                    <a:lnTo>
                      <a:pt x="177" y="12"/>
                    </a:lnTo>
                    <a:lnTo>
                      <a:pt x="153" y="17"/>
                    </a:lnTo>
                    <a:lnTo>
                      <a:pt x="131" y="22"/>
                    </a:lnTo>
                    <a:lnTo>
                      <a:pt x="111" y="30"/>
                    </a:lnTo>
                    <a:lnTo>
                      <a:pt x="91" y="37"/>
                    </a:lnTo>
                    <a:lnTo>
                      <a:pt x="74" y="45"/>
                    </a:lnTo>
                    <a:lnTo>
                      <a:pt x="57" y="53"/>
                    </a:lnTo>
                    <a:lnTo>
                      <a:pt x="43" y="63"/>
                    </a:lnTo>
                    <a:lnTo>
                      <a:pt x="31" y="73"/>
                    </a:lnTo>
                    <a:lnTo>
                      <a:pt x="19" y="85"/>
                    </a:lnTo>
                    <a:lnTo>
                      <a:pt x="10" y="99"/>
                    </a:lnTo>
                    <a:lnTo>
                      <a:pt x="3" y="113"/>
                    </a:lnTo>
                    <a:lnTo>
                      <a:pt x="0" y="129"/>
                    </a:lnTo>
                    <a:lnTo>
                      <a:pt x="1" y="146"/>
                    </a:lnTo>
                    <a:lnTo>
                      <a:pt x="7" y="163"/>
                    </a:lnTo>
                    <a:lnTo>
                      <a:pt x="16" y="177"/>
                    </a:lnTo>
                    <a:lnTo>
                      <a:pt x="27" y="189"/>
                    </a:lnTo>
                    <a:lnTo>
                      <a:pt x="42" y="200"/>
                    </a:lnTo>
                    <a:lnTo>
                      <a:pt x="57" y="208"/>
                    </a:lnTo>
                    <a:lnTo>
                      <a:pt x="75" y="217"/>
                    </a:lnTo>
                    <a:lnTo>
                      <a:pt x="94" y="224"/>
                    </a:lnTo>
                    <a:lnTo>
                      <a:pt x="115" y="229"/>
                    </a:lnTo>
                    <a:lnTo>
                      <a:pt x="138" y="234"/>
                    </a:lnTo>
                    <a:lnTo>
                      <a:pt x="163" y="237"/>
                    </a:lnTo>
                    <a:lnTo>
                      <a:pt x="191" y="240"/>
                    </a:lnTo>
                    <a:lnTo>
                      <a:pt x="222" y="242"/>
                    </a:lnTo>
                    <a:lnTo>
                      <a:pt x="254" y="243"/>
                    </a:lnTo>
                    <a:lnTo>
                      <a:pt x="288" y="243"/>
                    </a:lnTo>
                    <a:lnTo>
                      <a:pt x="286" y="166"/>
                    </a:lnTo>
                    <a:close/>
                  </a:path>
                </a:pathLst>
              </a:custGeom>
              <a:solidFill>
                <a:srgbClr val="1F1A17"/>
              </a:solidFill>
              <a:ln w="9525">
                <a:noFill/>
                <a:round/>
                <a:headEnd/>
                <a:tailEnd/>
              </a:ln>
            </p:spPr>
            <p:txBody>
              <a:bodyPr/>
              <a:lstStyle/>
              <a:p>
                <a:endParaRPr lang="pt-BR"/>
              </a:p>
            </p:txBody>
          </p:sp>
          <p:sp>
            <p:nvSpPr>
              <p:cNvPr id="63616" name="Freeform 1070"/>
              <p:cNvSpPr>
                <a:spLocks/>
              </p:cNvSpPr>
              <p:nvPr/>
            </p:nvSpPr>
            <p:spPr bwMode="auto">
              <a:xfrm>
                <a:off x="1123" y="1969"/>
                <a:ext cx="48" cy="24"/>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3" y="77"/>
                    </a:moveTo>
                    <a:lnTo>
                      <a:pt x="23" y="77"/>
                    </a:lnTo>
                    <a:lnTo>
                      <a:pt x="75" y="78"/>
                    </a:lnTo>
                    <a:lnTo>
                      <a:pt x="121" y="79"/>
                    </a:lnTo>
                    <a:lnTo>
                      <a:pt x="160" y="82"/>
                    </a:lnTo>
                    <a:lnTo>
                      <a:pt x="192" y="86"/>
                    </a:lnTo>
                    <a:lnTo>
                      <a:pt x="216" y="90"/>
                    </a:lnTo>
                    <a:lnTo>
                      <a:pt x="233" y="94"/>
                    </a:lnTo>
                    <a:lnTo>
                      <a:pt x="234" y="94"/>
                    </a:lnTo>
                    <a:lnTo>
                      <a:pt x="233" y="94"/>
                    </a:lnTo>
                    <a:lnTo>
                      <a:pt x="227" y="89"/>
                    </a:lnTo>
                    <a:lnTo>
                      <a:pt x="221" y="74"/>
                    </a:lnTo>
                    <a:lnTo>
                      <a:pt x="223" y="55"/>
                    </a:lnTo>
                    <a:lnTo>
                      <a:pt x="231" y="45"/>
                    </a:lnTo>
                    <a:lnTo>
                      <a:pt x="234" y="43"/>
                    </a:lnTo>
                    <a:lnTo>
                      <a:pt x="233" y="44"/>
                    </a:lnTo>
                    <a:lnTo>
                      <a:pt x="227" y="45"/>
                    </a:lnTo>
                    <a:lnTo>
                      <a:pt x="219" y="47"/>
                    </a:lnTo>
                    <a:lnTo>
                      <a:pt x="208" y="50"/>
                    </a:lnTo>
                    <a:lnTo>
                      <a:pt x="195" y="52"/>
                    </a:lnTo>
                    <a:lnTo>
                      <a:pt x="161" y="56"/>
                    </a:lnTo>
                    <a:lnTo>
                      <a:pt x="116" y="60"/>
                    </a:lnTo>
                    <a:lnTo>
                      <a:pt x="64" y="63"/>
                    </a:lnTo>
                    <a:lnTo>
                      <a:pt x="0" y="64"/>
                    </a:lnTo>
                    <a:lnTo>
                      <a:pt x="2" y="141"/>
                    </a:lnTo>
                    <a:lnTo>
                      <a:pt x="67" y="139"/>
                    </a:lnTo>
                    <a:lnTo>
                      <a:pt x="123" y="136"/>
                    </a:lnTo>
                    <a:lnTo>
                      <a:pt x="170" y="133"/>
                    </a:lnTo>
                    <a:lnTo>
                      <a:pt x="208" y="128"/>
                    </a:lnTo>
                    <a:lnTo>
                      <a:pt x="225" y="126"/>
                    </a:lnTo>
                    <a:lnTo>
                      <a:pt x="240" y="123"/>
                    </a:lnTo>
                    <a:lnTo>
                      <a:pt x="254" y="119"/>
                    </a:lnTo>
                    <a:lnTo>
                      <a:pt x="265" y="116"/>
                    </a:lnTo>
                    <a:lnTo>
                      <a:pt x="278" y="110"/>
                    </a:lnTo>
                    <a:lnTo>
                      <a:pt x="289" y="102"/>
                    </a:lnTo>
                    <a:lnTo>
                      <a:pt x="302" y="87"/>
                    </a:lnTo>
                    <a:lnTo>
                      <a:pt x="306" y="63"/>
                    </a:lnTo>
                    <a:lnTo>
                      <a:pt x="296" y="41"/>
                    </a:lnTo>
                    <a:lnTo>
                      <a:pt x="283" y="31"/>
                    </a:lnTo>
                    <a:lnTo>
                      <a:pt x="272" y="25"/>
                    </a:lnTo>
                    <a:lnTo>
                      <a:pt x="258" y="20"/>
                    </a:lnTo>
                    <a:lnTo>
                      <a:pt x="235" y="15"/>
                    </a:lnTo>
                    <a:lnTo>
                      <a:pt x="205" y="10"/>
                    </a:lnTo>
                    <a:lnTo>
                      <a:pt x="169" y="6"/>
                    </a:lnTo>
                    <a:lnTo>
                      <a:pt x="127" y="3"/>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3617" name="Freeform 1071"/>
              <p:cNvSpPr>
                <a:spLocks/>
              </p:cNvSpPr>
              <p:nvPr/>
            </p:nvSpPr>
            <p:spPr bwMode="auto">
              <a:xfrm>
                <a:off x="1076" y="1969"/>
                <a:ext cx="51" cy="45"/>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2" y="192"/>
                    </a:moveTo>
                    <a:lnTo>
                      <a:pt x="302" y="192"/>
                    </a:lnTo>
                    <a:lnTo>
                      <a:pt x="266" y="192"/>
                    </a:lnTo>
                    <a:lnTo>
                      <a:pt x="234" y="190"/>
                    </a:lnTo>
                    <a:lnTo>
                      <a:pt x="206" y="188"/>
                    </a:lnTo>
                    <a:lnTo>
                      <a:pt x="179" y="185"/>
                    </a:lnTo>
                    <a:lnTo>
                      <a:pt x="158" y="181"/>
                    </a:lnTo>
                    <a:lnTo>
                      <a:pt x="138" y="176"/>
                    </a:lnTo>
                    <a:lnTo>
                      <a:pt x="122" y="171"/>
                    </a:lnTo>
                    <a:lnTo>
                      <a:pt x="109" y="166"/>
                    </a:lnTo>
                    <a:lnTo>
                      <a:pt x="99" y="161"/>
                    </a:lnTo>
                    <a:lnTo>
                      <a:pt x="93" y="156"/>
                    </a:lnTo>
                    <a:lnTo>
                      <a:pt x="88" y="153"/>
                    </a:lnTo>
                    <a:lnTo>
                      <a:pt x="87" y="151"/>
                    </a:lnTo>
                    <a:lnTo>
                      <a:pt x="86" y="150"/>
                    </a:lnTo>
                    <a:lnTo>
                      <a:pt x="86" y="149"/>
                    </a:lnTo>
                    <a:lnTo>
                      <a:pt x="87" y="147"/>
                    </a:lnTo>
                    <a:lnTo>
                      <a:pt x="88" y="144"/>
                    </a:lnTo>
                    <a:lnTo>
                      <a:pt x="91" y="140"/>
                    </a:lnTo>
                    <a:lnTo>
                      <a:pt x="96" y="135"/>
                    </a:lnTo>
                    <a:lnTo>
                      <a:pt x="104" y="129"/>
                    </a:lnTo>
                    <a:lnTo>
                      <a:pt x="113" y="123"/>
                    </a:lnTo>
                    <a:lnTo>
                      <a:pt x="123" y="117"/>
                    </a:lnTo>
                    <a:lnTo>
                      <a:pt x="137" y="110"/>
                    </a:lnTo>
                    <a:lnTo>
                      <a:pt x="152" y="104"/>
                    </a:lnTo>
                    <a:lnTo>
                      <a:pt x="168" y="98"/>
                    </a:lnTo>
                    <a:lnTo>
                      <a:pt x="186" y="93"/>
                    </a:lnTo>
                    <a:lnTo>
                      <a:pt x="206" y="89"/>
                    </a:lnTo>
                    <a:lnTo>
                      <a:pt x="226" y="85"/>
                    </a:lnTo>
                    <a:lnTo>
                      <a:pt x="249" y="81"/>
                    </a:lnTo>
                    <a:lnTo>
                      <a:pt x="273" y="79"/>
                    </a:lnTo>
                    <a:lnTo>
                      <a:pt x="297" y="78"/>
                    </a:lnTo>
                    <a:lnTo>
                      <a:pt x="324" y="77"/>
                    </a:lnTo>
                    <a:lnTo>
                      <a:pt x="324" y="0"/>
                    </a:lnTo>
                    <a:lnTo>
                      <a:pt x="294" y="1"/>
                    </a:lnTo>
                    <a:lnTo>
                      <a:pt x="265" y="3"/>
                    </a:lnTo>
                    <a:lnTo>
                      <a:pt x="238" y="5"/>
                    </a:lnTo>
                    <a:lnTo>
                      <a:pt x="212" y="9"/>
                    </a:lnTo>
                    <a:lnTo>
                      <a:pt x="186" y="14"/>
                    </a:lnTo>
                    <a:lnTo>
                      <a:pt x="162" y="19"/>
                    </a:lnTo>
                    <a:lnTo>
                      <a:pt x="139" y="26"/>
                    </a:lnTo>
                    <a:lnTo>
                      <a:pt x="119" y="33"/>
                    </a:lnTo>
                    <a:lnTo>
                      <a:pt x="98" y="41"/>
                    </a:lnTo>
                    <a:lnTo>
                      <a:pt x="80" y="50"/>
                    </a:lnTo>
                    <a:lnTo>
                      <a:pt x="63" y="60"/>
                    </a:lnTo>
                    <a:lnTo>
                      <a:pt x="48" y="70"/>
                    </a:lnTo>
                    <a:lnTo>
                      <a:pt x="34" y="81"/>
                    </a:lnTo>
                    <a:lnTo>
                      <a:pt x="23" y="93"/>
                    </a:lnTo>
                    <a:lnTo>
                      <a:pt x="12" y="106"/>
                    </a:lnTo>
                    <a:lnTo>
                      <a:pt x="4" y="122"/>
                    </a:lnTo>
                    <a:lnTo>
                      <a:pt x="0" y="138"/>
                    </a:lnTo>
                    <a:lnTo>
                      <a:pt x="0" y="155"/>
                    </a:lnTo>
                    <a:lnTo>
                      <a:pt x="3" y="172"/>
                    </a:lnTo>
                    <a:lnTo>
                      <a:pt x="11" y="189"/>
                    </a:lnTo>
                    <a:lnTo>
                      <a:pt x="22" y="203"/>
                    </a:lnTo>
                    <a:lnTo>
                      <a:pt x="36" y="215"/>
                    </a:lnTo>
                    <a:lnTo>
                      <a:pt x="52" y="226"/>
                    </a:lnTo>
                    <a:lnTo>
                      <a:pt x="71" y="235"/>
                    </a:lnTo>
                    <a:lnTo>
                      <a:pt x="91" y="243"/>
                    </a:lnTo>
                    <a:lnTo>
                      <a:pt x="113" y="250"/>
                    </a:lnTo>
                    <a:lnTo>
                      <a:pt x="138" y="256"/>
                    </a:lnTo>
                    <a:lnTo>
                      <a:pt x="166" y="260"/>
                    </a:lnTo>
                    <a:lnTo>
                      <a:pt x="195" y="264"/>
                    </a:lnTo>
                    <a:lnTo>
                      <a:pt x="229" y="267"/>
                    </a:lnTo>
                    <a:lnTo>
                      <a:pt x="264" y="268"/>
                    </a:lnTo>
                    <a:lnTo>
                      <a:pt x="302" y="269"/>
                    </a:lnTo>
                    <a:lnTo>
                      <a:pt x="302" y="192"/>
                    </a:lnTo>
                    <a:close/>
                  </a:path>
                </a:pathLst>
              </a:custGeom>
              <a:solidFill>
                <a:srgbClr val="1F1A17"/>
              </a:solidFill>
              <a:ln w="9525">
                <a:noFill/>
                <a:round/>
                <a:headEnd/>
                <a:tailEnd/>
              </a:ln>
            </p:spPr>
            <p:txBody>
              <a:bodyPr/>
              <a:lstStyle/>
              <a:p>
                <a:endParaRPr lang="pt-BR"/>
              </a:p>
            </p:txBody>
          </p:sp>
          <p:sp>
            <p:nvSpPr>
              <p:cNvPr id="63618" name="Freeform 1072"/>
              <p:cNvSpPr>
                <a:spLocks/>
              </p:cNvSpPr>
              <p:nvPr/>
            </p:nvSpPr>
            <p:spPr bwMode="auto">
              <a:xfrm>
                <a:off x="1123" y="1991"/>
                <a:ext cx="53" cy="23"/>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50" y="77"/>
                    </a:moveTo>
                    <a:lnTo>
                      <a:pt x="50" y="77"/>
                    </a:lnTo>
                    <a:lnTo>
                      <a:pt x="104" y="79"/>
                    </a:lnTo>
                    <a:lnTo>
                      <a:pt x="151" y="81"/>
                    </a:lnTo>
                    <a:lnTo>
                      <a:pt x="191" y="85"/>
                    </a:lnTo>
                    <a:lnTo>
                      <a:pt x="224" y="89"/>
                    </a:lnTo>
                    <a:lnTo>
                      <a:pt x="248" y="93"/>
                    </a:lnTo>
                    <a:lnTo>
                      <a:pt x="265" y="98"/>
                    </a:lnTo>
                    <a:lnTo>
                      <a:pt x="266" y="98"/>
                    </a:lnTo>
                    <a:lnTo>
                      <a:pt x="265" y="97"/>
                    </a:lnTo>
                    <a:lnTo>
                      <a:pt x="258" y="91"/>
                    </a:lnTo>
                    <a:lnTo>
                      <a:pt x="252" y="73"/>
                    </a:lnTo>
                    <a:lnTo>
                      <a:pt x="258" y="55"/>
                    </a:lnTo>
                    <a:lnTo>
                      <a:pt x="265" y="48"/>
                    </a:lnTo>
                    <a:lnTo>
                      <a:pt x="268" y="47"/>
                    </a:lnTo>
                    <a:lnTo>
                      <a:pt x="264" y="48"/>
                    </a:lnTo>
                    <a:lnTo>
                      <a:pt x="257" y="50"/>
                    </a:lnTo>
                    <a:lnTo>
                      <a:pt x="248" y="52"/>
                    </a:lnTo>
                    <a:lnTo>
                      <a:pt x="234" y="54"/>
                    </a:lnTo>
                    <a:lnTo>
                      <a:pt x="220" y="56"/>
                    </a:lnTo>
                    <a:lnTo>
                      <a:pt x="181" y="59"/>
                    </a:lnTo>
                    <a:lnTo>
                      <a:pt x="130" y="62"/>
                    </a:lnTo>
                    <a:lnTo>
                      <a:pt x="71" y="64"/>
                    </a:lnTo>
                    <a:lnTo>
                      <a:pt x="0" y="64"/>
                    </a:lnTo>
                    <a:lnTo>
                      <a:pt x="0" y="141"/>
                    </a:lnTo>
                    <a:lnTo>
                      <a:pt x="73" y="140"/>
                    </a:lnTo>
                    <a:lnTo>
                      <a:pt x="135" y="138"/>
                    </a:lnTo>
                    <a:lnTo>
                      <a:pt x="188" y="136"/>
                    </a:lnTo>
                    <a:lnTo>
                      <a:pt x="230" y="132"/>
                    </a:lnTo>
                    <a:lnTo>
                      <a:pt x="248" y="129"/>
                    </a:lnTo>
                    <a:lnTo>
                      <a:pt x="264" y="127"/>
                    </a:lnTo>
                    <a:lnTo>
                      <a:pt x="279" y="124"/>
                    </a:lnTo>
                    <a:lnTo>
                      <a:pt x="292" y="121"/>
                    </a:lnTo>
                    <a:lnTo>
                      <a:pt x="304" y="117"/>
                    </a:lnTo>
                    <a:lnTo>
                      <a:pt x="317" y="110"/>
                    </a:lnTo>
                    <a:lnTo>
                      <a:pt x="331" y="97"/>
                    </a:lnTo>
                    <a:lnTo>
                      <a:pt x="339" y="73"/>
                    </a:lnTo>
                    <a:lnTo>
                      <a:pt x="331" y="50"/>
                    </a:lnTo>
                    <a:lnTo>
                      <a:pt x="318" y="36"/>
                    </a:lnTo>
                    <a:lnTo>
                      <a:pt x="305" y="30"/>
                    </a:lnTo>
                    <a:lnTo>
                      <a:pt x="293" y="25"/>
                    </a:lnTo>
                    <a:lnTo>
                      <a:pt x="269" y="19"/>
                    </a:lnTo>
                    <a:lnTo>
                      <a:pt x="238" y="13"/>
                    </a:lnTo>
                    <a:lnTo>
                      <a:pt x="201" y="9"/>
                    </a:lnTo>
                    <a:lnTo>
                      <a:pt x="158" y="5"/>
                    </a:lnTo>
                    <a:lnTo>
                      <a:pt x="107" y="2"/>
                    </a:lnTo>
                    <a:lnTo>
                      <a:pt x="51" y="0"/>
                    </a:lnTo>
                    <a:lnTo>
                      <a:pt x="50" y="77"/>
                    </a:lnTo>
                    <a:close/>
                  </a:path>
                </a:pathLst>
              </a:custGeom>
              <a:solidFill>
                <a:srgbClr val="1F1A17"/>
              </a:solidFill>
              <a:ln w="9525">
                <a:noFill/>
                <a:round/>
                <a:headEnd/>
                <a:tailEnd/>
              </a:ln>
            </p:spPr>
            <p:txBody>
              <a:bodyPr/>
              <a:lstStyle/>
              <a:p>
                <a:endParaRPr lang="pt-BR"/>
              </a:p>
            </p:txBody>
          </p:sp>
          <p:sp>
            <p:nvSpPr>
              <p:cNvPr id="63619" name="Freeform 1073"/>
              <p:cNvSpPr>
                <a:spLocks/>
              </p:cNvSpPr>
              <p:nvPr/>
            </p:nvSpPr>
            <p:spPr bwMode="auto">
              <a:xfrm>
                <a:off x="1077" y="1991"/>
                <a:ext cx="54"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2" y="172"/>
                    </a:lnTo>
                    <a:lnTo>
                      <a:pt x="194" y="171"/>
                    </a:lnTo>
                    <a:lnTo>
                      <a:pt x="169" y="167"/>
                    </a:lnTo>
                    <a:lnTo>
                      <a:pt x="147" y="164"/>
                    </a:lnTo>
                    <a:lnTo>
                      <a:pt x="129" y="160"/>
                    </a:lnTo>
                    <a:lnTo>
                      <a:pt x="114" y="156"/>
                    </a:lnTo>
                    <a:lnTo>
                      <a:pt x="102" y="151"/>
                    </a:lnTo>
                    <a:lnTo>
                      <a:pt x="94" y="147"/>
                    </a:lnTo>
                    <a:lnTo>
                      <a:pt x="89" y="144"/>
                    </a:lnTo>
                    <a:lnTo>
                      <a:pt x="86" y="142"/>
                    </a:lnTo>
                    <a:lnTo>
                      <a:pt x="85" y="140"/>
                    </a:lnTo>
                    <a:lnTo>
                      <a:pt x="86" y="142"/>
                    </a:lnTo>
                    <a:lnTo>
                      <a:pt x="87" y="143"/>
                    </a:lnTo>
                    <a:lnTo>
                      <a:pt x="87" y="144"/>
                    </a:lnTo>
                    <a:lnTo>
                      <a:pt x="86" y="147"/>
                    </a:lnTo>
                    <a:lnTo>
                      <a:pt x="87" y="145"/>
                    </a:lnTo>
                    <a:lnTo>
                      <a:pt x="87" y="143"/>
                    </a:lnTo>
                    <a:lnTo>
                      <a:pt x="90" y="140"/>
                    </a:lnTo>
                    <a:lnTo>
                      <a:pt x="94" y="135"/>
                    </a:lnTo>
                    <a:lnTo>
                      <a:pt x="101" y="130"/>
                    </a:lnTo>
                    <a:lnTo>
                      <a:pt x="110" y="124"/>
                    </a:lnTo>
                    <a:lnTo>
                      <a:pt x="122" y="118"/>
                    </a:lnTo>
                    <a:lnTo>
                      <a:pt x="134" y="112"/>
                    </a:lnTo>
                    <a:lnTo>
                      <a:pt x="149" y="105"/>
                    </a:lnTo>
                    <a:lnTo>
                      <a:pt x="165" y="100"/>
                    </a:lnTo>
                    <a:lnTo>
                      <a:pt x="183" y="95"/>
                    </a:lnTo>
                    <a:lnTo>
                      <a:pt x="203" y="90"/>
                    </a:lnTo>
                    <a:lnTo>
                      <a:pt x="225" y="86"/>
                    </a:lnTo>
                    <a:lnTo>
                      <a:pt x="246" y="82"/>
                    </a:lnTo>
                    <a:lnTo>
                      <a:pt x="270" y="80"/>
                    </a:lnTo>
                    <a:lnTo>
                      <a:pt x="294" y="78"/>
                    </a:lnTo>
                    <a:lnTo>
                      <a:pt x="321" y="77"/>
                    </a:lnTo>
                    <a:lnTo>
                      <a:pt x="348" y="77"/>
                    </a:lnTo>
                    <a:lnTo>
                      <a:pt x="349" y="0"/>
                    </a:lnTo>
                    <a:lnTo>
                      <a:pt x="320" y="0"/>
                    </a:lnTo>
                    <a:lnTo>
                      <a:pt x="290" y="1"/>
                    </a:lnTo>
                    <a:lnTo>
                      <a:pt x="261" y="3"/>
                    </a:lnTo>
                    <a:lnTo>
                      <a:pt x="234" y="6"/>
                    </a:lnTo>
                    <a:lnTo>
                      <a:pt x="208" y="10"/>
                    </a:lnTo>
                    <a:lnTo>
                      <a:pt x="182" y="15"/>
                    </a:lnTo>
                    <a:lnTo>
                      <a:pt x="159" y="21"/>
                    </a:lnTo>
                    <a:lnTo>
                      <a:pt x="137" y="27"/>
                    </a:lnTo>
                    <a:lnTo>
                      <a:pt x="116" y="34"/>
                    </a:lnTo>
                    <a:lnTo>
                      <a:pt x="97" y="42"/>
                    </a:lnTo>
                    <a:lnTo>
                      <a:pt x="78" y="52"/>
                    </a:lnTo>
                    <a:lnTo>
                      <a:pt x="61" y="61"/>
                    </a:lnTo>
                    <a:lnTo>
                      <a:pt x="46" y="71"/>
                    </a:lnTo>
                    <a:lnTo>
                      <a:pt x="32" y="81"/>
                    </a:lnTo>
                    <a:lnTo>
                      <a:pt x="21" y="93"/>
                    </a:lnTo>
                    <a:lnTo>
                      <a:pt x="12" y="106"/>
                    </a:lnTo>
                    <a:lnTo>
                      <a:pt x="4" y="122"/>
                    </a:lnTo>
                    <a:lnTo>
                      <a:pt x="0" y="137"/>
                    </a:lnTo>
                    <a:lnTo>
                      <a:pt x="0" y="147"/>
                    </a:lnTo>
                    <a:lnTo>
                      <a:pt x="2" y="156"/>
                    </a:lnTo>
                    <a:lnTo>
                      <a:pt x="4" y="165"/>
                    </a:lnTo>
                    <a:lnTo>
                      <a:pt x="8" y="176"/>
                    </a:lnTo>
                    <a:lnTo>
                      <a:pt x="18" y="189"/>
                    </a:lnTo>
                    <a:lnTo>
                      <a:pt x="31" y="202"/>
                    </a:lnTo>
                    <a:lnTo>
                      <a:pt x="46" y="212"/>
                    </a:lnTo>
                    <a:lnTo>
                      <a:pt x="65" y="220"/>
                    </a:lnTo>
                    <a:lnTo>
                      <a:pt x="84" y="228"/>
                    </a:lnTo>
                    <a:lnTo>
                      <a:pt x="106" y="235"/>
                    </a:lnTo>
                    <a:lnTo>
                      <a:pt x="130" y="240"/>
                    </a:lnTo>
                    <a:lnTo>
                      <a:pt x="157" y="244"/>
                    </a:lnTo>
                    <a:lnTo>
                      <a:pt x="186" y="247"/>
                    </a:lnTo>
                    <a:lnTo>
                      <a:pt x="218" y="249"/>
                    </a:lnTo>
                    <a:lnTo>
                      <a:pt x="253" y="250"/>
                    </a:lnTo>
                    <a:lnTo>
                      <a:pt x="291" y="250"/>
                    </a:lnTo>
                    <a:lnTo>
                      <a:pt x="290" y="173"/>
                    </a:lnTo>
                    <a:close/>
                  </a:path>
                </a:pathLst>
              </a:custGeom>
              <a:solidFill>
                <a:srgbClr val="1F1A17"/>
              </a:solidFill>
              <a:ln w="9525">
                <a:noFill/>
                <a:round/>
                <a:headEnd/>
                <a:tailEnd/>
              </a:ln>
            </p:spPr>
            <p:txBody>
              <a:bodyPr/>
              <a:lstStyle/>
              <a:p>
                <a:endParaRPr lang="pt-BR"/>
              </a:p>
            </p:txBody>
          </p:sp>
          <p:sp>
            <p:nvSpPr>
              <p:cNvPr id="63620" name="Freeform 1074"/>
              <p:cNvSpPr>
                <a:spLocks/>
              </p:cNvSpPr>
              <p:nvPr/>
            </p:nvSpPr>
            <p:spPr bwMode="auto">
              <a:xfrm>
                <a:off x="1122" y="2010"/>
                <a:ext cx="53" cy="22"/>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7"/>
                    </a:moveTo>
                    <a:lnTo>
                      <a:pt x="22" y="77"/>
                    </a:lnTo>
                    <a:lnTo>
                      <a:pt x="83" y="78"/>
                    </a:lnTo>
                    <a:lnTo>
                      <a:pt x="137" y="80"/>
                    </a:lnTo>
                    <a:lnTo>
                      <a:pt x="183" y="83"/>
                    </a:lnTo>
                    <a:lnTo>
                      <a:pt x="221" y="86"/>
                    </a:lnTo>
                    <a:lnTo>
                      <a:pt x="249" y="89"/>
                    </a:lnTo>
                    <a:lnTo>
                      <a:pt x="270" y="93"/>
                    </a:lnTo>
                    <a:lnTo>
                      <a:pt x="273" y="94"/>
                    </a:lnTo>
                    <a:lnTo>
                      <a:pt x="274" y="94"/>
                    </a:lnTo>
                    <a:lnTo>
                      <a:pt x="268" y="90"/>
                    </a:lnTo>
                    <a:lnTo>
                      <a:pt x="255" y="69"/>
                    </a:lnTo>
                    <a:lnTo>
                      <a:pt x="264" y="41"/>
                    </a:lnTo>
                    <a:lnTo>
                      <a:pt x="273" y="34"/>
                    </a:lnTo>
                    <a:lnTo>
                      <a:pt x="274" y="33"/>
                    </a:lnTo>
                    <a:lnTo>
                      <a:pt x="272" y="34"/>
                    </a:lnTo>
                    <a:lnTo>
                      <a:pt x="253" y="38"/>
                    </a:lnTo>
                    <a:lnTo>
                      <a:pt x="223" y="41"/>
                    </a:lnTo>
                    <a:lnTo>
                      <a:pt x="183" y="44"/>
                    </a:lnTo>
                    <a:lnTo>
                      <a:pt x="133" y="47"/>
                    </a:lnTo>
                    <a:lnTo>
                      <a:pt x="71" y="50"/>
                    </a:lnTo>
                    <a:lnTo>
                      <a:pt x="0" y="51"/>
                    </a:lnTo>
                    <a:lnTo>
                      <a:pt x="1" y="128"/>
                    </a:lnTo>
                    <a:lnTo>
                      <a:pt x="74" y="126"/>
                    </a:lnTo>
                    <a:lnTo>
                      <a:pt x="136" y="124"/>
                    </a:lnTo>
                    <a:lnTo>
                      <a:pt x="189" y="122"/>
                    </a:lnTo>
                    <a:lnTo>
                      <a:pt x="231" y="118"/>
                    </a:lnTo>
                    <a:lnTo>
                      <a:pt x="265" y="114"/>
                    </a:lnTo>
                    <a:lnTo>
                      <a:pt x="290" y="109"/>
                    </a:lnTo>
                    <a:lnTo>
                      <a:pt x="303" y="106"/>
                    </a:lnTo>
                    <a:lnTo>
                      <a:pt x="316" y="101"/>
                    </a:lnTo>
                    <a:lnTo>
                      <a:pt x="331" y="90"/>
                    </a:lnTo>
                    <a:lnTo>
                      <a:pt x="341" y="59"/>
                    </a:lnTo>
                    <a:lnTo>
                      <a:pt x="326" y="33"/>
                    </a:lnTo>
                    <a:lnTo>
                      <a:pt x="312" y="25"/>
                    </a:lnTo>
                    <a:lnTo>
                      <a:pt x="301" y="21"/>
                    </a:lnTo>
                    <a:lnTo>
                      <a:pt x="288" y="18"/>
                    </a:lnTo>
                    <a:lnTo>
                      <a:pt x="263" y="14"/>
                    </a:lnTo>
                    <a:lnTo>
                      <a:pt x="231" y="10"/>
                    </a:lnTo>
                    <a:lnTo>
                      <a:pt x="190" y="6"/>
                    </a:lnTo>
                    <a:lnTo>
                      <a:pt x="142" y="4"/>
                    </a:lnTo>
                    <a:lnTo>
                      <a:pt x="87" y="2"/>
                    </a:lnTo>
                    <a:lnTo>
                      <a:pt x="24" y="0"/>
                    </a:lnTo>
                    <a:lnTo>
                      <a:pt x="22" y="77"/>
                    </a:lnTo>
                    <a:close/>
                  </a:path>
                </a:pathLst>
              </a:custGeom>
              <a:solidFill>
                <a:srgbClr val="1F1A17"/>
              </a:solidFill>
              <a:ln w="9525">
                <a:noFill/>
                <a:round/>
                <a:headEnd/>
                <a:tailEnd/>
              </a:ln>
            </p:spPr>
            <p:txBody>
              <a:bodyPr/>
              <a:lstStyle/>
              <a:p>
                <a:endParaRPr lang="pt-BR"/>
              </a:p>
            </p:txBody>
          </p:sp>
          <p:sp>
            <p:nvSpPr>
              <p:cNvPr id="63621" name="Freeform 1075"/>
              <p:cNvSpPr>
                <a:spLocks/>
              </p:cNvSpPr>
              <p:nvPr/>
            </p:nvSpPr>
            <p:spPr bwMode="auto">
              <a:xfrm>
                <a:off x="1075" y="2010"/>
                <a:ext cx="50" cy="4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7" y="217"/>
                    </a:moveTo>
                    <a:lnTo>
                      <a:pt x="287" y="217"/>
                    </a:lnTo>
                    <a:lnTo>
                      <a:pt x="259" y="216"/>
                    </a:lnTo>
                    <a:lnTo>
                      <a:pt x="231" y="215"/>
                    </a:lnTo>
                    <a:lnTo>
                      <a:pt x="207" y="212"/>
                    </a:lnTo>
                    <a:lnTo>
                      <a:pt x="184" y="208"/>
                    </a:lnTo>
                    <a:lnTo>
                      <a:pt x="165" y="204"/>
                    </a:lnTo>
                    <a:lnTo>
                      <a:pt x="148" y="199"/>
                    </a:lnTo>
                    <a:lnTo>
                      <a:pt x="132" y="194"/>
                    </a:lnTo>
                    <a:lnTo>
                      <a:pt x="119" y="188"/>
                    </a:lnTo>
                    <a:lnTo>
                      <a:pt x="109" y="182"/>
                    </a:lnTo>
                    <a:lnTo>
                      <a:pt x="101" y="176"/>
                    </a:lnTo>
                    <a:lnTo>
                      <a:pt x="95" y="170"/>
                    </a:lnTo>
                    <a:lnTo>
                      <a:pt x="90" y="165"/>
                    </a:lnTo>
                    <a:lnTo>
                      <a:pt x="88" y="160"/>
                    </a:lnTo>
                    <a:lnTo>
                      <a:pt x="87" y="157"/>
                    </a:lnTo>
                    <a:lnTo>
                      <a:pt x="86" y="153"/>
                    </a:lnTo>
                    <a:lnTo>
                      <a:pt x="86" y="149"/>
                    </a:lnTo>
                    <a:lnTo>
                      <a:pt x="87" y="145"/>
                    </a:lnTo>
                    <a:lnTo>
                      <a:pt x="89" y="141"/>
                    </a:lnTo>
                    <a:lnTo>
                      <a:pt x="93" y="136"/>
                    </a:lnTo>
                    <a:lnTo>
                      <a:pt x="98" y="130"/>
                    </a:lnTo>
                    <a:lnTo>
                      <a:pt x="105" y="124"/>
                    </a:lnTo>
                    <a:lnTo>
                      <a:pt x="114" y="117"/>
                    </a:lnTo>
                    <a:lnTo>
                      <a:pt x="126" y="110"/>
                    </a:lnTo>
                    <a:lnTo>
                      <a:pt x="140" y="104"/>
                    </a:lnTo>
                    <a:lnTo>
                      <a:pt x="154" y="98"/>
                    </a:lnTo>
                    <a:lnTo>
                      <a:pt x="173" y="92"/>
                    </a:lnTo>
                    <a:lnTo>
                      <a:pt x="192" y="88"/>
                    </a:lnTo>
                    <a:lnTo>
                      <a:pt x="214" y="83"/>
                    </a:lnTo>
                    <a:lnTo>
                      <a:pt x="238" y="80"/>
                    </a:lnTo>
                    <a:lnTo>
                      <a:pt x="264" y="78"/>
                    </a:lnTo>
                    <a:lnTo>
                      <a:pt x="293" y="77"/>
                    </a:lnTo>
                    <a:lnTo>
                      <a:pt x="323" y="77"/>
                    </a:lnTo>
                    <a:lnTo>
                      <a:pt x="325" y="0"/>
                    </a:lnTo>
                    <a:lnTo>
                      <a:pt x="291" y="0"/>
                    </a:lnTo>
                    <a:lnTo>
                      <a:pt x="259" y="1"/>
                    </a:lnTo>
                    <a:lnTo>
                      <a:pt x="228" y="4"/>
                    </a:lnTo>
                    <a:lnTo>
                      <a:pt x="199" y="8"/>
                    </a:lnTo>
                    <a:lnTo>
                      <a:pt x="172" y="13"/>
                    </a:lnTo>
                    <a:lnTo>
                      <a:pt x="146" y="19"/>
                    </a:lnTo>
                    <a:lnTo>
                      <a:pt x="124" y="26"/>
                    </a:lnTo>
                    <a:lnTo>
                      <a:pt x="102" y="35"/>
                    </a:lnTo>
                    <a:lnTo>
                      <a:pt x="81" y="44"/>
                    </a:lnTo>
                    <a:lnTo>
                      <a:pt x="64" y="55"/>
                    </a:lnTo>
                    <a:lnTo>
                      <a:pt x="48" y="66"/>
                    </a:lnTo>
                    <a:lnTo>
                      <a:pt x="33" y="79"/>
                    </a:lnTo>
                    <a:lnTo>
                      <a:pt x="22" y="92"/>
                    </a:lnTo>
                    <a:lnTo>
                      <a:pt x="11" y="107"/>
                    </a:lnTo>
                    <a:lnTo>
                      <a:pt x="5" y="123"/>
                    </a:lnTo>
                    <a:lnTo>
                      <a:pt x="0" y="140"/>
                    </a:lnTo>
                    <a:lnTo>
                      <a:pt x="0" y="156"/>
                    </a:lnTo>
                    <a:lnTo>
                      <a:pt x="2" y="174"/>
                    </a:lnTo>
                    <a:lnTo>
                      <a:pt x="8" y="190"/>
                    </a:lnTo>
                    <a:lnTo>
                      <a:pt x="17" y="205"/>
                    </a:lnTo>
                    <a:lnTo>
                      <a:pt x="29" y="219"/>
                    </a:lnTo>
                    <a:lnTo>
                      <a:pt x="42" y="232"/>
                    </a:lnTo>
                    <a:lnTo>
                      <a:pt x="58" y="244"/>
                    </a:lnTo>
                    <a:lnTo>
                      <a:pt x="76" y="254"/>
                    </a:lnTo>
                    <a:lnTo>
                      <a:pt x="95" y="263"/>
                    </a:lnTo>
                    <a:lnTo>
                      <a:pt x="117" y="271"/>
                    </a:lnTo>
                    <a:lnTo>
                      <a:pt x="141" y="278"/>
                    </a:lnTo>
                    <a:lnTo>
                      <a:pt x="166" y="283"/>
                    </a:lnTo>
                    <a:lnTo>
                      <a:pt x="193" y="288"/>
                    </a:lnTo>
                    <a:lnTo>
                      <a:pt x="223" y="291"/>
                    </a:lnTo>
                    <a:lnTo>
                      <a:pt x="254" y="293"/>
                    </a:lnTo>
                    <a:lnTo>
                      <a:pt x="287" y="294"/>
                    </a:lnTo>
                    <a:lnTo>
                      <a:pt x="287" y="217"/>
                    </a:lnTo>
                    <a:close/>
                  </a:path>
                </a:pathLst>
              </a:custGeom>
              <a:solidFill>
                <a:srgbClr val="1F1A17"/>
              </a:solidFill>
              <a:ln w="9525">
                <a:noFill/>
                <a:round/>
                <a:headEnd/>
                <a:tailEnd/>
              </a:ln>
            </p:spPr>
            <p:txBody>
              <a:bodyPr/>
              <a:lstStyle/>
              <a:p>
                <a:endParaRPr lang="pt-BR"/>
              </a:p>
            </p:txBody>
          </p:sp>
          <p:sp>
            <p:nvSpPr>
              <p:cNvPr id="63622" name="Freeform 1076"/>
              <p:cNvSpPr>
                <a:spLocks/>
              </p:cNvSpPr>
              <p:nvPr/>
            </p:nvSpPr>
            <p:spPr bwMode="auto">
              <a:xfrm>
                <a:off x="1120" y="2033"/>
                <a:ext cx="56" cy="26"/>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5" y="77"/>
                    </a:moveTo>
                    <a:lnTo>
                      <a:pt x="65" y="77"/>
                    </a:lnTo>
                    <a:lnTo>
                      <a:pt x="101" y="77"/>
                    </a:lnTo>
                    <a:lnTo>
                      <a:pt x="134" y="78"/>
                    </a:lnTo>
                    <a:lnTo>
                      <a:pt x="163" y="79"/>
                    </a:lnTo>
                    <a:lnTo>
                      <a:pt x="189" y="80"/>
                    </a:lnTo>
                    <a:lnTo>
                      <a:pt x="213" y="82"/>
                    </a:lnTo>
                    <a:lnTo>
                      <a:pt x="234" y="84"/>
                    </a:lnTo>
                    <a:lnTo>
                      <a:pt x="251" y="86"/>
                    </a:lnTo>
                    <a:lnTo>
                      <a:pt x="264" y="89"/>
                    </a:lnTo>
                    <a:lnTo>
                      <a:pt x="276" y="91"/>
                    </a:lnTo>
                    <a:lnTo>
                      <a:pt x="283" y="93"/>
                    </a:lnTo>
                    <a:lnTo>
                      <a:pt x="286" y="95"/>
                    </a:lnTo>
                    <a:lnTo>
                      <a:pt x="285" y="94"/>
                    </a:lnTo>
                    <a:lnTo>
                      <a:pt x="279" y="88"/>
                    </a:lnTo>
                    <a:lnTo>
                      <a:pt x="275" y="73"/>
                    </a:lnTo>
                    <a:lnTo>
                      <a:pt x="278" y="59"/>
                    </a:lnTo>
                    <a:lnTo>
                      <a:pt x="283" y="53"/>
                    </a:lnTo>
                    <a:lnTo>
                      <a:pt x="284" y="52"/>
                    </a:lnTo>
                    <a:lnTo>
                      <a:pt x="282" y="54"/>
                    </a:lnTo>
                    <a:lnTo>
                      <a:pt x="275" y="56"/>
                    </a:lnTo>
                    <a:lnTo>
                      <a:pt x="266" y="59"/>
                    </a:lnTo>
                    <a:lnTo>
                      <a:pt x="254" y="62"/>
                    </a:lnTo>
                    <a:lnTo>
                      <a:pt x="240" y="65"/>
                    </a:lnTo>
                    <a:lnTo>
                      <a:pt x="224" y="68"/>
                    </a:lnTo>
                    <a:lnTo>
                      <a:pt x="207" y="71"/>
                    </a:lnTo>
                    <a:lnTo>
                      <a:pt x="165" y="76"/>
                    </a:lnTo>
                    <a:lnTo>
                      <a:pt x="116" y="80"/>
                    </a:lnTo>
                    <a:lnTo>
                      <a:pt x="61" y="82"/>
                    </a:lnTo>
                    <a:lnTo>
                      <a:pt x="0" y="83"/>
                    </a:lnTo>
                    <a:lnTo>
                      <a:pt x="0" y="160"/>
                    </a:lnTo>
                    <a:lnTo>
                      <a:pt x="64" y="159"/>
                    </a:lnTo>
                    <a:lnTo>
                      <a:pt x="123" y="156"/>
                    </a:lnTo>
                    <a:lnTo>
                      <a:pt x="174" y="152"/>
                    </a:lnTo>
                    <a:lnTo>
                      <a:pt x="220" y="147"/>
                    </a:lnTo>
                    <a:lnTo>
                      <a:pt x="240" y="143"/>
                    </a:lnTo>
                    <a:lnTo>
                      <a:pt x="260" y="140"/>
                    </a:lnTo>
                    <a:lnTo>
                      <a:pt x="277" y="136"/>
                    </a:lnTo>
                    <a:lnTo>
                      <a:pt x="293" y="132"/>
                    </a:lnTo>
                    <a:lnTo>
                      <a:pt x="307" y="128"/>
                    </a:lnTo>
                    <a:lnTo>
                      <a:pt x="320" y="123"/>
                    </a:lnTo>
                    <a:lnTo>
                      <a:pt x="332" y="116"/>
                    </a:lnTo>
                    <a:lnTo>
                      <a:pt x="345" y="108"/>
                    </a:lnTo>
                    <a:lnTo>
                      <a:pt x="356" y="93"/>
                    </a:lnTo>
                    <a:lnTo>
                      <a:pt x="362" y="71"/>
                    </a:lnTo>
                    <a:lnTo>
                      <a:pt x="355" y="50"/>
                    </a:lnTo>
                    <a:lnTo>
                      <a:pt x="341" y="35"/>
                    </a:lnTo>
                    <a:lnTo>
                      <a:pt x="327" y="27"/>
                    </a:lnTo>
                    <a:lnTo>
                      <a:pt x="315" y="22"/>
                    </a:lnTo>
                    <a:lnTo>
                      <a:pt x="300" y="17"/>
                    </a:lnTo>
                    <a:lnTo>
                      <a:pt x="283" y="14"/>
                    </a:lnTo>
                    <a:lnTo>
                      <a:pt x="264" y="11"/>
                    </a:lnTo>
                    <a:lnTo>
                      <a:pt x="244" y="8"/>
                    </a:lnTo>
                    <a:lnTo>
                      <a:pt x="221" y="6"/>
                    </a:lnTo>
                    <a:lnTo>
                      <a:pt x="196"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3623" name="Freeform 1077"/>
              <p:cNvSpPr>
                <a:spLocks/>
              </p:cNvSpPr>
              <p:nvPr/>
            </p:nvSpPr>
            <p:spPr bwMode="auto">
              <a:xfrm>
                <a:off x="1076" y="2033"/>
                <a:ext cx="54" cy="44"/>
              </a:xfrm>
              <a:custGeom>
                <a:avLst/>
                <a:gdLst>
                  <a:gd name="T0" fmla="*/ 0 w 345"/>
                  <a:gd name="T1" fmla="*/ 0 h 269"/>
                  <a:gd name="T2" fmla="*/ 0 w 345"/>
                  <a:gd name="T3" fmla="*/ 0 h 269"/>
                  <a:gd name="T4" fmla="*/ 0 w 345"/>
                  <a:gd name="T5" fmla="*/ 0 h 269"/>
                  <a:gd name="T6" fmla="*/ 0 w 345"/>
                  <a:gd name="T7" fmla="*/ 0 h 269"/>
                  <a:gd name="T8" fmla="*/ 0 w 345"/>
                  <a:gd name="T9" fmla="*/ 0 h 269"/>
                  <a:gd name="T10" fmla="*/ 0 w 345"/>
                  <a:gd name="T11" fmla="*/ 0 h 269"/>
                  <a:gd name="T12" fmla="*/ 0 w 345"/>
                  <a:gd name="T13" fmla="*/ 0 h 269"/>
                  <a:gd name="T14" fmla="*/ 0 w 345"/>
                  <a:gd name="T15" fmla="*/ 0 h 269"/>
                  <a:gd name="T16" fmla="*/ 0 w 345"/>
                  <a:gd name="T17" fmla="*/ 0 h 269"/>
                  <a:gd name="T18" fmla="*/ 0 w 345"/>
                  <a:gd name="T19" fmla="*/ 0 h 269"/>
                  <a:gd name="T20" fmla="*/ 0 w 345"/>
                  <a:gd name="T21" fmla="*/ 0 h 269"/>
                  <a:gd name="T22" fmla="*/ 0 w 345"/>
                  <a:gd name="T23" fmla="*/ 0 h 269"/>
                  <a:gd name="T24" fmla="*/ 0 w 345"/>
                  <a:gd name="T25" fmla="*/ 0 h 269"/>
                  <a:gd name="T26" fmla="*/ 0 w 345"/>
                  <a:gd name="T27" fmla="*/ 0 h 269"/>
                  <a:gd name="T28" fmla="*/ 0 w 345"/>
                  <a:gd name="T29" fmla="*/ 0 h 269"/>
                  <a:gd name="T30" fmla="*/ 0 w 345"/>
                  <a:gd name="T31" fmla="*/ 0 h 269"/>
                  <a:gd name="T32" fmla="*/ 0 w 345"/>
                  <a:gd name="T33" fmla="*/ 0 h 269"/>
                  <a:gd name="T34" fmla="*/ 0 w 345"/>
                  <a:gd name="T35" fmla="*/ 0 h 269"/>
                  <a:gd name="T36" fmla="*/ 0 w 345"/>
                  <a:gd name="T37" fmla="*/ 0 h 269"/>
                  <a:gd name="T38" fmla="*/ 0 w 345"/>
                  <a:gd name="T39" fmla="*/ 0 h 269"/>
                  <a:gd name="T40" fmla="*/ 0 w 345"/>
                  <a:gd name="T41" fmla="*/ 0 h 269"/>
                  <a:gd name="T42" fmla="*/ 0 w 345"/>
                  <a:gd name="T43" fmla="*/ 0 h 269"/>
                  <a:gd name="T44" fmla="*/ 0 w 345"/>
                  <a:gd name="T45" fmla="*/ 0 h 269"/>
                  <a:gd name="T46" fmla="*/ 0 w 345"/>
                  <a:gd name="T47" fmla="*/ 0 h 269"/>
                  <a:gd name="T48" fmla="*/ 0 w 345"/>
                  <a:gd name="T49" fmla="*/ 0 h 269"/>
                  <a:gd name="T50" fmla="*/ 0 w 345"/>
                  <a:gd name="T51" fmla="*/ 0 h 269"/>
                  <a:gd name="T52" fmla="*/ 0 w 345"/>
                  <a:gd name="T53" fmla="*/ 0 h 269"/>
                  <a:gd name="T54" fmla="*/ 0 w 345"/>
                  <a:gd name="T55" fmla="*/ 0 h 269"/>
                  <a:gd name="T56" fmla="*/ 0 w 345"/>
                  <a:gd name="T57" fmla="*/ 0 h 269"/>
                  <a:gd name="T58" fmla="*/ 0 w 345"/>
                  <a:gd name="T59" fmla="*/ 0 h 269"/>
                  <a:gd name="T60" fmla="*/ 0 w 345"/>
                  <a:gd name="T61" fmla="*/ 0 h 269"/>
                  <a:gd name="T62" fmla="*/ 0 w 345"/>
                  <a:gd name="T63" fmla="*/ 0 h 269"/>
                  <a:gd name="T64" fmla="*/ 0 w 345"/>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69"/>
                  <a:gd name="T101" fmla="*/ 345 w 345"/>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69">
                    <a:moveTo>
                      <a:pt x="301" y="192"/>
                    </a:moveTo>
                    <a:lnTo>
                      <a:pt x="271" y="192"/>
                    </a:lnTo>
                    <a:lnTo>
                      <a:pt x="244" y="191"/>
                    </a:lnTo>
                    <a:lnTo>
                      <a:pt x="218" y="189"/>
                    </a:lnTo>
                    <a:lnTo>
                      <a:pt x="195" y="186"/>
                    </a:lnTo>
                    <a:lnTo>
                      <a:pt x="174" y="183"/>
                    </a:lnTo>
                    <a:lnTo>
                      <a:pt x="155" y="179"/>
                    </a:lnTo>
                    <a:lnTo>
                      <a:pt x="138" y="174"/>
                    </a:lnTo>
                    <a:lnTo>
                      <a:pt x="125" y="169"/>
                    </a:lnTo>
                    <a:lnTo>
                      <a:pt x="112" y="162"/>
                    </a:lnTo>
                    <a:lnTo>
                      <a:pt x="103" y="157"/>
                    </a:lnTo>
                    <a:lnTo>
                      <a:pt x="96" y="152"/>
                    </a:lnTo>
                    <a:lnTo>
                      <a:pt x="90" y="148"/>
                    </a:lnTo>
                    <a:lnTo>
                      <a:pt x="88" y="144"/>
                    </a:lnTo>
                    <a:lnTo>
                      <a:pt x="87" y="142"/>
                    </a:lnTo>
                    <a:lnTo>
                      <a:pt x="86" y="140"/>
                    </a:lnTo>
                    <a:lnTo>
                      <a:pt x="86" y="139"/>
                    </a:lnTo>
                    <a:lnTo>
                      <a:pt x="86" y="138"/>
                    </a:lnTo>
                    <a:lnTo>
                      <a:pt x="87" y="136"/>
                    </a:lnTo>
                    <a:lnTo>
                      <a:pt x="89" y="132"/>
                    </a:lnTo>
                    <a:lnTo>
                      <a:pt x="94" y="128"/>
                    </a:lnTo>
                    <a:lnTo>
                      <a:pt x="101" y="123"/>
                    </a:lnTo>
                    <a:lnTo>
                      <a:pt x="110" y="117"/>
                    </a:lnTo>
                    <a:lnTo>
                      <a:pt x="122" y="111"/>
                    </a:lnTo>
                    <a:lnTo>
                      <a:pt x="136" y="105"/>
                    </a:lnTo>
                    <a:lnTo>
                      <a:pt x="153" y="99"/>
                    </a:lnTo>
                    <a:lnTo>
                      <a:pt x="173" y="94"/>
                    </a:lnTo>
                    <a:lnTo>
                      <a:pt x="195" y="89"/>
                    </a:lnTo>
                    <a:lnTo>
                      <a:pt x="221" y="85"/>
                    </a:lnTo>
                    <a:lnTo>
                      <a:pt x="248" y="82"/>
                    </a:lnTo>
                    <a:lnTo>
                      <a:pt x="278" y="79"/>
                    </a:lnTo>
                    <a:lnTo>
                      <a:pt x="310" y="77"/>
                    </a:lnTo>
                    <a:lnTo>
                      <a:pt x="345" y="77"/>
                    </a:lnTo>
                    <a:lnTo>
                      <a:pt x="345" y="0"/>
                    </a:lnTo>
                    <a:lnTo>
                      <a:pt x="308" y="1"/>
                    </a:lnTo>
                    <a:lnTo>
                      <a:pt x="271" y="2"/>
                    </a:lnTo>
                    <a:lnTo>
                      <a:pt x="238" y="5"/>
                    </a:lnTo>
                    <a:lnTo>
                      <a:pt x="207" y="9"/>
                    </a:lnTo>
                    <a:lnTo>
                      <a:pt x="177" y="14"/>
                    </a:lnTo>
                    <a:lnTo>
                      <a:pt x="151" y="19"/>
                    </a:lnTo>
                    <a:lnTo>
                      <a:pt x="126" y="26"/>
                    </a:lnTo>
                    <a:lnTo>
                      <a:pt x="103" y="33"/>
                    </a:lnTo>
                    <a:lnTo>
                      <a:pt x="82" y="43"/>
                    </a:lnTo>
                    <a:lnTo>
                      <a:pt x="64" y="52"/>
                    </a:lnTo>
                    <a:lnTo>
                      <a:pt x="47" y="62"/>
                    </a:lnTo>
                    <a:lnTo>
                      <a:pt x="32" y="74"/>
                    </a:lnTo>
                    <a:lnTo>
                      <a:pt x="19" y="87"/>
                    </a:lnTo>
                    <a:lnTo>
                      <a:pt x="10" y="101"/>
                    </a:lnTo>
                    <a:lnTo>
                      <a:pt x="3" y="118"/>
                    </a:lnTo>
                    <a:lnTo>
                      <a:pt x="0" y="134"/>
                    </a:lnTo>
                    <a:lnTo>
                      <a:pt x="0" y="151"/>
                    </a:lnTo>
                    <a:lnTo>
                      <a:pt x="6" y="169"/>
                    </a:lnTo>
                    <a:lnTo>
                      <a:pt x="14" y="184"/>
                    </a:lnTo>
                    <a:lnTo>
                      <a:pt x="24" y="197"/>
                    </a:lnTo>
                    <a:lnTo>
                      <a:pt x="38" y="209"/>
                    </a:lnTo>
                    <a:lnTo>
                      <a:pt x="52" y="220"/>
                    </a:lnTo>
                    <a:lnTo>
                      <a:pt x="70" y="230"/>
                    </a:lnTo>
                    <a:lnTo>
                      <a:pt x="88" y="238"/>
                    </a:lnTo>
                    <a:lnTo>
                      <a:pt x="109" y="246"/>
                    </a:lnTo>
                    <a:lnTo>
                      <a:pt x="131" y="252"/>
                    </a:lnTo>
                    <a:lnTo>
                      <a:pt x="155" y="258"/>
                    </a:lnTo>
                    <a:lnTo>
                      <a:pt x="181" y="262"/>
                    </a:lnTo>
                    <a:lnTo>
                      <a:pt x="209" y="265"/>
                    </a:lnTo>
                    <a:lnTo>
                      <a:pt x="239" y="268"/>
                    </a:lnTo>
                    <a:lnTo>
                      <a:pt x="270" y="269"/>
                    </a:lnTo>
                    <a:lnTo>
                      <a:pt x="303" y="269"/>
                    </a:lnTo>
                    <a:lnTo>
                      <a:pt x="301" y="192"/>
                    </a:lnTo>
                    <a:close/>
                  </a:path>
                </a:pathLst>
              </a:custGeom>
              <a:solidFill>
                <a:srgbClr val="1F1A17"/>
              </a:solidFill>
              <a:ln w="9525">
                <a:noFill/>
                <a:round/>
                <a:headEnd/>
                <a:tailEnd/>
              </a:ln>
            </p:spPr>
            <p:txBody>
              <a:bodyPr/>
              <a:lstStyle/>
              <a:p>
                <a:endParaRPr lang="pt-BR"/>
              </a:p>
            </p:txBody>
          </p:sp>
          <p:sp>
            <p:nvSpPr>
              <p:cNvPr id="63624" name="Freeform 1078"/>
              <p:cNvSpPr>
                <a:spLocks/>
              </p:cNvSpPr>
              <p:nvPr/>
            </p:nvSpPr>
            <p:spPr bwMode="auto">
              <a:xfrm>
                <a:off x="1215" y="1867"/>
                <a:ext cx="32" cy="29"/>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7" y="171"/>
                    </a:moveTo>
                    <a:lnTo>
                      <a:pt x="87" y="171"/>
                    </a:lnTo>
                    <a:lnTo>
                      <a:pt x="87" y="167"/>
                    </a:lnTo>
                    <a:lnTo>
                      <a:pt x="87" y="162"/>
                    </a:lnTo>
                    <a:lnTo>
                      <a:pt x="88" y="158"/>
                    </a:lnTo>
                    <a:lnTo>
                      <a:pt x="89" y="154"/>
                    </a:lnTo>
                    <a:lnTo>
                      <a:pt x="92" y="150"/>
                    </a:lnTo>
                    <a:lnTo>
                      <a:pt x="94" y="145"/>
                    </a:lnTo>
                    <a:lnTo>
                      <a:pt x="97" y="141"/>
                    </a:lnTo>
                    <a:lnTo>
                      <a:pt x="100" y="137"/>
                    </a:lnTo>
                    <a:lnTo>
                      <a:pt x="109" y="128"/>
                    </a:lnTo>
                    <a:lnTo>
                      <a:pt x="118" y="119"/>
                    </a:lnTo>
                    <a:lnTo>
                      <a:pt x="129" y="111"/>
                    </a:lnTo>
                    <a:lnTo>
                      <a:pt x="140" y="104"/>
                    </a:lnTo>
                    <a:lnTo>
                      <a:pt x="164" y="89"/>
                    </a:lnTo>
                    <a:lnTo>
                      <a:pt x="184" y="79"/>
                    </a:lnTo>
                    <a:lnTo>
                      <a:pt x="199" y="73"/>
                    </a:lnTo>
                    <a:lnTo>
                      <a:pt x="204" y="72"/>
                    </a:lnTo>
                    <a:lnTo>
                      <a:pt x="172" y="0"/>
                    </a:lnTo>
                    <a:lnTo>
                      <a:pt x="163" y="3"/>
                    </a:lnTo>
                    <a:lnTo>
                      <a:pt x="144" y="11"/>
                    </a:lnTo>
                    <a:lnTo>
                      <a:pt x="119" y="23"/>
                    </a:lnTo>
                    <a:lnTo>
                      <a:pt x="90" y="40"/>
                    </a:lnTo>
                    <a:lnTo>
                      <a:pt x="74" y="52"/>
                    </a:lnTo>
                    <a:lnTo>
                      <a:pt x="60" y="63"/>
                    </a:lnTo>
                    <a:lnTo>
                      <a:pt x="45" y="77"/>
                    </a:lnTo>
                    <a:lnTo>
                      <a:pt x="31" y="91"/>
                    </a:lnTo>
                    <a:lnTo>
                      <a:pt x="24" y="99"/>
                    </a:lnTo>
                    <a:lnTo>
                      <a:pt x="18" y="109"/>
                    </a:lnTo>
                    <a:lnTo>
                      <a:pt x="14" y="118"/>
                    </a:lnTo>
                    <a:lnTo>
                      <a:pt x="9" y="127"/>
                    </a:lnTo>
                    <a:lnTo>
                      <a:pt x="5" y="137"/>
                    </a:lnTo>
                    <a:lnTo>
                      <a:pt x="2" y="148"/>
                    </a:lnTo>
                    <a:lnTo>
                      <a:pt x="0" y="159"/>
                    </a:lnTo>
                    <a:lnTo>
                      <a:pt x="0" y="171"/>
                    </a:lnTo>
                    <a:lnTo>
                      <a:pt x="87" y="171"/>
                    </a:lnTo>
                    <a:close/>
                  </a:path>
                </a:pathLst>
              </a:custGeom>
              <a:solidFill>
                <a:srgbClr val="1F1A17"/>
              </a:solidFill>
              <a:ln w="9525">
                <a:noFill/>
                <a:round/>
                <a:headEnd/>
                <a:tailEnd/>
              </a:ln>
            </p:spPr>
            <p:txBody>
              <a:bodyPr/>
              <a:lstStyle/>
              <a:p>
                <a:endParaRPr lang="pt-BR"/>
              </a:p>
            </p:txBody>
          </p:sp>
          <p:sp>
            <p:nvSpPr>
              <p:cNvPr id="63625" name="Freeform 1079"/>
              <p:cNvSpPr>
                <a:spLocks/>
              </p:cNvSpPr>
              <p:nvPr/>
            </p:nvSpPr>
            <p:spPr bwMode="auto">
              <a:xfrm>
                <a:off x="1215" y="1894"/>
                <a:ext cx="88" cy="18"/>
              </a:xfrm>
              <a:custGeom>
                <a:avLst/>
                <a:gdLst>
                  <a:gd name="T0" fmla="*/ 0 w 559"/>
                  <a:gd name="T1" fmla="*/ 0 h 108"/>
                  <a:gd name="T2" fmla="*/ 0 w 559"/>
                  <a:gd name="T3" fmla="*/ 0 h 108"/>
                  <a:gd name="T4" fmla="*/ 0 w 559"/>
                  <a:gd name="T5" fmla="*/ 0 h 108"/>
                  <a:gd name="T6" fmla="*/ 0 w 559"/>
                  <a:gd name="T7" fmla="*/ 0 h 108"/>
                  <a:gd name="T8" fmla="*/ 0 w 559"/>
                  <a:gd name="T9" fmla="*/ 0 h 108"/>
                  <a:gd name="T10" fmla="*/ 0 w 559"/>
                  <a:gd name="T11" fmla="*/ 0 h 108"/>
                  <a:gd name="T12" fmla="*/ 0 w 559"/>
                  <a:gd name="T13" fmla="*/ 0 h 108"/>
                  <a:gd name="T14" fmla="*/ 0 w 559"/>
                  <a:gd name="T15" fmla="*/ 0 h 108"/>
                  <a:gd name="T16" fmla="*/ 0 w 559"/>
                  <a:gd name="T17" fmla="*/ 0 h 108"/>
                  <a:gd name="T18" fmla="*/ 0 w 559"/>
                  <a:gd name="T19" fmla="*/ 0 h 108"/>
                  <a:gd name="T20" fmla="*/ 0 w 559"/>
                  <a:gd name="T21" fmla="*/ 0 h 108"/>
                  <a:gd name="T22" fmla="*/ 0 w 559"/>
                  <a:gd name="T23" fmla="*/ 0 h 108"/>
                  <a:gd name="T24" fmla="*/ 0 w 559"/>
                  <a:gd name="T25" fmla="*/ 0 h 108"/>
                  <a:gd name="T26" fmla="*/ 0 w 559"/>
                  <a:gd name="T27" fmla="*/ 0 h 108"/>
                  <a:gd name="T28" fmla="*/ 0 w 559"/>
                  <a:gd name="T29" fmla="*/ 0 h 108"/>
                  <a:gd name="T30" fmla="*/ 0 w 559"/>
                  <a:gd name="T31" fmla="*/ 0 h 108"/>
                  <a:gd name="T32" fmla="*/ 0 w 559"/>
                  <a:gd name="T33" fmla="*/ 0 h 108"/>
                  <a:gd name="T34" fmla="*/ 0 w 559"/>
                  <a:gd name="T35" fmla="*/ 0 h 108"/>
                  <a:gd name="T36" fmla="*/ 0 w 559"/>
                  <a:gd name="T37" fmla="*/ 0 h 108"/>
                  <a:gd name="T38" fmla="*/ 0 w 559"/>
                  <a:gd name="T39" fmla="*/ 0 h 108"/>
                  <a:gd name="T40" fmla="*/ 0 w 559"/>
                  <a:gd name="T41" fmla="*/ 0 h 108"/>
                  <a:gd name="T42" fmla="*/ 0 w 559"/>
                  <a:gd name="T43" fmla="*/ 0 h 108"/>
                  <a:gd name="T44" fmla="*/ 0 w 559"/>
                  <a:gd name="T45" fmla="*/ 0 h 108"/>
                  <a:gd name="T46" fmla="*/ 0 w 559"/>
                  <a:gd name="T47" fmla="*/ 0 h 108"/>
                  <a:gd name="T48" fmla="*/ 0 w 559"/>
                  <a:gd name="T49" fmla="*/ 0 h 108"/>
                  <a:gd name="T50" fmla="*/ 0 w 559"/>
                  <a:gd name="T51" fmla="*/ 0 h 108"/>
                  <a:gd name="T52" fmla="*/ 0 w 559"/>
                  <a:gd name="T53" fmla="*/ 0 h 108"/>
                  <a:gd name="T54" fmla="*/ 0 w 559"/>
                  <a:gd name="T55" fmla="*/ 0 h 108"/>
                  <a:gd name="T56" fmla="*/ 0 w 559"/>
                  <a:gd name="T57" fmla="*/ 0 h 108"/>
                  <a:gd name="T58" fmla="*/ 0 w 559"/>
                  <a:gd name="T59" fmla="*/ 0 h 108"/>
                  <a:gd name="T60" fmla="*/ 0 w 559"/>
                  <a:gd name="T61" fmla="*/ 0 h 108"/>
                  <a:gd name="T62" fmla="*/ 0 w 559"/>
                  <a:gd name="T63" fmla="*/ 0 h 108"/>
                  <a:gd name="T64" fmla="*/ 0 w 559"/>
                  <a:gd name="T65" fmla="*/ 0 h 108"/>
                  <a:gd name="T66" fmla="*/ 0 w 559"/>
                  <a:gd name="T67" fmla="*/ 0 h 108"/>
                  <a:gd name="T68" fmla="*/ 0 w 559"/>
                  <a:gd name="T69" fmla="*/ 0 h 108"/>
                  <a:gd name="T70" fmla="*/ 0 w 559"/>
                  <a:gd name="T71" fmla="*/ 0 h 108"/>
                  <a:gd name="T72" fmla="*/ 0 w 559"/>
                  <a:gd name="T73" fmla="*/ 0 h 108"/>
                  <a:gd name="T74" fmla="*/ 0 w 559"/>
                  <a:gd name="T75" fmla="*/ 0 h 108"/>
                  <a:gd name="T76" fmla="*/ 0 w 559"/>
                  <a:gd name="T77" fmla="*/ 0 h 108"/>
                  <a:gd name="T78" fmla="*/ 0 w 559"/>
                  <a:gd name="T79" fmla="*/ 0 h 108"/>
                  <a:gd name="T80" fmla="*/ 0 w 559"/>
                  <a:gd name="T81" fmla="*/ 0 h 108"/>
                  <a:gd name="T82" fmla="*/ 0 w 559"/>
                  <a:gd name="T83" fmla="*/ 0 h 108"/>
                  <a:gd name="T84" fmla="*/ 0 w 559"/>
                  <a:gd name="T85" fmla="*/ 0 h 108"/>
                  <a:gd name="T86" fmla="*/ 0 w 559"/>
                  <a:gd name="T87" fmla="*/ 0 h 108"/>
                  <a:gd name="T88" fmla="*/ 0 w 559"/>
                  <a:gd name="T89" fmla="*/ 0 h 108"/>
                  <a:gd name="T90" fmla="*/ 0 w 559"/>
                  <a:gd name="T91" fmla="*/ 0 h 108"/>
                  <a:gd name="T92" fmla="*/ 0 w 559"/>
                  <a:gd name="T93" fmla="*/ 0 h 108"/>
                  <a:gd name="T94" fmla="*/ 0 w 559"/>
                  <a:gd name="T95" fmla="*/ 0 h 108"/>
                  <a:gd name="T96" fmla="*/ 0 w 559"/>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8"/>
                  <a:gd name="T149" fmla="*/ 559 w 559"/>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8">
                    <a:moveTo>
                      <a:pt x="550" y="22"/>
                    </a:moveTo>
                    <a:lnTo>
                      <a:pt x="550" y="22"/>
                    </a:lnTo>
                    <a:lnTo>
                      <a:pt x="511" y="25"/>
                    </a:lnTo>
                    <a:lnTo>
                      <a:pt x="445" y="29"/>
                    </a:lnTo>
                    <a:lnTo>
                      <a:pt x="406" y="30"/>
                    </a:lnTo>
                    <a:lnTo>
                      <a:pt x="364" y="31"/>
                    </a:lnTo>
                    <a:lnTo>
                      <a:pt x="319" y="31"/>
                    </a:lnTo>
                    <a:lnTo>
                      <a:pt x="276" y="30"/>
                    </a:lnTo>
                    <a:lnTo>
                      <a:pt x="232" y="28"/>
                    </a:lnTo>
                    <a:lnTo>
                      <a:pt x="192" y="26"/>
                    </a:lnTo>
                    <a:lnTo>
                      <a:pt x="173" y="24"/>
                    </a:lnTo>
                    <a:lnTo>
                      <a:pt x="156" y="22"/>
                    </a:lnTo>
                    <a:lnTo>
                      <a:pt x="138" y="19"/>
                    </a:lnTo>
                    <a:lnTo>
                      <a:pt x="124" y="16"/>
                    </a:lnTo>
                    <a:lnTo>
                      <a:pt x="111" y="13"/>
                    </a:lnTo>
                    <a:lnTo>
                      <a:pt x="101" y="10"/>
                    </a:lnTo>
                    <a:lnTo>
                      <a:pt x="92" y="7"/>
                    </a:lnTo>
                    <a:lnTo>
                      <a:pt x="86" y="3"/>
                    </a:lnTo>
                    <a:lnTo>
                      <a:pt x="84" y="1"/>
                    </a:lnTo>
                    <a:lnTo>
                      <a:pt x="82" y="0"/>
                    </a:lnTo>
                    <a:lnTo>
                      <a:pt x="85" y="3"/>
                    </a:lnTo>
                    <a:lnTo>
                      <a:pt x="86" y="6"/>
                    </a:lnTo>
                    <a:lnTo>
                      <a:pt x="86" y="8"/>
                    </a:lnTo>
                    <a:lnTo>
                      <a:pt x="87" y="10"/>
                    </a:lnTo>
                    <a:lnTo>
                      <a:pt x="0" y="10"/>
                    </a:lnTo>
                    <a:lnTo>
                      <a:pt x="0" y="19"/>
                    </a:lnTo>
                    <a:lnTo>
                      <a:pt x="3" y="28"/>
                    </a:lnTo>
                    <a:lnTo>
                      <a:pt x="7" y="37"/>
                    </a:lnTo>
                    <a:lnTo>
                      <a:pt x="14" y="47"/>
                    </a:lnTo>
                    <a:lnTo>
                      <a:pt x="24" y="58"/>
                    </a:lnTo>
                    <a:lnTo>
                      <a:pt x="39" y="68"/>
                    </a:lnTo>
                    <a:lnTo>
                      <a:pt x="54" y="76"/>
                    </a:lnTo>
                    <a:lnTo>
                      <a:pt x="70" y="82"/>
                    </a:lnTo>
                    <a:lnTo>
                      <a:pt x="86" y="87"/>
                    </a:lnTo>
                    <a:lnTo>
                      <a:pt x="104" y="91"/>
                    </a:lnTo>
                    <a:lnTo>
                      <a:pt x="122" y="94"/>
                    </a:lnTo>
                    <a:lnTo>
                      <a:pt x="142" y="97"/>
                    </a:lnTo>
                    <a:lnTo>
                      <a:pt x="163" y="100"/>
                    </a:lnTo>
                    <a:lnTo>
                      <a:pt x="184" y="102"/>
                    </a:lnTo>
                    <a:lnTo>
                      <a:pt x="228" y="105"/>
                    </a:lnTo>
                    <a:lnTo>
                      <a:pt x="273" y="107"/>
                    </a:lnTo>
                    <a:lnTo>
                      <a:pt x="319" y="108"/>
                    </a:lnTo>
                    <a:lnTo>
                      <a:pt x="365" y="107"/>
                    </a:lnTo>
                    <a:lnTo>
                      <a:pt x="408" y="106"/>
                    </a:lnTo>
                    <a:lnTo>
                      <a:pt x="450" y="105"/>
                    </a:lnTo>
                    <a:lnTo>
                      <a:pt x="517" y="102"/>
                    </a:lnTo>
                    <a:lnTo>
                      <a:pt x="559" y="99"/>
                    </a:lnTo>
                    <a:lnTo>
                      <a:pt x="550" y="22"/>
                    </a:lnTo>
                    <a:close/>
                  </a:path>
                </a:pathLst>
              </a:custGeom>
              <a:solidFill>
                <a:srgbClr val="1F1A17"/>
              </a:solidFill>
              <a:ln w="9525">
                <a:noFill/>
                <a:round/>
                <a:headEnd/>
                <a:tailEnd/>
              </a:ln>
            </p:spPr>
            <p:txBody>
              <a:bodyPr/>
              <a:lstStyle/>
              <a:p>
                <a:endParaRPr lang="pt-BR"/>
              </a:p>
            </p:txBody>
          </p:sp>
          <p:sp>
            <p:nvSpPr>
              <p:cNvPr id="63626" name="Freeform 1080"/>
              <p:cNvSpPr>
                <a:spLocks/>
              </p:cNvSpPr>
              <p:nvPr/>
            </p:nvSpPr>
            <p:spPr bwMode="auto">
              <a:xfrm>
                <a:off x="1261" y="1881"/>
                <a:ext cx="51" cy="29"/>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5" y="77"/>
                    </a:moveTo>
                    <a:lnTo>
                      <a:pt x="5" y="77"/>
                    </a:lnTo>
                    <a:lnTo>
                      <a:pt x="27" y="77"/>
                    </a:lnTo>
                    <a:lnTo>
                      <a:pt x="50" y="76"/>
                    </a:lnTo>
                    <a:lnTo>
                      <a:pt x="71" y="77"/>
                    </a:lnTo>
                    <a:lnTo>
                      <a:pt x="90" y="78"/>
                    </a:lnTo>
                    <a:lnTo>
                      <a:pt x="107" y="79"/>
                    </a:lnTo>
                    <a:lnTo>
                      <a:pt x="125" y="82"/>
                    </a:lnTo>
                    <a:lnTo>
                      <a:pt x="141" y="84"/>
                    </a:lnTo>
                    <a:lnTo>
                      <a:pt x="156" y="86"/>
                    </a:lnTo>
                    <a:lnTo>
                      <a:pt x="169" y="89"/>
                    </a:lnTo>
                    <a:lnTo>
                      <a:pt x="181" y="92"/>
                    </a:lnTo>
                    <a:lnTo>
                      <a:pt x="192" y="95"/>
                    </a:lnTo>
                    <a:lnTo>
                      <a:pt x="202" y="98"/>
                    </a:lnTo>
                    <a:lnTo>
                      <a:pt x="212" y="102"/>
                    </a:lnTo>
                    <a:lnTo>
                      <a:pt x="218" y="105"/>
                    </a:lnTo>
                    <a:lnTo>
                      <a:pt x="225" y="109"/>
                    </a:lnTo>
                    <a:lnTo>
                      <a:pt x="231" y="112"/>
                    </a:lnTo>
                    <a:lnTo>
                      <a:pt x="236" y="115"/>
                    </a:lnTo>
                    <a:lnTo>
                      <a:pt x="239" y="117"/>
                    </a:lnTo>
                    <a:lnTo>
                      <a:pt x="241" y="120"/>
                    </a:lnTo>
                    <a:lnTo>
                      <a:pt x="242" y="121"/>
                    </a:lnTo>
                    <a:lnTo>
                      <a:pt x="244" y="122"/>
                    </a:lnTo>
                    <a:lnTo>
                      <a:pt x="244" y="120"/>
                    </a:lnTo>
                    <a:lnTo>
                      <a:pt x="242" y="117"/>
                    </a:lnTo>
                    <a:lnTo>
                      <a:pt x="242" y="113"/>
                    </a:lnTo>
                    <a:lnTo>
                      <a:pt x="245" y="109"/>
                    </a:lnTo>
                    <a:lnTo>
                      <a:pt x="247" y="104"/>
                    </a:lnTo>
                    <a:lnTo>
                      <a:pt x="250" y="101"/>
                    </a:lnTo>
                    <a:lnTo>
                      <a:pt x="254" y="99"/>
                    </a:lnTo>
                    <a:lnTo>
                      <a:pt x="256" y="98"/>
                    </a:lnTo>
                    <a:lnTo>
                      <a:pt x="257" y="97"/>
                    </a:lnTo>
                    <a:lnTo>
                      <a:pt x="266" y="174"/>
                    </a:lnTo>
                    <a:lnTo>
                      <a:pt x="277" y="172"/>
                    </a:lnTo>
                    <a:lnTo>
                      <a:pt x="288" y="169"/>
                    </a:lnTo>
                    <a:lnTo>
                      <a:pt x="300" y="164"/>
                    </a:lnTo>
                    <a:lnTo>
                      <a:pt x="310" y="158"/>
                    </a:lnTo>
                    <a:lnTo>
                      <a:pt x="318" y="149"/>
                    </a:lnTo>
                    <a:lnTo>
                      <a:pt x="325" y="137"/>
                    </a:lnTo>
                    <a:lnTo>
                      <a:pt x="328" y="126"/>
                    </a:lnTo>
                    <a:lnTo>
                      <a:pt x="329" y="114"/>
                    </a:lnTo>
                    <a:lnTo>
                      <a:pt x="327" y="104"/>
                    </a:lnTo>
                    <a:lnTo>
                      <a:pt x="324" y="94"/>
                    </a:lnTo>
                    <a:lnTo>
                      <a:pt x="319" y="85"/>
                    </a:lnTo>
                    <a:lnTo>
                      <a:pt x="313" y="76"/>
                    </a:lnTo>
                    <a:lnTo>
                      <a:pt x="307" y="69"/>
                    </a:lnTo>
                    <a:lnTo>
                      <a:pt x="299" y="62"/>
                    </a:lnTo>
                    <a:lnTo>
                      <a:pt x="291" y="55"/>
                    </a:lnTo>
                    <a:lnTo>
                      <a:pt x="281" y="49"/>
                    </a:lnTo>
                    <a:lnTo>
                      <a:pt x="271" y="43"/>
                    </a:lnTo>
                    <a:lnTo>
                      <a:pt x="260" y="37"/>
                    </a:lnTo>
                    <a:lnTo>
                      <a:pt x="247" y="32"/>
                    </a:lnTo>
                    <a:lnTo>
                      <a:pt x="234" y="27"/>
                    </a:lnTo>
                    <a:lnTo>
                      <a:pt x="221" y="23"/>
                    </a:lnTo>
                    <a:lnTo>
                      <a:pt x="206" y="18"/>
                    </a:lnTo>
                    <a:lnTo>
                      <a:pt x="190" y="14"/>
                    </a:lnTo>
                    <a:lnTo>
                      <a:pt x="174" y="10"/>
                    </a:lnTo>
                    <a:lnTo>
                      <a:pt x="156" y="7"/>
                    </a:lnTo>
                    <a:lnTo>
                      <a:pt x="136" y="5"/>
                    </a:lnTo>
                    <a:lnTo>
                      <a:pt x="117" y="3"/>
                    </a:lnTo>
                    <a:lnTo>
                      <a:pt x="95" y="1"/>
                    </a:lnTo>
                    <a:lnTo>
                      <a:pt x="73" y="0"/>
                    </a:lnTo>
                    <a:lnTo>
                      <a:pt x="50" y="0"/>
                    </a:lnTo>
                    <a:lnTo>
                      <a:pt x="25" y="0"/>
                    </a:lnTo>
                    <a:lnTo>
                      <a:pt x="0" y="1"/>
                    </a:lnTo>
                    <a:lnTo>
                      <a:pt x="5" y="77"/>
                    </a:lnTo>
                    <a:close/>
                  </a:path>
                </a:pathLst>
              </a:custGeom>
              <a:solidFill>
                <a:srgbClr val="1F1A17"/>
              </a:solidFill>
              <a:ln w="9525">
                <a:noFill/>
                <a:round/>
                <a:headEnd/>
                <a:tailEnd/>
              </a:ln>
            </p:spPr>
            <p:txBody>
              <a:bodyPr/>
              <a:lstStyle/>
              <a:p>
                <a:endParaRPr lang="pt-BR"/>
              </a:p>
            </p:txBody>
          </p:sp>
          <p:sp>
            <p:nvSpPr>
              <p:cNvPr id="63627" name="Freeform 1081"/>
              <p:cNvSpPr>
                <a:spLocks/>
              </p:cNvSpPr>
              <p:nvPr/>
            </p:nvSpPr>
            <p:spPr bwMode="auto">
              <a:xfrm>
                <a:off x="1217" y="1881"/>
                <a:ext cx="45" cy="52"/>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2" y="230"/>
                    </a:moveTo>
                    <a:lnTo>
                      <a:pt x="272" y="230"/>
                    </a:lnTo>
                    <a:lnTo>
                      <a:pt x="241" y="230"/>
                    </a:lnTo>
                    <a:lnTo>
                      <a:pt x="214" y="229"/>
                    </a:lnTo>
                    <a:lnTo>
                      <a:pt x="190" y="227"/>
                    </a:lnTo>
                    <a:lnTo>
                      <a:pt x="167" y="224"/>
                    </a:lnTo>
                    <a:lnTo>
                      <a:pt x="149" y="220"/>
                    </a:lnTo>
                    <a:lnTo>
                      <a:pt x="133" y="215"/>
                    </a:lnTo>
                    <a:lnTo>
                      <a:pt x="119" y="210"/>
                    </a:lnTo>
                    <a:lnTo>
                      <a:pt x="109" y="205"/>
                    </a:lnTo>
                    <a:lnTo>
                      <a:pt x="101" y="199"/>
                    </a:lnTo>
                    <a:lnTo>
                      <a:pt x="95" y="194"/>
                    </a:lnTo>
                    <a:lnTo>
                      <a:pt x="90" y="190"/>
                    </a:lnTo>
                    <a:lnTo>
                      <a:pt x="88" y="186"/>
                    </a:lnTo>
                    <a:lnTo>
                      <a:pt x="87" y="183"/>
                    </a:lnTo>
                    <a:lnTo>
                      <a:pt x="86" y="179"/>
                    </a:lnTo>
                    <a:lnTo>
                      <a:pt x="86" y="175"/>
                    </a:lnTo>
                    <a:lnTo>
                      <a:pt x="87" y="170"/>
                    </a:lnTo>
                    <a:lnTo>
                      <a:pt x="89" y="164"/>
                    </a:lnTo>
                    <a:lnTo>
                      <a:pt x="93" y="158"/>
                    </a:lnTo>
                    <a:lnTo>
                      <a:pt x="97" y="151"/>
                    </a:lnTo>
                    <a:lnTo>
                      <a:pt x="104" y="144"/>
                    </a:lnTo>
                    <a:lnTo>
                      <a:pt x="111" y="136"/>
                    </a:lnTo>
                    <a:lnTo>
                      <a:pt x="121" y="128"/>
                    </a:lnTo>
                    <a:lnTo>
                      <a:pt x="132" y="121"/>
                    </a:lnTo>
                    <a:lnTo>
                      <a:pt x="144" y="114"/>
                    </a:lnTo>
                    <a:lnTo>
                      <a:pt x="158" y="107"/>
                    </a:lnTo>
                    <a:lnTo>
                      <a:pt x="174" y="100"/>
                    </a:lnTo>
                    <a:lnTo>
                      <a:pt x="190" y="95"/>
                    </a:lnTo>
                    <a:lnTo>
                      <a:pt x="207" y="90"/>
                    </a:lnTo>
                    <a:lnTo>
                      <a:pt x="227" y="85"/>
                    </a:lnTo>
                    <a:lnTo>
                      <a:pt x="246" y="82"/>
                    </a:lnTo>
                    <a:lnTo>
                      <a:pt x="268" y="78"/>
                    </a:lnTo>
                    <a:lnTo>
                      <a:pt x="290" y="76"/>
                    </a:lnTo>
                    <a:lnTo>
                      <a:pt x="285" y="0"/>
                    </a:lnTo>
                    <a:lnTo>
                      <a:pt x="257" y="2"/>
                    </a:lnTo>
                    <a:lnTo>
                      <a:pt x="232" y="5"/>
                    </a:lnTo>
                    <a:lnTo>
                      <a:pt x="207" y="9"/>
                    </a:lnTo>
                    <a:lnTo>
                      <a:pt x="183" y="15"/>
                    </a:lnTo>
                    <a:lnTo>
                      <a:pt x="160" y="23"/>
                    </a:lnTo>
                    <a:lnTo>
                      <a:pt x="138" y="30"/>
                    </a:lnTo>
                    <a:lnTo>
                      <a:pt x="119" y="39"/>
                    </a:lnTo>
                    <a:lnTo>
                      <a:pt x="100" y="48"/>
                    </a:lnTo>
                    <a:lnTo>
                      <a:pt x="81" y="58"/>
                    </a:lnTo>
                    <a:lnTo>
                      <a:pt x="65" y="69"/>
                    </a:lnTo>
                    <a:lnTo>
                      <a:pt x="50" y="82"/>
                    </a:lnTo>
                    <a:lnTo>
                      <a:pt x="38" y="94"/>
                    </a:lnTo>
                    <a:lnTo>
                      <a:pt x="26" y="107"/>
                    </a:lnTo>
                    <a:lnTo>
                      <a:pt x="16" y="121"/>
                    </a:lnTo>
                    <a:lnTo>
                      <a:pt x="8" y="136"/>
                    </a:lnTo>
                    <a:lnTo>
                      <a:pt x="2" y="152"/>
                    </a:lnTo>
                    <a:lnTo>
                      <a:pt x="0" y="168"/>
                    </a:lnTo>
                    <a:lnTo>
                      <a:pt x="0" y="185"/>
                    </a:lnTo>
                    <a:lnTo>
                      <a:pt x="2" y="201"/>
                    </a:lnTo>
                    <a:lnTo>
                      <a:pt x="9" y="218"/>
                    </a:lnTo>
                    <a:lnTo>
                      <a:pt x="18" y="233"/>
                    </a:lnTo>
                    <a:lnTo>
                      <a:pt x="31" y="247"/>
                    </a:lnTo>
                    <a:lnTo>
                      <a:pt x="46" y="259"/>
                    </a:lnTo>
                    <a:lnTo>
                      <a:pt x="63" y="270"/>
                    </a:lnTo>
                    <a:lnTo>
                      <a:pt x="81" y="280"/>
                    </a:lnTo>
                    <a:lnTo>
                      <a:pt x="103" y="287"/>
                    </a:lnTo>
                    <a:lnTo>
                      <a:pt x="126" y="294"/>
                    </a:lnTo>
                    <a:lnTo>
                      <a:pt x="151" y="299"/>
                    </a:lnTo>
                    <a:lnTo>
                      <a:pt x="177" y="303"/>
                    </a:lnTo>
                    <a:lnTo>
                      <a:pt x="207" y="306"/>
                    </a:lnTo>
                    <a:lnTo>
                      <a:pt x="239" y="307"/>
                    </a:lnTo>
                    <a:lnTo>
                      <a:pt x="273" y="307"/>
                    </a:lnTo>
                    <a:lnTo>
                      <a:pt x="272" y="230"/>
                    </a:lnTo>
                    <a:close/>
                  </a:path>
                </a:pathLst>
              </a:custGeom>
              <a:solidFill>
                <a:srgbClr val="1F1A17"/>
              </a:solidFill>
              <a:ln w="9525">
                <a:noFill/>
                <a:round/>
                <a:headEnd/>
                <a:tailEnd/>
              </a:ln>
            </p:spPr>
            <p:txBody>
              <a:bodyPr/>
              <a:lstStyle/>
              <a:p>
                <a:endParaRPr lang="pt-BR"/>
              </a:p>
            </p:txBody>
          </p:sp>
          <p:sp>
            <p:nvSpPr>
              <p:cNvPr id="63628" name="Freeform 1082"/>
              <p:cNvSpPr>
                <a:spLocks/>
              </p:cNvSpPr>
              <p:nvPr/>
            </p:nvSpPr>
            <p:spPr bwMode="auto">
              <a:xfrm>
                <a:off x="1259" y="1905"/>
                <a:ext cx="51" cy="28"/>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7" y="78"/>
                    </a:moveTo>
                    <a:lnTo>
                      <a:pt x="37" y="78"/>
                    </a:lnTo>
                    <a:lnTo>
                      <a:pt x="94" y="79"/>
                    </a:lnTo>
                    <a:lnTo>
                      <a:pt x="144" y="81"/>
                    </a:lnTo>
                    <a:lnTo>
                      <a:pt x="165" y="83"/>
                    </a:lnTo>
                    <a:lnTo>
                      <a:pt x="185" y="85"/>
                    </a:lnTo>
                    <a:lnTo>
                      <a:pt x="201" y="88"/>
                    </a:lnTo>
                    <a:lnTo>
                      <a:pt x="215" y="90"/>
                    </a:lnTo>
                    <a:lnTo>
                      <a:pt x="228" y="93"/>
                    </a:lnTo>
                    <a:lnTo>
                      <a:pt x="237" y="95"/>
                    </a:lnTo>
                    <a:lnTo>
                      <a:pt x="244" y="97"/>
                    </a:lnTo>
                    <a:lnTo>
                      <a:pt x="247" y="99"/>
                    </a:lnTo>
                    <a:lnTo>
                      <a:pt x="246" y="99"/>
                    </a:lnTo>
                    <a:lnTo>
                      <a:pt x="243" y="95"/>
                    </a:lnTo>
                    <a:lnTo>
                      <a:pt x="238" y="85"/>
                    </a:lnTo>
                    <a:lnTo>
                      <a:pt x="239" y="72"/>
                    </a:lnTo>
                    <a:lnTo>
                      <a:pt x="243" y="63"/>
                    </a:lnTo>
                    <a:lnTo>
                      <a:pt x="246" y="60"/>
                    </a:lnTo>
                    <a:lnTo>
                      <a:pt x="245" y="60"/>
                    </a:lnTo>
                    <a:lnTo>
                      <a:pt x="242" y="62"/>
                    </a:lnTo>
                    <a:lnTo>
                      <a:pt x="235" y="66"/>
                    </a:lnTo>
                    <a:lnTo>
                      <a:pt x="225" y="69"/>
                    </a:lnTo>
                    <a:lnTo>
                      <a:pt x="212" y="72"/>
                    </a:lnTo>
                    <a:lnTo>
                      <a:pt x="197" y="75"/>
                    </a:lnTo>
                    <a:lnTo>
                      <a:pt x="180" y="78"/>
                    </a:lnTo>
                    <a:lnTo>
                      <a:pt x="161" y="80"/>
                    </a:lnTo>
                    <a:lnTo>
                      <a:pt x="139" y="83"/>
                    </a:lnTo>
                    <a:lnTo>
                      <a:pt x="116" y="85"/>
                    </a:lnTo>
                    <a:lnTo>
                      <a:pt x="62" y="88"/>
                    </a:lnTo>
                    <a:lnTo>
                      <a:pt x="0" y="90"/>
                    </a:lnTo>
                    <a:lnTo>
                      <a:pt x="1" y="167"/>
                    </a:lnTo>
                    <a:lnTo>
                      <a:pt x="67" y="165"/>
                    </a:lnTo>
                    <a:lnTo>
                      <a:pt x="123" y="162"/>
                    </a:lnTo>
                    <a:lnTo>
                      <a:pt x="149" y="159"/>
                    </a:lnTo>
                    <a:lnTo>
                      <a:pt x="173" y="156"/>
                    </a:lnTo>
                    <a:lnTo>
                      <a:pt x="195" y="153"/>
                    </a:lnTo>
                    <a:lnTo>
                      <a:pt x="215" y="150"/>
                    </a:lnTo>
                    <a:lnTo>
                      <a:pt x="233" y="146"/>
                    </a:lnTo>
                    <a:lnTo>
                      <a:pt x="250" y="142"/>
                    </a:lnTo>
                    <a:lnTo>
                      <a:pt x="265" y="138"/>
                    </a:lnTo>
                    <a:lnTo>
                      <a:pt x="278" y="133"/>
                    </a:lnTo>
                    <a:lnTo>
                      <a:pt x="291" y="126"/>
                    </a:lnTo>
                    <a:lnTo>
                      <a:pt x="302" y="119"/>
                    </a:lnTo>
                    <a:lnTo>
                      <a:pt x="314" y="108"/>
                    </a:lnTo>
                    <a:lnTo>
                      <a:pt x="323" y="91"/>
                    </a:lnTo>
                    <a:lnTo>
                      <a:pt x="324" y="71"/>
                    </a:lnTo>
                    <a:lnTo>
                      <a:pt x="315" y="52"/>
                    </a:lnTo>
                    <a:lnTo>
                      <a:pt x="304" y="41"/>
                    </a:lnTo>
                    <a:lnTo>
                      <a:pt x="291" y="33"/>
                    </a:lnTo>
                    <a:lnTo>
                      <a:pt x="278" y="27"/>
                    </a:lnTo>
                    <a:lnTo>
                      <a:pt x="265" y="22"/>
                    </a:lnTo>
                    <a:lnTo>
                      <a:pt x="250" y="18"/>
                    </a:lnTo>
                    <a:lnTo>
                      <a:pt x="234" y="15"/>
                    </a:lnTo>
                    <a:lnTo>
                      <a:pt x="215" y="12"/>
                    </a:lnTo>
                    <a:lnTo>
                      <a:pt x="196" y="9"/>
                    </a:lnTo>
                    <a:lnTo>
                      <a:pt x="174" y="7"/>
                    </a:lnTo>
                    <a:lnTo>
                      <a:pt x="150" y="5"/>
                    </a:lnTo>
                    <a:lnTo>
                      <a:pt x="98" y="2"/>
                    </a:lnTo>
                    <a:lnTo>
                      <a:pt x="37" y="0"/>
                    </a:lnTo>
                    <a:lnTo>
                      <a:pt x="37" y="78"/>
                    </a:lnTo>
                    <a:close/>
                  </a:path>
                </a:pathLst>
              </a:custGeom>
              <a:solidFill>
                <a:srgbClr val="1F1A17"/>
              </a:solidFill>
              <a:ln w="9525">
                <a:noFill/>
                <a:round/>
                <a:headEnd/>
                <a:tailEnd/>
              </a:ln>
            </p:spPr>
            <p:txBody>
              <a:bodyPr/>
              <a:lstStyle/>
              <a:p>
                <a:endParaRPr lang="pt-BR"/>
              </a:p>
            </p:txBody>
          </p:sp>
          <p:sp>
            <p:nvSpPr>
              <p:cNvPr id="63629" name="Freeform 1083"/>
              <p:cNvSpPr>
                <a:spLocks/>
              </p:cNvSpPr>
              <p:nvPr/>
            </p:nvSpPr>
            <p:spPr bwMode="auto">
              <a:xfrm>
                <a:off x="1215" y="1905"/>
                <a:ext cx="50" cy="48"/>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8" y="218"/>
                    </a:moveTo>
                    <a:lnTo>
                      <a:pt x="318" y="218"/>
                    </a:lnTo>
                    <a:lnTo>
                      <a:pt x="283" y="218"/>
                    </a:lnTo>
                    <a:lnTo>
                      <a:pt x="253" y="217"/>
                    </a:lnTo>
                    <a:lnTo>
                      <a:pt x="224" y="215"/>
                    </a:lnTo>
                    <a:lnTo>
                      <a:pt x="199" y="211"/>
                    </a:lnTo>
                    <a:lnTo>
                      <a:pt x="176" y="207"/>
                    </a:lnTo>
                    <a:lnTo>
                      <a:pt x="155" y="203"/>
                    </a:lnTo>
                    <a:lnTo>
                      <a:pt x="138" y="197"/>
                    </a:lnTo>
                    <a:lnTo>
                      <a:pt x="123" y="192"/>
                    </a:lnTo>
                    <a:lnTo>
                      <a:pt x="112" y="185"/>
                    </a:lnTo>
                    <a:lnTo>
                      <a:pt x="103" y="179"/>
                    </a:lnTo>
                    <a:lnTo>
                      <a:pt x="96" y="173"/>
                    </a:lnTo>
                    <a:lnTo>
                      <a:pt x="91" y="169"/>
                    </a:lnTo>
                    <a:lnTo>
                      <a:pt x="88" y="165"/>
                    </a:lnTo>
                    <a:lnTo>
                      <a:pt x="87" y="161"/>
                    </a:lnTo>
                    <a:lnTo>
                      <a:pt x="87" y="158"/>
                    </a:lnTo>
                    <a:lnTo>
                      <a:pt x="87" y="155"/>
                    </a:lnTo>
                    <a:lnTo>
                      <a:pt x="87" y="151"/>
                    </a:lnTo>
                    <a:lnTo>
                      <a:pt x="89" y="147"/>
                    </a:lnTo>
                    <a:lnTo>
                      <a:pt x="92" y="142"/>
                    </a:lnTo>
                    <a:lnTo>
                      <a:pt x="98" y="136"/>
                    </a:lnTo>
                    <a:lnTo>
                      <a:pt x="105" y="129"/>
                    </a:lnTo>
                    <a:lnTo>
                      <a:pt x="114" y="122"/>
                    </a:lnTo>
                    <a:lnTo>
                      <a:pt x="126" y="115"/>
                    </a:lnTo>
                    <a:lnTo>
                      <a:pt x="139" y="108"/>
                    </a:lnTo>
                    <a:lnTo>
                      <a:pt x="155" y="102"/>
                    </a:lnTo>
                    <a:lnTo>
                      <a:pt x="173" y="96"/>
                    </a:lnTo>
                    <a:lnTo>
                      <a:pt x="193" y="91"/>
                    </a:lnTo>
                    <a:lnTo>
                      <a:pt x="214" y="87"/>
                    </a:lnTo>
                    <a:lnTo>
                      <a:pt x="238" y="83"/>
                    </a:lnTo>
                    <a:lnTo>
                      <a:pt x="263" y="80"/>
                    </a:lnTo>
                    <a:lnTo>
                      <a:pt x="290" y="79"/>
                    </a:lnTo>
                    <a:lnTo>
                      <a:pt x="319" y="78"/>
                    </a:lnTo>
                    <a:lnTo>
                      <a:pt x="319" y="0"/>
                    </a:lnTo>
                    <a:lnTo>
                      <a:pt x="286" y="2"/>
                    </a:lnTo>
                    <a:lnTo>
                      <a:pt x="255" y="4"/>
                    </a:lnTo>
                    <a:lnTo>
                      <a:pt x="225" y="7"/>
                    </a:lnTo>
                    <a:lnTo>
                      <a:pt x="197" y="12"/>
                    </a:lnTo>
                    <a:lnTo>
                      <a:pt x="170" y="17"/>
                    </a:lnTo>
                    <a:lnTo>
                      <a:pt x="145" y="24"/>
                    </a:lnTo>
                    <a:lnTo>
                      <a:pt x="122" y="31"/>
                    </a:lnTo>
                    <a:lnTo>
                      <a:pt x="100" y="40"/>
                    </a:lnTo>
                    <a:lnTo>
                      <a:pt x="81" y="49"/>
                    </a:lnTo>
                    <a:lnTo>
                      <a:pt x="64" y="60"/>
                    </a:lnTo>
                    <a:lnTo>
                      <a:pt x="48" y="72"/>
                    </a:lnTo>
                    <a:lnTo>
                      <a:pt x="33" y="85"/>
                    </a:lnTo>
                    <a:lnTo>
                      <a:pt x="22" y="98"/>
                    </a:lnTo>
                    <a:lnTo>
                      <a:pt x="11" y="113"/>
                    </a:lnTo>
                    <a:lnTo>
                      <a:pt x="4" y="130"/>
                    </a:lnTo>
                    <a:lnTo>
                      <a:pt x="0" y="146"/>
                    </a:lnTo>
                    <a:lnTo>
                      <a:pt x="0" y="163"/>
                    </a:lnTo>
                    <a:lnTo>
                      <a:pt x="3" y="180"/>
                    </a:lnTo>
                    <a:lnTo>
                      <a:pt x="10" y="198"/>
                    </a:lnTo>
                    <a:lnTo>
                      <a:pt x="20" y="213"/>
                    </a:lnTo>
                    <a:lnTo>
                      <a:pt x="33" y="227"/>
                    </a:lnTo>
                    <a:lnTo>
                      <a:pt x="48" y="239"/>
                    </a:lnTo>
                    <a:lnTo>
                      <a:pt x="65" y="250"/>
                    </a:lnTo>
                    <a:lnTo>
                      <a:pt x="84" y="260"/>
                    </a:lnTo>
                    <a:lnTo>
                      <a:pt x="106" y="269"/>
                    </a:lnTo>
                    <a:lnTo>
                      <a:pt x="130" y="276"/>
                    </a:lnTo>
                    <a:lnTo>
                      <a:pt x="155" y="282"/>
                    </a:lnTo>
                    <a:lnTo>
                      <a:pt x="184" y="287"/>
                    </a:lnTo>
                    <a:lnTo>
                      <a:pt x="215" y="291"/>
                    </a:lnTo>
                    <a:lnTo>
                      <a:pt x="247" y="294"/>
                    </a:lnTo>
                    <a:lnTo>
                      <a:pt x="282" y="295"/>
                    </a:lnTo>
                    <a:lnTo>
                      <a:pt x="320" y="295"/>
                    </a:lnTo>
                    <a:lnTo>
                      <a:pt x="318" y="218"/>
                    </a:lnTo>
                    <a:close/>
                  </a:path>
                </a:pathLst>
              </a:custGeom>
              <a:solidFill>
                <a:srgbClr val="1F1A17"/>
              </a:solidFill>
              <a:ln w="9525">
                <a:noFill/>
                <a:round/>
                <a:headEnd/>
                <a:tailEnd/>
              </a:ln>
            </p:spPr>
            <p:txBody>
              <a:bodyPr/>
              <a:lstStyle/>
              <a:p>
                <a:endParaRPr lang="pt-BR"/>
              </a:p>
            </p:txBody>
          </p:sp>
          <p:sp>
            <p:nvSpPr>
              <p:cNvPr id="63630" name="Freeform 1084"/>
              <p:cNvSpPr>
                <a:spLocks/>
              </p:cNvSpPr>
              <p:nvPr/>
            </p:nvSpPr>
            <p:spPr bwMode="auto">
              <a:xfrm>
                <a:off x="1261" y="1931"/>
                <a:ext cx="49" cy="22"/>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4" y="82"/>
                    </a:lnTo>
                    <a:lnTo>
                      <a:pt x="135" y="86"/>
                    </a:lnTo>
                    <a:lnTo>
                      <a:pt x="172" y="89"/>
                    </a:lnTo>
                    <a:lnTo>
                      <a:pt x="201" y="94"/>
                    </a:lnTo>
                    <a:lnTo>
                      <a:pt x="224" y="98"/>
                    </a:lnTo>
                    <a:lnTo>
                      <a:pt x="239" y="102"/>
                    </a:lnTo>
                    <a:lnTo>
                      <a:pt x="244" y="104"/>
                    </a:lnTo>
                    <a:lnTo>
                      <a:pt x="232" y="95"/>
                    </a:lnTo>
                    <a:lnTo>
                      <a:pt x="225" y="71"/>
                    </a:lnTo>
                    <a:lnTo>
                      <a:pt x="236" y="49"/>
                    </a:lnTo>
                    <a:lnTo>
                      <a:pt x="244" y="44"/>
                    </a:lnTo>
                    <a:lnTo>
                      <a:pt x="240" y="45"/>
                    </a:lnTo>
                    <a:lnTo>
                      <a:pt x="232" y="46"/>
                    </a:lnTo>
                    <a:lnTo>
                      <a:pt x="221" y="48"/>
                    </a:lnTo>
                    <a:lnTo>
                      <a:pt x="189" y="51"/>
                    </a:lnTo>
                    <a:lnTo>
                      <a:pt x="145" y="54"/>
                    </a:lnTo>
                    <a:lnTo>
                      <a:pt x="90" y="56"/>
                    </a:lnTo>
                    <a:lnTo>
                      <a:pt x="23" y="57"/>
                    </a:lnTo>
                    <a:lnTo>
                      <a:pt x="25" y="134"/>
                    </a:lnTo>
                    <a:lnTo>
                      <a:pt x="94" y="132"/>
                    </a:lnTo>
                    <a:lnTo>
                      <a:pt x="150" y="130"/>
                    </a:lnTo>
                    <a:lnTo>
                      <a:pt x="197" y="128"/>
                    </a:lnTo>
                    <a:lnTo>
                      <a:pt x="231" y="124"/>
                    </a:lnTo>
                    <a:lnTo>
                      <a:pt x="247" y="122"/>
                    </a:lnTo>
                    <a:lnTo>
                      <a:pt x="260" y="120"/>
                    </a:lnTo>
                    <a:lnTo>
                      <a:pt x="271" y="117"/>
                    </a:lnTo>
                    <a:lnTo>
                      <a:pt x="283" y="113"/>
                    </a:lnTo>
                    <a:lnTo>
                      <a:pt x="297" y="103"/>
                    </a:lnTo>
                    <a:lnTo>
                      <a:pt x="311" y="77"/>
                    </a:lnTo>
                    <a:lnTo>
                      <a:pt x="302" y="49"/>
                    </a:lnTo>
                    <a:lnTo>
                      <a:pt x="285" y="36"/>
                    </a:lnTo>
                    <a:lnTo>
                      <a:pt x="266" y="29"/>
                    </a:lnTo>
                    <a:lnTo>
                      <a:pt x="244" y="22"/>
                    </a:lnTo>
                    <a:lnTo>
                      <a:pt x="216" y="18"/>
                    </a:lnTo>
                    <a:lnTo>
                      <a:pt x="183" y="13"/>
                    </a:lnTo>
                    <a:lnTo>
                      <a:pt x="144" y="9"/>
                    </a:lnTo>
                    <a:lnTo>
                      <a:pt x="102" y="6"/>
                    </a:lnTo>
                    <a:lnTo>
                      <a:pt x="55" y="2"/>
                    </a:lnTo>
                    <a:lnTo>
                      <a:pt x="5" y="0"/>
                    </a:lnTo>
                    <a:lnTo>
                      <a:pt x="0" y="76"/>
                    </a:lnTo>
                    <a:close/>
                  </a:path>
                </a:pathLst>
              </a:custGeom>
              <a:solidFill>
                <a:srgbClr val="1F1A17"/>
              </a:solidFill>
              <a:ln w="9525">
                <a:noFill/>
                <a:round/>
                <a:headEnd/>
                <a:tailEnd/>
              </a:ln>
            </p:spPr>
            <p:txBody>
              <a:bodyPr/>
              <a:lstStyle/>
              <a:p>
                <a:endParaRPr lang="pt-BR"/>
              </a:p>
            </p:txBody>
          </p:sp>
          <p:sp>
            <p:nvSpPr>
              <p:cNvPr id="63631" name="Freeform 1085"/>
              <p:cNvSpPr>
                <a:spLocks/>
              </p:cNvSpPr>
              <p:nvPr/>
            </p:nvSpPr>
            <p:spPr bwMode="auto">
              <a:xfrm>
                <a:off x="1217" y="1931"/>
                <a:ext cx="45"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5" y="180"/>
                    </a:lnTo>
                    <a:lnTo>
                      <a:pt x="218" y="178"/>
                    </a:lnTo>
                    <a:lnTo>
                      <a:pt x="194" y="176"/>
                    </a:lnTo>
                    <a:lnTo>
                      <a:pt x="172" y="173"/>
                    </a:lnTo>
                    <a:lnTo>
                      <a:pt x="153" y="169"/>
                    </a:lnTo>
                    <a:lnTo>
                      <a:pt x="136" y="164"/>
                    </a:lnTo>
                    <a:lnTo>
                      <a:pt x="122" y="160"/>
                    </a:lnTo>
                    <a:lnTo>
                      <a:pt x="110" y="155"/>
                    </a:lnTo>
                    <a:lnTo>
                      <a:pt x="101" y="149"/>
                    </a:lnTo>
                    <a:lnTo>
                      <a:pt x="94" y="145"/>
                    </a:lnTo>
                    <a:lnTo>
                      <a:pt x="91" y="141"/>
                    </a:lnTo>
                    <a:lnTo>
                      <a:pt x="89" y="138"/>
                    </a:lnTo>
                    <a:lnTo>
                      <a:pt x="88" y="136"/>
                    </a:lnTo>
                    <a:lnTo>
                      <a:pt x="86" y="135"/>
                    </a:lnTo>
                    <a:lnTo>
                      <a:pt x="86" y="134"/>
                    </a:lnTo>
                    <a:lnTo>
                      <a:pt x="86" y="132"/>
                    </a:lnTo>
                    <a:lnTo>
                      <a:pt x="88" y="130"/>
                    </a:lnTo>
                    <a:lnTo>
                      <a:pt x="90" y="127"/>
                    </a:lnTo>
                    <a:lnTo>
                      <a:pt x="93" y="123"/>
                    </a:lnTo>
                    <a:lnTo>
                      <a:pt x="98" y="118"/>
                    </a:lnTo>
                    <a:lnTo>
                      <a:pt x="105" y="113"/>
                    </a:lnTo>
                    <a:lnTo>
                      <a:pt x="113" y="108"/>
                    </a:lnTo>
                    <a:lnTo>
                      <a:pt x="123" y="102"/>
                    </a:lnTo>
                    <a:lnTo>
                      <a:pt x="134" y="97"/>
                    </a:lnTo>
                    <a:lnTo>
                      <a:pt x="148" y="93"/>
                    </a:lnTo>
                    <a:lnTo>
                      <a:pt x="163" y="87"/>
                    </a:lnTo>
                    <a:lnTo>
                      <a:pt x="179" y="84"/>
                    </a:lnTo>
                    <a:lnTo>
                      <a:pt x="196" y="81"/>
                    </a:lnTo>
                    <a:lnTo>
                      <a:pt x="216" y="79"/>
                    </a:lnTo>
                    <a:lnTo>
                      <a:pt x="236" y="77"/>
                    </a:lnTo>
                    <a:lnTo>
                      <a:pt x="258" y="77"/>
                    </a:lnTo>
                    <a:lnTo>
                      <a:pt x="281" y="77"/>
                    </a:lnTo>
                    <a:lnTo>
                      <a:pt x="286" y="1"/>
                    </a:lnTo>
                    <a:lnTo>
                      <a:pt x="258" y="0"/>
                    </a:lnTo>
                    <a:lnTo>
                      <a:pt x="232" y="1"/>
                    </a:lnTo>
                    <a:lnTo>
                      <a:pt x="207" y="2"/>
                    </a:lnTo>
                    <a:lnTo>
                      <a:pt x="183" y="5"/>
                    </a:lnTo>
                    <a:lnTo>
                      <a:pt x="161" y="9"/>
                    </a:lnTo>
                    <a:lnTo>
                      <a:pt x="139" y="14"/>
                    </a:lnTo>
                    <a:lnTo>
                      <a:pt x="118" y="20"/>
                    </a:lnTo>
                    <a:lnTo>
                      <a:pt x="99" y="26"/>
                    </a:lnTo>
                    <a:lnTo>
                      <a:pt x="82" y="35"/>
                    </a:lnTo>
                    <a:lnTo>
                      <a:pt x="66" y="43"/>
                    </a:lnTo>
                    <a:lnTo>
                      <a:pt x="51" y="53"/>
                    </a:lnTo>
                    <a:lnTo>
                      <a:pt x="37" y="63"/>
                    </a:lnTo>
                    <a:lnTo>
                      <a:pt x="26" y="74"/>
                    </a:lnTo>
                    <a:lnTo>
                      <a:pt x="16" y="86"/>
                    </a:lnTo>
                    <a:lnTo>
                      <a:pt x="8" y="101"/>
                    </a:lnTo>
                    <a:lnTo>
                      <a:pt x="3" y="116"/>
                    </a:lnTo>
                    <a:lnTo>
                      <a:pt x="0" y="131"/>
                    </a:lnTo>
                    <a:lnTo>
                      <a:pt x="2" y="147"/>
                    </a:lnTo>
                    <a:lnTo>
                      <a:pt x="6" y="164"/>
                    </a:lnTo>
                    <a:lnTo>
                      <a:pt x="13" y="178"/>
                    </a:lnTo>
                    <a:lnTo>
                      <a:pt x="25" y="191"/>
                    </a:lnTo>
                    <a:lnTo>
                      <a:pt x="37" y="203"/>
                    </a:lnTo>
                    <a:lnTo>
                      <a:pt x="52" y="213"/>
                    </a:lnTo>
                    <a:lnTo>
                      <a:pt x="69" y="223"/>
                    </a:lnTo>
                    <a:lnTo>
                      <a:pt x="88" y="231"/>
                    </a:lnTo>
                    <a:lnTo>
                      <a:pt x="108" y="238"/>
                    </a:lnTo>
                    <a:lnTo>
                      <a:pt x="131" y="243"/>
                    </a:lnTo>
                    <a:lnTo>
                      <a:pt x="156" y="248"/>
                    </a:lnTo>
                    <a:lnTo>
                      <a:pt x="183" y="252"/>
                    </a:lnTo>
                    <a:lnTo>
                      <a:pt x="211" y="255"/>
                    </a:lnTo>
                    <a:lnTo>
                      <a:pt x="242" y="256"/>
                    </a:lnTo>
                    <a:lnTo>
                      <a:pt x="276" y="257"/>
                    </a:lnTo>
                    <a:lnTo>
                      <a:pt x="276" y="180"/>
                    </a:lnTo>
                    <a:close/>
                  </a:path>
                </a:pathLst>
              </a:custGeom>
              <a:solidFill>
                <a:srgbClr val="1F1A17"/>
              </a:solidFill>
              <a:ln w="9525">
                <a:noFill/>
                <a:round/>
                <a:headEnd/>
                <a:tailEnd/>
              </a:ln>
            </p:spPr>
            <p:txBody>
              <a:bodyPr/>
              <a:lstStyle/>
              <a:p>
                <a:endParaRPr lang="pt-BR"/>
              </a:p>
            </p:txBody>
          </p:sp>
          <p:sp>
            <p:nvSpPr>
              <p:cNvPr id="63632" name="Freeform 1086"/>
              <p:cNvSpPr>
                <a:spLocks/>
              </p:cNvSpPr>
              <p:nvPr/>
            </p:nvSpPr>
            <p:spPr bwMode="auto">
              <a:xfrm>
                <a:off x="1261" y="1953"/>
                <a:ext cx="47" cy="21"/>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6"/>
                    </a:moveTo>
                    <a:lnTo>
                      <a:pt x="22" y="76"/>
                    </a:lnTo>
                    <a:lnTo>
                      <a:pt x="77" y="77"/>
                    </a:lnTo>
                    <a:lnTo>
                      <a:pt x="124" y="78"/>
                    </a:lnTo>
                    <a:lnTo>
                      <a:pt x="164" y="81"/>
                    </a:lnTo>
                    <a:lnTo>
                      <a:pt x="196" y="84"/>
                    </a:lnTo>
                    <a:lnTo>
                      <a:pt x="220" y="87"/>
                    </a:lnTo>
                    <a:lnTo>
                      <a:pt x="235" y="92"/>
                    </a:lnTo>
                    <a:lnTo>
                      <a:pt x="236" y="92"/>
                    </a:lnTo>
                    <a:lnTo>
                      <a:pt x="234" y="91"/>
                    </a:lnTo>
                    <a:lnTo>
                      <a:pt x="226" y="82"/>
                    </a:lnTo>
                    <a:lnTo>
                      <a:pt x="219" y="61"/>
                    </a:lnTo>
                    <a:lnTo>
                      <a:pt x="227" y="42"/>
                    </a:lnTo>
                    <a:lnTo>
                      <a:pt x="235" y="37"/>
                    </a:lnTo>
                    <a:lnTo>
                      <a:pt x="236" y="36"/>
                    </a:lnTo>
                    <a:lnTo>
                      <a:pt x="234" y="36"/>
                    </a:lnTo>
                    <a:lnTo>
                      <a:pt x="218" y="40"/>
                    </a:lnTo>
                    <a:lnTo>
                      <a:pt x="191" y="43"/>
                    </a:lnTo>
                    <a:lnTo>
                      <a:pt x="157" y="46"/>
                    </a:lnTo>
                    <a:lnTo>
                      <a:pt x="114" y="49"/>
                    </a:lnTo>
                    <a:lnTo>
                      <a:pt x="61" y="51"/>
                    </a:lnTo>
                    <a:lnTo>
                      <a:pt x="0" y="51"/>
                    </a:lnTo>
                    <a:lnTo>
                      <a:pt x="0" y="128"/>
                    </a:lnTo>
                    <a:lnTo>
                      <a:pt x="63" y="127"/>
                    </a:lnTo>
                    <a:lnTo>
                      <a:pt x="117" y="126"/>
                    </a:lnTo>
                    <a:lnTo>
                      <a:pt x="164" y="123"/>
                    </a:lnTo>
                    <a:lnTo>
                      <a:pt x="202" y="120"/>
                    </a:lnTo>
                    <a:lnTo>
                      <a:pt x="234" y="115"/>
                    </a:lnTo>
                    <a:lnTo>
                      <a:pt x="257" y="111"/>
                    </a:lnTo>
                    <a:lnTo>
                      <a:pt x="269" y="107"/>
                    </a:lnTo>
                    <a:lnTo>
                      <a:pt x="281" y="101"/>
                    </a:lnTo>
                    <a:lnTo>
                      <a:pt x="294" y="91"/>
                    </a:lnTo>
                    <a:lnTo>
                      <a:pt x="306" y="66"/>
                    </a:lnTo>
                    <a:lnTo>
                      <a:pt x="297" y="40"/>
                    </a:lnTo>
                    <a:lnTo>
                      <a:pt x="284" y="28"/>
                    </a:lnTo>
                    <a:lnTo>
                      <a:pt x="271" y="21"/>
                    </a:lnTo>
                    <a:lnTo>
                      <a:pt x="259" y="17"/>
                    </a:lnTo>
                    <a:lnTo>
                      <a:pt x="237" y="12"/>
                    </a:lnTo>
                    <a:lnTo>
                      <a:pt x="207" y="8"/>
                    </a:lnTo>
                    <a:lnTo>
                      <a:pt x="171" y="4"/>
                    </a:lnTo>
                    <a:lnTo>
                      <a:pt x="128" y="2"/>
                    </a:lnTo>
                    <a:lnTo>
                      <a:pt x="78" y="0"/>
                    </a:lnTo>
                    <a:lnTo>
                      <a:pt x="22" y="0"/>
                    </a:lnTo>
                    <a:lnTo>
                      <a:pt x="22" y="76"/>
                    </a:lnTo>
                    <a:close/>
                  </a:path>
                </a:pathLst>
              </a:custGeom>
              <a:solidFill>
                <a:srgbClr val="1F1A17"/>
              </a:solidFill>
              <a:ln w="9525">
                <a:noFill/>
                <a:round/>
                <a:headEnd/>
                <a:tailEnd/>
              </a:ln>
            </p:spPr>
            <p:txBody>
              <a:bodyPr/>
              <a:lstStyle/>
              <a:p>
                <a:endParaRPr lang="pt-BR"/>
              </a:p>
            </p:txBody>
          </p:sp>
          <p:sp>
            <p:nvSpPr>
              <p:cNvPr id="63633" name="Freeform 1087"/>
              <p:cNvSpPr>
                <a:spLocks/>
              </p:cNvSpPr>
              <p:nvPr/>
            </p:nvSpPr>
            <p:spPr bwMode="auto">
              <a:xfrm>
                <a:off x="1214" y="1953"/>
                <a:ext cx="50" cy="40"/>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6" y="166"/>
                    </a:moveTo>
                    <a:lnTo>
                      <a:pt x="286" y="166"/>
                    </a:lnTo>
                    <a:lnTo>
                      <a:pt x="254" y="166"/>
                    </a:lnTo>
                    <a:lnTo>
                      <a:pt x="226" y="166"/>
                    </a:lnTo>
                    <a:lnTo>
                      <a:pt x="199" y="164"/>
                    </a:lnTo>
                    <a:lnTo>
                      <a:pt x="175" y="161"/>
                    </a:lnTo>
                    <a:lnTo>
                      <a:pt x="155" y="158"/>
                    </a:lnTo>
                    <a:lnTo>
                      <a:pt x="136" y="155"/>
                    </a:lnTo>
                    <a:lnTo>
                      <a:pt x="122" y="151"/>
                    </a:lnTo>
                    <a:lnTo>
                      <a:pt x="109" y="146"/>
                    </a:lnTo>
                    <a:lnTo>
                      <a:pt x="100" y="141"/>
                    </a:lnTo>
                    <a:lnTo>
                      <a:pt x="93" y="138"/>
                    </a:lnTo>
                    <a:lnTo>
                      <a:pt x="88" y="134"/>
                    </a:lnTo>
                    <a:lnTo>
                      <a:pt x="86" y="132"/>
                    </a:lnTo>
                    <a:lnTo>
                      <a:pt x="86" y="133"/>
                    </a:lnTo>
                    <a:lnTo>
                      <a:pt x="86" y="134"/>
                    </a:lnTo>
                    <a:lnTo>
                      <a:pt x="87" y="133"/>
                    </a:lnTo>
                    <a:lnTo>
                      <a:pt x="88" y="131"/>
                    </a:lnTo>
                    <a:lnTo>
                      <a:pt x="92" y="127"/>
                    </a:lnTo>
                    <a:lnTo>
                      <a:pt x="98" y="122"/>
                    </a:lnTo>
                    <a:lnTo>
                      <a:pt x="106" y="117"/>
                    </a:lnTo>
                    <a:lnTo>
                      <a:pt x="116" y="112"/>
                    </a:lnTo>
                    <a:lnTo>
                      <a:pt x="127" y="106"/>
                    </a:lnTo>
                    <a:lnTo>
                      <a:pt x="141" y="101"/>
                    </a:lnTo>
                    <a:lnTo>
                      <a:pt x="157" y="96"/>
                    </a:lnTo>
                    <a:lnTo>
                      <a:pt x="175" y="92"/>
                    </a:lnTo>
                    <a:lnTo>
                      <a:pt x="195" y="87"/>
                    </a:lnTo>
                    <a:lnTo>
                      <a:pt x="215" y="83"/>
                    </a:lnTo>
                    <a:lnTo>
                      <a:pt x="238" y="80"/>
                    </a:lnTo>
                    <a:lnTo>
                      <a:pt x="262" y="78"/>
                    </a:lnTo>
                    <a:lnTo>
                      <a:pt x="289" y="77"/>
                    </a:lnTo>
                    <a:lnTo>
                      <a:pt x="316" y="76"/>
                    </a:lnTo>
                    <a:lnTo>
                      <a:pt x="316" y="0"/>
                    </a:lnTo>
                    <a:lnTo>
                      <a:pt x="285" y="0"/>
                    </a:lnTo>
                    <a:lnTo>
                      <a:pt x="255" y="2"/>
                    </a:lnTo>
                    <a:lnTo>
                      <a:pt x="228" y="4"/>
                    </a:lnTo>
                    <a:lnTo>
                      <a:pt x="202" y="7"/>
                    </a:lnTo>
                    <a:lnTo>
                      <a:pt x="177" y="12"/>
                    </a:lnTo>
                    <a:lnTo>
                      <a:pt x="152" y="17"/>
                    </a:lnTo>
                    <a:lnTo>
                      <a:pt x="131" y="22"/>
                    </a:lnTo>
                    <a:lnTo>
                      <a:pt x="110" y="30"/>
                    </a:lnTo>
                    <a:lnTo>
                      <a:pt x="91" y="37"/>
                    </a:lnTo>
                    <a:lnTo>
                      <a:pt x="74" y="45"/>
                    </a:lnTo>
                    <a:lnTo>
                      <a:pt x="58" y="53"/>
                    </a:lnTo>
                    <a:lnTo>
                      <a:pt x="43" y="63"/>
                    </a:lnTo>
                    <a:lnTo>
                      <a:pt x="30" y="73"/>
                    </a:lnTo>
                    <a:lnTo>
                      <a:pt x="19" y="85"/>
                    </a:lnTo>
                    <a:lnTo>
                      <a:pt x="9" y="99"/>
                    </a:lnTo>
                    <a:lnTo>
                      <a:pt x="3" y="113"/>
                    </a:lnTo>
                    <a:lnTo>
                      <a:pt x="0" y="129"/>
                    </a:lnTo>
                    <a:lnTo>
                      <a:pt x="0" y="146"/>
                    </a:lnTo>
                    <a:lnTo>
                      <a:pt x="6" y="163"/>
                    </a:lnTo>
                    <a:lnTo>
                      <a:pt x="15" y="177"/>
                    </a:lnTo>
                    <a:lnTo>
                      <a:pt x="28" y="189"/>
                    </a:lnTo>
                    <a:lnTo>
                      <a:pt x="42" y="200"/>
                    </a:lnTo>
                    <a:lnTo>
                      <a:pt x="58" y="208"/>
                    </a:lnTo>
                    <a:lnTo>
                      <a:pt x="75" y="217"/>
                    </a:lnTo>
                    <a:lnTo>
                      <a:pt x="94" y="224"/>
                    </a:lnTo>
                    <a:lnTo>
                      <a:pt x="115" y="229"/>
                    </a:lnTo>
                    <a:lnTo>
                      <a:pt x="139" y="234"/>
                    </a:lnTo>
                    <a:lnTo>
                      <a:pt x="164" y="237"/>
                    </a:lnTo>
                    <a:lnTo>
                      <a:pt x="191" y="240"/>
                    </a:lnTo>
                    <a:lnTo>
                      <a:pt x="221" y="242"/>
                    </a:lnTo>
                    <a:lnTo>
                      <a:pt x="253" y="243"/>
                    </a:lnTo>
                    <a:lnTo>
                      <a:pt x="287" y="243"/>
                    </a:lnTo>
                    <a:lnTo>
                      <a:pt x="286" y="166"/>
                    </a:lnTo>
                    <a:close/>
                  </a:path>
                </a:pathLst>
              </a:custGeom>
              <a:solidFill>
                <a:srgbClr val="1F1A17"/>
              </a:solidFill>
              <a:ln w="9525">
                <a:noFill/>
                <a:round/>
                <a:headEnd/>
                <a:tailEnd/>
              </a:ln>
            </p:spPr>
            <p:txBody>
              <a:bodyPr/>
              <a:lstStyle/>
              <a:p>
                <a:endParaRPr lang="pt-BR"/>
              </a:p>
            </p:txBody>
          </p:sp>
          <p:sp>
            <p:nvSpPr>
              <p:cNvPr id="63634" name="Freeform 1088"/>
              <p:cNvSpPr>
                <a:spLocks/>
              </p:cNvSpPr>
              <p:nvPr/>
            </p:nvSpPr>
            <p:spPr bwMode="auto">
              <a:xfrm>
                <a:off x="1259" y="1969"/>
                <a:ext cx="48" cy="24"/>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2" y="77"/>
                    </a:moveTo>
                    <a:lnTo>
                      <a:pt x="22" y="77"/>
                    </a:lnTo>
                    <a:lnTo>
                      <a:pt x="75" y="78"/>
                    </a:lnTo>
                    <a:lnTo>
                      <a:pt x="120" y="79"/>
                    </a:lnTo>
                    <a:lnTo>
                      <a:pt x="161" y="82"/>
                    </a:lnTo>
                    <a:lnTo>
                      <a:pt x="191" y="86"/>
                    </a:lnTo>
                    <a:lnTo>
                      <a:pt x="215" y="90"/>
                    </a:lnTo>
                    <a:lnTo>
                      <a:pt x="233" y="94"/>
                    </a:lnTo>
                    <a:lnTo>
                      <a:pt x="234" y="94"/>
                    </a:lnTo>
                    <a:lnTo>
                      <a:pt x="233" y="94"/>
                    </a:lnTo>
                    <a:lnTo>
                      <a:pt x="227" y="89"/>
                    </a:lnTo>
                    <a:lnTo>
                      <a:pt x="220" y="74"/>
                    </a:lnTo>
                    <a:lnTo>
                      <a:pt x="223" y="55"/>
                    </a:lnTo>
                    <a:lnTo>
                      <a:pt x="230" y="45"/>
                    </a:lnTo>
                    <a:lnTo>
                      <a:pt x="234" y="43"/>
                    </a:lnTo>
                    <a:lnTo>
                      <a:pt x="233" y="44"/>
                    </a:lnTo>
                    <a:lnTo>
                      <a:pt x="227" y="45"/>
                    </a:lnTo>
                    <a:lnTo>
                      <a:pt x="219" y="47"/>
                    </a:lnTo>
                    <a:lnTo>
                      <a:pt x="209" y="50"/>
                    </a:lnTo>
                    <a:lnTo>
                      <a:pt x="196" y="52"/>
                    </a:lnTo>
                    <a:lnTo>
                      <a:pt x="161" y="56"/>
                    </a:lnTo>
                    <a:lnTo>
                      <a:pt x="117" y="60"/>
                    </a:lnTo>
                    <a:lnTo>
                      <a:pt x="63" y="63"/>
                    </a:lnTo>
                    <a:lnTo>
                      <a:pt x="0" y="64"/>
                    </a:lnTo>
                    <a:lnTo>
                      <a:pt x="1" y="141"/>
                    </a:lnTo>
                    <a:lnTo>
                      <a:pt x="67" y="139"/>
                    </a:lnTo>
                    <a:lnTo>
                      <a:pt x="123" y="136"/>
                    </a:lnTo>
                    <a:lnTo>
                      <a:pt x="170" y="133"/>
                    </a:lnTo>
                    <a:lnTo>
                      <a:pt x="209" y="128"/>
                    </a:lnTo>
                    <a:lnTo>
                      <a:pt x="226" y="126"/>
                    </a:lnTo>
                    <a:lnTo>
                      <a:pt x="239" y="123"/>
                    </a:lnTo>
                    <a:lnTo>
                      <a:pt x="253" y="119"/>
                    </a:lnTo>
                    <a:lnTo>
                      <a:pt x="266" y="116"/>
                    </a:lnTo>
                    <a:lnTo>
                      <a:pt x="277" y="110"/>
                    </a:lnTo>
                    <a:lnTo>
                      <a:pt x="290" y="102"/>
                    </a:lnTo>
                    <a:lnTo>
                      <a:pt x="301" y="87"/>
                    </a:lnTo>
                    <a:lnTo>
                      <a:pt x="306" y="63"/>
                    </a:lnTo>
                    <a:lnTo>
                      <a:pt x="296" y="41"/>
                    </a:lnTo>
                    <a:lnTo>
                      <a:pt x="283" y="31"/>
                    </a:lnTo>
                    <a:lnTo>
                      <a:pt x="271" y="25"/>
                    </a:lnTo>
                    <a:lnTo>
                      <a:pt x="259" y="20"/>
                    </a:lnTo>
                    <a:lnTo>
                      <a:pt x="235" y="15"/>
                    </a:lnTo>
                    <a:lnTo>
                      <a:pt x="205" y="10"/>
                    </a:lnTo>
                    <a:lnTo>
                      <a:pt x="169" y="6"/>
                    </a:lnTo>
                    <a:lnTo>
                      <a:pt x="126" y="3"/>
                    </a:lnTo>
                    <a:lnTo>
                      <a:pt x="77" y="1"/>
                    </a:lnTo>
                    <a:lnTo>
                      <a:pt x="22" y="0"/>
                    </a:lnTo>
                    <a:lnTo>
                      <a:pt x="22" y="77"/>
                    </a:lnTo>
                    <a:close/>
                  </a:path>
                </a:pathLst>
              </a:custGeom>
              <a:solidFill>
                <a:srgbClr val="1F1A17"/>
              </a:solidFill>
              <a:ln w="9525">
                <a:noFill/>
                <a:round/>
                <a:headEnd/>
                <a:tailEnd/>
              </a:ln>
            </p:spPr>
            <p:txBody>
              <a:bodyPr/>
              <a:lstStyle/>
              <a:p>
                <a:endParaRPr lang="pt-BR"/>
              </a:p>
            </p:txBody>
          </p:sp>
          <p:sp>
            <p:nvSpPr>
              <p:cNvPr id="63635" name="Freeform 1089"/>
              <p:cNvSpPr>
                <a:spLocks/>
              </p:cNvSpPr>
              <p:nvPr/>
            </p:nvSpPr>
            <p:spPr bwMode="auto">
              <a:xfrm>
                <a:off x="1212" y="1969"/>
                <a:ext cx="50" cy="45"/>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2" y="192"/>
                    </a:moveTo>
                    <a:lnTo>
                      <a:pt x="302" y="192"/>
                    </a:lnTo>
                    <a:lnTo>
                      <a:pt x="267" y="192"/>
                    </a:lnTo>
                    <a:lnTo>
                      <a:pt x="235" y="190"/>
                    </a:lnTo>
                    <a:lnTo>
                      <a:pt x="206" y="188"/>
                    </a:lnTo>
                    <a:lnTo>
                      <a:pt x="181" y="185"/>
                    </a:lnTo>
                    <a:lnTo>
                      <a:pt x="158" y="181"/>
                    </a:lnTo>
                    <a:lnTo>
                      <a:pt x="139" y="176"/>
                    </a:lnTo>
                    <a:lnTo>
                      <a:pt x="123" y="171"/>
                    </a:lnTo>
                    <a:lnTo>
                      <a:pt x="110" y="166"/>
                    </a:lnTo>
                    <a:lnTo>
                      <a:pt x="100" y="161"/>
                    </a:lnTo>
                    <a:lnTo>
                      <a:pt x="93" y="156"/>
                    </a:lnTo>
                    <a:lnTo>
                      <a:pt x="90" y="153"/>
                    </a:lnTo>
                    <a:lnTo>
                      <a:pt x="87" y="151"/>
                    </a:lnTo>
                    <a:lnTo>
                      <a:pt x="86" y="150"/>
                    </a:lnTo>
                    <a:lnTo>
                      <a:pt x="86" y="149"/>
                    </a:lnTo>
                    <a:lnTo>
                      <a:pt x="87" y="147"/>
                    </a:lnTo>
                    <a:lnTo>
                      <a:pt x="88" y="144"/>
                    </a:lnTo>
                    <a:lnTo>
                      <a:pt x="92" y="140"/>
                    </a:lnTo>
                    <a:lnTo>
                      <a:pt x="96" y="135"/>
                    </a:lnTo>
                    <a:lnTo>
                      <a:pt x="104" y="129"/>
                    </a:lnTo>
                    <a:lnTo>
                      <a:pt x="114" y="123"/>
                    </a:lnTo>
                    <a:lnTo>
                      <a:pt x="125" y="117"/>
                    </a:lnTo>
                    <a:lnTo>
                      <a:pt x="138" y="110"/>
                    </a:lnTo>
                    <a:lnTo>
                      <a:pt x="152" y="104"/>
                    </a:lnTo>
                    <a:lnTo>
                      <a:pt x="168" y="98"/>
                    </a:lnTo>
                    <a:lnTo>
                      <a:pt x="187" y="93"/>
                    </a:lnTo>
                    <a:lnTo>
                      <a:pt x="206" y="89"/>
                    </a:lnTo>
                    <a:lnTo>
                      <a:pt x="228" y="85"/>
                    </a:lnTo>
                    <a:lnTo>
                      <a:pt x="250" y="81"/>
                    </a:lnTo>
                    <a:lnTo>
                      <a:pt x="274" y="79"/>
                    </a:lnTo>
                    <a:lnTo>
                      <a:pt x="299" y="78"/>
                    </a:lnTo>
                    <a:lnTo>
                      <a:pt x="324" y="77"/>
                    </a:lnTo>
                    <a:lnTo>
                      <a:pt x="324" y="0"/>
                    </a:lnTo>
                    <a:lnTo>
                      <a:pt x="294" y="1"/>
                    </a:lnTo>
                    <a:lnTo>
                      <a:pt x="266" y="3"/>
                    </a:lnTo>
                    <a:lnTo>
                      <a:pt x="238" y="5"/>
                    </a:lnTo>
                    <a:lnTo>
                      <a:pt x="212" y="9"/>
                    </a:lnTo>
                    <a:lnTo>
                      <a:pt x="187" y="14"/>
                    </a:lnTo>
                    <a:lnTo>
                      <a:pt x="163" y="19"/>
                    </a:lnTo>
                    <a:lnTo>
                      <a:pt x="140" y="26"/>
                    </a:lnTo>
                    <a:lnTo>
                      <a:pt x="119" y="33"/>
                    </a:lnTo>
                    <a:lnTo>
                      <a:pt x="99" y="41"/>
                    </a:lnTo>
                    <a:lnTo>
                      <a:pt x="80" y="50"/>
                    </a:lnTo>
                    <a:lnTo>
                      <a:pt x="64" y="60"/>
                    </a:lnTo>
                    <a:lnTo>
                      <a:pt x="48" y="70"/>
                    </a:lnTo>
                    <a:lnTo>
                      <a:pt x="35" y="81"/>
                    </a:lnTo>
                    <a:lnTo>
                      <a:pt x="23" y="93"/>
                    </a:lnTo>
                    <a:lnTo>
                      <a:pt x="13" y="106"/>
                    </a:lnTo>
                    <a:lnTo>
                      <a:pt x="5" y="122"/>
                    </a:lnTo>
                    <a:lnTo>
                      <a:pt x="0" y="138"/>
                    </a:lnTo>
                    <a:lnTo>
                      <a:pt x="0" y="155"/>
                    </a:lnTo>
                    <a:lnTo>
                      <a:pt x="4" y="172"/>
                    </a:lnTo>
                    <a:lnTo>
                      <a:pt x="12" y="189"/>
                    </a:lnTo>
                    <a:lnTo>
                      <a:pt x="23" y="203"/>
                    </a:lnTo>
                    <a:lnTo>
                      <a:pt x="37" y="215"/>
                    </a:lnTo>
                    <a:lnTo>
                      <a:pt x="53" y="226"/>
                    </a:lnTo>
                    <a:lnTo>
                      <a:pt x="71" y="235"/>
                    </a:lnTo>
                    <a:lnTo>
                      <a:pt x="92" y="243"/>
                    </a:lnTo>
                    <a:lnTo>
                      <a:pt x="115" y="250"/>
                    </a:lnTo>
                    <a:lnTo>
                      <a:pt x="139" y="256"/>
                    </a:lnTo>
                    <a:lnTo>
                      <a:pt x="166" y="260"/>
                    </a:lnTo>
                    <a:lnTo>
                      <a:pt x="196" y="264"/>
                    </a:lnTo>
                    <a:lnTo>
                      <a:pt x="229" y="267"/>
                    </a:lnTo>
                    <a:lnTo>
                      <a:pt x="265" y="268"/>
                    </a:lnTo>
                    <a:lnTo>
                      <a:pt x="302" y="269"/>
                    </a:lnTo>
                    <a:lnTo>
                      <a:pt x="302" y="192"/>
                    </a:lnTo>
                    <a:close/>
                  </a:path>
                </a:pathLst>
              </a:custGeom>
              <a:solidFill>
                <a:srgbClr val="1F1A17"/>
              </a:solidFill>
              <a:ln w="9525">
                <a:noFill/>
                <a:round/>
                <a:headEnd/>
                <a:tailEnd/>
              </a:ln>
            </p:spPr>
            <p:txBody>
              <a:bodyPr/>
              <a:lstStyle/>
              <a:p>
                <a:endParaRPr lang="pt-BR"/>
              </a:p>
            </p:txBody>
          </p:sp>
          <p:sp>
            <p:nvSpPr>
              <p:cNvPr id="63636" name="Freeform 1090"/>
              <p:cNvSpPr>
                <a:spLocks/>
              </p:cNvSpPr>
              <p:nvPr/>
            </p:nvSpPr>
            <p:spPr bwMode="auto">
              <a:xfrm>
                <a:off x="1259" y="1991"/>
                <a:ext cx="53" cy="23"/>
              </a:xfrm>
              <a:custGeom>
                <a:avLst/>
                <a:gdLst>
                  <a:gd name="T0" fmla="*/ 0 w 340"/>
                  <a:gd name="T1" fmla="*/ 0 h 141"/>
                  <a:gd name="T2" fmla="*/ 0 w 340"/>
                  <a:gd name="T3" fmla="*/ 0 h 141"/>
                  <a:gd name="T4" fmla="*/ 0 w 340"/>
                  <a:gd name="T5" fmla="*/ 0 h 141"/>
                  <a:gd name="T6" fmla="*/ 0 w 340"/>
                  <a:gd name="T7" fmla="*/ 0 h 141"/>
                  <a:gd name="T8" fmla="*/ 0 w 340"/>
                  <a:gd name="T9" fmla="*/ 0 h 141"/>
                  <a:gd name="T10" fmla="*/ 0 w 340"/>
                  <a:gd name="T11" fmla="*/ 0 h 141"/>
                  <a:gd name="T12" fmla="*/ 0 w 340"/>
                  <a:gd name="T13" fmla="*/ 0 h 141"/>
                  <a:gd name="T14" fmla="*/ 0 w 340"/>
                  <a:gd name="T15" fmla="*/ 0 h 141"/>
                  <a:gd name="T16" fmla="*/ 0 w 340"/>
                  <a:gd name="T17" fmla="*/ 0 h 141"/>
                  <a:gd name="T18" fmla="*/ 0 w 340"/>
                  <a:gd name="T19" fmla="*/ 0 h 141"/>
                  <a:gd name="T20" fmla="*/ 0 w 340"/>
                  <a:gd name="T21" fmla="*/ 0 h 141"/>
                  <a:gd name="T22" fmla="*/ 0 w 340"/>
                  <a:gd name="T23" fmla="*/ 0 h 141"/>
                  <a:gd name="T24" fmla="*/ 0 w 340"/>
                  <a:gd name="T25" fmla="*/ 0 h 141"/>
                  <a:gd name="T26" fmla="*/ 0 w 340"/>
                  <a:gd name="T27" fmla="*/ 0 h 141"/>
                  <a:gd name="T28" fmla="*/ 0 w 340"/>
                  <a:gd name="T29" fmla="*/ 0 h 141"/>
                  <a:gd name="T30" fmla="*/ 0 w 340"/>
                  <a:gd name="T31" fmla="*/ 0 h 141"/>
                  <a:gd name="T32" fmla="*/ 0 w 340"/>
                  <a:gd name="T33" fmla="*/ 0 h 141"/>
                  <a:gd name="T34" fmla="*/ 0 w 340"/>
                  <a:gd name="T35" fmla="*/ 0 h 141"/>
                  <a:gd name="T36" fmla="*/ 0 w 340"/>
                  <a:gd name="T37" fmla="*/ 0 h 141"/>
                  <a:gd name="T38" fmla="*/ 0 w 340"/>
                  <a:gd name="T39" fmla="*/ 0 h 141"/>
                  <a:gd name="T40" fmla="*/ 0 w 340"/>
                  <a:gd name="T41" fmla="*/ 0 h 141"/>
                  <a:gd name="T42" fmla="*/ 0 w 340"/>
                  <a:gd name="T43" fmla="*/ 0 h 141"/>
                  <a:gd name="T44" fmla="*/ 0 w 340"/>
                  <a:gd name="T45" fmla="*/ 0 h 141"/>
                  <a:gd name="T46" fmla="*/ 0 w 340"/>
                  <a:gd name="T47" fmla="*/ 0 h 141"/>
                  <a:gd name="T48" fmla="*/ 0 w 340"/>
                  <a:gd name="T49" fmla="*/ 0 h 141"/>
                  <a:gd name="T50" fmla="*/ 0 w 340"/>
                  <a:gd name="T51" fmla="*/ 0 h 141"/>
                  <a:gd name="T52" fmla="*/ 0 w 340"/>
                  <a:gd name="T53" fmla="*/ 0 h 141"/>
                  <a:gd name="T54" fmla="*/ 0 w 340"/>
                  <a:gd name="T55" fmla="*/ 0 h 141"/>
                  <a:gd name="T56" fmla="*/ 0 w 340"/>
                  <a:gd name="T57" fmla="*/ 0 h 141"/>
                  <a:gd name="T58" fmla="*/ 0 w 340"/>
                  <a:gd name="T59" fmla="*/ 0 h 141"/>
                  <a:gd name="T60" fmla="*/ 0 w 340"/>
                  <a:gd name="T61" fmla="*/ 0 h 141"/>
                  <a:gd name="T62" fmla="*/ 0 w 340"/>
                  <a:gd name="T63" fmla="*/ 0 h 141"/>
                  <a:gd name="T64" fmla="*/ 0 w 340"/>
                  <a:gd name="T65" fmla="*/ 0 h 141"/>
                  <a:gd name="T66" fmla="*/ 0 w 340"/>
                  <a:gd name="T67" fmla="*/ 0 h 141"/>
                  <a:gd name="T68" fmla="*/ 0 w 340"/>
                  <a:gd name="T69" fmla="*/ 0 h 141"/>
                  <a:gd name="T70" fmla="*/ 0 w 340"/>
                  <a:gd name="T71" fmla="*/ 0 h 141"/>
                  <a:gd name="T72" fmla="*/ 0 w 340"/>
                  <a:gd name="T73" fmla="*/ 0 h 141"/>
                  <a:gd name="T74" fmla="*/ 0 w 340"/>
                  <a:gd name="T75" fmla="*/ 0 h 141"/>
                  <a:gd name="T76" fmla="*/ 0 w 340"/>
                  <a:gd name="T77" fmla="*/ 0 h 141"/>
                  <a:gd name="T78" fmla="*/ 0 w 340"/>
                  <a:gd name="T79" fmla="*/ 0 h 141"/>
                  <a:gd name="T80" fmla="*/ 0 w 340"/>
                  <a:gd name="T81" fmla="*/ 0 h 141"/>
                  <a:gd name="T82" fmla="*/ 0 w 340"/>
                  <a:gd name="T83" fmla="*/ 0 h 141"/>
                  <a:gd name="T84" fmla="*/ 0 w 340"/>
                  <a:gd name="T85" fmla="*/ 0 h 141"/>
                  <a:gd name="T86" fmla="*/ 0 w 340"/>
                  <a:gd name="T87" fmla="*/ 0 h 141"/>
                  <a:gd name="T88" fmla="*/ 0 w 340"/>
                  <a:gd name="T89" fmla="*/ 0 h 141"/>
                  <a:gd name="T90" fmla="*/ 0 w 340"/>
                  <a:gd name="T91" fmla="*/ 0 h 141"/>
                  <a:gd name="T92" fmla="*/ 0 w 340"/>
                  <a:gd name="T93" fmla="*/ 0 h 141"/>
                  <a:gd name="T94" fmla="*/ 0 w 340"/>
                  <a:gd name="T95" fmla="*/ 0 h 141"/>
                  <a:gd name="T96" fmla="*/ 0 w 340"/>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0"/>
                  <a:gd name="T148" fmla="*/ 0 h 141"/>
                  <a:gd name="T149" fmla="*/ 340 w 340"/>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0" h="141">
                    <a:moveTo>
                      <a:pt x="51" y="77"/>
                    </a:moveTo>
                    <a:lnTo>
                      <a:pt x="51" y="77"/>
                    </a:lnTo>
                    <a:lnTo>
                      <a:pt x="104" y="79"/>
                    </a:lnTo>
                    <a:lnTo>
                      <a:pt x="151" y="81"/>
                    </a:lnTo>
                    <a:lnTo>
                      <a:pt x="191" y="85"/>
                    </a:lnTo>
                    <a:lnTo>
                      <a:pt x="225" y="89"/>
                    </a:lnTo>
                    <a:lnTo>
                      <a:pt x="250" y="93"/>
                    </a:lnTo>
                    <a:lnTo>
                      <a:pt x="266" y="98"/>
                    </a:lnTo>
                    <a:lnTo>
                      <a:pt x="267" y="98"/>
                    </a:lnTo>
                    <a:lnTo>
                      <a:pt x="266" y="97"/>
                    </a:lnTo>
                    <a:lnTo>
                      <a:pt x="259" y="91"/>
                    </a:lnTo>
                    <a:lnTo>
                      <a:pt x="253" y="73"/>
                    </a:lnTo>
                    <a:lnTo>
                      <a:pt x="259" y="55"/>
                    </a:lnTo>
                    <a:lnTo>
                      <a:pt x="267" y="48"/>
                    </a:lnTo>
                    <a:lnTo>
                      <a:pt x="268" y="47"/>
                    </a:lnTo>
                    <a:lnTo>
                      <a:pt x="265" y="48"/>
                    </a:lnTo>
                    <a:lnTo>
                      <a:pt x="259" y="50"/>
                    </a:lnTo>
                    <a:lnTo>
                      <a:pt x="249" y="52"/>
                    </a:lnTo>
                    <a:lnTo>
                      <a:pt x="236" y="54"/>
                    </a:lnTo>
                    <a:lnTo>
                      <a:pt x="221" y="56"/>
                    </a:lnTo>
                    <a:lnTo>
                      <a:pt x="181" y="59"/>
                    </a:lnTo>
                    <a:lnTo>
                      <a:pt x="132" y="62"/>
                    </a:lnTo>
                    <a:lnTo>
                      <a:pt x="71" y="64"/>
                    </a:lnTo>
                    <a:lnTo>
                      <a:pt x="0" y="64"/>
                    </a:lnTo>
                    <a:lnTo>
                      <a:pt x="0" y="141"/>
                    </a:lnTo>
                    <a:lnTo>
                      <a:pt x="74" y="140"/>
                    </a:lnTo>
                    <a:lnTo>
                      <a:pt x="135" y="138"/>
                    </a:lnTo>
                    <a:lnTo>
                      <a:pt x="188" y="136"/>
                    </a:lnTo>
                    <a:lnTo>
                      <a:pt x="230" y="132"/>
                    </a:lnTo>
                    <a:lnTo>
                      <a:pt x="249" y="129"/>
                    </a:lnTo>
                    <a:lnTo>
                      <a:pt x="266" y="127"/>
                    </a:lnTo>
                    <a:lnTo>
                      <a:pt x="279" y="124"/>
                    </a:lnTo>
                    <a:lnTo>
                      <a:pt x="293" y="121"/>
                    </a:lnTo>
                    <a:lnTo>
                      <a:pt x="305" y="117"/>
                    </a:lnTo>
                    <a:lnTo>
                      <a:pt x="317" y="110"/>
                    </a:lnTo>
                    <a:lnTo>
                      <a:pt x="331" y="97"/>
                    </a:lnTo>
                    <a:lnTo>
                      <a:pt x="340" y="73"/>
                    </a:lnTo>
                    <a:lnTo>
                      <a:pt x="331" y="50"/>
                    </a:lnTo>
                    <a:lnTo>
                      <a:pt x="318" y="36"/>
                    </a:lnTo>
                    <a:lnTo>
                      <a:pt x="307" y="30"/>
                    </a:lnTo>
                    <a:lnTo>
                      <a:pt x="293" y="25"/>
                    </a:lnTo>
                    <a:lnTo>
                      <a:pt x="269" y="19"/>
                    </a:lnTo>
                    <a:lnTo>
                      <a:pt x="239" y="13"/>
                    </a:lnTo>
                    <a:lnTo>
                      <a:pt x="202" y="9"/>
                    </a:lnTo>
                    <a:lnTo>
                      <a:pt x="158" y="5"/>
                    </a:lnTo>
                    <a:lnTo>
                      <a:pt x="108" y="2"/>
                    </a:lnTo>
                    <a:lnTo>
                      <a:pt x="52" y="0"/>
                    </a:lnTo>
                    <a:lnTo>
                      <a:pt x="51" y="77"/>
                    </a:lnTo>
                    <a:close/>
                  </a:path>
                </a:pathLst>
              </a:custGeom>
              <a:solidFill>
                <a:srgbClr val="1F1A17"/>
              </a:solidFill>
              <a:ln w="9525">
                <a:noFill/>
                <a:round/>
                <a:headEnd/>
                <a:tailEnd/>
              </a:ln>
            </p:spPr>
            <p:txBody>
              <a:bodyPr/>
              <a:lstStyle/>
              <a:p>
                <a:endParaRPr lang="pt-BR"/>
              </a:p>
            </p:txBody>
          </p:sp>
          <p:sp>
            <p:nvSpPr>
              <p:cNvPr id="63637" name="Freeform 1091"/>
              <p:cNvSpPr>
                <a:spLocks/>
              </p:cNvSpPr>
              <p:nvPr/>
            </p:nvSpPr>
            <p:spPr bwMode="auto">
              <a:xfrm>
                <a:off x="1213" y="1991"/>
                <a:ext cx="54"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3" y="172"/>
                    </a:lnTo>
                    <a:lnTo>
                      <a:pt x="194" y="171"/>
                    </a:lnTo>
                    <a:lnTo>
                      <a:pt x="169" y="167"/>
                    </a:lnTo>
                    <a:lnTo>
                      <a:pt x="147" y="164"/>
                    </a:lnTo>
                    <a:lnTo>
                      <a:pt x="128" y="160"/>
                    </a:lnTo>
                    <a:lnTo>
                      <a:pt x="113" y="156"/>
                    </a:lnTo>
                    <a:lnTo>
                      <a:pt x="102" y="151"/>
                    </a:lnTo>
                    <a:lnTo>
                      <a:pt x="94" y="147"/>
                    </a:lnTo>
                    <a:lnTo>
                      <a:pt x="88" y="144"/>
                    </a:lnTo>
                    <a:lnTo>
                      <a:pt x="87" y="142"/>
                    </a:lnTo>
                    <a:lnTo>
                      <a:pt x="85" y="140"/>
                    </a:lnTo>
                    <a:lnTo>
                      <a:pt x="87" y="142"/>
                    </a:lnTo>
                    <a:lnTo>
                      <a:pt x="87" y="143"/>
                    </a:lnTo>
                    <a:lnTo>
                      <a:pt x="87" y="144"/>
                    </a:lnTo>
                    <a:lnTo>
                      <a:pt x="87" y="147"/>
                    </a:lnTo>
                    <a:lnTo>
                      <a:pt x="87" y="145"/>
                    </a:lnTo>
                    <a:lnTo>
                      <a:pt x="88" y="143"/>
                    </a:lnTo>
                    <a:lnTo>
                      <a:pt x="90" y="140"/>
                    </a:lnTo>
                    <a:lnTo>
                      <a:pt x="95" y="135"/>
                    </a:lnTo>
                    <a:lnTo>
                      <a:pt x="101" y="130"/>
                    </a:lnTo>
                    <a:lnTo>
                      <a:pt x="110" y="124"/>
                    </a:lnTo>
                    <a:lnTo>
                      <a:pt x="121" y="118"/>
                    </a:lnTo>
                    <a:lnTo>
                      <a:pt x="134" y="112"/>
                    </a:lnTo>
                    <a:lnTo>
                      <a:pt x="149" y="105"/>
                    </a:lnTo>
                    <a:lnTo>
                      <a:pt x="166" y="100"/>
                    </a:lnTo>
                    <a:lnTo>
                      <a:pt x="183" y="95"/>
                    </a:lnTo>
                    <a:lnTo>
                      <a:pt x="202" y="90"/>
                    </a:lnTo>
                    <a:lnTo>
                      <a:pt x="224" y="86"/>
                    </a:lnTo>
                    <a:lnTo>
                      <a:pt x="247" y="82"/>
                    </a:lnTo>
                    <a:lnTo>
                      <a:pt x="270" y="80"/>
                    </a:lnTo>
                    <a:lnTo>
                      <a:pt x="295" y="78"/>
                    </a:lnTo>
                    <a:lnTo>
                      <a:pt x="320" y="77"/>
                    </a:lnTo>
                    <a:lnTo>
                      <a:pt x="348" y="77"/>
                    </a:lnTo>
                    <a:lnTo>
                      <a:pt x="349" y="0"/>
                    </a:lnTo>
                    <a:lnTo>
                      <a:pt x="319" y="0"/>
                    </a:lnTo>
                    <a:lnTo>
                      <a:pt x="289" y="1"/>
                    </a:lnTo>
                    <a:lnTo>
                      <a:pt x="261" y="3"/>
                    </a:lnTo>
                    <a:lnTo>
                      <a:pt x="233" y="6"/>
                    </a:lnTo>
                    <a:lnTo>
                      <a:pt x="207" y="10"/>
                    </a:lnTo>
                    <a:lnTo>
                      <a:pt x="183" y="15"/>
                    </a:lnTo>
                    <a:lnTo>
                      <a:pt x="159" y="21"/>
                    </a:lnTo>
                    <a:lnTo>
                      <a:pt x="136" y="27"/>
                    </a:lnTo>
                    <a:lnTo>
                      <a:pt x="115" y="34"/>
                    </a:lnTo>
                    <a:lnTo>
                      <a:pt x="96" y="42"/>
                    </a:lnTo>
                    <a:lnTo>
                      <a:pt x="78" y="52"/>
                    </a:lnTo>
                    <a:lnTo>
                      <a:pt x="62" y="61"/>
                    </a:lnTo>
                    <a:lnTo>
                      <a:pt x="46" y="71"/>
                    </a:lnTo>
                    <a:lnTo>
                      <a:pt x="33" y="81"/>
                    </a:lnTo>
                    <a:lnTo>
                      <a:pt x="20" y="93"/>
                    </a:lnTo>
                    <a:lnTo>
                      <a:pt x="11" y="106"/>
                    </a:lnTo>
                    <a:lnTo>
                      <a:pt x="4" y="122"/>
                    </a:lnTo>
                    <a:lnTo>
                      <a:pt x="1" y="137"/>
                    </a:lnTo>
                    <a:lnTo>
                      <a:pt x="0" y="147"/>
                    </a:lnTo>
                    <a:lnTo>
                      <a:pt x="1" y="156"/>
                    </a:lnTo>
                    <a:lnTo>
                      <a:pt x="3" y="165"/>
                    </a:lnTo>
                    <a:lnTo>
                      <a:pt x="8" y="176"/>
                    </a:lnTo>
                    <a:lnTo>
                      <a:pt x="17" y="189"/>
                    </a:lnTo>
                    <a:lnTo>
                      <a:pt x="31" y="202"/>
                    </a:lnTo>
                    <a:lnTo>
                      <a:pt x="47" y="212"/>
                    </a:lnTo>
                    <a:lnTo>
                      <a:pt x="64" y="220"/>
                    </a:lnTo>
                    <a:lnTo>
                      <a:pt x="83" y="228"/>
                    </a:lnTo>
                    <a:lnTo>
                      <a:pt x="105" y="235"/>
                    </a:lnTo>
                    <a:lnTo>
                      <a:pt x="129" y="240"/>
                    </a:lnTo>
                    <a:lnTo>
                      <a:pt x="157" y="244"/>
                    </a:lnTo>
                    <a:lnTo>
                      <a:pt x="185" y="247"/>
                    </a:lnTo>
                    <a:lnTo>
                      <a:pt x="218" y="249"/>
                    </a:lnTo>
                    <a:lnTo>
                      <a:pt x="254" y="250"/>
                    </a:lnTo>
                    <a:lnTo>
                      <a:pt x="292" y="250"/>
                    </a:lnTo>
                    <a:lnTo>
                      <a:pt x="290" y="173"/>
                    </a:lnTo>
                    <a:close/>
                  </a:path>
                </a:pathLst>
              </a:custGeom>
              <a:solidFill>
                <a:srgbClr val="1F1A17"/>
              </a:solidFill>
              <a:ln w="9525">
                <a:noFill/>
                <a:round/>
                <a:headEnd/>
                <a:tailEnd/>
              </a:ln>
            </p:spPr>
            <p:txBody>
              <a:bodyPr/>
              <a:lstStyle/>
              <a:p>
                <a:endParaRPr lang="pt-BR"/>
              </a:p>
            </p:txBody>
          </p:sp>
          <p:sp>
            <p:nvSpPr>
              <p:cNvPr id="63638" name="Freeform 1092"/>
              <p:cNvSpPr>
                <a:spLocks/>
              </p:cNvSpPr>
              <p:nvPr/>
            </p:nvSpPr>
            <p:spPr bwMode="auto">
              <a:xfrm>
                <a:off x="1258" y="2010"/>
                <a:ext cx="53" cy="22"/>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7"/>
                    </a:moveTo>
                    <a:lnTo>
                      <a:pt x="21" y="77"/>
                    </a:lnTo>
                    <a:lnTo>
                      <a:pt x="83" y="78"/>
                    </a:lnTo>
                    <a:lnTo>
                      <a:pt x="137" y="80"/>
                    </a:lnTo>
                    <a:lnTo>
                      <a:pt x="184" y="83"/>
                    </a:lnTo>
                    <a:lnTo>
                      <a:pt x="221" y="86"/>
                    </a:lnTo>
                    <a:lnTo>
                      <a:pt x="250" y="89"/>
                    </a:lnTo>
                    <a:lnTo>
                      <a:pt x="269" y="93"/>
                    </a:lnTo>
                    <a:lnTo>
                      <a:pt x="273" y="94"/>
                    </a:lnTo>
                    <a:lnTo>
                      <a:pt x="274" y="94"/>
                    </a:lnTo>
                    <a:lnTo>
                      <a:pt x="267" y="90"/>
                    </a:lnTo>
                    <a:lnTo>
                      <a:pt x="254" y="69"/>
                    </a:lnTo>
                    <a:lnTo>
                      <a:pt x="264" y="41"/>
                    </a:lnTo>
                    <a:lnTo>
                      <a:pt x="273" y="34"/>
                    </a:lnTo>
                    <a:lnTo>
                      <a:pt x="274" y="33"/>
                    </a:lnTo>
                    <a:lnTo>
                      <a:pt x="272" y="34"/>
                    </a:lnTo>
                    <a:lnTo>
                      <a:pt x="252" y="38"/>
                    </a:lnTo>
                    <a:lnTo>
                      <a:pt x="222" y="41"/>
                    </a:lnTo>
                    <a:lnTo>
                      <a:pt x="182" y="44"/>
                    </a:lnTo>
                    <a:lnTo>
                      <a:pt x="132" y="47"/>
                    </a:lnTo>
                    <a:lnTo>
                      <a:pt x="71" y="50"/>
                    </a:lnTo>
                    <a:lnTo>
                      <a:pt x="0" y="51"/>
                    </a:lnTo>
                    <a:lnTo>
                      <a:pt x="2" y="128"/>
                    </a:lnTo>
                    <a:lnTo>
                      <a:pt x="74" y="126"/>
                    </a:lnTo>
                    <a:lnTo>
                      <a:pt x="135" y="124"/>
                    </a:lnTo>
                    <a:lnTo>
                      <a:pt x="188" y="122"/>
                    </a:lnTo>
                    <a:lnTo>
                      <a:pt x="232" y="118"/>
                    </a:lnTo>
                    <a:lnTo>
                      <a:pt x="265" y="114"/>
                    </a:lnTo>
                    <a:lnTo>
                      <a:pt x="290" y="109"/>
                    </a:lnTo>
                    <a:lnTo>
                      <a:pt x="303" y="106"/>
                    </a:lnTo>
                    <a:lnTo>
                      <a:pt x="315" y="101"/>
                    </a:lnTo>
                    <a:lnTo>
                      <a:pt x="331" y="90"/>
                    </a:lnTo>
                    <a:lnTo>
                      <a:pt x="341" y="59"/>
                    </a:lnTo>
                    <a:lnTo>
                      <a:pt x="325" y="33"/>
                    </a:lnTo>
                    <a:lnTo>
                      <a:pt x="312" y="25"/>
                    </a:lnTo>
                    <a:lnTo>
                      <a:pt x="300" y="21"/>
                    </a:lnTo>
                    <a:lnTo>
                      <a:pt x="288" y="18"/>
                    </a:lnTo>
                    <a:lnTo>
                      <a:pt x="264" y="14"/>
                    </a:lnTo>
                    <a:lnTo>
                      <a:pt x="230" y="10"/>
                    </a:lnTo>
                    <a:lnTo>
                      <a:pt x="190" y="6"/>
                    </a:lnTo>
                    <a:lnTo>
                      <a:pt x="142" y="4"/>
                    </a:lnTo>
                    <a:lnTo>
                      <a:pt x="86" y="2"/>
                    </a:lnTo>
                    <a:lnTo>
                      <a:pt x="23" y="0"/>
                    </a:lnTo>
                    <a:lnTo>
                      <a:pt x="21" y="77"/>
                    </a:lnTo>
                    <a:close/>
                  </a:path>
                </a:pathLst>
              </a:custGeom>
              <a:solidFill>
                <a:srgbClr val="1F1A17"/>
              </a:solidFill>
              <a:ln w="9525">
                <a:noFill/>
                <a:round/>
                <a:headEnd/>
                <a:tailEnd/>
              </a:ln>
            </p:spPr>
            <p:txBody>
              <a:bodyPr/>
              <a:lstStyle/>
              <a:p>
                <a:endParaRPr lang="pt-BR"/>
              </a:p>
            </p:txBody>
          </p:sp>
          <p:sp>
            <p:nvSpPr>
              <p:cNvPr id="63639" name="Freeform 1093"/>
              <p:cNvSpPr>
                <a:spLocks/>
              </p:cNvSpPr>
              <p:nvPr/>
            </p:nvSpPr>
            <p:spPr bwMode="auto">
              <a:xfrm>
                <a:off x="1211" y="2010"/>
                <a:ext cx="50" cy="4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9" y="217"/>
                    </a:moveTo>
                    <a:lnTo>
                      <a:pt x="289" y="217"/>
                    </a:lnTo>
                    <a:lnTo>
                      <a:pt x="259" y="216"/>
                    </a:lnTo>
                    <a:lnTo>
                      <a:pt x="232" y="215"/>
                    </a:lnTo>
                    <a:lnTo>
                      <a:pt x="208" y="212"/>
                    </a:lnTo>
                    <a:lnTo>
                      <a:pt x="185" y="208"/>
                    </a:lnTo>
                    <a:lnTo>
                      <a:pt x="165" y="204"/>
                    </a:lnTo>
                    <a:lnTo>
                      <a:pt x="148" y="199"/>
                    </a:lnTo>
                    <a:lnTo>
                      <a:pt x="133" y="194"/>
                    </a:lnTo>
                    <a:lnTo>
                      <a:pt x="121" y="188"/>
                    </a:lnTo>
                    <a:lnTo>
                      <a:pt x="109" y="182"/>
                    </a:lnTo>
                    <a:lnTo>
                      <a:pt x="101" y="176"/>
                    </a:lnTo>
                    <a:lnTo>
                      <a:pt x="95" y="170"/>
                    </a:lnTo>
                    <a:lnTo>
                      <a:pt x="92" y="165"/>
                    </a:lnTo>
                    <a:lnTo>
                      <a:pt x="89" y="160"/>
                    </a:lnTo>
                    <a:lnTo>
                      <a:pt x="87" y="157"/>
                    </a:lnTo>
                    <a:lnTo>
                      <a:pt x="87" y="153"/>
                    </a:lnTo>
                    <a:lnTo>
                      <a:pt x="87" y="149"/>
                    </a:lnTo>
                    <a:lnTo>
                      <a:pt x="89" y="145"/>
                    </a:lnTo>
                    <a:lnTo>
                      <a:pt x="90" y="141"/>
                    </a:lnTo>
                    <a:lnTo>
                      <a:pt x="94" y="136"/>
                    </a:lnTo>
                    <a:lnTo>
                      <a:pt x="99" y="130"/>
                    </a:lnTo>
                    <a:lnTo>
                      <a:pt x="106" y="124"/>
                    </a:lnTo>
                    <a:lnTo>
                      <a:pt x="115" y="117"/>
                    </a:lnTo>
                    <a:lnTo>
                      <a:pt x="126" y="110"/>
                    </a:lnTo>
                    <a:lnTo>
                      <a:pt x="140" y="104"/>
                    </a:lnTo>
                    <a:lnTo>
                      <a:pt x="155" y="98"/>
                    </a:lnTo>
                    <a:lnTo>
                      <a:pt x="173" y="92"/>
                    </a:lnTo>
                    <a:lnTo>
                      <a:pt x="193" y="88"/>
                    </a:lnTo>
                    <a:lnTo>
                      <a:pt x="214" y="83"/>
                    </a:lnTo>
                    <a:lnTo>
                      <a:pt x="240" y="80"/>
                    </a:lnTo>
                    <a:lnTo>
                      <a:pt x="265" y="78"/>
                    </a:lnTo>
                    <a:lnTo>
                      <a:pt x="293" y="77"/>
                    </a:lnTo>
                    <a:lnTo>
                      <a:pt x="323" y="77"/>
                    </a:lnTo>
                    <a:lnTo>
                      <a:pt x="325" y="0"/>
                    </a:lnTo>
                    <a:lnTo>
                      <a:pt x="291" y="0"/>
                    </a:lnTo>
                    <a:lnTo>
                      <a:pt x="259" y="1"/>
                    </a:lnTo>
                    <a:lnTo>
                      <a:pt x="228" y="4"/>
                    </a:lnTo>
                    <a:lnTo>
                      <a:pt x="200" y="8"/>
                    </a:lnTo>
                    <a:lnTo>
                      <a:pt x="172" y="13"/>
                    </a:lnTo>
                    <a:lnTo>
                      <a:pt x="147" y="19"/>
                    </a:lnTo>
                    <a:lnTo>
                      <a:pt x="124" y="26"/>
                    </a:lnTo>
                    <a:lnTo>
                      <a:pt x="102" y="35"/>
                    </a:lnTo>
                    <a:lnTo>
                      <a:pt x="83" y="44"/>
                    </a:lnTo>
                    <a:lnTo>
                      <a:pt x="65" y="55"/>
                    </a:lnTo>
                    <a:lnTo>
                      <a:pt x="49" y="66"/>
                    </a:lnTo>
                    <a:lnTo>
                      <a:pt x="34" y="79"/>
                    </a:lnTo>
                    <a:lnTo>
                      <a:pt x="22" y="92"/>
                    </a:lnTo>
                    <a:lnTo>
                      <a:pt x="13" y="107"/>
                    </a:lnTo>
                    <a:lnTo>
                      <a:pt x="5" y="123"/>
                    </a:lnTo>
                    <a:lnTo>
                      <a:pt x="2" y="140"/>
                    </a:lnTo>
                    <a:lnTo>
                      <a:pt x="0" y="156"/>
                    </a:lnTo>
                    <a:lnTo>
                      <a:pt x="3" y="174"/>
                    </a:lnTo>
                    <a:lnTo>
                      <a:pt x="8" y="190"/>
                    </a:lnTo>
                    <a:lnTo>
                      <a:pt x="18" y="205"/>
                    </a:lnTo>
                    <a:lnTo>
                      <a:pt x="29" y="219"/>
                    </a:lnTo>
                    <a:lnTo>
                      <a:pt x="43" y="232"/>
                    </a:lnTo>
                    <a:lnTo>
                      <a:pt x="59" y="244"/>
                    </a:lnTo>
                    <a:lnTo>
                      <a:pt x="77" y="254"/>
                    </a:lnTo>
                    <a:lnTo>
                      <a:pt x="97" y="263"/>
                    </a:lnTo>
                    <a:lnTo>
                      <a:pt x="118" y="271"/>
                    </a:lnTo>
                    <a:lnTo>
                      <a:pt x="141" y="278"/>
                    </a:lnTo>
                    <a:lnTo>
                      <a:pt x="166" y="283"/>
                    </a:lnTo>
                    <a:lnTo>
                      <a:pt x="194" y="288"/>
                    </a:lnTo>
                    <a:lnTo>
                      <a:pt x="224" y="291"/>
                    </a:lnTo>
                    <a:lnTo>
                      <a:pt x="256" y="293"/>
                    </a:lnTo>
                    <a:lnTo>
                      <a:pt x="289" y="294"/>
                    </a:lnTo>
                    <a:lnTo>
                      <a:pt x="289" y="217"/>
                    </a:lnTo>
                    <a:close/>
                  </a:path>
                </a:pathLst>
              </a:custGeom>
              <a:solidFill>
                <a:srgbClr val="1F1A17"/>
              </a:solidFill>
              <a:ln w="9525">
                <a:noFill/>
                <a:round/>
                <a:headEnd/>
                <a:tailEnd/>
              </a:ln>
            </p:spPr>
            <p:txBody>
              <a:bodyPr/>
              <a:lstStyle/>
              <a:p>
                <a:endParaRPr lang="pt-BR"/>
              </a:p>
            </p:txBody>
          </p:sp>
          <p:sp>
            <p:nvSpPr>
              <p:cNvPr id="63640" name="Freeform 1094"/>
              <p:cNvSpPr>
                <a:spLocks/>
              </p:cNvSpPr>
              <p:nvPr/>
            </p:nvSpPr>
            <p:spPr bwMode="auto">
              <a:xfrm>
                <a:off x="1256" y="2033"/>
                <a:ext cx="56" cy="26"/>
              </a:xfrm>
              <a:custGeom>
                <a:avLst/>
                <a:gdLst>
                  <a:gd name="T0" fmla="*/ 0 w 360"/>
                  <a:gd name="T1" fmla="*/ 0 h 160"/>
                  <a:gd name="T2" fmla="*/ 0 w 360"/>
                  <a:gd name="T3" fmla="*/ 0 h 160"/>
                  <a:gd name="T4" fmla="*/ 0 w 360"/>
                  <a:gd name="T5" fmla="*/ 0 h 160"/>
                  <a:gd name="T6" fmla="*/ 0 w 360"/>
                  <a:gd name="T7" fmla="*/ 0 h 160"/>
                  <a:gd name="T8" fmla="*/ 0 w 360"/>
                  <a:gd name="T9" fmla="*/ 0 h 160"/>
                  <a:gd name="T10" fmla="*/ 0 w 360"/>
                  <a:gd name="T11" fmla="*/ 0 h 160"/>
                  <a:gd name="T12" fmla="*/ 0 w 360"/>
                  <a:gd name="T13" fmla="*/ 0 h 160"/>
                  <a:gd name="T14" fmla="*/ 0 w 360"/>
                  <a:gd name="T15" fmla="*/ 0 h 160"/>
                  <a:gd name="T16" fmla="*/ 0 w 360"/>
                  <a:gd name="T17" fmla="*/ 0 h 160"/>
                  <a:gd name="T18" fmla="*/ 0 w 360"/>
                  <a:gd name="T19" fmla="*/ 0 h 160"/>
                  <a:gd name="T20" fmla="*/ 0 w 360"/>
                  <a:gd name="T21" fmla="*/ 0 h 160"/>
                  <a:gd name="T22" fmla="*/ 0 w 360"/>
                  <a:gd name="T23" fmla="*/ 0 h 160"/>
                  <a:gd name="T24" fmla="*/ 0 w 360"/>
                  <a:gd name="T25" fmla="*/ 0 h 160"/>
                  <a:gd name="T26" fmla="*/ 0 w 360"/>
                  <a:gd name="T27" fmla="*/ 0 h 160"/>
                  <a:gd name="T28" fmla="*/ 0 w 360"/>
                  <a:gd name="T29" fmla="*/ 0 h 160"/>
                  <a:gd name="T30" fmla="*/ 0 w 360"/>
                  <a:gd name="T31" fmla="*/ 0 h 160"/>
                  <a:gd name="T32" fmla="*/ 0 w 360"/>
                  <a:gd name="T33" fmla="*/ 0 h 160"/>
                  <a:gd name="T34" fmla="*/ 0 w 360"/>
                  <a:gd name="T35" fmla="*/ 0 h 160"/>
                  <a:gd name="T36" fmla="*/ 0 w 360"/>
                  <a:gd name="T37" fmla="*/ 0 h 160"/>
                  <a:gd name="T38" fmla="*/ 0 w 360"/>
                  <a:gd name="T39" fmla="*/ 0 h 160"/>
                  <a:gd name="T40" fmla="*/ 0 w 360"/>
                  <a:gd name="T41" fmla="*/ 0 h 160"/>
                  <a:gd name="T42" fmla="*/ 0 w 360"/>
                  <a:gd name="T43" fmla="*/ 0 h 160"/>
                  <a:gd name="T44" fmla="*/ 0 w 360"/>
                  <a:gd name="T45" fmla="*/ 0 h 160"/>
                  <a:gd name="T46" fmla="*/ 0 w 360"/>
                  <a:gd name="T47" fmla="*/ 0 h 160"/>
                  <a:gd name="T48" fmla="*/ 0 w 360"/>
                  <a:gd name="T49" fmla="*/ 0 h 160"/>
                  <a:gd name="T50" fmla="*/ 0 w 360"/>
                  <a:gd name="T51" fmla="*/ 0 h 160"/>
                  <a:gd name="T52" fmla="*/ 0 w 360"/>
                  <a:gd name="T53" fmla="*/ 0 h 160"/>
                  <a:gd name="T54" fmla="*/ 0 w 360"/>
                  <a:gd name="T55" fmla="*/ 0 h 160"/>
                  <a:gd name="T56" fmla="*/ 0 w 360"/>
                  <a:gd name="T57" fmla="*/ 0 h 160"/>
                  <a:gd name="T58" fmla="*/ 0 w 360"/>
                  <a:gd name="T59" fmla="*/ 0 h 160"/>
                  <a:gd name="T60" fmla="*/ 0 w 360"/>
                  <a:gd name="T61" fmla="*/ 0 h 160"/>
                  <a:gd name="T62" fmla="*/ 0 w 360"/>
                  <a:gd name="T63" fmla="*/ 0 h 160"/>
                  <a:gd name="T64" fmla="*/ 0 w 360"/>
                  <a:gd name="T65" fmla="*/ 0 h 160"/>
                  <a:gd name="T66" fmla="*/ 0 w 360"/>
                  <a:gd name="T67" fmla="*/ 0 h 160"/>
                  <a:gd name="T68" fmla="*/ 0 w 360"/>
                  <a:gd name="T69" fmla="*/ 0 h 160"/>
                  <a:gd name="T70" fmla="*/ 0 w 360"/>
                  <a:gd name="T71" fmla="*/ 0 h 160"/>
                  <a:gd name="T72" fmla="*/ 0 w 360"/>
                  <a:gd name="T73" fmla="*/ 0 h 160"/>
                  <a:gd name="T74" fmla="*/ 0 w 360"/>
                  <a:gd name="T75" fmla="*/ 0 h 160"/>
                  <a:gd name="T76" fmla="*/ 0 w 360"/>
                  <a:gd name="T77" fmla="*/ 0 h 160"/>
                  <a:gd name="T78" fmla="*/ 0 w 360"/>
                  <a:gd name="T79" fmla="*/ 0 h 160"/>
                  <a:gd name="T80" fmla="*/ 0 w 360"/>
                  <a:gd name="T81" fmla="*/ 0 h 160"/>
                  <a:gd name="T82" fmla="*/ 0 w 360"/>
                  <a:gd name="T83" fmla="*/ 0 h 160"/>
                  <a:gd name="T84" fmla="*/ 0 w 360"/>
                  <a:gd name="T85" fmla="*/ 0 h 160"/>
                  <a:gd name="T86" fmla="*/ 0 w 360"/>
                  <a:gd name="T87" fmla="*/ 0 h 160"/>
                  <a:gd name="T88" fmla="*/ 0 w 360"/>
                  <a:gd name="T89" fmla="*/ 0 h 160"/>
                  <a:gd name="T90" fmla="*/ 0 w 360"/>
                  <a:gd name="T91" fmla="*/ 0 h 160"/>
                  <a:gd name="T92" fmla="*/ 0 w 360"/>
                  <a:gd name="T93" fmla="*/ 0 h 160"/>
                  <a:gd name="T94" fmla="*/ 0 w 360"/>
                  <a:gd name="T95" fmla="*/ 0 h 160"/>
                  <a:gd name="T96" fmla="*/ 0 w 360"/>
                  <a:gd name="T97" fmla="*/ 0 h 160"/>
                  <a:gd name="T98" fmla="*/ 0 w 360"/>
                  <a:gd name="T99" fmla="*/ 0 h 160"/>
                  <a:gd name="T100" fmla="*/ 0 w 360"/>
                  <a:gd name="T101" fmla="*/ 0 h 160"/>
                  <a:gd name="T102" fmla="*/ 0 w 360"/>
                  <a:gd name="T103" fmla="*/ 0 h 160"/>
                  <a:gd name="T104" fmla="*/ 0 w 360"/>
                  <a:gd name="T105" fmla="*/ 0 h 160"/>
                  <a:gd name="T106" fmla="*/ 0 w 360"/>
                  <a:gd name="T107" fmla="*/ 0 h 160"/>
                  <a:gd name="T108" fmla="*/ 0 w 360"/>
                  <a:gd name="T109" fmla="*/ 0 h 160"/>
                  <a:gd name="T110" fmla="*/ 0 w 360"/>
                  <a:gd name="T111" fmla="*/ 0 h 160"/>
                  <a:gd name="T112" fmla="*/ 0 w 360"/>
                  <a:gd name="T113" fmla="*/ 0 h 160"/>
                  <a:gd name="T114" fmla="*/ 0 w 360"/>
                  <a:gd name="T115" fmla="*/ 0 h 160"/>
                  <a:gd name="T116" fmla="*/ 0 w 360"/>
                  <a:gd name="T117" fmla="*/ 0 h 160"/>
                  <a:gd name="T118" fmla="*/ 0 w 360"/>
                  <a:gd name="T119" fmla="*/ 0 h 160"/>
                  <a:gd name="T120" fmla="*/ 0 w 360"/>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160"/>
                  <a:gd name="T185" fmla="*/ 360 w 360"/>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160">
                    <a:moveTo>
                      <a:pt x="64" y="77"/>
                    </a:moveTo>
                    <a:lnTo>
                      <a:pt x="64" y="77"/>
                    </a:lnTo>
                    <a:lnTo>
                      <a:pt x="99" y="77"/>
                    </a:lnTo>
                    <a:lnTo>
                      <a:pt x="132" y="78"/>
                    </a:lnTo>
                    <a:lnTo>
                      <a:pt x="162" y="79"/>
                    </a:lnTo>
                    <a:lnTo>
                      <a:pt x="189" y="80"/>
                    </a:lnTo>
                    <a:lnTo>
                      <a:pt x="211" y="82"/>
                    </a:lnTo>
                    <a:lnTo>
                      <a:pt x="232" y="84"/>
                    </a:lnTo>
                    <a:lnTo>
                      <a:pt x="249" y="86"/>
                    </a:lnTo>
                    <a:lnTo>
                      <a:pt x="263" y="89"/>
                    </a:lnTo>
                    <a:lnTo>
                      <a:pt x="274" y="91"/>
                    </a:lnTo>
                    <a:lnTo>
                      <a:pt x="282" y="93"/>
                    </a:lnTo>
                    <a:lnTo>
                      <a:pt x="286" y="95"/>
                    </a:lnTo>
                    <a:lnTo>
                      <a:pt x="283" y="94"/>
                    </a:lnTo>
                    <a:lnTo>
                      <a:pt x="278" y="88"/>
                    </a:lnTo>
                    <a:lnTo>
                      <a:pt x="273" y="73"/>
                    </a:lnTo>
                    <a:lnTo>
                      <a:pt x="277" y="59"/>
                    </a:lnTo>
                    <a:lnTo>
                      <a:pt x="282" y="53"/>
                    </a:lnTo>
                    <a:lnTo>
                      <a:pt x="283" y="52"/>
                    </a:lnTo>
                    <a:lnTo>
                      <a:pt x="280" y="54"/>
                    </a:lnTo>
                    <a:lnTo>
                      <a:pt x="274" y="56"/>
                    </a:lnTo>
                    <a:lnTo>
                      <a:pt x="265" y="59"/>
                    </a:lnTo>
                    <a:lnTo>
                      <a:pt x="254" y="62"/>
                    </a:lnTo>
                    <a:lnTo>
                      <a:pt x="239" y="65"/>
                    </a:lnTo>
                    <a:lnTo>
                      <a:pt x="223" y="68"/>
                    </a:lnTo>
                    <a:lnTo>
                      <a:pt x="206" y="71"/>
                    </a:lnTo>
                    <a:lnTo>
                      <a:pt x="163" y="76"/>
                    </a:lnTo>
                    <a:lnTo>
                      <a:pt x="115" y="80"/>
                    </a:lnTo>
                    <a:lnTo>
                      <a:pt x="60" y="82"/>
                    </a:lnTo>
                    <a:lnTo>
                      <a:pt x="0" y="83"/>
                    </a:lnTo>
                    <a:lnTo>
                      <a:pt x="0" y="160"/>
                    </a:lnTo>
                    <a:lnTo>
                      <a:pt x="63" y="159"/>
                    </a:lnTo>
                    <a:lnTo>
                      <a:pt x="121" y="156"/>
                    </a:lnTo>
                    <a:lnTo>
                      <a:pt x="173" y="152"/>
                    </a:lnTo>
                    <a:lnTo>
                      <a:pt x="218" y="147"/>
                    </a:lnTo>
                    <a:lnTo>
                      <a:pt x="239" y="143"/>
                    </a:lnTo>
                    <a:lnTo>
                      <a:pt x="258" y="140"/>
                    </a:lnTo>
                    <a:lnTo>
                      <a:pt x="275" y="136"/>
                    </a:lnTo>
                    <a:lnTo>
                      <a:pt x="291" y="132"/>
                    </a:lnTo>
                    <a:lnTo>
                      <a:pt x="305" y="128"/>
                    </a:lnTo>
                    <a:lnTo>
                      <a:pt x="319" y="123"/>
                    </a:lnTo>
                    <a:lnTo>
                      <a:pt x="332" y="116"/>
                    </a:lnTo>
                    <a:lnTo>
                      <a:pt x="343" y="108"/>
                    </a:lnTo>
                    <a:lnTo>
                      <a:pt x="354" y="93"/>
                    </a:lnTo>
                    <a:lnTo>
                      <a:pt x="360" y="71"/>
                    </a:lnTo>
                    <a:lnTo>
                      <a:pt x="353" y="50"/>
                    </a:lnTo>
                    <a:lnTo>
                      <a:pt x="340" y="35"/>
                    </a:lnTo>
                    <a:lnTo>
                      <a:pt x="327" y="27"/>
                    </a:lnTo>
                    <a:lnTo>
                      <a:pt x="313" y="22"/>
                    </a:lnTo>
                    <a:lnTo>
                      <a:pt x="298" y="17"/>
                    </a:lnTo>
                    <a:lnTo>
                      <a:pt x="282" y="14"/>
                    </a:lnTo>
                    <a:lnTo>
                      <a:pt x="264" y="11"/>
                    </a:lnTo>
                    <a:lnTo>
                      <a:pt x="243" y="8"/>
                    </a:lnTo>
                    <a:lnTo>
                      <a:pt x="221" y="6"/>
                    </a:lnTo>
                    <a:lnTo>
                      <a:pt x="194" y="4"/>
                    </a:lnTo>
                    <a:lnTo>
                      <a:pt x="166" y="2"/>
                    </a:lnTo>
                    <a:lnTo>
                      <a:pt x="135" y="1"/>
                    </a:lnTo>
                    <a:lnTo>
                      <a:pt x="100" y="0"/>
                    </a:lnTo>
                    <a:lnTo>
                      <a:pt x="64" y="0"/>
                    </a:lnTo>
                    <a:lnTo>
                      <a:pt x="64" y="77"/>
                    </a:lnTo>
                    <a:close/>
                  </a:path>
                </a:pathLst>
              </a:custGeom>
              <a:solidFill>
                <a:srgbClr val="1F1A17"/>
              </a:solidFill>
              <a:ln w="9525">
                <a:noFill/>
                <a:round/>
                <a:headEnd/>
                <a:tailEnd/>
              </a:ln>
            </p:spPr>
            <p:txBody>
              <a:bodyPr/>
              <a:lstStyle/>
              <a:p>
                <a:endParaRPr lang="pt-BR"/>
              </a:p>
            </p:txBody>
          </p:sp>
          <p:sp>
            <p:nvSpPr>
              <p:cNvPr id="63641" name="Freeform 1095"/>
              <p:cNvSpPr>
                <a:spLocks/>
              </p:cNvSpPr>
              <p:nvPr/>
            </p:nvSpPr>
            <p:spPr bwMode="auto">
              <a:xfrm>
                <a:off x="1212" y="2033"/>
                <a:ext cx="54" cy="44"/>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2" y="192"/>
                    </a:moveTo>
                    <a:lnTo>
                      <a:pt x="273" y="192"/>
                    </a:lnTo>
                    <a:lnTo>
                      <a:pt x="245" y="191"/>
                    </a:lnTo>
                    <a:lnTo>
                      <a:pt x="219" y="189"/>
                    </a:lnTo>
                    <a:lnTo>
                      <a:pt x="196" y="186"/>
                    </a:lnTo>
                    <a:lnTo>
                      <a:pt x="174" y="183"/>
                    </a:lnTo>
                    <a:lnTo>
                      <a:pt x="156" y="179"/>
                    </a:lnTo>
                    <a:lnTo>
                      <a:pt x="139" y="174"/>
                    </a:lnTo>
                    <a:lnTo>
                      <a:pt x="125" y="169"/>
                    </a:lnTo>
                    <a:lnTo>
                      <a:pt x="114" y="162"/>
                    </a:lnTo>
                    <a:lnTo>
                      <a:pt x="103" y="157"/>
                    </a:lnTo>
                    <a:lnTo>
                      <a:pt x="96" y="152"/>
                    </a:lnTo>
                    <a:lnTo>
                      <a:pt x="92" y="148"/>
                    </a:lnTo>
                    <a:lnTo>
                      <a:pt x="88" y="144"/>
                    </a:lnTo>
                    <a:lnTo>
                      <a:pt x="87" y="142"/>
                    </a:lnTo>
                    <a:lnTo>
                      <a:pt x="87" y="140"/>
                    </a:lnTo>
                    <a:lnTo>
                      <a:pt x="87" y="139"/>
                    </a:lnTo>
                    <a:lnTo>
                      <a:pt x="87" y="138"/>
                    </a:lnTo>
                    <a:lnTo>
                      <a:pt x="88" y="136"/>
                    </a:lnTo>
                    <a:lnTo>
                      <a:pt x="91" y="132"/>
                    </a:lnTo>
                    <a:lnTo>
                      <a:pt x="95" y="128"/>
                    </a:lnTo>
                    <a:lnTo>
                      <a:pt x="101" y="123"/>
                    </a:lnTo>
                    <a:lnTo>
                      <a:pt x="110" y="117"/>
                    </a:lnTo>
                    <a:lnTo>
                      <a:pt x="123" y="111"/>
                    </a:lnTo>
                    <a:lnTo>
                      <a:pt x="138" y="105"/>
                    </a:lnTo>
                    <a:lnTo>
                      <a:pt x="154" y="99"/>
                    </a:lnTo>
                    <a:lnTo>
                      <a:pt x="174" y="94"/>
                    </a:lnTo>
                    <a:lnTo>
                      <a:pt x="196" y="89"/>
                    </a:lnTo>
                    <a:lnTo>
                      <a:pt x="221" y="85"/>
                    </a:lnTo>
                    <a:lnTo>
                      <a:pt x="249" y="82"/>
                    </a:lnTo>
                    <a:lnTo>
                      <a:pt x="278" y="79"/>
                    </a:lnTo>
                    <a:lnTo>
                      <a:pt x="312" y="77"/>
                    </a:lnTo>
                    <a:lnTo>
                      <a:pt x="346" y="77"/>
                    </a:lnTo>
                    <a:lnTo>
                      <a:pt x="346" y="0"/>
                    </a:lnTo>
                    <a:lnTo>
                      <a:pt x="308" y="1"/>
                    </a:lnTo>
                    <a:lnTo>
                      <a:pt x="273" y="2"/>
                    </a:lnTo>
                    <a:lnTo>
                      <a:pt x="238" y="5"/>
                    </a:lnTo>
                    <a:lnTo>
                      <a:pt x="207" y="9"/>
                    </a:lnTo>
                    <a:lnTo>
                      <a:pt x="179" y="14"/>
                    </a:lnTo>
                    <a:lnTo>
                      <a:pt x="151" y="19"/>
                    </a:lnTo>
                    <a:lnTo>
                      <a:pt x="126" y="26"/>
                    </a:lnTo>
                    <a:lnTo>
                      <a:pt x="104" y="33"/>
                    </a:lnTo>
                    <a:lnTo>
                      <a:pt x="83" y="43"/>
                    </a:lnTo>
                    <a:lnTo>
                      <a:pt x="64" y="52"/>
                    </a:lnTo>
                    <a:lnTo>
                      <a:pt x="48" y="62"/>
                    </a:lnTo>
                    <a:lnTo>
                      <a:pt x="34" y="74"/>
                    </a:lnTo>
                    <a:lnTo>
                      <a:pt x="21" y="87"/>
                    </a:lnTo>
                    <a:lnTo>
                      <a:pt x="11" y="101"/>
                    </a:lnTo>
                    <a:lnTo>
                      <a:pt x="4" y="118"/>
                    </a:lnTo>
                    <a:lnTo>
                      <a:pt x="0" y="134"/>
                    </a:lnTo>
                    <a:lnTo>
                      <a:pt x="1" y="151"/>
                    </a:lnTo>
                    <a:lnTo>
                      <a:pt x="6" y="169"/>
                    </a:lnTo>
                    <a:lnTo>
                      <a:pt x="14" y="184"/>
                    </a:lnTo>
                    <a:lnTo>
                      <a:pt x="25" y="197"/>
                    </a:lnTo>
                    <a:lnTo>
                      <a:pt x="38" y="209"/>
                    </a:lnTo>
                    <a:lnTo>
                      <a:pt x="53" y="220"/>
                    </a:lnTo>
                    <a:lnTo>
                      <a:pt x="70" y="230"/>
                    </a:lnTo>
                    <a:lnTo>
                      <a:pt x="90" y="238"/>
                    </a:lnTo>
                    <a:lnTo>
                      <a:pt x="110" y="246"/>
                    </a:lnTo>
                    <a:lnTo>
                      <a:pt x="132" y="252"/>
                    </a:lnTo>
                    <a:lnTo>
                      <a:pt x="156" y="258"/>
                    </a:lnTo>
                    <a:lnTo>
                      <a:pt x="182" y="262"/>
                    </a:lnTo>
                    <a:lnTo>
                      <a:pt x="210" y="265"/>
                    </a:lnTo>
                    <a:lnTo>
                      <a:pt x="239" y="268"/>
                    </a:lnTo>
                    <a:lnTo>
                      <a:pt x="270" y="269"/>
                    </a:lnTo>
                    <a:lnTo>
                      <a:pt x="303" y="269"/>
                    </a:lnTo>
                    <a:lnTo>
                      <a:pt x="302" y="192"/>
                    </a:lnTo>
                    <a:close/>
                  </a:path>
                </a:pathLst>
              </a:custGeom>
              <a:solidFill>
                <a:srgbClr val="1F1A17"/>
              </a:solidFill>
              <a:ln w="9525">
                <a:noFill/>
                <a:round/>
                <a:headEnd/>
                <a:tailEnd/>
              </a:ln>
            </p:spPr>
            <p:txBody>
              <a:bodyPr/>
              <a:lstStyle/>
              <a:p>
                <a:endParaRPr lang="pt-BR"/>
              </a:p>
            </p:txBody>
          </p:sp>
          <p:sp>
            <p:nvSpPr>
              <p:cNvPr id="63642" name="Freeform 1096"/>
              <p:cNvSpPr>
                <a:spLocks/>
              </p:cNvSpPr>
              <p:nvPr/>
            </p:nvSpPr>
            <p:spPr bwMode="auto">
              <a:xfrm>
                <a:off x="1321" y="1867"/>
                <a:ext cx="32" cy="29"/>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7" y="171"/>
                    </a:moveTo>
                    <a:lnTo>
                      <a:pt x="87" y="171"/>
                    </a:lnTo>
                    <a:lnTo>
                      <a:pt x="87" y="167"/>
                    </a:lnTo>
                    <a:lnTo>
                      <a:pt x="88" y="162"/>
                    </a:lnTo>
                    <a:lnTo>
                      <a:pt x="90" y="158"/>
                    </a:lnTo>
                    <a:lnTo>
                      <a:pt x="91" y="154"/>
                    </a:lnTo>
                    <a:lnTo>
                      <a:pt x="93" y="150"/>
                    </a:lnTo>
                    <a:lnTo>
                      <a:pt x="95" y="145"/>
                    </a:lnTo>
                    <a:lnTo>
                      <a:pt x="98" y="141"/>
                    </a:lnTo>
                    <a:lnTo>
                      <a:pt x="101" y="137"/>
                    </a:lnTo>
                    <a:lnTo>
                      <a:pt x="110" y="128"/>
                    </a:lnTo>
                    <a:lnTo>
                      <a:pt x="119" y="119"/>
                    </a:lnTo>
                    <a:lnTo>
                      <a:pt x="130" y="111"/>
                    </a:lnTo>
                    <a:lnTo>
                      <a:pt x="141" y="104"/>
                    </a:lnTo>
                    <a:lnTo>
                      <a:pt x="165" y="89"/>
                    </a:lnTo>
                    <a:lnTo>
                      <a:pt x="186" y="79"/>
                    </a:lnTo>
                    <a:lnTo>
                      <a:pt x="201" y="73"/>
                    </a:lnTo>
                    <a:lnTo>
                      <a:pt x="204" y="72"/>
                    </a:lnTo>
                    <a:lnTo>
                      <a:pt x="172" y="0"/>
                    </a:lnTo>
                    <a:lnTo>
                      <a:pt x="164" y="3"/>
                    </a:lnTo>
                    <a:lnTo>
                      <a:pt x="146" y="11"/>
                    </a:lnTo>
                    <a:lnTo>
                      <a:pt x="120" y="23"/>
                    </a:lnTo>
                    <a:lnTo>
                      <a:pt x="92" y="40"/>
                    </a:lnTo>
                    <a:lnTo>
                      <a:pt x="75" y="52"/>
                    </a:lnTo>
                    <a:lnTo>
                      <a:pt x="60" y="63"/>
                    </a:lnTo>
                    <a:lnTo>
                      <a:pt x="45" y="77"/>
                    </a:lnTo>
                    <a:lnTo>
                      <a:pt x="32" y="91"/>
                    </a:lnTo>
                    <a:lnTo>
                      <a:pt x="26" y="99"/>
                    </a:lnTo>
                    <a:lnTo>
                      <a:pt x="19" y="109"/>
                    </a:lnTo>
                    <a:lnTo>
                      <a:pt x="14" y="118"/>
                    </a:lnTo>
                    <a:lnTo>
                      <a:pt x="9" y="127"/>
                    </a:lnTo>
                    <a:lnTo>
                      <a:pt x="6" y="137"/>
                    </a:lnTo>
                    <a:lnTo>
                      <a:pt x="3" y="148"/>
                    </a:lnTo>
                    <a:lnTo>
                      <a:pt x="1" y="159"/>
                    </a:lnTo>
                    <a:lnTo>
                      <a:pt x="0" y="171"/>
                    </a:lnTo>
                    <a:lnTo>
                      <a:pt x="87" y="171"/>
                    </a:lnTo>
                    <a:close/>
                  </a:path>
                </a:pathLst>
              </a:custGeom>
              <a:solidFill>
                <a:srgbClr val="1F1A17"/>
              </a:solidFill>
              <a:ln w="9525">
                <a:noFill/>
                <a:round/>
                <a:headEnd/>
                <a:tailEnd/>
              </a:ln>
            </p:spPr>
            <p:txBody>
              <a:bodyPr/>
              <a:lstStyle/>
              <a:p>
                <a:endParaRPr lang="pt-BR"/>
              </a:p>
            </p:txBody>
          </p:sp>
          <p:sp>
            <p:nvSpPr>
              <p:cNvPr id="63643" name="Freeform 1097"/>
              <p:cNvSpPr>
                <a:spLocks/>
              </p:cNvSpPr>
              <p:nvPr/>
            </p:nvSpPr>
            <p:spPr bwMode="auto">
              <a:xfrm>
                <a:off x="1321" y="1894"/>
                <a:ext cx="87" cy="18"/>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51" y="22"/>
                    </a:moveTo>
                    <a:lnTo>
                      <a:pt x="551" y="22"/>
                    </a:lnTo>
                    <a:lnTo>
                      <a:pt x="512" y="25"/>
                    </a:lnTo>
                    <a:lnTo>
                      <a:pt x="447" y="29"/>
                    </a:lnTo>
                    <a:lnTo>
                      <a:pt x="406" y="30"/>
                    </a:lnTo>
                    <a:lnTo>
                      <a:pt x="364" y="31"/>
                    </a:lnTo>
                    <a:lnTo>
                      <a:pt x="321" y="31"/>
                    </a:lnTo>
                    <a:lnTo>
                      <a:pt x="276" y="30"/>
                    </a:lnTo>
                    <a:lnTo>
                      <a:pt x="234" y="28"/>
                    </a:lnTo>
                    <a:lnTo>
                      <a:pt x="193" y="26"/>
                    </a:lnTo>
                    <a:lnTo>
                      <a:pt x="174" y="24"/>
                    </a:lnTo>
                    <a:lnTo>
                      <a:pt x="156" y="22"/>
                    </a:lnTo>
                    <a:lnTo>
                      <a:pt x="140" y="19"/>
                    </a:lnTo>
                    <a:lnTo>
                      <a:pt x="125" y="16"/>
                    </a:lnTo>
                    <a:lnTo>
                      <a:pt x="112" y="13"/>
                    </a:lnTo>
                    <a:lnTo>
                      <a:pt x="101" y="10"/>
                    </a:lnTo>
                    <a:lnTo>
                      <a:pt x="93" y="7"/>
                    </a:lnTo>
                    <a:lnTo>
                      <a:pt x="87" y="3"/>
                    </a:lnTo>
                    <a:lnTo>
                      <a:pt x="85" y="1"/>
                    </a:lnTo>
                    <a:lnTo>
                      <a:pt x="84" y="0"/>
                    </a:lnTo>
                    <a:lnTo>
                      <a:pt x="86" y="3"/>
                    </a:lnTo>
                    <a:lnTo>
                      <a:pt x="86" y="6"/>
                    </a:lnTo>
                    <a:lnTo>
                      <a:pt x="87" y="8"/>
                    </a:lnTo>
                    <a:lnTo>
                      <a:pt x="87" y="10"/>
                    </a:lnTo>
                    <a:lnTo>
                      <a:pt x="0" y="10"/>
                    </a:lnTo>
                    <a:lnTo>
                      <a:pt x="1" y="19"/>
                    </a:lnTo>
                    <a:lnTo>
                      <a:pt x="4" y="28"/>
                    </a:lnTo>
                    <a:lnTo>
                      <a:pt x="7" y="37"/>
                    </a:lnTo>
                    <a:lnTo>
                      <a:pt x="14" y="47"/>
                    </a:lnTo>
                    <a:lnTo>
                      <a:pt x="26" y="58"/>
                    </a:lnTo>
                    <a:lnTo>
                      <a:pt x="39" y="68"/>
                    </a:lnTo>
                    <a:lnTo>
                      <a:pt x="54" y="76"/>
                    </a:lnTo>
                    <a:lnTo>
                      <a:pt x="70" y="82"/>
                    </a:lnTo>
                    <a:lnTo>
                      <a:pt x="87" y="87"/>
                    </a:lnTo>
                    <a:lnTo>
                      <a:pt x="104" y="91"/>
                    </a:lnTo>
                    <a:lnTo>
                      <a:pt x="123" y="94"/>
                    </a:lnTo>
                    <a:lnTo>
                      <a:pt x="143" y="97"/>
                    </a:lnTo>
                    <a:lnTo>
                      <a:pt x="163" y="100"/>
                    </a:lnTo>
                    <a:lnTo>
                      <a:pt x="185" y="102"/>
                    </a:lnTo>
                    <a:lnTo>
                      <a:pt x="228" y="105"/>
                    </a:lnTo>
                    <a:lnTo>
                      <a:pt x="274" y="107"/>
                    </a:lnTo>
                    <a:lnTo>
                      <a:pt x="321" y="108"/>
                    </a:lnTo>
                    <a:lnTo>
                      <a:pt x="365" y="107"/>
                    </a:lnTo>
                    <a:lnTo>
                      <a:pt x="409" y="106"/>
                    </a:lnTo>
                    <a:lnTo>
                      <a:pt x="450" y="105"/>
                    </a:lnTo>
                    <a:lnTo>
                      <a:pt x="517" y="102"/>
                    </a:lnTo>
                    <a:lnTo>
                      <a:pt x="560" y="99"/>
                    </a:lnTo>
                    <a:lnTo>
                      <a:pt x="551" y="22"/>
                    </a:lnTo>
                    <a:close/>
                  </a:path>
                </a:pathLst>
              </a:custGeom>
              <a:solidFill>
                <a:srgbClr val="1F1A17"/>
              </a:solidFill>
              <a:ln w="9525">
                <a:noFill/>
                <a:round/>
                <a:headEnd/>
                <a:tailEnd/>
              </a:ln>
            </p:spPr>
            <p:txBody>
              <a:bodyPr/>
              <a:lstStyle/>
              <a:p>
                <a:endParaRPr lang="pt-BR"/>
              </a:p>
            </p:txBody>
          </p:sp>
          <p:sp>
            <p:nvSpPr>
              <p:cNvPr id="63644" name="Freeform 1098"/>
              <p:cNvSpPr>
                <a:spLocks/>
              </p:cNvSpPr>
              <p:nvPr/>
            </p:nvSpPr>
            <p:spPr bwMode="auto">
              <a:xfrm>
                <a:off x="1367" y="1881"/>
                <a:ext cx="51" cy="29"/>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4" y="77"/>
                    </a:moveTo>
                    <a:lnTo>
                      <a:pt x="4" y="77"/>
                    </a:lnTo>
                    <a:lnTo>
                      <a:pt x="28" y="77"/>
                    </a:lnTo>
                    <a:lnTo>
                      <a:pt x="50" y="76"/>
                    </a:lnTo>
                    <a:lnTo>
                      <a:pt x="70" y="77"/>
                    </a:lnTo>
                    <a:lnTo>
                      <a:pt x="90" y="78"/>
                    </a:lnTo>
                    <a:lnTo>
                      <a:pt x="108" y="79"/>
                    </a:lnTo>
                    <a:lnTo>
                      <a:pt x="125" y="82"/>
                    </a:lnTo>
                    <a:lnTo>
                      <a:pt x="141" y="84"/>
                    </a:lnTo>
                    <a:lnTo>
                      <a:pt x="155" y="86"/>
                    </a:lnTo>
                    <a:lnTo>
                      <a:pt x="169" y="89"/>
                    </a:lnTo>
                    <a:lnTo>
                      <a:pt x="181" y="92"/>
                    </a:lnTo>
                    <a:lnTo>
                      <a:pt x="193" y="95"/>
                    </a:lnTo>
                    <a:lnTo>
                      <a:pt x="202" y="98"/>
                    </a:lnTo>
                    <a:lnTo>
                      <a:pt x="211" y="102"/>
                    </a:lnTo>
                    <a:lnTo>
                      <a:pt x="219" y="105"/>
                    </a:lnTo>
                    <a:lnTo>
                      <a:pt x="226" y="109"/>
                    </a:lnTo>
                    <a:lnTo>
                      <a:pt x="231" y="112"/>
                    </a:lnTo>
                    <a:lnTo>
                      <a:pt x="236" y="115"/>
                    </a:lnTo>
                    <a:lnTo>
                      <a:pt x="239" y="117"/>
                    </a:lnTo>
                    <a:lnTo>
                      <a:pt x="242" y="120"/>
                    </a:lnTo>
                    <a:lnTo>
                      <a:pt x="243" y="121"/>
                    </a:lnTo>
                    <a:lnTo>
                      <a:pt x="243" y="122"/>
                    </a:lnTo>
                    <a:lnTo>
                      <a:pt x="243" y="120"/>
                    </a:lnTo>
                    <a:lnTo>
                      <a:pt x="242" y="117"/>
                    </a:lnTo>
                    <a:lnTo>
                      <a:pt x="243" y="113"/>
                    </a:lnTo>
                    <a:lnTo>
                      <a:pt x="244" y="109"/>
                    </a:lnTo>
                    <a:lnTo>
                      <a:pt x="246" y="104"/>
                    </a:lnTo>
                    <a:lnTo>
                      <a:pt x="250" y="101"/>
                    </a:lnTo>
                    <a:lnTo>
                      <a:pt x="253" y="99"/>
                    </a:lnTo>
                    <a:lnTo>
                      <a:pt x="255" y="98"/>
                    </a:lnTo>
                    <a:lnTo>
                      <a:pt x="257" y="97"/>
                    </a:lnTo>
                    <a:lnTo>
                      <a:pt x="266" y="174"/>
                    </a:lnTo>
                    <a:lnTo>
                      <a:pt x="277" y="172"/>
                    </a:lnTo>
                    <a:lnTo>
                      <a:pt x="289" y="169"/>
                    </a:lnTo>
                    <a:lnTo>
                      <a:pt x="299" y="164"/>
                    </a:lnTo>
                    <a:lnTo>
                      <a:pt x="309" y="158"/>
                    </a:lnTo>
                    <a:lnTo>
                      <a:pt x="318" y="149"/>
                    </a:lnTo>
                    <a:lnTo>
                      <a:pt x="324" y="137"/>
                    </a:lnTo>
                    <a:lnTo>
                      <a:pt x="329" y="126"/>
                    </a:lnTo>
                    <a:lnTo>
                      <a:pt x="329" y="114"/>
                    </a:lnTo>
                    <a:lnTo>
                      <a:pt x="328" y="104"/>
                    </a:lnTo>
                    <a:lnTo>
                      <a:pt x="324" y="94"/>
                    </a:lnTo>
                    <a:lnTo>
                      <a:pt x="320" y="85"/>
                    </a:lnTo>
                    <a:lnTo>
                      <a:pt x="314" y="76"/>
                    </a:lnTo>
                    <a:lnTo>
                      <a:pt x="307" y="69"/>
                    </a:lnTo>
                    <a:lnTo>
                      <a:pt x="299" y="62"/>
                    </a:lnTo>
                    <a:lnTo>
                      <a:pt x="290" y="55"/>
                    </a:lnTo>
                    <a:lnTo>
                      <a:pt x="281" y="49"/>
                    </a:lnTo>
                    <a:lnTo>
                      <a:pt x="270" y="43"/>
                    </a:lnTo>
                    <a:lnTo>
                      <a:pt x="260" y="37"/>
                    </a:lnTo>
                    <a:lnTo>
                      <a:pt x="247" y="32"/>
                    </a:lnTo>
                    <a:lnTo>
                      <a:pt x="235" y="27"/>
                    </a:lnTo>
                    <a:lnTo>
                      <a:pt x="220" y="23"/>
                    </a:lnTo>
                    <a:lnTo>
                      <a:pt x="206" y="18"/>
                    </a:lnTo>
                    <a:lnTo>
                      <a:pt x="190" y="14"/>
                    </a:lnTo>
                    <a:lnTo>
                      <a:pt x="173" y="10"/>
                    </a:lnTo>
                    <a:lnTo>
                      <a:pt x="155" y="7"/>
                    </a:lnTo>
                    <a:lnTo>
                      <a:pt x="136" y="5"/>
                    </a:lnTo>
                    <a:lnTo>
                      <a:pt x="116" y="3"/>
                    </a:lnTo>
                    <a:lnTo>
                      <a:pt x="95" y="1"/>
                    </a:lnTo>
                    <a:lnTo>
                      <a:pt x="72" y="0"/>
                    </a:lnTo>
                    <a:lnTo>
                      <a:pt x="50" y="0"/>
                    </a:lnTo>
                    <a:lnTo>
                      <a:pt x="26" y="0"/>
                    </a:lnTo>
                    <a:lnTo>
                      <a:pt x="0" y="1"/>
                    </a:lnTo>
                    <a:lnTo>
                      <a:pt x="4" y="77"/>
                    </a:lnTo>
                    <a:close/>
                  </a:path>
                </a:pathLst>
              </a:custGeom>
              <a:solidFill>
                <a:srgbClr val="1F1A17"/>
              </a:solidFill>
              <a:ln w="9525">
                <a:noFill/>
                <a:round/>
                <a:headEnd/>
                <a:tailEnd/>
              </a:ln>
            </p:spPr>
            <p:txBody>
              <a:bodyPr/>
              <a:lstStyle/>
              <a:p>
                <a:endParaRPr lang="pt-BR"/>
              </a:p>
            </p:txBody>
          </p:sp>
          <p:sp>
            <p:nvSpPr>
              <p:cNvPr id="63645" name="Freeform 1099"/>
              <p:cNvSpPr>
                <a:spLocks/>
              </p:cNvSpPr>
              <p:nvPr/>
            </p:nvSpPr>
            <p:spPr bwMode="auto">
              <a:xfrm>
                <a:off x="1322" y="1881"/>
                <a:ext cx="46" cy="52"/>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3" y="230"/>
                    </a:moveTo>
                    <a:lnTo>
                      <a:pt x="273" y="230"/>
                    </a:lnTo>
                    <a:lnTo>
                      <a:pt x="242" y="230"/>
                    </a:lnTo>
                    <a:lnTo>
                      <a:pt x="214" y="229"/>
                    </a:lnTo>
                    <a:lnTo>
                      <a:pt x="190" y="227"/>
                    </a:lnTo>
                    <a:lnTo>
                      <a:pt x="169" y="224"/>
                    </a:lnTo>
                    <a:lnTo>
                      <a:pt x="149" y="220"/>
                    </a:lnTo>
                    <a:lnTo>
                      <a:pt x="133" y="215"/>
                    </a:lnTo>
                    <a:lnTo>
                      <a:pt x="120" y="210"/>
                    </a:lnTo>
                    <a:lnTo>
                      <a:pt x="109" y="205"/>
                    </a:lnTo>
                    <a:lnTo>
                      <a:pt x="101" y="199"/>
                    </a:lnTo>
                    <a:lnTo>
                      <a:pt x="95" y="194"/>
                    </a:lnTo>
                    <a:lnTo>
                      <a:pt x="92" y="190"/>
                    </a:lnTo>
                    <a:lnTo>
                      <a:pt x="90" y="186"/>
                    </a:lnTo>
                    <a:lnTo>
                      <a:pt x="87" y="183"/>
                    </a:lnTo>
                    <a:lnTo>
                      <a:pt x="87" y="179"/>
                    </a:lnTo>
                    <a:lnTo>
                      <a:pt x="87" y="175"/>
                    </a:lnTo>
                    <a:lnTo>
                      <a:pt x="88" y="170"/>
                    </a:lnTo>
                    <a:lnTo>
                      <a:pt x="90" y="164"/>
                    </a:lnTo>
                    <a:lnTo>
                      <a:pt x="93" y="158"/>
                    </a:lnTo>
                    <a:lnTo>
                      <a:pt x="98" y="151"/>
                    </a:lnTo>
                    <a:lnTo>
                      <a:pt x="104" y="144"/>
                    </a:lnTo>
                    <a:lnTo>
                      <a:pt x="112" y="136"/>
                    </a:lnTo>
                    <a:lnTo>
                      <a:pt x="122" y="128"/>
                    </a:lnTo>
                    <a:lnTo>
                      <a:pt x="133" y="121"/>
                    </a:lnTo>
                    <a:lnTo>
                      <a:pt x="146" y="114"/>
                    </a:lnTo>
                    <a:lnTo>
                      <a:pt x="159" y="107"/>
                    </a:lnTo>
                    <a:lnTo>
                      <a:pt x="174" y="100"/>
                    </a:lnTo>
                    <a:lnTo>
                      <a:pt x="190" y="95"/>
                    </a:lnTo>
                    <a:lnTo>
                      <a:pt x="209" y="90"/>
                    </a:lnTo>
                    <a:lnTo>
                      <a:pt x="227" y="85"/>
                    </a:lnTo>
                    <a:lnTo>
                      <a:pt x="247" y="82"/>
                    </a:lnTo>
                    <a:lnTo>
                      <a:pt x="268" y="78"/>
                    </a:lnTo>
                    <a:lnTo>
                      <a:pt x="290" y="76"/>
                    </a:lnTo>
                    <a:lnTo>
                      <a:pt x="286" y="0"/>
                    </a:lnTo>
                    <a:lnTo>
                      <a:pt x="259" y="2"/>
                    </a:lnTo>
                    <a:lnTo>
                      <a:pt x="233" y="5"/>
                    </a:lnTo>
                    <a:lnTo>
                      <a:pt x="207" y="9"/>
                    </a:lnTo>
                    <a:lnTo>
                      <a:pt x="183" y="15"/>
                    </a:lnTo>
                    <a:lnTo>
                      <a:pt x="162" y="23"/>
                    </a:lnTo>
                    <a:lnTo>
                      <a:pt x="140" y="30"/>
                    </a:lnTo>
                    <a:lnTo>
                      <a:pt x="119" y="39"/>
                    </a:lnTo>
                    <a:lnTo>
                      <a:pt x="100" y="48"/>
                    </a:lnTo>
                    <a:lnTo>
                      <a:pt x="83" y="58"/>
                    </a:lnTo>
                    <a:lnTo>
                      <a:pt x="67" y="69"/>
                    </a:lnTo>
                    <a:lnTo>
                      <a:pt x="52" y="82"/>
                    </a:lnTo>
                    <a:lnTo>
                      <a:pt x="38" y="94"/>
                    </a:lnTo>
                    <a:lnTo>
                      <a:pt x="27" y="107"/>
                    </a:lnTo>
                    <a:lnTo>
                      <a:pt x="18" y="121"/>
                    </a:lnTo>
                    <a:lnTo>
                      <a:pt x="9" y="136"/>
                    </a:lnTo>
                    <a:lnTo>
                      <a:pt x="4" y="152"/>
                    </a:lnTo>
                    <a:lnTo>
                      <a:pt x="0" y="168"/>
                    </a:lnTo>
                    <a:lnTo>
                      <a:pt x="0" y="185"/>
                    </a:lnTo>
                    <a:lnTo>
                      <a:pt x="4" y="201"/>
                    </a:lnTo>
                    <a:lnTo>
                      <a:pt x="11" y="218"/>
                    </a:lnTo>
                    <a:lnTo>
                      <a:pt x="20" y="233"/>
                    </a:lnTo>
                    <a:lnTo>
                      <a:pt x="31" y="247"/>
                    </a:lnTo>
                    <a:lnTo>
                      <a:pt x="46" y="259"/>
                    </a:lnTo>
                    <a:lnTo>
                      <a:pt x="63" y="270"/>
                    </a:lnTo>
                    <a:lnTo>
                      <a:pt x="83" y="280"/>
                    </a:lnTo>
                    <a:lnTo>
                      <a:pt x="103" y="287"/>
                    </a:lnTo>
                    <a:lnTo>
                      <a:pt x="126" y="294"/>
                    </a:lnTo>
                    <a:lnTo>
                      <a:pt x="151" y="299"/>
                    </a:lnTo>
                    <a:lnTo>
                      <a:pt x="179" y="303"/>
                    </a:lnTo>
                    <a:lnTo>
                      <a:pt x="209" y="306"/>
                    </a:lnTo>
                    <a:lnTo>
                      <a:pt x="241" y="307"/>
                    </a:lnTo>
                    <a:lnTo>
                      <a:pt x="275" y="307"/>
                    </a:lnTo>
                    <a:lnTo>
                      <a:pt x="273" y="230"/>
                    </a:lnTo>
                    <a:close/>
                  </a:path>
                </a:pathLst>
              </a:custGeom>
              <a:solidFill>
                <a:srgbClr val="1F1A17"/>
              </a:solidFill>
              <a:ln w="9525">
                <a:noFill/>
                <a:round/>
                <a:headEnd/>
                <a:tailEnd/>
              </a:ln>
            </p:spPr>
            <p:txBody>
              <a:bodyPr/>
              <a:lstStyle/>
              <a:p>
                <a:endParaRPr lang="pt-BR"/>
              </a:p>
            </p:txBody>
          </p:sp>
          <p:sp>
            <p:nvSpPr>
              <p:cNvPr id="63646" name="Freeform 1100"/>
              <p:cNvSpPr>
                <a:spLocks/>
              </p:cNvSpPr>
              <p:nvPr/>
            </p:nvSpPr>
            <p:spPr bwMode="auto">
              <a:xfrm>
                <a:off x="1365" y="1905"/>
                <a:ext cx="50" cy="28"/>
              </a:xfrm>
              <a:custGeom>
                <a:avLst/>
                <a:gdLst>
                  <a:gd name="T0" fmla="*/ 0 w 323"/>
                  <a:gd name="T1" fmla="*/ 0 h 167"/>
                  <a:gd name="T2" fmla="*/ 0 w 323"/>
                  <a:gd name="T3" fmla="*/ 0 h 167"/>
                  <a:gd name="T4" fmla="*/ 0 w 323"/>
                  <a:gd name="T5" fmla="*/ 0 h 167"/>
                  <a:gd name="T6" fmla="*/ 0 w 323"/>
                  <a:gd name="T7" fmla="*/ 0 h 167"/>
                  <a:gd name="T8" fmla="*/ 0 w 323"/>
                  <a:gd name="T9" fmla="*/ 0 h 167"/>
                  <a:gd name="T10" fmla="*/ 0 w 323"/>
                  <a:gd name="T11" fmla="*/ 0 h 167"/>
                  <a:gd name="T12" fmla="*/ 0 w 323"/>
                  <a:gd name="T13" fmla="*/ 0 h 167"/>
                  <a:gd name="T14" fmla="*/ 0 w 323"/>
                  <a:gd name="T15" fmla="*/ 0 h 167"/>
                  <a:gd name="T16" fmla="*/ 0 w 323"/>
                  <a:gd name="T17" fmla="*/ 0 h 167"/>
                  <a:gd name="T18" fmla="*/ 0 w 323"/>
                  <a:gd name="T19" fmla="*/ 0 h 167"/>
                  <a:gd name="T20" fmla="*/ 0 w 323"/>
                  <a:gd name="T21" fmla="*/ 0 h 167"/>
                  <a:gd name="T22" fmla="*/ 0 w 323"/>
                  <a:gd name="T23" fmla="*/ 0 h 167"/>
                  <a:gd name="T24" fmla="*/ 0 w 323"/>
                  <a:gd name="T25" fmla="*/ 0 h 167"/>
                  <a:gd name="T26" fmla="*/ 0 w 323"/>
                  <a:gd name="T27" fmla="*/ 0 h 167"/>
                  <a:gd name="T28" fmla="*/ 0 w 323"/>
                  <a:gd name="T29" fmla="*/ 0 h 167"/>
                  <a:gd name="T30" fmla="*/ 0 w 323"/>
                  <a:gd name="T31" fmla="*/ 0 h 167"/>
                  <a:gd name="T32" fmla="*/ 0 w 323"/>
                  <a:gd name="T33" fmla="*/ 0 h 167"/>
                  <a:gd name="T34" fmla="*/ 0 w 323"/>
                  <a:gd name="T35" fmla="*/ 0 h 167"/>
                  <a:gd name="T36" fmla="*/ 0 w 323"/>
                  <a:gd name="T37" fmla="*/ 0 h 167"/>
                  <a:gd name="T38" fmla="*/ 0 w 323"/>
                  <a:gd name="T39" fmla="*/ 0 h 167"/>
                  <a:gd name="T40" fmla="*/ 0 w 323"/>
                  <a:gd name="T41" fmla="*/ 0 h 167"/>
                  <a:gd name="T42" fmla="*/ 0 w 323"/>
                  <a:gd name="T43" fmla="*/ 0 h 167"/>
                  <a:gd name="T44" fmla="*/ 0 w 323"/>
                  <a:gd name="T45" fmla="*/ 0 h 167"/>
                  <a:gd name="T46" fmla="*/ 0 w 323"/>
                  <a:gd name="T47" fmla="*/ 0 h 167"/>
                  <a:gd name="T48" fmla="*/ 0 w 323"/>
                  <a:gd name="T49" fmla="*/ 0 h 167"/>
                  <a:gd name="T50" fmla="*/ 0 w 323"/>
                  <a:gd name="T51" fmla="*/ 0 h 167"/>
                  <a:gd name="T52" fmla="*/ 0 w 323"/>
                  <a:gd name="T53" fmla="*/ 0 h 167"/>
                  <a:gd name="T54" fmla="*/ 0 w 323"/>
                  <a:gd name="T55" fmla="*/ 0 h 167"/>
                  <a:gd name="T56" fmla="*/ 0 w 323"/>
                  <a:gd name="T57" fmla="*/ 0 h 167"/>
                  <a:gd name="T58" fmla="*/ 0 w 323"/>
                  <a:gd name="T59" fmla="*/ 0 h 167"/>
                  <a:gd name="T60" fmla="*/ 0 w 323"/>
                  <a:gd name="T61" fmla="*/ 0 h 167"/>
                  <a:gd name="T62" fmla="*/ 0 w 323"/>
                  <a:gd name="T63" fmla="*/ 0 h 167"/>
                  <a:gd name="T64" fmla="*/ 0 w 323"/>
                  <a:gd name="T65" fmla="*/ 0 h 167"/>
                  <a:gd name="T66" fmla="*/ 0 w 323"/>
                  <a:gd name="T67" fmla="*/ 0 h 167"/>
                  <a:gd name="T68" fmla="*/ 0 w 323"/>
                  <a:gd name="T69" fmla="*/ 0 h 167"/>
                  <a:gd name="T70" fmla="*/ 0 w 323"/>
                  <a:gd name="T71" fmla="*/ 0 h 167"/>
                  <a:gd name="T72" fmla="*/ 0 w 323"/>
                  <a:gd name="T73" fmla="*/ 0 h 167"/>
                  <a:gd name="T74" fmla="*/ 0 w 323"/>
                  <a:gd name="T75" fmla="*/ 0 h 167"/>
                  <a:gd name="T76" fmla="*/ 0 w 323"/>
                  <a:gd name="T77" fmla="*/ 0 h 167"/>
                  <a:gd name="T78" fmla="*/ 0 w 323"/>
                  <a:gd name="T79" fmla="*/ 0 h 167"/>
                  <a:gd name="T80" fmla="*/ 0 w 323"/>
                  <a:gd name="T81" fmla="*/ 0 h 167"/>
                  <a:gd name="T82" fmla="*/ 0 w 323"/>
                  <a:gd name="T83" fmla="*/ 0 h 167"/>
                  <a:gd name="T84" fmla="*/ 0 w 323"/>
                  <a:gd name="T85" fmla="*/ 0 h 167"/>
                  <a:gd name="T86" fmla="*/ 0 w 323"/>
                  <a:gd name="T87" fmla="*/ 0 h 167"/>
                  <a:gd name="T88" fmla="*/ 0 w 323"/>
                  <a:gd name="T89" fmla="*/ 0 h 167"/>
                  <a:gd name="T90" fmla="*/ 0 w 323"/>
                  <a:gd name="T91" fmla="*/ 0 h 167"/>
                  <a:gd name="T92" fmla="*/ 0 w 323"/>
                  <a:gd name="T93" fmla="*/ 0 h 167"/>
                  <a:gd name="T94" fmla="*/ 0 w 323"/>
                  <a:gd name="T95" fmla="*/ 0 h 167"/>
                  <a:gd name="T96" fmla="*/ 0 w 323"/>
                  <a:gd name="T97" fmla="*/ 0 h 167"/>
                  <a:gd name="T98" fmla="*/ 0 w 323"/>
                  <a:gd name="T99" fmla="*/ 0 h 167"/>
                  <a:gd name="T100" fmla="*/ 0 w 323"/>
                  <a:gd name="T101" fmla="*/ 0 h 167"/>
                  <a:gd name="T102" fmla="*/ 0 w 323"/>
                  <a:gd name="T103" fmla="*/ 0 h 167"/>
                  <a:gd name="T104" fmla="*/ 0 w 323"/>
                  <a:gd name="T105" fmla="*/ 0 h 167"/>
                  <a:gd name="T106" fmla="*/ 0 w 323"/>
                  <a:gd name="T107" fmla="*/ 0 h 167"/>
                  <a:gd name="T108" fmla="*/ 0 w 323"/>
                  <a:gd name="T109" fmla="*/ 0 h 167"/>
                  <a:gd name="T110" fmla="*/ 0 w 323"/>
                  <a:gd name="T111" fmla="*/ 0 h 167"/>
                  <a:gd name="T112" fmla="*/ 0 w 323"/>
                  <a:gd name="T113" fmla="*/ 0 h 167"/>
                  <a:gd name="T114" fmla="*/ 0 w 323"/>
                  <a:gd name="T115" fmla="*/ 0 h 167"/>
                  <a:gd name="T116" fmla="*/ 0 w 323"/>
                  <a:gd name="T117" fmla="*/ 0 h 167"/>
                  <a:gd name="T118" fmla="*/ 0 w 323"/>
                  <a:gd name="T119" fmla="*/ 0 h 167"/>
                  <a:gd name="T120" fmla="*/ 0 w 323"/>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3"/>
                  <a:gd name="T184" fmla="*/ 0 h 167"/>
                  <a:gd name="T185" fmla="*/ 323 w 323"/>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3" h="167">
                    <a:moveTo>
                      <a:pt x="36" y="78"/>
                    </a:moveTo>
                    <a:lnTo>
                      <a:pt x="36" y="78"/>
                    </a:lnTo>
                    <a:lnTo>
                      <a:pt x="95" y="79"/>
                    </a:lnTo>
                    <a:lnTo>
                      <a:pt x="144" y="81"/>
                    </a:lnTo>
                    <a:lnTo>
                      <a:pt x="166" y="83"/>
                    </a:lnTo>
                    <a:lnTo>
                      <a:pt x="184" y="85"/>
                    </a:lnTo>
                    <a:lnTo>
                      <a:pt x="201" y="88"/>
                    </a:lnTo>
                    <a:lnTo>
                      <a:pt x="216" y="90"/>
                    </a:lnTo>
                    <a:lnTo>
                      <a:pt x="227" y="93"/>
                    </a:lnTo>
                    <a:lnTo>
                      <a:pt x="236" y="95"/>
                    </a:lnTo>
                    <a:lnTo>
                      <a:pt x="243" y="97"/>
                    </a:lnTo>
                    <a:lnTo>
                      <a:pt x="247" y="99"/>
                    </a:lnTo>
                    <a:lnTo>
                      <a:pt x="243" y="95"/>
                    </a:lnTo>
                    <a:lnTo>
                      <a:pt x="239" y="85"/>
                    </a:lnTo>
                    <a:lnTo>
                      <a:pt x="239" y="72"/>
                    </a:lnTo>
                    <a:lnTo>
                      <a:pt x="243" y="63"/>
                    </a:lnTo>
                    <a:lnTo>
                      <a:pt x="246" y="60"/>
                    </a:lnTo>
                    <a:lnTo>
                      <a:pt x="241" y="62"/>
                    </a:lnTo>
                    <a:lnTo>
                      <a:pt x="234" y="66"/>
                    </a:lnTo>
                    <a:lnTo>
                      <a:pt x="224" y="69"/>
                    </a:lnTo>
                    <a:lnTo>
                      <a:pt x="211" y="72"/>
                    </a:lnTo>
                    <a:lnTo>
                      <a:pt x="198" y="75"/>
                    </a:lnTo>
                    <a:lnTo>
                      <a:pt x="180" y="78"/>
                    </a:lnTo>
                    <a:lnTo>
                      <a:pt x="161" y="80"/>
                    </a:lnTo>
                    <a:lnTo>
                      <a:pt x="139" y="83"/>
                    </a:lnTo>
                    <a:lnTo>
                      <a:pt x="116" y="85"/>
                    </a:lnTo>
                    <a:lnTo>
                      <a:pt x="61" y="88"/>
                    </a:lnTo>
                    <a:lnTo>
                      <a:pt x="0" y="90"/>
                    </a:lnTo>
                    <a:lnTo>
                      <a:pt x="2" y="167"/>
                    </a:lnTo>
                    <a:lnTo>
                      <a:pt x="66" y="165"/>
                    </a:lnTo>
                    <a:lnTo>
                      <a:pt x="123" y="162"/>
                    </a:lnTo>
                    <a:lnTo>
                      <a:pt x="149" y="159"/>
                    </a:lnTo>
                    <a:lnTo>
                      <a:pt x="172" y="156"/>
                    </a:lnTo>
                    <a:lnTo>
                      <a:pt x="194" y="153"/>
                    </a:lnTo>
                    <a:lnTo>
                      <a:pt x="215" y="150"/>
                    </a:lnTo>
                    <a:lnTo>
                      <a:pt x="233" y="146"/>
                    </a:lnTo>
                    <a:lnTo>
                      <a:pt x="249" y="142"/>
                    </a:lnTo>
                    <a:lnTo>
                      <a:pt x="264" y="138"/>
                    </a:lnTo>
                    <a:lnTo>
                      <a:pt x="278" y="133"/>
                    </a:lnTo>
                    <a:lnTo>
                      <a:pt x="290" y="126"/>
                    </a:lnTo>
                    <a:lnTo>
                      <a:pt x="303" y="119"/>
                    </a:lnTo>
                    <a:lnTo>
                      <a:pt x="314" y="108"/>
                    </a:lnTo>
                    <a:lnTo>
                      <a:pt x="322" y="91"/>
                    </a:lnTo>
                    <a:lnTo>
                      <a:pt x="323" y="71"/>
                    </a:lnTo>
                    <a:lnTo>
                      <a:pt x="315" y="52"/>
                    </a:lnTo>
                    <a:lnTo>
                      <a:pt x="304" y="41"/>
                    </a:lnTo>
                    <a:lnTo>
                      <a:pt x="291" y="33"/>
                    </a:lnTo>
                    <a:lnTo>
                      <a:pt x="279" y="27"/>
                    </a:lnTo>
                    <a:lnTo>
                      <a:pt x="265" y="22"/>
                    </a:lnTo>
                    <a:lnTo>
                      <a:pt x="250" y="18"/>
                    </a:lnTo>
                    <a:lnTo>
                      <a:pt x="234" y="15"/>
                    </a:lnTo>
                    <a:lnTo>
                      <a:pt x="216" y="12"/>
                    </a:lnTo>
                    <a:lnTo>
                      <a:pt x="196" y="9"/>
                    </a:lnTo>
                    <a:lnTo>
                      <a:pt x="175" y="7"/>
                    </a:lnTo>
                    <a:lnTo>
                      <a:pt x="149" y="5"/>
                    </a:lnTo>
                    <a:lnTo>
                      <a:pt x="98" y="2"/>
                    </a:lnTo>
                    <a:lnTo>
                      <a:pt x="36" y="0"/>
                    </a:lnTo>
                    <a:lnTo>
                      <a:pt x="36" y="78"/>
                    </a:lnTo>
                    <a:close/>
                  </a:path>
                </a:pathLst>
              </a:custGeom>
              <a:solidFill>
                <a:srgbClr val="1F1A17"/>
              </a:solidFill>
              <a:ln w="9525">
                <a:noFill/>
                <a:round/>
                <a:headEnd/>
                <a:tailEnd/>
              </a:ln>
            </p:spPr>
            <p:txBody>
              <a:bodyPr/>
              <a:lstStyle/>
              <a:p>
                <a:endParaRPr lang="pt-BR"/>
              </a:p>
            </p:txBody>
          </p:sp>
          <p:sp>
            <p:nvSpPr>
              <p:cNvPr id="63647" name="Freeform 1101"/>
              <p:cNvSpPr>
                <a:spLocks/>
              </p:cNvSpPr>
              <p:nvPr/>
            </p:nvSpPr>
            <p:spPr bwMode="auto">
              <a:xfrm>
                <a:off x="1321" y="1905"/>
                <a:ext cx="50" cy="48"/>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9" y="218"/>
                    </a:moveTo>
                    <a:lnTo>
                      <a:pt x="319" y="218"/>
                    </a:lnTo>
                    <a:lnTo>
                      <a:pt x="285" y="218"/>
                    </a:lnTo>
                    <a:lnTo>
                      <a:pt x="254" y="217"/>
                    </a:lnTo>
                    <a:lnTo>
                      <a:pt x="225" y="215"/>
                    </a:lnTo>
                    <a:lnTo>
                      <a:pt x="199" y="211"/>
                    </a:lnTo>
                    <a:lnTo>
                      <a:pt x="176" y="207"/>
                    </a:lnTo>
                    <a:lnTo>
                      <a:pt x="157" y="203"/>
                    </a:lnTo>
                    <a:lnTo>
                      <a:pt x="138" y="197"/>
                    </a:lnTo>
                    <a:lnTo>
                      <a:pt x="125" y="192"/>
                    </a:lnTo>
                    <a:lnTo>
                      <a:pt x="112" y="185"/>
                    </a:lnTo>
                    <a:lnTo>
                      <a:pt x="103" y="179"/>
                    </a:lnTo>
                    <a:lnTo>
                      <a:pt x="96" y="173"/>
                    </a:lnTo>
                    <a:lnTo>
                      <a:pt x="92" y="169"/>
                    </a:lnTo>
                    <a:lnTo>
                      <a:pt x="89" y="165"/>
                    </a:lnTo>
                    <a:lnTo>
                      <a:pt x="88" y="161"/>
                    </a:lnTo>
                    <a:lnTo>
                      <a:pt x="87" y="158"/>
                    </a:lnTo>
                    <a:lnTo>
                      <a:pt x="87" y="155"/>
                    </a:lnTo>
                    <a:lnTo>
                      <a:pt x="88" y="151"/>
                    </a:lnTo>
                    <a:lnTo>
                      <a:pt x="90" y="147"/>
                    </a:lnTo>
                    <a:lnTo>
                      <a:pt x="94" y="142"/>
                    </a:lnTo>
                    <a:lnTo>
                      <a:pt x="98" y="136"/>
                    </a:lnTo>
                    <a:lnTo>
                      <a:pt x="106" y="129"/>
                    </a:lnTo>
                    <a:lnTo>
                      <a:pt x="116" y="122"/>
                    </a:lnTo>
                    <a:lnTo>
                      <a:pt x="127" y="115"/>
                    </a:lnTo>
                    <a:lnTo>
                      <a:pt x="141" y="108"/>
                    </a:lnTo>
                    <a:lnTo>
                      <a:pt x="156" y="102"/>
                    </a:lnTo>
                    <a:lnTo>
                      <a:pt x="174" y="96"/>
                    </a:lnTo>
                    <a:lnTo>
                      <a:pt x="193" y="91"/>
                    </a:lnTo>
                    <a:lnTo>
                      <a:pt x="215" y="87"/>
                    </a:lnTo>
                    <a:lnTo>
                      <a:pt x="238" y="83"/>
                    </a:lnTo>
                    <a:lnTo>
                      <a:pt x="263" y="80"/>
                    </a:lnTo>
                    <a:lnTo>
                      <a:pt x="291" y="79"/>
                    </a:lnTo>
                    <a:lnTo>
                      <a:pt x="319" y="78"/>
                    </a:lnTo>
                    <a:lnTo>
                      <a:pt x="319" y="0"/>
                    </a:lnTo>
                    <a:lnTo>
                      <a:pt x="287" y="2"/>
                    </a:lnTo>
                    <a:lnTo>
                      <a:pt x="255" y="4"/>
                    </a:lnTo>
                    <a:lnTo>
                      <a:pt x="225" y="7"/>
                    </a:lnTo>
                    <a:lnTo>
                      <a:pt x="198" y="12"/>
                    </a:lnTo>
                    <a:lnTo>
                      <a:pt x="171" y="17"/>
                    </a:lnTo>
                    <a:lnTo>
                      <a:pt x="146" y="24"/>
                    </a:lnTo>
                    <a:lnTo>
                      <a:pt x="124" y="31"/>
                    </a:lnTo>
                    <a:lnTo>
                      <a:pt x="102" y="40"/>
                    </a:lnTo>
                    <a:lnTo>
                      <a:pt x="82" y="49"/>
                    </a:lnTo>
                    <a:lnTo>
                      <a:pt x="64" y="60"/>
                    </a:lnTo>
                    <a:lnTo>
                      <a:pt x="48" y="72"/>
                    </a:lnTo>
                    <a:lnTo>
                      <a:pt x="34" y="85"/>
                    </a:lnTo>
                    <a:lnTo>
                      <a:pt x="22" y="98"/>
                    </a:lnTo>
                    <a:lnTo>
                      <a:pt x="13" y="113"/>
                    </a:lnTo>
                    <a:lnTo>
                      <a:pt x="5" y="130"/>
                    </a:lnTo>
                    <a:lnTo>
                      <a:pt x="1" y="146"/>
                    </a:lnTo>
                    <a:lnTo>
                      <a:pt x="0" y="163"/>
                    </a:lnTo>
                    <a:lnTo>
                      <a:pt x="3" y="180"/>
                    </a:lnTo>
                    <a:lnTo>
                      <a:pt x="10" y="198"/>
                    </a:lnTo>
                    <a:lnTo>
                      <a:pt x="21" y="213"/>
                    </a:lnTo>
                    <a:lnTo>
                      <a:pt x="33" y="227"/>
                    </a:lnTo>
                    <a:lnTo>
                      <a:pt x="49" y="239"/>
                    </a:lnTo>
                    <a:lnTo>
                      <a:pt x="66" y="250"/>
                    </a:lnTo>
                    <a:lnTo>
                      <a:pt x="86" y="260"/>
                    </a:lnTo>
                    <a:lnTo>
                      <a:pt x="108" y="269"/>
                    </a:lnTo>
                    <a:lnTo>
                      <a:pt x="130" y="276"/>
                    </a:lnTo>
                    <a:lnTo>
                      <a:pt x="157" y="282"/>
                    </a:lnTo>
                    <a:lnTo>
                      <a:pt x="184" y="287"/>
                    </a:lnTo>
                    <a:lnTo>
                      <a:pt x="215" y="291"/>
                    </a:lnTo>
                    <a:lnTo>
                      <a:pt x="248" y="294"/>
                    </a:lnTo>
                    <a:lnTo>
                      <a:pt x="283" y="295"/>
                    </a:lnTo>
                    <a:lnTo>
                      <a:pt x="320" y="295"/>
                    </a:lnTo>
                    <a:lnTo>
                      <a:pt x="319" y="218"/>
                    </a:lnTo>
                    <a:close/>
                  </a:path>
                </a:pathLst>
              </a:custGeom>
              <a:solidFill>
                <a:srgbClr val="1F1A17"/>
              </a:solidFill>
              <a:ln w="9525">
                <a:noFill/>
                <a:round/>
                <a:headEnd/>
                <a:tailEnd/>
              </a:ln>
            </p:spPr>
            <p:txBody>
              <a:bodyPr/>
              <a:lstStyle/>
              <a:p>
                <a:endParaRPr lang="pt-BR"/>
              </a:p>
            </p:txBody>
          </p:sp>
          <p:sp>
            <p:nvSpPr>
              <p:cNvPr id="63648" name="Freeform 1102"/>
              <p:cNvSpPr>
                <a:spLocks/>
              </p:cNvSpPr>
              <p:nvPr/>
            </p:nvSpPr>
            <p:spPr bwMode="auto">
              <a:xfrm>
                <a:off x="1367" y="1931"/>
                <a:ext cx="49" cy="22"/>
              </a:xfrm>
              <a:custGeom>
                <a:avLst/>
                <a:gdLst>
                  <a:gd name="T0" fmla="*/ 0 w 312"/>
                  <a:gd name="T1" fmla="*/ 0 h 134"/>
                  <a:gd name="T2" fmla="*/ 0 w 312"/>
                  <a:gd name="T3" fmla="*/ 0 h 134"/>
                  <a:gd name="T4" fmla="*/ 0 w 312"/>
                  <a:gd name="T5" fmla="*/ 0 h 134"/>
                  <a:gd name="T6" fmla="*/ 0 w 312"/>
                  <a:gd name="T7" fmla="*/ 0 h 134"/>
                  <a:gd name="T8" fmla="*/ 0 w 312"/>
                  <a:gd name="T9" fmla="*/ 0 h 134"/>
                  <a:gd name="T10" fmla="*/ 0 w 312"/>
                  <a:gd name="T11" fmla="*/ 0 h 134"/>
                  <a:gd name="T12" fmla="*/ 0 w 312"/>
                  <a:gd name="T13" fmla="*/ 0 h 134"/>
                  <a:gd name="T14" fmla="*/ 0 w 312"/>
                  <a:gd name="T15" fmla="*/ 0 h 134"/>
                  <a:gd name="T16" fmla="*/ 0 w 312"/>
                  <a:gd name="T17" fmla="*/ 0 h 134"/>
                  <a:gd name="T18" fmla="*/ 0 w 312"/>
                  <a:gd name="T19" fmla="*/ 0 h 134"/>
                  <a:gd name="T20" fmla="*/ 0 w 312"/>
                  <a:gd name="T21" fmla="*/ 0 h 134"/>
                  <a:gd name="T22" fmla="*/ 0 w 312"/>
                  <a:gd name="T23" fmla="*/ 0 h 134"/>
                  <a:gd name="T24" fmla="*/ 0 w 312"/>
                  <a:gd name="T25" fmla="*/ 0 h 134"/>
                  <a:gd name="T26" fmla="*/ 0 w 312"/>
                  <a:gd name="T27" fmla="*/ 0 h 134"/>
                  <a:gd name="T28" fmla="*/ 0 w 312"/>
                  <a:gd name="T29" fmla="*/ 0 h 134"/>
                  <a:gd name="T30" fmla="*/ 0 w 312"/>
                  <a:gd name="T31" fmla="*/ 0 h 134"/>
                  <a:gd name="T32" fmla="*/ 0 w 312"/>
                  <a:gd name="T33" fmla="*/ 0 h 134"/>
                  <a:gd name="T34" fmla="*/ 0 w 312"/>
                  <a:gd name="T35" fmla="*/ 0 h 134"/>
                  <a:gd name="T36" fmla="*/ 0 w 312"/>
                  <a:gd name="T37" fmla="*/ 0 h 134"/>
                  <a:gd name="T38" fmla="*/ 0 w 312"/>
                  <a:gd name="T39" fmla="*/ 0 h 134"/>
                  <a:gd name="T40" fmla="*/ 0 w 312"/>
                  <a:gd name="T41" fmla="*/ 0 h 134"/>
                  <a:gd name="T42" fmla="*/ 0 w 312"/>
                  <a:gd name="T43" fmla="*/ 0 h 134"/>
                  <a:gd name="T44" fmla="*/ 0 w 312"/>
                  <a:gd name="T45" fmla="*/ 0 h 134"/>
                  <a:gd name="T46" fmla="*/ 0 w 312"/>
                  <a:gd name="T47" fmla="*/ 0 h 134"/>
                  <a:gd name="T48" fmla="*/ 0 w 312"/>
                  <a:gd name="T49" fmla="*/ 0 h 134"/>
                  <a:gd name="T50" fmla="*/ 0 w 312"/>
                  <a:gd name="T51" fmla="*/ 0 h 134"/>
                  <a:gd name="T52" fmla="*/ 0 w 312"/>
                  <a:gd name="T53" fmla="*/ 0 h 134"/>
                  <a:gd name="T54" fmla="*/ 0 w 312"/>
                  <a:gd name="T55" fmla="*/ 0 h 134"/>
                  <a:gd name="T56" fmla="*/ 0 w 312"/>
                  <a:gd name="T57" fmla="*/ 0 h 134"/>
                  <a:gd name="T58" fmla="*/ 0 w 312"/>
                  <a:gd name="T59" fmla="*/ 0 h 134"/>
                  <a:gd name="T60" fmla="*/ 0 w 312"/>
                  <a:gd name="T61" fmla="*/ 0 h 134"/>
                  <a:gd name="T62" fmla="*/ 0 w 312"/>
                  <a:gd name="T63" fmla="*/ 0 h 134"/>
                  <a:gd name="T64" fmla="*/ 0 w 312"/>
                  <a:gd name="T65" fmla="*/ 0 h 134"/>
                  <a:gd name="T66" fmla="*/ 0 w 312"/>
                  <a:gd name="T67" fmla="*/ 0 h 134"/>
                  <a:gd name="T68" fmla="*/ 0 w 312"/>
                  <a:gd name="T69" fmla="*/ 0 h 134"/>
                  <a:gd name="T70" fmla="*/ 0 w 312"/>
                  <a:gd name="T71" fmla="*/ 0 h 134"/>
                  <a:gd name="T72" fmla="*/ 0 w 312"/>
                  <a:gd name="T73" fmla="*/ 0 h 134"/>
                  <a:gd name="T74" fmla="*/ 0 w 312"/>
                  <a:gd name="T75" fmla="*/ 0 h 134"/>
                  <a:gd name="T76" fmla="*/ 0 w 312"/>
                  <a:gd name="T77" fmla="*/ 0 h 134"/>
                  <a:gd name="T78" fmla="*/ 0 w 312"/>
                  <a:gd name="T79" fmla="*/ 0 h 134"/>
                  <a:gd name="T80" fmla="*/ 0 w 312"/>
                  <a:gd name="T81" fmla="*/ 0 h 134"/>
                  <a:gd name="T82" fmla="*/ 0 w 312"/>
                  <a:gd name="T83" fmla="*/ 0 h 134"/>
                  <a:gd name="T84" fmla="*/ 0 w 312"/>
                  <a:gd name="T85" fmla="*/ 0 h 134"/>
                  <a:gd name="T86" fmla="*/ 0 w 312"/>
                  <a:gd name="T87" fmla="*/ 0 h 134"/>
                  <a:gd name="T88" fmla="*/ 0 w 312"/>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134"/>
                  <a:gd name="T137" fmla="*/ 312 w 312"/>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134">
                    <a:moveTo>
                      <a:pt x="0" y="76"/>
                    </a:moveTo>
                    <a:lnTo>
                      <a:pt x="0" y="76"/>
                    </a:lnTo>
                    <a:lnTo>
                      <a:pt x="48" y="79"/>
                    </a:lnTo>
                    <a:lnTo>
                      <a:pt x="94" y="82"/>
                    </a:lnTo>
                    <a:lnTo>
                      <a:pt x="135" y="86"/>
                    </a:lnTo>
                    <a:lnTo>
                      <a:pt x="171" y="89"/>
                    </a:lnTo>
                    <a:lnTo>
                      <a:pt x="201" y="94"/>
                    </a:lnTo>
                    <a:lnTo>
                      <a:pt x="225" y="98"/>
                    </a:lnTo>
                    <a:lnTo>
                      <a:pt x="238" y="102"/>
                    </a:lnTo>
                    <a:lnTo>
                      <a:pt x="244" y="104"/>
                    </a:lnTo>
                    <a:lnTo>
                      <a:pt x="231" y="95"/>
                    </a:lnTo>
                    <a:lnTo>
                      <a:pt x="225" y="71"/>
                    </a:lnTo>
                    <a:lnTo>
                      <a:pt x="236" y="49"/>
                    </a:lnTo>
                    <a:lnTo>
                      <a:pt x="243" y="44"/>
                    </a:lnTo>
                    <a:lnTo>
                      <a:pt x="244" y="44"/>
                    </a:lnTo>
                    <a:lnTo>
                      <a:pt x="239" y="45"/>
                    </a:lnTo>
                    <a:lnTo>
                      <a:pt x="231" y="46"/>
                    </a:lnTo>
                    <a:lnTo>
                      <a:pt x="221" y="48"/>
                    </a:lnTo>
                    <a:lnTo>
                      <a:pt x="188" y="51"/>
                    </a:lnTo>
                    <a:lnTo>
                      <a:pt x="146" y="54"/>
                    </a:lnTo>
                    <a:lnTo>
                      <a:pt x="91" y="56"/>
                    </a:lnTo>
                    <a:lnTo>
                      <a:pt x="23" y="57"/>
                    </a:lnTo>
                    <a:lnTo>
                      <a:pt x="24" y="134"/>
                    </a:lnTo>
                    <a:lnTo>
                      <a:pt x="93" y="132"/>
                    </a:lnTo>
                    <a:lnTo>
                      <a:pt x="150" y="130"/>
                    </a:lnTo>
                    <a:lnTo>
                      <a:pt x="196" y="128"/>
                    </a:lnTo>
                    <a:lnTo>
                      <a:pt x="231" y="124"/>
                    </a:lnTo>
                    <a:lnTo>
                      <a:pt x="246" y="122"/>
                    </a:lnTo>
                    <a:lnTo>
                      <a:pt x="259" y="120"/>
                    </a:lnTo>
                    <a:lnTo>
                      <a:pt x="271" y="117"/>
                    </a:lnTo>
                    <a:lnTo>
                      <a:pt x="283" y="113"/>
                    </a:lnTo>
                    <a:lnTo>
                      <a:pt x="298" y="103"/>
                    </a:lnTo>
                    <a:lnTo>
                      <a:pt x="312" y="77"/>
                    </a:lnTo>
                    <a:lnTo>
                      <a:pt x="302" y="49"/>
                    </a:lnTo>
                    <a:lnTo>
                      <a:pt x="284" y="36"/>
                    </a:lnTo>
                    <a:lnTo>
                      <a:pt x="266" y="29"/>
                    </a:lnTo>
                    <a:lnTo>
                      <a:pt x="243" y="22"/>
                    </a:lnTo>
                    <a:lnTo>
                      <a:pt x="215" y="18"/>
                    </a:lnTo>
                    <a:lnTo>
                      <a:pt x="182" y="13"/>
                    </a:lnTo>
                    <a:lnTo>
                      <a:pt x="144" y="9"/>
                    </a:lnTo>
                    <a:lnTo>
                      <a:pt x="101" y="6"/>
                    </a:lnTo>
                    <a:lnTo>
                      <a:pt x="54" y="2"/>
                    </a:lnTo>
                    <a:lnTo>
                      <a:pt x="4" y="0"/>
                    </a:lnTo>
                    <a:lnTo>
                      <a:pt x="0" y="76"/>
                    </a:lnTo>
                    <a:close/>
                  </a:path>
                </a:pathLst>
              </a:custGeom>
              <a:solidFill>
                <a:srgbClr val="1F1A17"/>
              </a:solidFill>
              <a:ln w="9525">
                <a:noFill/>
                <a:round/>
                <a:headEnd/>
                <a:tailEnd/>
              </a:ln>
            </p:spPr>
            <p:txBody>
              <a:bodyPr/>
              <a:lstStyle/>
              <a:p>
                <a:endParaRPr lang="pt-BR"/>
              </a:p>
            </p:txBody>
          </p:sp>
          <p:sp>
            <p:nvSpPr>
              <p:cNvPr id="63649" name="Freeform 1103"/>
              <p:cNvSpPr>
                <a:spLocks/>
              </p:cNvSpPr>
              <p:nvPr/>
            </p:nvSpPr>
            <p:spPr bwMode="auto">
              <a:xfrm>
                <a:off x="1323" y="1931"/>
                <a:ext cx="45" cy="43"/>
              </a:xfrm>
              <a:custGeom>
                <a:avLst/>
                <a:gdLst>
                  <a:gd name="T0" fmla="*/ 0 w 285"/>
                  <a:gd name="T1" fmla="*/ 0 h 257"/>
                  <a:gd name="T2" fmla="*/ 0 w 285"/>
                  <a:gd name="T3" fmla="*/ 0 h 257"/>
                  <a:gd name="T4" fmla="*/ 0 w 285"/>
                  <a:gd name="T5" fmla="*/ 0 h 257"/>
                  <a:gd name="T6" fmla="*/ 0 w 285"/>
                  <a:gd name="T7" fmla="*/ 0 h 257"/>
                  <a:gd name="T8" fmla="*/ 0 w 285"/>
                  <a:gd name="T9" fmla="*/ 0 h 257"/>
                  <a:gd name="T10" fmla="*/ 0 w 285"/>
                  <a:gd name="T11" fmla="*/ 0 h 257"/>
                  <a:gd name="T12" fmla="*/ 0 w 285"/>
                  <a:gd name="T13" fmla="*/ 0 h 257"/>
                  <a:gd name="T14" fmla="*/ 0 w 285"/>
                  <a:gd name="T15" fmla="*/ 0 h 257"/>
                  <a:gd name="T16" fmla="*/ 0 w 285"/>
                  <a:gd name="T17" fmla="*/ 0 h 257"/>
                  <a:gd name="T18" fmla="*/ 0 w 285"/>
                  <a:gd name="T19" fmla="*/ 0 h 257"/>
                  <a:gd name="T20" fmla="*/ 0 w 285"/>
                  <a:gd name="T21" fmla="*/ 0 h 257"/>
                  <a:gd name="T22" fmla="*/ 0 w 285"/>
                  <a:gd name="T23" fmla="*/ 0 h 257"/>
                  <a:gd name="T24" fmla="*/ 0 w 285"/>
                  <a:gd name="T25" fmla="*/ 0 h 257"/>
                  <a:gd name="T26" fmla="*/ 0 w 285"/>
                  <a:gd name="T27" fmla="*/ 0 h 257"/>
                  <a:gd name="T28" fmla="*/ 0 w 285"/>
                  <a:gd name="T29" fmla="*/ 0 h 257"/>
                  <a:gd name="T30" fmla="*/ 0 w 285"/>
                  <a:gd name="T31" fmla="*/ 0 h 257"/>
                  <a:gd name="T32" fmla="*/ 0 w 285"/>
                  <a:gd name="T33" fmla="*/ 0 h 257"/>
                  <a:gd name="T34" fmla="*/ 0 w 285"/>
                  <a:gd name="T35" fmla="*/ 0 h 257"/>
                  <a:gd name="T36" fmla="*/ 0 w 285"/>
                  <a:gd name="T37" fmla="*/ 0 h 257"/>
                  <a:gd name="T38" fmla="*/ 0 w 285"/>
                  <a:gd name="T39" fmla="*/ 0 h 257"/>
                  <a:gd name="T40" fmla="*/ 0 w 285"/>
                  <a:gd name="T41" fmla="*/ 0 h 257"/>
                  <a:gd name="T42" fmla="*/ 0 w 285"/>
                  <a:gd name="T43" fmla="*/ 0 h 257"/>
                  <a:gd name="T44" fmla="*/ 0 w 285"/>
                  <a:gd name="T45" fmla="*/ 0 h 257"/>
                  <a:gd name="T46" fmla="*/ 0 w 285"/>
                  <a:gd name="T47" fmla="*/ 0 h 257"/>
                  <a:gd name="T48" fmla="*/ 0 w 285"/>
                  <a:gd name="T49" fmla="*/ 0 h 257"/>
                  <a:gd name="T50" fmla="*/ 0 w 285"/>
                  <a:gd name="T51" fmla="*/ 0 h 257"/>
                  <a:gd name="T52" fmla="*/ 0 w 285"/>
                  <a:gd name="T53" fmla="*/ 0 h 257"/>
                  <a:gd name="T54" fmla="*/ 0 w 285"/>
                  <a:gd name="T55" fmla="*/ 0 h 257"/>
                  <a:gd name="T56" fmla="*/ 0 w 285"/>
                  <a:gd name="T57" fmla="*/ 0 h 257"/>
                  <a:gd name="T58" fmla="*/ 0 w 285"/>
                  <a:gd name="T59" fmla="*/ 0 h 257"/>
                  <a:gd name="T60" fmla="*/ 0 w 285"/>
                  <a:gd name="T61" fmla="*/ 0 h 257"/>
                  <a:gd name="T62" fmla="*/ 0 w 285"/>
                  <a:gd name="T63" fmla="*/ 0 h 257"/>
                  <a:gd name="T64" fmla="*/ 0 w 285"/>
                  <a:gd name="T65" fmla="*/ 0 h 257"/>
                  <a:gd name="T66" fmla="*/ 0 w 285"/>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7"/>
                  <a:gd name="T104" fmla="*/ 285 w 285"/>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7">
                    <a:moveTo>
                      <a:pt x="276" y="180"/>
                    </a:moveTo>
                    <a:lnTo>
                      <a:pt x="276" y="180"/>
                    </a:lnTo>
                    <a:lnTo>
                      <a:pt x="246" y="180"/>
                    </a:lnTo>
                    <a:lnTo>
                      <a:pt x="218" y="178"/>
                    </a:lnTo>
                    <a:lnTo>
                      <a:pt x="193" y="176"/>
                    </a:lnTo>
                    <a:lnTo>
                      <a:pt x="172" y="173"/>
                    </a:lnTo>
                    <a:lnTo>
                      <a:pt x="152" y="169"/>
                    </a:lnTo>
                    <a:lnTo>
                      <a:pt x="136" y="164"/>
                    </a:lnTo>
                    <a:lnTo>
                      <a:pt x="121" y="160"/>
                    </a:lnTo>
                    <a:lnTo>
                      <a:pt x="110" y="155"/>
                    </a:lnTo>
                    <a:lnTo>
                      <a:pt x="101" y="149"/>
                    </a:lnTo>
                    <a:lnTo>
                      <a:pt x="95" y="145"/>
                    </a:lnTo>
                    <a:lnTo>
                      <a:pt x="90" y="141"/>
                    </a:lnTo>
                    <a:lnTo>
                      <a:pt x="88" y="138"/>
                    </a:lnTo>
                    <a:lnTo>
                      <a:pt x="87" y="136"/>
                    </a:lnTo>
                    <a:lnTo>
                      <a:pt x="87" y="135"/>
                    </a:lnTo>
                    <a:lnTo>
                      <a:pt x="87" y="134"/>
                    </a:lnTo>
                    <a:lnTo>
                      <a:pt x="87" y="132"/>
                    </a:lnTo>
                    <a:lnTo>
                      <a:pt x="88" y="130"/>
                    </a:lnTo>
                    <a:lnTo>
                      <a:pt x="89" y="127"/>
                    </a:lnTo>
                    <a:lnTo>
                      <a:pt x="93" y="123"/>
                    </a:lnTo>
                    <a:lnTo>
                      <a:pt x="97" y="118"/>
                    </a:lnTo>
                    <a:lnTo>
                      <a:pt x="104" y="113"/>
                    </a:lnTo>
                    <a:lnTo>
                      <a:pt x="112" y="108"/>
                    </a:lnTo>
                    <a:lnTo>
                      <a:pt x="122" y="102"/>
                    </a:lnTo>
                    <a:lnTo>
                      <a:pt x="134" y="97"/>
                    </a:lnTo>
                    <a:lnTo>
                      <a:pt x="147" y="93"/>
                    </a:lnTo>
                    <a:lnTo>
                      <a:pt x="162" y="87"/>
                    </a:lnTo>
                    <a:lnTo>
                      <a:pt x="178" y="84"/>
                    </a:lnTo>
                    <a:lnTo>
                      <a:pt x="197" y="81"/>
                    </a:lnTo>
                    <a:lnTo>
                      <a:pt x="216" y="79"/>
                    </a:lnTo>
                    <a:lnTo>
                      <a:pt x="236" y="77"/>
                    </a:lnTo>
                    <a:lnTo>
                      <a:pt x="258" y="77"/>
                    </a:lnTo>
                    <a:lnTo>
                      <a:pt x="281" y="77"/>
                    </a:lnTo>
                    <a:lnTo>
                      <a:pt x="285" y="1"/>
                    </a:lnTo>
                    <a:lnTo>
                      <a:pt x="258" y="0"/>
                    </a:lnTo>
                    <a:lnTo>
                      <a:pt x="232" y="1"/>
                    </a:lnTo>
                    <a:lnTo>
                      <a:pt x="207" y="2"/>
                    </a:lnTo>
                    <a:lnTo>
                      <a:pt x="183" y="5"/>
                    </a:lnTo>
                    <a:lnTo>
                      <a:pt x="160" y="9"/>
                    </a:lnTo>
                    <a:lnTo>
                      <a:pt x="138" y="14"/>
                    </a:lnTo>
                    <a:lnTo>
                      <a:pt x="118" y="20"/>
                    </a:lnTo>
                    <a:lnTo>
                      <a:pt x="99" y="26"/>
                    </a:lnTo>
                    <a:lnTo>
                      <a:pt x="81" y="35"/>
                    </a:lnTo>
                    <a:lnTo>
                      <a:pt x="65" y="43"/>
                    </a:lnTo>
                    <a:lnTo>
                      <a:pt x="50" y="53"/>
                    </a:lnTo>
                    <a:lnTo>
                      <a:pt x="38" y="63"/>
                    </a:lnTo>
                    <a:lnTo>
                      <a:pt x="25" y="74"/>
                    </a:lnTo>
                    <a:lnTo>
                      <a:pt x="15" y="86"/>
                    </a:lnTo>
                    <a:lnTo>
                      <a:pt x="8" y="101"/>
                    </a:lnTo>
                    <a:lnTo>
                      <a:pt x="2" y="116"/>
                    </a:lnTo>
                    <a:lnTo>
                      <a:pt x="0" y="131"/>
                    </a:lnTo>
                    <a:lnTo>
                      <a:pt x="1" y="147"/>
                    </a:lnTo>
                    <a:lnTo>
                      <a:pt x="6" y="164"/>
                    </a:lnTo>
                    <a:lnTo>
                      <a:pt x="14" y="178"/>
                    </a:lnTo>
                    <a:lnTo>
                      <a:pt x="24" y="191"/>
                    </a:lnTo>
                    <a:lnTo>
                      <a:pt x="38" y="203"/>
                    </a:lnTo>
                    <a:lnTo>
                      <a:pt x="53" y="213"/>
                    </a:lnTo>
                    <a:lnTo>
                      <a:pt x="69" y="223"/>
                    </a:lnTo>
                    <a:lnTo>
                      <a:pt x="88" y="231"/>
                    </a:lnTo>
                    <a:lnTo>
                      <a:pt x="109" y="238"/>
                    </a:lnTo>
                    <a:lnTo>
                      <a:pt x="130" y="243"/>
                    </a:lnTo>
                    <a:lnTo>
                      <a:pt x="156" y="248"/>
                    </a:lnTo>
                    <a:lnTo>
                      <a:pt x="182" y="252"/>
                    </a:lnTo>
                    <a:lnTo>
                      <a:pt x="212" y="255"/>
                    </a:lnTo>
                    <a:lnTo>
                      <a:pt x="242" y="256"/>
                    </a:lnTo>
                    <a:lnTo>
                      <a:pt x="276" y="257"/>
                    </a:lnTo>
                    <a:lnTo>
                      <a:pt x="276" y="180"/>
                    </a:lnTo>
                    <a:close/>
                  </a:path>
                </a:pathLst>
              </a:custGeom>
              <a:solidFill>
                <a:srgbClr val="1F1A17"/>
              </a:solidFill>
              <a:ln w="9525">
                <a:noFill/>
                <a:round/>
                <a:headEnd/>
                <a:tailEnd/>
              </a:ln>
            </p:spPr>
            <p:txBody>
              <a:bodyPr/>
              <a:lstStyle/>
              <a:p>
                <a:endParaRPr lang="pt-BR"/>
              </a:p>
            </p:txBody>
          </p:sp>
          <p:sp>
            <p:nvSpPr>
              <p:cNvPr id="63650" name="Freeform 1104"/>
              <p:cNvSpPr>
                <a:spLocks/>
              </p:cNvSpPr>
              <p:nvPr/>
            </p:nvSpPr>
            <p:spPr bwMode="auto">
              <a:xfrm>
                <a:off x="1366" y="1953"/>
                <a:ext cx="48" cy="21"/>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1" y="76"/>
                    </a:moveTo>
                    <a:lnTo>
                      <a:pt x="21" y="76"/>
                    </a:lnTo>
                    <a:lnTo>
                      <a:pt x="76" y="77"/>
                    </a:lnTo>
                    <a:lnTo>
                      <a:pt x="124" y="78"/>
                    </a:lnTo>
                    <a:lnTo>
                      <a:pt x="163" y="81"/>
                    </a:lnTo>
                    <a:lnTo>
                      <a:pt x="195" y="84"/>
                    </a:lnTo>
                    <a:lnTo>
                      <a:pt x="219" y="87"/>
                    </a:lnTo>
                    <a:lnTo>
                      <a:pt x="235" y="92"/>
                    </a:lnTo>
                    <a:lnTo>
                      <a:pt x="233" y="91"/>
                    </a:lnTo>
                    <a:lnTo>
                      <a:pt x="225" y="82"/>
                    </a:lnTo>
                    <a:lnTo>
                      <a:pt x="218" y="61"/>
                    </a:lnTo>
                    <a:lnTo>
                      <a:pt x="227" y="42"/>
                    </a:lnTo>
                    <a:lnTo>
                      <a:pt x="234" y="37"/>
                    </a:lnTo>
                    <a:lnTo>
                      <a:pt x="235" y="36"/>
                    </a:lnTo>
                    <a:lnTo>
                      <a:pt x="234" y="36"/>
                    </a:lnTo>
                    <a:lnTo>
                      <a:pt x="217" y="40"/>
                    </a:lnTo>
                    <a:lnTo>
                      <a:pt x="192" y="43"/>
                    </a:lnTo>
                    <a:lnTo>
                      <a:pt x="156" y="46"/>
                    </a:lnTo>
                    <a:lnTo>
                      <a:pt x="113" y="49"/>
                    </a:lnTo>
                    <a:lnTo>
                      <a:pt x="61" y="51"/>
                    </a:lnTo>
                    <a:lnTo>
                      <a:pt x="0" y="51"/>
                    </a:lnTo>
                    <a:lnTo>
                      <a:pt x="0" y="128"/>
                    </a:lnTo>
                    <a:lnTo>
                      <a:pt x="63" y="127"/>
                    </a:lnTo>
                    <a:lnTo>
                      <a:pt x="117" y="126"/>
                    </a:lnTo>
                    <a:lnTo>
                      <a:pt x="163" y="123"/>
                    </a:lnTo>
                    <a:lnTo>
                      <a:pt x="202" y="120"/>
                    </a:lnTo>
                    <a:lnTo>
                      <a:pt x="233" y="115"/>
                    </a:lnTo>
                    <a:lnTo>
                      <a:pt x="257" y="111"/>
                    </a:lnTo>
                    <a:lnTo>
                      <a:pt x="270" y="107"/>
                    </a:lnTo>
                    <a:lnTo>
                      <a:pt x="281" y="101"/>
                    </a:lnTo>
                    <a:lnTo>
                      <a:pt x="295" y="91"/>
                    </a:lnTo>
                    <a:lnTo>
                      <a:pt x="305" y="66"/>
                    </a:lnTo>
                    <a:lnTo>
                      <a:pt x="297" y="40"/>
                    </a:lnTo>
                    <a:lnTo>
                      <a:pt x="283" y="28"/>
                    </a:lnTo>
                    <a:lnTo>
                      <a:pt x="272" y="21"/>
                    </a:lnTo>
                    <a:lnTo>
                      <a:pt x="259" y="17"/>
                    </a:lnTo>
                    <a:lnTo>
                      <a:pt x="236" y="12"/>
                    </a:lnTo>
                    <a:lnTo>
                      <a:pt x="207" y="8"/>
                    </a:lnTo>
                    <a:lnTo>
                      <a:pt x="171" y="4"/>
                    </a:lnTo>
                    <a:lnTo>
                      <a:pt x="128" y="2"/>
                    </a:lnTo>
                    <a:lnTo>
                      <a:pt x="79" y="0"/>
                    </a:lnTo>
                    <a:lnTo>
                      <a:pt x="21" y="0"/>
                    </a:lnTo>
                    <a:lnTo>
                      <a:pt x="21" y="76"/>
                    </a:lnTo>
                    <a:close/>
                  </a:path>
                </a:pathLst>
              </a:custGeom>
              <a:solidFill>
                <a:srgbClr val="1F1A17"/>
              </a:solidFill>
              <a:ln w="9525">
                <a:noFill/>
                <a:round/>
                <a:headEnd/>
                <a:tailEnd/>
              </a:ln>
            </p:spPr>
            <p:txBody>
              <a:bodyPr/>
              <a:lstStyle/>
              <a:p>
                <a:endParaRPr lang="pt-BR"/>
              </a:p>
            </p:txBody>
          </p:sp>
          <p:sp>
            <p:nvSpPr>
              <p:cNvPr id="63651" name="Freeform 1105"/>
              <p:cNvSpPr>
                <a:spLocks/>
              </p:cNvSpPr>
              <p:nvPr/>
            </p:nvSpPr>
            <p:spPr bwMode="auto">
              <a:xfrm>
                <a:off x="1320" y="1953"/>
                <a:ext cx="49" cy="40"/>
              </a:xfrm>
              <a:custGeom>
                <a:avLst/>
                <a:gdLst>
                  <a:gd name="T0" fmla="*/ 0 w 315"/>
                  <a:gd name="T1" fmla="*/ 0 h 243"/>
                  <a:gd name="T2" fmla="*/ 0 w 315"/>
                  <a:gd name="T3" fmla="*/ 0 h 243"/>
                  <a:gd name="T4" fmla="*/ 0 w 315"/>
                  <a:gd name="T5" fmla="*/ 0 h 243"/>
                  <a:gd name="T6" fmla="*/ 0 w 315"/>
                  <a:gd name="T7" fmla="*/ 0 h 243"/>
                  <a:gd name="T8" fmla="*/ 0 w 315"/>
                  <a:gd name="T9" fmla="*/ 0 h 243"/>
                  <a:gd name="T10" fmla="*/ 0 w 315"/>
                  <a:gd name="T11" fmla="*/ 0 h 243"/>
                  <a:gd name="T12" fmla="*/ 0 w 315"/>
                  <a:gd name="T13" fmla="*/ 0 h 243"/>
                  <a:gd name="T14" fmla="*/ 0 w 315"/>
                  <a:gd name="T15" fmla="*/ 0 h 243"/>
                  <a:gd name="T16" fmla="*/ 0 w 315"/>
                  <a:gd name="T17" fmla="*/ 0 h 243"/>
                  <a:gd name="T18" fmla="*/ 0 w 315"/>
                  <a:gd name="T19" fmla="*/ 0 h 243"/>
                  <a:gd name="T20" fmla="*/ 0 w 315"/>
                  <a:gd name="T21" fmla="*/ 0 h 243"/>
                  <a:gd name="T22" fmla="*/ 0 w 315"/>
                  <a:gd name="T23" fmla="*/ 0 h 243"/>
                  <a:gd name="T24" fmla="*/ 0 w 315"/>
                  <a:gd name="T25" fmla="*/ 0 h 243"/>
                  <a:gd name="T26" fmla="*/ 0 w 315"/>
                  <a:gd name="T27" fmla="*/ 0 h 243"/>
                  <a:gd name="T28" fmla="*/ 0 w 315"/>
                  <a:gd name="T29" fmla="*/ 0 h 243"/>
                  <a:gd name="T30" fmla="*/ 0 w 315"/>
                  <a:gd name="T31" fmla="*/ 0 h 243"/>
                  <a:gd name="T32" fmla="*/ 0 w 315"/>
                  <a:gd name="T33" fmla="*/ 0 h 243"/>
                  <a:gd name="T34" fmla="*/ 0 w 315"/>
                  <a:gd name="T35" fmla="*/ 0 h 243"/>
                  <a:gd name="T36" fmla="*/ 0 w 315"/>
                  <a:gd name="T37" fmla="*/ 0 h 243"/>
                  <a:gd name="T38" fmla="*/ 0 w 315"/>
                  <a:gd name="T39" fmla="*/ 0 h 243"/>
                  <a:gd name="T40" fmla="*/ 0 w 315"/>
                  <a:gd name="T41" fmla="*/ 0 h 243"/>
                  <a:gd name="T42" fmla="*/ 0 w 315"/>
                  <a:gd name="T43" fmla="*/ 0 h 243"/>
                  <a:gd name="T44" fmla="*/ 0 w 315"/>
                  <a:gd name="T45" fmla="*/ 0 h 243"/>
                  <a:gd name="T46" fmla="*/ 0 w 315"/>
                  <a:gd name="T47" fmla="*/ 0 h 243"/>
                  <a:gd name="T48" fmla="*/ 0 w 315"/>
                  <a:gd name="T49" fmla="*/ 0 h 243"/>
                  <a:gd name="T50" fmla="*/ 0 w 315"/>
                  <a:gd name="T51" fmla="*/ 0 h 243"/>
                  <a:gd name="T52" fmla="*/ 0 w 315"/>
                  <a:gd name="T53" fmla="*/ 0 h 243"/>
                  <a:gd name="T54" fmla="*/ 0 w 315"/>
                  <a:gd name="T55" fmla="*/ 0 h 243"/>
                  <a:gd name="T56" fmla="*/ 0 w 315"/>
                  <a:gd name="T57" fmla="*/ 0 h 243"/>
                  <a:gd name="T58" fmla="*/ 0 w 315"/>
                  <a:gd name="T59" fmla="*/ 0 h 243"/>
                  <a:gd name="T60" fmla="*/ 0 w 315"/>
                  <a:gd name="T61" fmla="*/ 0 h 243"/>
                  <a:gd name="T62" fmla="*/ 0 w 315"/>
                  <a:gd name="T63" fmla="*/ 0 h 243"/>
                  <a:gd name="T64" fmla="*/ 0 w 315"/>
                  <a:gd name="T65" fmla="*/ 0 h 243"/>
                  <a:gd name="T66" fmla="*/ 0 w 315"/>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43"/>
                  <a:gd name="T104" fmla="*/ 315 w 315"/>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43">
                    <a:moveTo>
                      <a:pt x="286" y="166"/>
                    </a:moveTo>
                    <a:lnTo>
                      <a:pt x="286" y="166"/>
                    </a:lnTo>
                    <a:lnTo>
                      <a:pt x="254" y="166"/>
                    </a:lnTo>
                    <a:lnTo>
                      <a:pt x="225" y="166"/>
                    </a:lnTo>
                    <a:lnTo>
                      <a:pt x="199" y="164"/>
                    </a:lnTo>
                    <a:lnTo>
                      <a:pt x="176" y="161"/>
                    </a:lnTo>
                    <a:lnTo>
                      <a:pt x="154" y="158"/>
                    </a:lnTo>
                    <a:lnTo>
                      <a:pt x="137" y="155"/>
                    </a:lnTo>
                    <a:lnTo>
                      <a:pt x="121" y="151"/>
                    </a:lnTo>
                    <a:lnTo>
                      <a:pt x="109" y="146"/>
                    </a:lnTo>
                    <a:lnTo>
                      <a:pt x="99" y="141"/>
                    </a:lnTo>
                    <a:lnTo>
                      <a:pt x="92" y="138"/>
                    </a:lnTo>
                    <a:lnTo>
                      <a:pt x="88" y="134"/>
                    </a:lnTo>
                    <a:lnTo>
                      <a:pt x="87" y="132"/>
                    </a:lnTo>
                    <a:lnTo>
                      <a:pt x="85" y="132"/>
                    </a:lnTo>
                    <a:lnTo>
                      <a:pt x="87" y="133"/>
                    </a:lnTo>
                    <a:lnTo>
                      <a:pt x="87" y="134"/>
                    </a:lnTo>
                    <a:lnTo>
                      <a:pt x="87" y="133"/>
                    </a:lnTo>
                    <a:lnTo>
                      <a:pt x="89" y="131"/>
                    </a:lnTo>
                    <a:lnTo>
                      <a:pt x="92" y="127"/>
                    </a:lnTo>
                    <a:lnTo>
                      <a:pt x="98" y="122"/>
                    </a:lnTo>
                    <a:lnTo>
                      <a:pt x="106" y="117"/>
                    </a:lnTo>
                    <a:lnTo>
                      <a:pt x="115" y="112"/>
                    </a:lnTo>
                    <a:lnTo>
                      <a:pt x="128" y="106"/>
                    </a:lnTo>
                    <a:lnTo>
                      <a:pt x="141" y="101"/>
                    </a:lnTo>
                    <a:lnTo>
                      <a:pt x="157" y="96"/>
                    </a:lnTo>
                    <a:lnTo>
                      <a:pt x="175" y="92"/>
                    </a:lnTo>
                    <a:lnTo>
                      <a:pt x="194" y="87"/>
                    </a:lnTo>
                    <a:lnTo>
                      <a:pt x="216" y="83"/>
                    </a:lnTo>
                    <a:lnTo>
                      <a:pt x="238" y="80"/>
                    </a:lnTo>
                    <a:lnTo>
                      <a:pt x="263" y="78"/>
                    </a:lnTo>
                    <a:lnTo>
                      <a:pt x="288" y="77"/>
                    </a:lnTo>
                    <a:lnTo>
                      <a:pt x="315" y="76"/>
                    </a:lnTo>
                    <a:lnTo>
                      <a:pt x="315" y="0"/>
                    </a:lnTo>
                    <a:lnTo>
                      <a:pt x="284" y="0"/>
                    </a:lnTo>
                    <a:lnTo>
                      <a:pt x="256" y="2"/>
                    </a:lnTo>
                    <a:lnTo>
                      <a:pt x="227" y="4"/>
                    </a:lnTo>
                    <a:lnTo>
                      <a:pt x="201" y="7"/>
                    </a:lnTo>
                    <a:lnTo>
                      <a:pt x="176" y="12"/>
                    </a:lnTo>
                    <a:lnTo>
                      <a:pt x="153" y="17"/>
                    </a:lnTo>
                    <a:lnTo>
                      <a:pt x="130" y="22"/>
                    </a:lnTo>
                    <a:lnTo>
                      <a:pt x="109" y="30"/>
                    </a:lnTo>
                    <a:lnTo>
                      <a:pt x="91" y="37"/>
                    </a:lnTo>
                    <a:lnTo>
                      <a:pt x="73" y="45"/>
                    </a:lnTo>
                    <a:lnTo>
                      <a:pt x="57" y="53"/>
                    </a:lnTo>
                    <a:lnTo>
                      <a:pt x="43" y="63"/>
                    </a:lnTo>
                    <a:lnTo>
                      <a:pt x="29" y="73"/>
                    </a:lnTo>
                    <a:lnTo>
                      <a:pt x="19" y="85"/>
                    </a:lnTo>
                    <a:lnTo>
                      <a:pt x="9" y="99"/>
                    </a:lnTo>
                    <a:lnTo>
                      <a:pt x="3" y="113"/>
                    </a:lnTo>
                    <a:lnTo>
                      <a:pt x="0" y="129"/>
                    </a:lnTo>
                    <a:lnTo>
                      <a:pt x="1" y="146"/>
                    </a:lnTo>
                    <a:lnTo>
                      <a:pt x="6" y="163"/>
                    </a:lnTo>
                    <a:lnTo>
                      <a:pt x="16" y="177"/>
                    </a:lnTo>
                    <a:lnTo>
                      <a:pt x="27" y="189"/>
                    </a:lnTo>
                    <a:lnTo>
                      <a:pt x="41" y="200"/>
                    </a:lnTo>
                    <a:lnTo>
                      <a:pt x="57" y="208"/>
                    </a:lnTo>
                    <a:lnTo>
                      <a:pt x="74" y="217"/>
                    </a:lnTo>
                    <a:lnTo>
                      <a:pt x="93" y="224"/>
                    </a:lnTo>
                    <a:lnTo>
                      <a:pt x="115" y="229"/>
                    </a:lnTo>
                    <a:lnTo>
                      <a:pt x="138" y="234"/>
                    </a:lnTo>
                    <a:lnTo>
                      <a:pt x="163" y="237"/>
                    </a:lnTo>
                    <a:lnTo>
                      <a:pt x="191" y="240"/>
                    </a:lnTo>
                    <a:lnTo>
                      <a:pt x="220" y="242"/>
                    </a:lnTo>
                    <a:lnTo>
                      <a:pt x="252" y="243"/>
                    </a:lnTo>
                    <a:lnTo>
                      <a:pt x="288" y="243"/>
                    </a:lnTo>
                    <a:lnTo>
                      <a:pt x="286" y="166"/>
                    </a:lnTo>
                    <a:close/>
                  </a:path>
                </a:pathLst>
              </a:custGeom>
              <a:solidFill>
                <a:srgbClr val="1F1A17"/>
              </a:solidFill>
              <a:ln w="9525">
                <a:noFill/>
                <a:round/>
                <a:headEnd/>
                <a:tailEnd/>
              </a:ln>
            </p:spPr>
            <p:txBody>
              <a:bodyPr/>
              <a:lstStyle/>
              <a:p>
                <a:endParaRPr lang="pt-BR"/>
              </a:p>
            </p:txBody>
          </p:sp>
          <p:sp>
            <p:nvSpPr>
              <p:cNvPr id="63652" name="Freeform 1106"/>
              <p:cNvSpPr>
                <a:spLocks/>
              </p:cNvSpPr>
              <p:nvPr/>
            </p:nvSpPr>
            <p:spPr bwMode="auto">
              <a:xfrm>
                <a:off x="1365" y="1969"/>
                <a:ext cx="48" cy="24"/>
              </a:xfrm>
              <a:custGeom>
                <a:avLst/>
                <a:gdLst>
                  <a:gd name="T0" fmla="*/ 0 w 305"/>
                  <a:gd name="T1" fmla="*/ 0 h 141"/>
                  <a:gd name="T2" fmla="*/ 0 w 305"/>
                  <a:gd name="T3" fmla="*/ 0 h 141"/>
                  <a:gd name="T4" fmla="*/ 0 w 305"/>
                  <a:gd name="T5" fmla="*/ 0 h 141"/>
                  <a:gd name="T6" fmla="*/ 0 w 305"/>
                  <a:gd name="T7" fmla="*/ 0 h 141"/>
                  <a:gd name="T8" fmla="*/ 0 w 305"/>
                  <a:gd name="T9" fmla="*/ 0 h 141"/>
                  <a:gd name="T10" fmla="*/ 0 w 305"/>
                  <a:gd name="T11" fmla="*/ 0 h 141"/>
                  <a:gd name="T12" fmla="*/ 0 w 305"/>
                  <a:gd name="T13" fmla="*/ 0 h 141"/>
                  <a:gd name="T14" fmla="*/ 0 w 305"/>
                  <a:gd name="T15" fmla="*/ 0 h 141"/>
                  <a:gd name="T16" fmla="*/ 0 w 305"/>
                  <a:gd name="T17" fmla="*/ 0 h 141"/>
                  <a:gd name="T18" fmla="*/ 0 w 305"/>
                  <a:gd name="T19" fmla="*/ 0 h 141"/>
                  <a:gd name="T20" fmla="*/ 0 w 305"/>
                  <a:gd name="T21" fmla="*/ 0 h 141"/>
                  <a:gd name="T22" fmla="*/ 0 w 305"/>
                  <a:gd name="T23" fmla="*/ 0 h 141"/>
                  <a:gd name="T24" fmla="*/ 0 w 305"/>
                  <a:gd name="T25" fmla="*/ 0 h 141"/>
                  <a:gd name="T26" fmla="*/ 0 w 305"/>
                  <a:gd name="T27" fmla="*/ 0 h 141"/>
                  <a:gd name="T28" fmla="*/ 0 w 305"/>
                  <a:gd name="T29" fmla="*/ 0 h 141"/>
                  <a:gd name="T30" fmla="*/ 0 w 305"/>
                  <a:gd name="T31" fmla="*/ 0 h 141"/>
                  <a:gd name="T32" fmla="*/ 0 w 305"/>
                  <a:gd name="T33" fmla="*/ 0 h 141"/>
                  <a:gd name="T34" fmla="*/ 0 w 305"/>
                  <a:gd name="T35" fmla="*/ 0 h 141"/>
                  <a:gd name="T36" fmla="*/ 0 w 305"/>
                  <a:gd name="T37" fmla="*/ 0 h 141"/>
                  <a:gd name="T38" fmla="*/ 0 w 305"/>
                  <a:gd name="T39" fmla="*/ 0 h 141"/>
                  <a:gd name="T40" fmla="*/ 0 w 305"/>
                  <a:gd name="T41" fmla="*/ 0 h 141"/>
                  <a:gd name="T42" fmla="*/ 0 w 305"/>
                  <a:gd name="T43" fmla="*/ 0 h 141"/>
                  <a:gd name="T44" fmla="*/ 0 w 305"/>
                  <a:gd name="T45" fmla="*/ 0 h 141"/>
                  <a:gd name="T46" fmla="*/ 0 w 305"/>
                  <a:gd name="T47" fmla="*/ 0 h 141"/>
                  <a:gd name="T48" fmla="*/ 0 w 305"/>
                  <a:gd name="T49" fmla="*/ 0 h 141"/>
                  <a:gd name="T50" fmla="*/ 0 w 305"/>
                  <a:gd name="T51" fmla="*/ 0 h 141"/>
                  <a:gd name="T52" fmla="*/ 0 w 305"/>
                  <a:gd name="T53" fmla="*/ 0 h 141"/>
                  <a:gd name="T54" fmla="*/ 0 w 305"/>
                  <a:gd name="T55" fmla="*/ 0 h 141"/>
                  <a:gd name="T56" fmla="*/ 0 w 305"/>
                  <a:gd name="T57" fmla="*/ 0 h 141"/>
                  <a:gd name="T58" fmla="*/ 0 w 305"/>
                  <a:gd name="T59" fmla="*/ 0 h 141"/>
                  <a:gd name="T60" fmla="*/ 0 w 305"/>
                  <a:gd name="T61" fmla="*/ 0 h 141"/>
                  <a:gd name="T62" fmla="*/ 0 w 305"/>
                  <a:gd name="T63" fmla="*/ 0 h 141"/>
                  <a:gd name="T64" fmla="*/ 0 w 305"/>
                  <a:gd name="T65" fmla="*/ 0 h 141"/>
                  <a:gd name="T66" fmla="*/ 0 w 305"/>
                  <a:gd name="T67" fmla="*/ 0 h 141"/>
                  <a:gd name="T68" fmla="*/ 0 w 305"/>
                  <a:gd name="T69" fmla="*/ 0 h 141"/>
                  <a:gd name="T70" fmla="*/ 0 w 305"/>
                  <a:gd name="T71" fmla="*/ 0 h 141"/>
                  <a:gd name="T72" fmla="*/ 0 w 305"/>
                  <a:gd name="T73" fmla="*/ 0 h 141"/>
                  <a:gd name="T74" fmla="*/ 0 w 305"/>
                  <a:gd name="T75" fmla="*/ 0 h 141"/>
                  <a:gd name="T76" fmla="*/ 0 w 305"/>
                  <a:gd name="T77" fmla="*/ 0 h 141"/>
                  <a:gd name="T78" fmla="*/ 0 w 305"/>
                  <a:gd name="T79" fmla="*/ 0 h 141"/>
                  <a:gd name="T80" fmla="*/ 0 w 305"/>
                  <a:gd name="T81" fmla="*/ 0 h 141"/>
                  <a:gd name="T82" fmla="*/ 0 w 305"/>
                  <a:gd name="T83" fmla="*/ 0 h 141"/>
                  <a:gd name="T84" fmla="*/ 0 w 305"/>
                  <a:gd name="T85" fmla="*/ 0 h 141"/>
                  <a:gd name="T86" fmla="*/ 0 w 305"/>
                  <a:gd name="T87" fmla="*/ 0 h 141"/>
                  <a:gd name="T88" fmla="*/ 0 w 305"/>
                  <a:gd name="T89" fmla="*/ 0 h 141"/>
                  <a:gd name="T90" fmla="*/ 0 w 305"/>
                  <a:gd name="T91" fmla="*/ 0 h 141"/>
                  <a:gd name="T92" fmla="*/ 0 w 305"/>
                  <a:gd name="T93" fmla="*/ 0 h 141"/>
                  <a:gd name="T94" fmla="*/ 0 w 305"/>
                  <a:gd name="T95" fmla="*/ 0 h 141"/>
                  <a:gd name="T96" fmla="*/ 0 w 305"/>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
                  <a:gd name="T148" fmla="*/ 0 h 141"/>
                  <a:gd name="T149" fmla="*/ 305 w 305"/>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 h="141">
                    <a:moveTo>
                      <a:pt x="23" y="77"/>
                    </a:moveTo>
                    <a:lnTo>
                      <a:pt x="23" y="77"/>
                    </a:lnTo>
                    <a:lnTo>
                      <a:pt x="75" y="78"/>
                    </a:lnTo>
                    <a:lnTo>
                      <a:pt x="121" y="79"/>
                    </a:lnTo>
                    <a:lnTo>
                      <a:pt x="160" y="82"/>
                    </a:lnTo>
                    <a:lnTo>
                      <a:pt x="192" y="86"/>
                    </a:lnTo>
                    <a:lnTo>
                      <a:pt x="216" y="90"/>
                    </a:lnTo>
                    <a:lnTo>
                      <a:pt x="232" y="94"/>
                    </a:lnTo>
                    <a:lnTo>
                      <a:pt x="233" y="94"/>
                    </a:lnTo>
                    <a:lnTo>
                      <a:pt x="227" y="89"/>
                    </a:lnTo>
                    <a:lnTo>
                      <a:pt x="219" y="74"/>
                    </a:lnTo>
                    <a:lnTo>
                      <a:pt x="223" y="55"/>
                    </a:lnTo>
                    <a:lnTo>
                      <a:pt x="231" y="45"/>
                    </a:lnTo>
                    <a:lnTo>
                      <a:pt x="234" y="43"/>
                    </a:lnTo>
                    <a:lnTo>
                      <a:pt x="232" y="44"/>
                    </a:lnTo>
                    <a:lnTo>
                      <a:pt x="227" y="45"/>
                    </a:lnTo>
                    <a:lnTo>
                      <a:pt x="219" y="47"/>
                    </a:lnTo>
                    <a:lnTo>
                      <a:pt x="208" y="50"/>
                    </a:lnTo>
                    <a:lnTo>
                      <a:pt x="195" y="52"/>
                    </a:lnTo>
                    <a:lnTo>
                      <a:pt x="160" y="56"/>
                    </a:lnTo>
                    <a:lnTo>
                      <a:pt x="116" y="60"/>
                    </a:lnTo>
                    <a:lnTo>
                      <a:pt x="63" y="63"/>
                    </a:lnTo>
                    <a:lnTo>
                      <a:pt x="0" y="64"/>
                    </a:lnTo>
                    <a:lnTo>
                      <a:pt x="2" y="141"/>
                    </a:lnTo>
                    <a:lnTo>
                      <a:pt x="67" y="139"/>
                    </a:lnTo>
                    <a:lnTo>
                      <a:pt x="122" y="136"/>
                    </a:lnTo>
                    <a:lnTo>
                      <a:pt x="170" y="133"/>
                    </a:lnTo>
                    <a:lnTo>
                      <a:pt x="208" y="128"/>
                    </a:lnTo>
                    <a:lnTo>
                      <a:pt x="225" y="126"/>
                    </a:lnTo>
                    <a:lnTo>
                      <a:pt x="240" y="123"/>
                    </a:lnTo>
                    <a:lnTo>
                      <a:pt x="252" y="119"/>
                    </a:lnTo>
                    <a:lnTo>
                      <a:pt x="265" y="116"/>
                    </a:lnTo>
                    <a:lnTo>
                      <a:pt x="276" y="110"/>
                    </a:lnTo>
                    <a:lnTo>
                      <a:pt x="289" y="102"/>
                    </a:lnTo>
                    <a:lnTo>
                      <a:pt x="302" y="87"/>
                    </a:lnTo>
                    <a:lnTo>
                      <a:pt x="305" y="63"/>
                    </a:lnTo>
                    <a:lnTo>
                      <a:pt x="296" y="41"/>
                    </a:lnTo>
                    <a:lnTo>
                      <a:pt x="283" y="31"/>
                    </a:lnTo>
                    <a:lnTo>
                      <a:pt x="272" y="25"/>
                    </a:lnTo>
                    <a:lnTo>
                      <a:pt x="258" y="20"/>
                    </a:lnTo>
                    <a:lnTo>
                      <a:pt x="235" y="15"/>
                    </a:lnTo>
                    <a:lnTo>
                      <a:pt x="204" y="10"/>
                    </a:lnTo>
                    <a:lnTo>
                      <a:pt x="168" y="6"/>
                    </a:lnTo>
                    <a:lnTo>
                      <a:pt x="125" y="3"/>
                    </a:lnTo>
                    <a:lnTo>
                      <a:pt x="77" y="1"/>
                    </a:lnTo>
                    <a:lnTo>
                      <a:pt x="23" y="0"/>
                    </a:lnTo>
                    <a:lnTo>
                      <a:pt x="23" y="77"/>
                    </a:lnTo>
                    <a:close/>
                  </a:path>
                </a:pathLst>
              </a:custGeom>
              <a:solidFill>
                <a:srgbClr val="1F1A17"/>
              </a:solidFill>
              <a:ln w="9525">
                <a:noFill/>
                <a:round/>
                <a:headEnd/>
                <a:tailEnd/>
              </a:ln>
            </p:spPr>
            <p:txBody>
              <a:bodyPr/>
              <a:lstStyle/>
              <a:p>
                <a:endParaRPr lang="pt-BR"/>
              </a:p>
            </p:txBody>
          </p:sp>
          <p:sp>
            <p:nvSpPr>
              <p:cNvPr id="63653" name="Freeform 1107"/>
              <p:cNvSpPr>
                <a:spLocks/>
              </p:cNvSpPr>
              <p:nvPr/>
            </p:nvSpPr>
            <p:spPr bwMode="auto">
              <a:xfrm>
                <a:off x="1318" y="1969"/>
                <a:ext cx="50" cy="45"/>
              </a:xfrm>
              <a:custGeom>
                <a:avLst/>
                <a:gdLst>
                  <a:gd name="T0" fmla="*/ 0 w 325"/>
                  <a:gd name="T1" fmla="*/ 0 h 269"/>
                  <a:gd name="T2" fmla="*/ 0 w 325"/>
                  <a:gd name="T3" fmla="*/ 0 h 269"/>
                  <a:gd name="T4" fmla="*/ 0 w 325"/>
                  <a:gd name="T5" fmla="*/ 0 h 269"/>
                  <a:gd name="T6" fmla="*/ 0 w 325"/>
                  <a:gd name="T7" fmla="*/ 0 h 269"/>
                  <a:gd name="T8" fmla="*/ 0 w 325"/>
                  <a:gd name="T9" fmla="*/ 0 h 269"/>
                  <a:gd name="T10" fmla="*/ 0 w 325"/>
                  <a:gd name="T11" fmla="*/ 0 h 269"/>
                  <a:gd name="T12" fmla="*/ 0 w 325"/>
                  <a:gd name="T13" fmla="*/ 0 h 269"/>
                  <a:gd name="T14" fmla="*/ 0 w 325"/>
                  <a:gd name="T15" fmla="*/ 0 h 269"/>
                  <a:gd name="T16" fmla="*/ 0 w 325"/>
                  <a:gd name="T17" fmla="*/ 0 h 269"/>
                  <a:gd name="T18" fmla="*/ 0 w 325"/>
                  <a:gd name="T19" fmla="*/ 0 h 269"/>
                  <a:gd name="T20" fmla="*/ 0 w 325"/>
                  <a:gd name="T21" fmla="*/ 0 h 269"/>
                  <a:gd name="T22" fmla="*/ 0 w 325"/>
                  <a:gd name="T23" fmla="*/ 0 h 269"/>
                  <a:gd name="T24" fmla="*/ 0 w 325"/>
                  <a:gd name="T25" fmla="*/ 0 h 269"/>
                  <a:gd name="T26" fmla="*/ 0 w 325"/>
                  <a:gd name="T27" fmla="*/ 0 h 269"/>
                  <a:gd name="T28" fmla="*/ 0 w 325"/>
                  <a:gd name="T29" fmla="*/ 0 h 269"/>
                  <a:gd name="T30" fmla="*/ 0 w 325"/>
                  <a:gd name="T31" fmla="*/ 0 h 269"/>
                  <a:gd name="T32" fmla="*/ 0 w 325"/>
                  <a:gd name="T33" fmla="*/ 0 h 269"/>
                  <a:gd name="T34" fmla="*/ 0 w 325"/>
                  <a:gd name="T35" fmla="*/ 0 h 269"/>
                  <a:gd name="T36" fmla="*/ 0 w 325"/>
                  <a:gd name="T37" fmla="*/ 0 h 269"/>
                  <a:gd name="T38" fmla="*/ 0 w 325"/>
                  <a:gd name="T39" fmla="*/ 0 h 269"/>
                  <a:gd name="T40" fmla="*/ 0 w 325"/>
                  <a:gd name="T41" fmla="*/ 0 h 269"/>
                  <a:gd name="T42" fmla="*/ 0 w 325"/>
                  <a:gd name="T43" fmla="*/ 0 h 269"/>
                  <a:gd name="T44" fmla="*/ 0 w 325"/>
                  <a:gd name="T45" fmla="*/ 0 h 269"/>
                  <a:gd name="T46" fmla="*/ 0 w 325"/>
                  <a:gd name="T47" fmla="*/ 0 h 269"/>
                  <a:gd name="T48" fmla="*/ 0 w 325"/>
                  <a:gd name="T49" fmla="*/ 0 h 269"/>
                  <a:gd name="T50" fmla="*/ 0 w 325"/>
                  <a:gd name="T51" fmla="*/ 0 h 269"/>
                  <a:gd name="T52" fmla="*/ 0 w 325"/>
                  <a:gd name="T53" fmla="*/ 0 h 269"/>
                  <a:gd name="T54" fmla="*/ 0 w 325"/>
                  <a:gd name="T55" fmla="*/ 0 h 269"/>
                  <a:gd name="T56" fmla="*/ 0 w 325"/>
                  <a:gd name="T57" fmla="*/ 0 h 269"/>
                  <a:gd name="T58" fmla="*/ 0 w 325"/>
                  <a:gd name="T59" fmla="*/ 0 h 269"/>
                  <a:gd name="T60" fmla="*/ 0 w 325"/>
                  <a:gd name="T61" fmla="*/ 0 h 269"/>
                  <a:gd name="T62" fmla="*/ 0 w 325"/>
                  <a:gd name="T63" fmla="*/ 0 h 269"/>
                  <a:gd name="T64" fmla="*/ 0 w 325"/>
                  <a:gd name="T65" fmla="*/ 0 h 269"/>
                  <a:gd name="T66" fmla="*/ 0 w 325"/>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69"/>
                  <a:gd name="T104" fmla="*/ 325 w 325"/>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69">
                    <a:moveTo>
                      <a:pt x="303" y="192"/>
                    </a:moveTo>
                    <a:lnTo>
                      <a:pt x="303" y="192"/>
                    </a:lnTo>
                    <a:lnTo>
                      <a:pt x="267" y="192"/>
                    </a:lnTo>
                    <a:lnTo>
                      <a:pt x="235" y="190"/>
                    </a:lnTo>
                    <a:lnTo>
                      <a:pt x="206" y="188"/>
                    </a:lnTo>
                    <a:lnTo>
                      <a:pt x="180" y="185"/>
                    </a:lnTo>
                    <a:lnTo>
                      <a:pt x="157" y="181"/>
                    </a:lnTo>
                    <a:lnTo>
                      <a:pt x="138" y="176"/>
                    </a:lnTo>
                    <a:lnTo>
                      <a:pt x="122" y="171"/>
                    </a:lnTo>
                    <a:lnTo>
                      <a:pt x="109" y="166"/>
                    </a:lnTo>
                    <a:lnTo>
                      <a:pt x="99" y="161"/>
                    </a:lnTo>
                    <a:lnTo>
                      <a:pt x="92" y="156"/>
                    </a:lnTo>
                    <a:lnTo>
                      <a:pt x="89" y="153"/>
                    </a:lnTo>
                    <a:lnTo>
                      <a:pt x="87" y="151"/>
                    </a:lnTo>
                    <a:lnTo>
                      <a:pt x="87" y="150"/>
                    </a:lnTo>
                    <a:lnTo>
                      <a:pt x="87" y="149"/>
                    </a:lnTo>
                    <a:lnTo>
                      <a:pt x="87" y="147"/>
                    </a:lnTo>
                    <a:lnTo>
                      <a:pt x="89" y="144"/>
                    </a:lnTo>
                    <a:lnTo>
                      <a:pt x="91" y="140"/>
                    </a:lnTo>
                    <a:lnTo>
                      <a:pt x="97" y="135"/>
                    </a:lnTo>
                    <a:lnTo>
                      <a:pt x="104" y="129"/>
                    </a:lnTo>
                    <a:lnTo>
                      <a:pt x="113" y="123"/>
                    </a:lnTo>
                    <a:lnTo>
                      <a:pt x="124" y="117"/>
                    </a:lnTo>
                    <a:lnTo>
                      <a:pt x="137" y="110"/>
                    </a:lnTo>
                    <a:lnTo>
                      <a:pt x="152" y="104"/>
                    </a:lnTo>
                    <a:lnTo>
                      <a:pt x="169" y="98"/>
                    </a:lnTo>
                    <a:lnTo>
                      <a:pt x="187" y="93"/>
                    </a:lnTo>
                    <a:lnTo>
                      <a:pt x="207" y="89"/>
                    </a:lnTo>
                    <a:lnTo>
                      <a:pt x="227" y="85"/>
                    </a:lnTo>
                    <a:lnTo>
                      <a:pt x="250" y="81"/>
                    </a:lnTo>
                    <a:lnTo>
                      <a:pt x="273" y="79"/>
                    </a:lnTo>
                    <a:lnTo>
                      <a:pt x="298" y="78"/>
                    </a:lnTo>
                    <a:lnTo>
                      <a:pt x="325" y="77"/>
                    </a:lnTo>
                    <a:lnTo>
                      <a:pt x="325" y="0"/>
                    </a:lnTo>
                    <a:lnTo>
                      <a:pt x="295" y="1"/>
                    </a:lnTo>
                    <a:lnTo>
                      <a:pt x="266" y="3"/>
                    </a:lnTo>
                    <a:lnTo>
                      <a:pt x="239" y="5"/>
                    </a:lnTo>
                    <a:lnTo>
                      <a:pt x="211" y="9"/>
                    </a:lnTo>
                    <a:lnTo>
                      <a:pt x="186" y="14"/>
                    </a:lnTo>
                    <a:lnTo>
                      <a:pt x="163" y="19"/>
                    </a:lnTo>
                    <a:lnTo>
                      <a:pt x="140" y="26"/>
                    </a:lnTo>
                    <a:lnTo>
                      <a:pt x="119" y="33"/>
                    </a:lnTo>
                    <a:lnTo>
                      <a:pt x="99" y="41"/>
                    </a:lnTo>
                    <a:lnTo>
                      <a:pt x="81" y="50"/>
                    </a:lnTo>
                    <a:lnTo>
                      <a:pt x="64" y="60"/>
                    </a:lnTo>
                    <a:lnTo>
                      <a:pt x="49" y="70"/>
                    </a:lnTo>
                    <a:lnTo>
                      <a:pt x="35" y="81"/>
                    </a:lnTo>
                    <a:lnTo>
                      <a:pt x="22" y="93"/>
                    </a:lnTo>
                    <a:lnTo>
                      <a:pt x="13" y="106"/>
                    </a:lnTo>
                    <a:lnTo>
                      <a:pt x="5" y="122"/>
                    </a:lnTo>
                    <a:lnTo>
                      <a:pt x="1" y="138"/>
                    </a:lnTo>
                    <a:lnTo>
                      <a:pt x="0" y="155"/>
                    </a:lnTo>
                    <a:lnTo>
                      <a:pt x="4" y="172"/>
                    </a:lnTo>
                    <a:lnTo>
                      <a:pt x="11" y="189"/>
                    </a:lnTo>
                    <a:lnTo>
                      <a:pt x="22" y="203"/>
                    </a:lnTo>
                    <a:lnTo>
                      <a:pt x="37" y="215"/>
                    </a:lnTo>
                    <a:lnTo>
                      <a:pt x="53" y="226"/>
                    </a:lnTo>
                    <a:lnTo>
                      <a:pt x="71" y="235"/>
                    </a:lnTo>
                    <a:lnTo>
                      <a:pt x="91" y="243"/>
                    </a:lnTo>
                    <a:lnTo>
                      <a:pt x="114" y="250"/>
                    </a:lnTo>
                    <a:lnTo>
                      <a:pt x="139" y="256"/>
                    </a:lnTo>
                    <a:lnTo>
                      <a:pt x="167" y="260"/>
                    </a:lnTo>
                    <a:lnTo>
                      <a:pt x="196" y="264"/>
                    </a:lnTo>
                    <a:lnTo>
                      <a:pt x="228" y="267"/>
                    </a:lnTo>
                    <a:lnTo>
                      <a:pt x="264" y="268"/>
                    </a:lnTo>
                    <a:lnTo>
                      <a:pt x="303" y="269"/>
                    </a:lnTo>
                    <a:lnTo>
                      <a:pt x="303" y="192"/>
                    </a:lnTo>
                    <a:close/>
                  </a:path>
                </a:pathLst>
              </a:custGeom>
              <a:solidFill>
                <a:srgbClr val="1F1A17"/>
              </a:solidFill>
              <a:ln w="9525">
                <a:noFill/>
                <a:round/>
                <a:headEnd/>
                <a:tailEnd/>
              </a:ln>
            </p:spPr>
            <p:txBody>
              <a:bodyPr/>
              <a:lstStyle/>
              <a:p>
                <a:endParaRPr lang="pt-BR"/>
              </a:p>
            </p:txBody>
          </p:sp>
          <p:sp>
            <p:nvSpPr>
              <p:cNvPr id="63654" name="Freeform 1108"/>
              <p:cNvSpPr>
                <a:spLocks/>
              </p:cNvSpPr>
              <p:nvPr/>
            </p:nvSpPr>
            <p:spPr bwMode="auto">
              <a:xfrm>
                <a:off x="1365" y="1991"/>
                <a:ext cx="53" cy="23"/>
              </a:xfrm>
              <a:custGeom>
                <a:avLst/>
                <a:gdLst>
                  <a:gd name="T0" fmla="*/ 0 w 338"/>
                  <a:gd name="T1" fmla="*/ 0 h 141"/>
                  <a:gd name="T2" fmla="*/ 0 w 338"/>
                  <a:gd name="T3" fmla="*/ 0 h 141"/>
                  <a:gd name="T4" fmla="*/ 0 w 338"/>
                  <a:gd name="T5" fmla="*/ 0 h 141"/>
                  <a:gd name="T6" fmla="*/ 0 w 338"/>
                  <a:gd name="T7" fmla="*/ 0 h 141"/>
                  <a:gd name="T8" fmla="*/ 0 w 338"/>
                  <a:gd name="T9" fmla="*/ 0 h 141"/>
                  <a:gd name="T10" fmla="*/ 0 w 338"/>
                  <a:gd name="T11" fmla="*/ 0 h 141"/>
                  <a:gd name="T12" fmla="*/ 0 w 338"/>
                  <a:gd name="T13" fmla="*/ 0 h 141"/>
                  <a:gd name="T14" fmla="*/ 0 w 338"/>
                  <a:gd name="T15" fmla="*/ 0 h 141"/>
                  <a:gd name="T16" fmla="*/ 0 w 338"/>
                  <a:gd name="T17" fmla="*/ 0 h 141"/>
                  <a:gd name="T18" fmla="*/ 0 w 338"/>
                  <a:gd name="T19" fmla="*/ 0 h 141"/>
                  <a:gd name="T20" fmla="*/ 0 w 338"/>
                  <a:gd name="T21" fmla="*/ 0 h 141"/>
                  <a:gd name="T22" fmla="*/ 0 w 338"/>
                  <a:gd name="T23" fmla="*/ 0 h 141"/>
                  <a:gd name="T24" fmla="*/ 0 w 338"/>
                  <a:gd name="T25" fmla="*/ 0 h 141"/>
                  <a:gd name="T26" fmla="*/ 0 w 338"/>
                  <a:gd name="T27" fmla="*/ 0 h 141"/>
                  <a:gd name="T28" fmla="*/ 0 w 338"/>
                  <a:gd name="T29" fmla="*/ 0 h 141"/>
                  <a:gd name="T30" fmla="*/ 0 w 338"/>
                  <a:gd name="T31" fmla="*/ 0 h 141"/>
                  <a:gd name="T32" fmla="*/ 0 w 338"/>
                  <a:gd name="T33" fmla="*/ 0 h 141"/>
                  <a:gd name="T34" fmla="*/ 0 w 338"/>
                  <a:gd name="T35" fmla="*/ 0 h 141"/>
                  <a:gd name="T36" fmla="*/ 0 w 338"/>
                  <a:gd name="T37" fmla="*/ 0 h 141"/>
                  <a:gd name="T38" fmla="*/ 0 w 338"/>
                  <a:gd name="T39" fmla="*/ 0 h 141"/>
                  <a:gd name="T40" fmla="*/ 0 w 338"/>
                  <a:gd name="T41" fmla="*/ 0 h 141"/>
                  <a:gd name="T42" fmla="*/ 0 w 338"/>
                  <a:gd name="T43" fmla="*/ 0 h 141"/>
                  <a:gd name="T44" fmla="*/ 0 w 338"/>
                  <a:gd name="T45" fmla="*/ 0 h 141"/>
                  <a:gd name="T46" fmla="*/ 0 w 338"/>
                  <a:gd name="T47" fmla="*/ 0 h 141"/>
                  <a:gd name="T48" fmla="*/ 0 w 338"/>
                  <a:gd name="T49" fmla="*/ 0 h 141"/>
                  <a:gd name="T50" fmla="*/ 0 w 338"/>
                  <a:gd name="T51" fmla="*/ 0 h 141"/>
                  <a:gd name="T52" fmla="*/ 0 w 338"/>
                  <a:gd name="T53" fmla="*/ 0 h 141"/>
                  <a:gd name="T54" fmla="*/ 0 w 338"/>
                  <a:gd name="T55" fmla="*/ 0 h 141"/>
                  <a:gd name="T56" fmla="*/ 0 w 338"/>
                  <a:gd name="T57" fmla="*/ 0 h 141"/>
                  <a:gd name="T58" fmla="*/ 0 w 338"/>
                  <a:gd name="T59" fmla="*/ 0 h 141"/>
                  <a:gd name="T60" fmla="*/ 0 w 338"/>
                  <a:gd name="T61" fmla="*/ 0 h 141"/>
                  <a:gd name="T62" fmla="*/ 0 w 338"/>
                  <a:gd name="T63" fmla="*/ 0 h 141"/>
                  <a:gd name="T64" fmla="*/ 0 w 338"/>
                  <a:gd name="T65" fmla="*/ 0 h 141"/>
                  <a:gd name="T66" fmla="*/ 0 w 338"/>
                  <a:gd name="T67" fmla="*/ 0 h 141"/>
                  <a:gd name="T68" fmla="*/ 0 w 338"/>
                  <a:gd name="T69" fmla="*/ 0 h 141"/>
                  <a:gd name="T70" fmla="*/ 0 w 338"/>
                  <a:gd name="T71" fmla="*/ 0 h 141"/>
                  <a:gd name="T72" fmla="*/ 0 w 338"/>
                  <a:gd name="T73" fmla="*/ 0 h 141"/>
                  <a:gd name="T74" fmla="*/ 0 w 338"/>
                  <a:gd name="T75" fmla="*/ 0 h 141"/>
                  <a:gd name="T76" fmla="*/ 0 w 338"/>
                  <a:gd name="T77" fmla="*/ 0 h 141"/>
                  <a:gd name="T78" fmla="*/ 0 w 338"/>
                  <a:gd name="T79" fmla="*/ 0 h 141"/>
                  <a:gd name="T80" fmla="*/ 0 w 338"/>
                  <a:gd name="T81" fmla="*/ 0 h 141"/>
                  <a:gd name="T82" fmla="*/ 0 w 338"/>
                  <a:gd name="T83" fmla="*/ 0 h 141"/>
                  <a:gd name="T84" fmla="*/ 0 w 338"/>
                  <a:gd name="T85" fmla="*/ 0 h 141"/>
                  <a:gd name="T86" fmla="*/ 0 w 338"/>
                  <a:gd name="T87" fmla="*/ 0 h 141"/>
                  <a:gd name="T88" fmla="*/ 0 w 338"/>
                  <a:gd name="T89" fmla="*/ 0 h 141"/>
                  <a:gd name="T90" fmla="*/ 0 w 338"/>
                  <a:gd name="T91" fmla="*/ 0 h 141"/>
                  <a:gd name="T92" fmla="*/ 0 w 338"/>
                  <a:gd name="T93" fmla="*/ 0 h 141"/>
                  <a:gd name="T94" fmla="*/ 0 w 338"/>
                  <a:gd name="T95" fmla="*/ 0 h 141"/>
                  <a:gd name="T96" fmla="*/ 0 w 338"/>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41"/>
                  <a:gd name="T149" fmla="*/ 338 w 338"/>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41">
                    <a:moveTo>
                      <a:pt x="49" y="77"/>
                    </a:moveTo>
                    <a:lnTo>
                      <a:pt x="49" y="77"/>
                    </a:lnTo>
                    <a:lnTo>
                      <a:pt x="103" y="79"/>
                    </a:lnTo>
                    <a:lnTo>
                      <a:pt x="151" y="81"/>
                    </a:lnTo>
                    <a:lnTo>
                      <a:pt x="191" y="85"/>
                    </a:lnTo>
                    <a:lnTo>
                      <a:pt x="224" y="89"/>
                    </a:lnTo>
                    <a:lnTo>
                      <a:pt x="248" y="93"/>
                    </a:lnTo>
                    <a:lnTo>
                      <a:pt x="265" y="98"/>
                    </a:lnTo>
                    <a:lnTo>
                      <a:pt x="266" y="98"/>
                    </a:lnTo>
                    <a:lnTo>
                      <a:pt x="264" y="97"/>
                    </a:lnTo>
                    <a:lnTo>
                      <a:pt x="257" y="91"/>
                    </a:lnTo>
                    <a:lnTo>
                      <a:pt x="251" y="73"/>
                    </a:lnTo>
                    <a:lnTo>
                      <a:pt x="258" y="55"/>
                    </a:lnTo>
                    <a:lnTo>
                      <a:pt x="265" y="48"/>
                    </a:lnTo>
                    <a:lnTo>
                      <a:pt x="267" y="47"/>
                    </a:lnTo>
                    <a:lnTo>
                      <a:pt x="264" y="48"/>
                    </a:lnTo>
                    <a:lnTo>
                      <a:pt x="257" y="50"/>
                    </a:lnTo>
                    <a:lnTo>
                      <a:pt x="247" y="52"/>
                    </a:lnTo>
                    <a:lnTo>
                      <a:pt x="234" y="54"/>
                    </a:lnTo>
                    <a:lnTo>
                      <a:pt x="219" y="56"/>
                    </a:lnTo>
                    <a:lnTo>
                      <a:pt x="179" y="59"/>
                    </a:lnTo>
                    <a:lnTo>
                      <a:pt x="130" y="62"/>
                    </a:lnTo>
                    <a:lnTo>
                      <a:pt x="71" y="64"/>
                    </a:lnTo>
                    <a:lnTo>
                      <a:pt x="0" y="64"/>
                    </a:lnTo>
                    <a:lnTo>
                      <a:pt x="0" y="141"/>
                    </a:lnTo>
                    <a:lnTo>
                      <a:pt x="72" y="140"/>
                    </a:lnTo>
                    <a:lnTo>
                      <a:pt x="135" y="138"/>
                    </a:lnTo>
                    <a:lnTo>
                      <a:pt x="186" y="136"/>
                    </a:lnTo>
                    <a:lnTo>
                      <a:pt x="230" y="132"/>
                    </a:lnTo>
                    <a:lnTo>
                      <a:pt x="248" y="129"/>
                    </a:lnTo>
                    <a:lnTo>
                      <a:pt x="264" y="127"/>
                    </a:lnTo>
                    <a:lnTo>
                      <a:pt x="279" y="124"/>
                    </a:lnTo>
                    <a:lnTo>
                      <a:pt x="291" y="121"/>
                    </a:lnTo>
                    <a:lnTo>
                      <a:pt x="304" y="117"/>
                    </a:lnTo>
                    <a:lnTo>
                      <a:pt x="317" y="110"/>
                    </a:lnTo>
                    <a:lnTo>
                      <a:pt x="330" y="97"/>
                    </a:lnTo>
                    <a:lnTo>
                      <a:pt x="338" y="73"/>
                    </a:lnTo>
                    <a:lnTo>
                      <a:pt x="330" y="50"/>
                    </a:lnTo>
                    <a:lnTo>
                      <a:pt x="318" y="36"/>
                    </a:lnTo>
                    <a:lnTo>
                      <a:pt x="305" y="30"/>
                    </a:lnTo>
                    <a:lnTo>
                      <a:pt x="293" y="25"/>
                    </a:lnTo>
                    <a:lnTo>
                      <a:pt x="269" y="19"/>
                    </a:lnTo>
                    <a:lnTo>
                      <a:pt x="238" y="13"/>
                    </a:lnTo>
                    <a:lnTo>
                      <a:pt x="201" y="9"/>
                    </a:lnTo>
                    <a:lnTo>
                      <a:pt x="156" y="5"/>
                    </a:lnTo>
                    <a:lnTo>
                      <a:pt x="107" y="2"/>
                    </a:lnTo>
                    <a:lnTo>
                      <a:pt x="51" y="0"/>
                    </a:lnTo>
                    <a:lnTo>
                      <a:pt x="49" y="77"/>
                    </a:lnTo>
                    <a:close/>
                  </a:path>
                </a:pathLst>
              </a:custGeom>
              <a:solidFill>
                <a:srgbClr val="1F1A17"/>
              </a:solidFill>
              <a:ln w="9525">
                <a:noFill/>
                <a:round/>
                <a:headEnd/>
                <a:tailEnd/>
              </a:ln>
            </p:spPr>
            <p:txBody>
              <a:bodyPr/>
              <a:lstStyle/>
              <a:p>
                <a:endParaRPr lang="pt-BR"/>
              </a:p>
            </p:txBody>
          </p:sp>
          <p:sp>
            <p:nvSpPr>
              <p:cNvPr id="63655" name="Freeform 1109"/>
              <p:cNvSpPr>
                <a:spLocks/>
              </p:cNvSpPr>
              <p:nvPr/>
            </p:nvSpPr>
            <p:spPr bwMode="auto">
              <a:xfrm>
                <a:off x="1318" y="1991"/>
                <a:ext cx="55"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2" y="172"/>
                    </a:lnTo>
                    <a:lnTo>
                      <a:pt x="194" y="171"/>
                    </a:lnTo>
                    <a:lnTo>
                      <a:pt x="168" y="167"/>
                    </a:lnTo>
                    <a:lnTo>
                      <a:pt x="147" y="164"/>
                    </a:lnTo>
                    <a:lnTo>
                      <a:pt x="128" y="160"/>
                    </a:lnTo>
                    <a:lnTo>
                      <a:pt x="114" y="156"/>
                    </a:lnTo>
                    <a:lnTo>
                      <a:pt x="101" y="151"/>
                    </a:lnTo>
                    <a:lnTo>
                      <a:pt x="93" y="147"/>
                    </a:lnTo>
                    <a:lnTo>
                      <a:pt x="88" y="144"/>
                    </a:lnTo>
                    <a:lnTo>
                      <a:pt x="86" y="142"/>
                    </a:lnTo>
                    <a:lnTo>
                      <a:pt x="85" y="140"/>
                    </a:lnTo>
                    <a:lnTo>
                      <a:pt x="86" y="142"/>
                    </a:lnTo>
                    <a:lnTo>
                      <a:pt x="86" y="143"/>
                    </a:lnTo>
                    <a:lnTo>
                      <a:pt x="86" y="144"/>
                    </a:lnTo>
                    <a:lnTo>
                      <a:pt x="86" y="147"/>
                    </a:lnTo>
                    <a:lnTo>
                      <a:pt x="86" y="145"/>
                    </a:lnTo>
                    <a:lnTo>
                      <a:pt x="87" y="143"/>
                    </a:lnTo>
                    <a:lnTo>
                      <a:pt x="90" y="140"/>
                    </a:lnTo>
                    <a:lnTo>
                      <a:pt x="94" y="135"/>
                    </a:lnTo>
                    <a:lnTo>
                      <a:pt x="101" y="130"/>
                    </a:lnTo>
                    <a:lnTo>
                      <a:pt x="110" y="124"/>
                    </a:lnTo>
                    <a:lnTo>
                      <a:pt x="120" y="118"/>
                    </a:lnTo>
                    <a:lnTo>
                      <a:pt x="134" y="112"/>
                    </a:lnTo>
                    <a:lnTo>
                      <a:pt x="149" y="105"/>
                    </a:lnTo>
                    <a:lnTo>
                      <a:pt x="165" y="100"/>
                    </a:lnTo>
                    <a:lnTo>
                      <a:pt x="183" y="95"/>
                    </a:lnTo>
                    <a:lnTo>
                      <a:pt x="203" y="90"/>
                    </a:lnTo>
                    <a:lnTo>
                      <a:pt x="223" y="86"/>
                    </a:lnTo>
                    <a:lnTo>
                      <a:pt x="246" y="82"/>
                    </a:lnTo>
                    <a:lnTo>
                      <a:pt x="269" y="80"/>
                    </a:lnTo>
                    <a:lnTo>
                      <a:pt x="294" y="78"/>
                    </a:lnTo>
                    <a:lnTo>
                      <a:pt x="321" y="77"/>
                    </a:lnTo>
                    <a:lnTo>
                      <a:pt x="347" y="77"/>
                    </a:lnTo>
                    <a:lnTo>
                      <a:pt x="349" y="0"/>
                    </a:lnTo>
                    <a:lnTo>
                      <a:pt x="318" y="0"/>
                    </a:lnTo>
                    <a:lnTo>
                      <a:pt x="290" y="1"/>
                    </a:lnTo>
                    <a:lnTo>
                      <a:pt x="261" y="3"/>
                    </a:lnTo>
                    <a:lnTo>
                      <a:pt x="234" y="6"/>
                    </a:lnTo>
                    <a:lnTo>
                      <a:pt x="207" y="10"/>
                    </a:lnTo>
                    <a:lnTo>
                      <a:pt x="182" y="15"/>
                    </a:lnTo>
                    <a:lnTo>
                      <a:pt x="158" y="21"/>
                    </a:lnTo>
                    <a:lnTo>
                      <a:pt x="136" y="27"/>
                    </a:lnTo>
                    <a:lnTo>
                      <a:pt x="115" y="34"/>
                    </a:lnTo>
                    <a:lnTo>
                      <a:pt x="95" y="42"/>
                    </a:lnTo>
                    <a:lnTo>
                      <a:pt x="77" y="52"/>
                    </a:lnTo>
                    <a:lnTo>
                      <a:pt x="61" y="61"/>
                    </a:lnTo>
                    <a:lnTo>
                      <a:pt x="46" y="71"/>
                    </a:lnTo>
                    <a:lnTo>
                      <a:pt x="32" y="81"/>
                    </a:lnTo>
                    <a:lnTo>
                      <a:pt x="21" y="93"/>
                    </a:lnTo>
                    <a:lnTo>
                      <a:pt x="11" y="106"/>
                    </a:lnTo>
                    <a:lnTo>
                      <a:pt x="4" y="122"/>
                    </a:lnTo>
                    <a:lnTo>
                      <a:pt x="0" y="137"/>
                    </a:lnTo>
                    <a:lnTo>
                      <a:pt x="0" y="147"/>
                    </a:lnTo>
                    <a:lnTo>
                      <a:pt x="1" y="156"/>
                    </a:lnTo>
                    <a:lnTo>
                      <a:pt x="4" y="165"/>
                    </a:lnTo>
                    <a:lnTo>
                      <a:pt x="8" y="176"/>
                    </a:lnTo>
                    <a:lnTo>
                      <a:pt x="17" y="189"/>
                    </a:lnTo>
                    <a:lnTo>
                      <a:pt x="30" y="202"/>
                    </a:lnTo>
                    <a:lnTo>
                      <a:pt x="46" y="212"/>
                    </a:lnTo>
                    <a:lnTo>
                      <a:pt x="64" y="220"/>
                    </a:lnTo>
                    <a:lnTo>
                      <a:pt x="84" y="228"/>
                    </a:lnTo>
                    <a:lnTo>
                      <a:pt x="106" y="235"/>
                    </a:lnTo>
                    <a:lnTo>
                      <a:pt x="130" y="240"/>
                    </a:lnTo>
                    <a:lnTo>
                      <a:pt x="156" y="244"/>
                    </a:lnTo>
                    <a:lnTo>
                      <a:pt x="186" y="247"/>
                    </a:lnTo>
                    <a:lnTo>
                      <a:pt x="218" y="249"/>
                    </a:lnTo>
                    <a:lnTo>
                      <a:pt x="253" y="250"/>
                    </a:lnTo>
                    <a:lnTo>
                      <a:pt x="291" y="250"/>
                    </a:lnTo>
                    <a:lnTo>
                      <a:pt x="290" y="173"/>
                    </a:lnTo>
                    <a:close/>
                  </a:path>
                </a:pathLst>
              </a:custGeom>
              <a:solidFill>
                <a:srgbClr val="1F1A17"/>
              </a:solidFill>
              <a:ln w="9525">
                <a:noFill/>
                <a:round/>
                <a:headEnd/>
                <a:tailEnd/>
              </a:ln>
            </p:spPr>
            <p:txBody>
              <a:bodyPr/>
              <a:lstStyle/>
              <a:p>
                <a:endParaRPr lang="pt-BR"/>
              </a:p>
            </p:txBody>
          </p:sp>
          <p:sp>
            <p:nvSpPr>
              <p:cNvPr id="63656" name="Freeform 1110"/>
              <p:cNvSpPr>
                <a:spLocks/>
              </p:cNvSpPr>
              <p:nvPr/>
            </p:nvSpPr>
            <p:spPr bwMode="auto">
              <a:xfrm>
                <a:off x="1364" y="2010"/>
                <a:ext cx="53" cy="22"/>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7"/>
                    </a:moveTo>
                    <a:lnTo>
                      <a:pt x="21" y="77"/>
                    </a:lnTo>
                    <a:lnTo>
                      <a:pt x="83" y="78"/>
                    </a:lnTo>
                    <a:lnTo>
                      <a:pt x="137" y="80"/>
                    </a:lnTo>
                    <a:lnTo>
                      <a:pt x="183" y="83"/>
                    </a:lnTo>
                    <a:lnTo>
                      <a:pt x="221" y="86"/>
                    </a:lnTo>
                    <a:lnTo>
                      <a:pt x="249" y="89"/>
                    </a:lnTo>
                    <a:lnTo>
                      <a:pt x="270" y="93"/>
                    </a:lnTo>
                    <a:lnTo>
                      <a:pt x="273" y="94"/>
                    </a:lnTo>
                    <a:lnTo>
                      <a:pt x="266" y="90"/>
                    </a:lnTo>
                    <a:lnTo>
                      <a:pt x="255" y="69"/>
                    </a:lnTo>
                    <a:lnTo>
                      <a:pt x="263" y="41"/>
                    </a:lnTo>
                    <a:lnTo>
                      <a:pt x="272" y="34"/>
                    </a:lnTo>
                    <a:lnTo>
                      <a:pt x="274" y="33"/>
                    </a:lnTo>
                    <a:lnTo>
                      <a:pt x="271" y="34"/>
                    </a:lnTo>
                    <a:lnTo>
                      <a:pt x="251" y="38"/>
                    </a:lnTo>
                    <a:lnTo>
                      <a:pt x="222" y="41"/>
                    </a:lnTo>
                    <a:lnTo>
                      <a:pt x="182" y="44"/>
                    </a:lnTo>
                    <a:lnTo>
                      <a:pt x="131" y="47"/>
                    </a:lnTo>
                    <a:lnTo>
                      <a:pt x="71" y="50"/>
                    </a:lnTo>
                    <a:lnTo>
                      <a:pt x="0" y="51"/>
                    </a:lnTo>
                    <a:lnTo>
                      <a:pt x="1" y="128"/>
                    </a:lnTo>
                    <a:lnTo>
                      <a:pt x="74" y="126"/>
                    </a:lnTo>
                    <a:lnTo>
                      <a:pt x="136" y="124"/>
                    </a:lnTo>
                    <a:lnTo>
                      <a:pt x="189" y="122"/>
                    </a:lnTo>
                    <a:lnTo>
                      <a:pt x="231" y="118"/>
                    </a:lnTo>
                    <a:lnTo>
                      <a:pt x="265" y="114"/>
                    </a:lnTo>
                    <a:lnTo>
                      <a:pt x="290" y="109"/>
                    </a:lnTo>
                    <a:lnTo>
                      <a:pt x="303" y="106"/>
                    </a:lnTo>
                    <a:lnTo>
                      <a:pt x="316" y="101"/>
                    </a:lnTo>
                    <a:lnTo>
                      <a:pt x="330" y="90"/>
                    </a:lnTo>
                    <a:lnTo>
                      <a:pt x="341" y="59"/>
                    </a:lnTo>
                    <a:lnTo>
                      <a:pt x="326" y="33"/>
                    </a:lnTo>
                    <a:lnTo>
                      <a:pt x="311" y="25"/>
                    </a:lnTo>
                    <a:lnTo>
                      <a:pt x="301" y="21"/>
                    </a:lnTo>
                    <a:lnTo>
                      <a:pt x="288" y="18"/>
                    </a:lnTo>
                    <a:lnTo>
                      <a:pt x="263" y="14"/>
                    </a:lnTo>
                    <a:lnTo>
                      <a:pt x="230" y="10"/>
                    </a:lnTo>
                    <a:lnTo>
                      <a:pt x="190" y="6"/>
                    </a:lnTo>
                    <a:lnTo>
                      <a:pt x="142" y="4"/>
                    </a:lnTo>
                    <a:lnTo>
                      <a:pt x="86" y="2"/>
                    </a:lnTo>
                    <a:lnTo>
                      <a:pt x="23" y="0"/>
                    </a:lnTo>
                    <a:lnTo>
                      <a:pt x="21" y="77"/>
                    </a:lnTo>
                    <a:close/>
                  </a:path>
                </a:pathLst>
              </a:custGeom>
              <a:solidFill>
                <a:srgbClr val="1F1A17"/>
              </a:solidFill>
              <a:ln w="9525">
                <a:noFill/>
                <a:round/>
                <a:headEnd/>
                <a:tailEnd/>
              </a:ln>
            </p:spPr>
            <p:txBody>
              <a:bodyPr/>
              <a:lstStyle/>
              <a:p>
                <a:endParaRPr lang="pt-BR"/>
              </a:p>
            </p:txBody>
          </p:sp>
          <p:sp>
            <p:nvSpPr>
              <p:cNvPr id="63657" name="Freeform 1111"/>
              <p:cNvSpPr>
                <a:spLocks/>
              </p:cNvSpPr>
              <p:nvPr/>
            </p:nvSpPr>
            <p:spPr bwMode="auto">
              <a:xfrm>
                <a:off x="1317" y="2010"/>
                <a:ext cx="51" cy="4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8" y="217"/>
                    </a:moveTo>
                    <a:lnTo>
                      <a:pt x="288" y="217"/>
                    </a:lnTo>
                    <a:lnTo>
                      <a:pt x="258" y="216"/>
                    </a:lnTo>
                    <a:lnTo>
                      <a:pt x="232" y="215"/>
                    </a:lnTo>
                    <a:lnTo>
                      <a:pt x="207" y="212"/>
                    </a:lnTo>
                    <a:lnTo>
                      <a:pt x="185" y="208"/>
                    </a:lnTo>
                    <a:lnTo>
                      <a:pt x="166" y="204"/>
                    </a:lnTo>
                    <a:lnTo>
                      <a:pt x="147" y="199"/>
                    </a:lnTo>
                    <a:lnTo>
                      <a:pt x="132" y="194"/>
                    </a:lnTo>
                    <a:lnTo>
                      <a:pt x="120" y="188"/>
                    </a:lnTo>
                    <a:lnTo>
                      <a:pt x="110" y="182"/>
                    </a:lnTo>
                    <a:lnTo>
                      <a:pt x="102" y="176"/>
                    </a:lnTo>
                    <a:lnTo>
                      <a:pt x="96" y="170"/>
                    </a:lnTo>
                    <a:lnTo>
                      <a:pt x="91" y="165"/>
                    </a:lnTo>
                    <a:lnTo>
                      <a:pt x="89" y="160"/>
                    </a:lnTo>
                    <a:lnTo>
                      <a:pt x="88" y="157"/>
                    </a:lnTo>
                    <a:lnTo>
                      <a:pt x="87" y="153"/>
                    </a:lnTo>
                    <a:lnTo>
                      <a:pt x="87" y="149"/>
                    </a:lnTo>
                    <a:lnTo>
                      <a:pt x="88" y="145"/>
                    </a:lnTo>
                    <a:lnTo>
                      <a:pt x="90" y="141"/>
                    </a:lnTo>
                    <a:lnTo>
                      <a:pt x="94" y="136"/>
                    </a:lnTo>
                    <a:lnTo>
                      <a:pt x="99" y="130"/>
                    </a:lnTo>
                    <a:lnTo>
                      <a:pt x="106" y="124"/>
                    </a:lnTo>
                    <a:lnTo>
                      <a:pt x="115" y="117"/>
                    </a:lnTo>
                    <a:lnTo>
                      <a:pt x="126" y="110"/>
                    </a:lnTo>
                    <a:lnTo>
                      <a:pt x="139" y="104"/>
                    </a:lnTo>
                    <a:lnTo>
                      <a:pt x="155" y="98"/>
                    </a:lnTo>
                    <a:lnTo>
                      <a:pt x="172" y="92"/>
                    </a:lnTo>
                    <a:lnTo>
                      <a:pt x="193" y="88"/>
                    </a:lnTo>
                    <a:lnTo>
                      <a:pt x="215" y="83"/>
                    </a:lnTo>
                    <a:lnTo>
                      <a:pt x="239" y="80"/>
                    </a:lnTo>
                    <a:lnTo>
                      <a:pt x="265" y="78"/>
                    </a:lnTo>
                    <a:lnTo>
                      <a:pt x="293" y="77"/>
                    </a:lnTo>
                    <a:lnTo>
                      <a:pt x="323" y="77"/>
                    </a:lnTo>
                    <a:lnTo>
                      <a:pt x="325" y="0"/>
                    </a:lnTo>
                    <a:lnTo>
                      <a:pt x="290" y="0"/>
                    </a:lnTo>
                    <a:lnTo>
                      <a:pt x="258" y="1"/>
                    </a:lnTo>
                    <a:lnTo>
                      <a:pt x="227" y="4"/>
                    </a:lnTo>
                    <a:lnTo>
                      <a:pt x="199" y="8"/>
                    </a:lnTo>
                    <a:lnTo>
                      <a:pt x="172" y="13"/>
                    </a:lnTo>
                    <a:lnTo>
                      <a:pt x="147" y="19"/>
                    </a:lnTo>
                    <a:lnTo>
                      <a:pt x="123" y="26"/>
                    </a:lnTo>
                    <a:lnTo>
                      <a:pt x="102" y="35"/>
                    </a:lnTo>
                    <a:lnTo>
                      <a:pt x="82" y="44"/>
                    </a:lnTo>
                    <a:lnTo>
                      <a:pt x="64" y="55"/>
                    </a:lnTo>
                    <a:lnTo>
                      <a:pt x="48" y="66"/>
                    </a:lnTo>
                    <a:lnTo>
                      <a:pt x="34" y="79"/>
                    </a:lnTo>
                    <a:lnTo>
                      <a:pt x="21" y="92"/>
                    </a:lnTo>
                    <a:lnTo>
                      <a:pt x="12" y="107"/>
                    </a:lnTo>
                    <a:lnTo>
                      <a:pt x="5" y="123"/>
                    </a:lnTo>
                    <a:lnTo>
                      <a:pt x="1" y="140"/>
                    </a:lnTo>
                    <a:lnTo>
                      <a:pt x="0" y="156"/>
                    </a:lnTo>
                    <a:lnTo>
                      <a:pt x="3" y="174"/>
                    </a:lnTo>
                    <a:lnTo>
                      <a:pt x="9" y="190"/>
                    </a:lnTo>
                    <a:lnTo>
                      <a:pt x="17" y="205"/>
                    </a:lnTo>
                    <a:lnTo>
                      <a:pt x="29" y="219"/>
                    </a:lnTo>
                    <a:lnTo>
                      <a:pt x="43" y="232"/>
                    </a:lnTo>
                    <a:lnTo>
                      <a:pt x="58" y="244"/>
                    </a:lnTo>
                    <a:lnTo>
                      <a:pt x="76" y="254"/>
                    </a:lnTo>
                    <a:lnTo>
                      <a:pt x="96" y="263"/>
                    </a:lnTo>
                    <a:lnTo>
                      <a:pt x="118" y="271"/>
                    </a:lnTo>
                    <a:lnTo>
                      <a:pt x="142" y="278"/>
                    </a:lnTo>
                    <a:lnTo>
                      <a:pt x="167" y="283"/>
                    </a:lnTo>
                    <a:lnTo>
                      <a:pt x="194" y="288"/>
                    </a:lnTo>
                    <a:lnTo>
                      <a:pt x="224" y="291"/>
                    </a:lnTo>
                    <a:lnTo>
                      <a:pt x="255" y="293"/>
                    </a:lnTo>
                    <a:lnTo>
                      <a:pt x="288" y="294"/>
                    </a:lnTo>
                    <a:lnTo>
                      <a:pt x="288" y="217"/>
                    </a:lnTo>
                    <a:close/>
                  </a:path>
                </a:pathLst>
              </a:custGeom>
              <a:solidFill>
                <a:srgbClr val="1F1A17"/>
              </a:solidFill>
              <a:ln w="9525">
                <a:noFill/>
                <a:round/>
                <a:headEnd/>
                <a:tailEnd/>
              </a:ln>
            </p:spPr>
            <p:txBody>
              <a:bodyPr/>
              <a:lstStyle/>
              <a:p>
                <a:endParaRPr lang="pt-BR"/>
              </a:p>
            </p:txBody>
          </p:sp>
          <p:sp>
            <p:nvSpPr>
              <p:cNvPr id="63658" name="Freeform 1112"/>
              <p:cNvSpPr>
                <a:spLocks/>
              </p:cNvSpPr>
              <p:nvPr/>
            </p:nvSpPr>
            <p:spPr bwMode="auto">
              <a:xfrm>
                <a:off x="1361" y="2033"/>
                <a:ext cx="57" cy="26"/>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5" y="77"/>
                    </a:moveTo>
                    <a:lnTo>
                      <a:pt x="65" y="77"/>
                    </a:lnTo>
                    <a:lnTo>
                      <a:pt x="101" y="77"/>
                    </a:lnTo>
                    <a:lnTo>
                      <a:pt x="133" y="78"/>
                    </a:lnTo>
                    <a:lnTo>
                      <a:pt x="162" y="79"/>
                    </a:lnTo>
                    <a:lnTo>
                      <a:pt x="189" y="80"/>
                    </a:lnTo>
                    <a:lnTo>
                      <a:pt x="213" y="82"/>
                    </a:lnTo>
                    <a:lnTo>
                      <a:pt x="232" y="84"/>
                    </a:lnTo>
                    <a:lnTo>
                      <a:pt x="251" y="86"/>
                    </a:lnTo>
                    <a:lnTo>
                      <a:pt x="264" y="89"/>
                    </a:lnTo>
                    <a:lnTo>
                      <a:pt x="276" y="91"/>
                    </a:lnTo>
                    <a:lnTo>
                      <a:pt x="283" y="93"/>
                    </a:lnTo>
                    <a:lnTo>
                      <a:pt x="286" y="95"/>
                    </a:lnTo>
                    <a:lnTo>
                      <a:pt x="285" y="94"/>
                    </a:lnTo>
                    <a:lnTo>
                      <a:pt x="279" y="88"/>
                    </a:lnTo>
                    <a:lnTo>
                      <a:pt x="275" y="73"/>
                    </a:lnTo>
                    <a:lnTo>
                      <a:pt x="278" y="59"/>
                    </a:lnTo>
                    <a:lnTo>
                      <a:pt x="283" y="53"/>
                    </a:lnTo>
                    <a:lnTo>
                      <a:pt x="284" y="52"/>
                    </a:lnTo>
                    <a:lnTo>
                      <a:pt x="281" y="54"/>
                    </a:lnTo>
                    <a:lnTo>
                      <a:pt x="275" y="56"/>
                    </a:lnTo>
                    <a:lnTo>
                      <a:pt x="265" y="59"/>
                    </a:lnTo>
                    <a:lnTo>
                      <a:pt x="254" y="62"/>
                    </a:lnTo>
                    <a:lnTo>
                      <a:pt x="240" y="65"/>
                    </a:lnTo>
                    <a:lnTo>
                      <a:pt x="224" y="68"/>
                    </a:lnTo>
                    <a:lnTo>
                      <a:pt x="206" y="71"/>
                    </a:lnTo>
                    <a:lnTo>
                      <a:pt x="165" y="76"/>
                    </a:lnTo>
                    <a:lnTo>
                      <a:pt x="116" y="80"/>
                    </a:lnTo>
                    <a:lnTo>
                      <a:pt x="61" y="82"/>
                    </a:lnTo>
                    <a:lnTo>
                      <a:pt x="0" y="83"/>
                    </a:lnTo>
                    <a:lnTo>
                      <a:pt x="0" y="160"/>
                    </a:lnTo>
                    <a:lnTo>
                      <a:pt x="63" y="159"/>
                    </a:lnTo>
                    <a:lnTo>
                      <a:pt x="121" y="156"/>
                    </a:lnTo>
                    <a:lnTo>
                      <a:pt x="174" y="152"/>
                    </a:lnTo>
                    <a:lnTo>
                      <a:pt x="219" y="147"/>
                    </a:lnTo>
                    <a:lnTo>
                      <a:pt x="240" y="143"/>
                    </a:lnTo>
                    <a:lnTo>
                      <a:pt x="259" y="140"/>
                    </a:lnTo>
                    <a:lnTo>
                      <a:pt x="277" y="136"/>
                    </a:lnTo>
                    <a:lnTo>
                      <a:pt x="292" y="132"/>
                    </a:lnTo>
                    <a:lnTo>
                      <a:pt x="307" y="128"/>
                    </a:lnTo>
                    <a:lnTo>
                      <a:pt x="319" y="123"/>
                    </a:lnTo>
                    <a:lnTo>
                      <a:pt x="332" y="116"/>
                    </a:lnTo>
                    <a:lnTo>
                      <a:pt x="344" y="108"/>
                    </a:lnTo>
                    <a:lnTo>
                      <a:pt x="356" y="93"/>
                    </a:lnTo>
                    <a:lnTo>
                      <a:pt x="362" y="71"/>
                    </a:lnTo>
                    <a:lnTo>
                      <a:pt x="354" y="50"/>
                    </a:lnTo>
                    <a:lnTo>
                      <a:pt x="341" y="35"/>
                    </a:lnTo>
                    <a:lnTo>
                      <a:pt x="327" y="27"/>
                    </a:lnTo>
                    <a:lnTo>
                      <a:pt x="313" y="22"/>
                    </a:lnTo>
                    <a:lnTo>
                      <a:pt x="299" y="17"/>
                    </a:lnTo>
                    <a:lnTo>
                      <a:pt x="283" y="14"/>
                    </a:lnTo>
                    <a:lnTo>
                      <a:pt x="264" y="11"/>
                    </a:lnTo>
                    <a:lnTo>
                      <a:pt x="244" y="8"/>
                    </a:lnTo>
                    <a:lnTo>
                      <a:pt x="221" y="6"/>
                    </a:lnTo>
                    <a:lnTo>
                      <a:pt x="196"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3659" name="Freeform 1113"/>
              <p:cNvSpPr>
                <a:spLocks/>
              </p:cNvSpPr>
              <p:nvPr/>
            </p:nvSpPr>
            <p:spPr bwMode="auto">
              <a:xfrm>
                <a:off x="1318" y="2033"/>
                <a:ext cx="53" cy="44"/>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2" y="192"/>
                    </a:moveTo>
                    <a:lnTo>
                      <a:pt x="272" y="192"/>
                    </a:lnTo>
                    <a:lnTo>
                      <a:pt x="244" y="191"/>
                    </a:lnTo>
                    <a:lnTo>
                      <a:pt x="219" y="189"/>
                    </a:lnTo>
                    <a:lnTo>
                      <a:pt x="195" y="186"/>
                    </a:lnTo>
                    <a:lnTo>
                      <a:pt x="175" y="183"/>
                    </a:lnTo>
                    <a:lnTo>
                      <a:pt x="155" y="179"/>
                    </a:lnTo>
                    <a:lnTo>
                      <a:pt x="139" y="174"/>
                    </a:lnTo>
                    <a:lnTo>
                      <a:pt x="124" y="169"/>
                    </a:lnTo>
                    <a:lnTo>
                      <a:pt x="113" y="162"/>
                    </a:lnTo>
                    <a:lnTo>
                      <a:pt x="104" y="157"/>
                    </a:lnTo>
                    <a:lnTo>
                      <a:pt x="96" y="152"/>
                    </a:lnTo>
                    <a:lnTo>
                      <a:pt x="91" y="148"/>
                    </a:lnTo>
                    <a:lnTo>
                      <a:pt x="89" y="144"/>
                    </a:lnTo>
                    <a:lnTo>
                      <a:pt x="87" y="142"/>
                    </a:lnTo>
                    <a:lnTo>
                      <a:pt x="87" y="140"/>
                    </a:lnTo>
                    <a:lnTo>
                      <a:pt x="87" y="139"/>
                    </a:lnTo>
                    <a:lnTo>
                      <a:pt x="87" y="138"/>
                    </a:lnTo>
                    <a:lnTo>
                      <a:pt x="88" y="136"/>
                    </a:lnTo>
                    <a:lnTo>
                      <a:pt x="90" y="132"/>
                    </a:lnTo>
                    <a:lnTo>
                      <a:pt x="95" y="128"/>
                    </a:lnTo>
                    <a:lnTo>
                      <a:pt x="101" y="123"/>
                    </a:lnTo>
                    <a:lnTo>
                      <a:pt x="111" y="117"/>
                    </a:lnTo>
                    <a:lnTo>
                      <a:pt x="122" y="111"/>
                    </a:lnTo>
                    <a:lnTo>
                      <a:pt x="137" y="105"/>
                    </a:lnTo>
                    <a:lnTo>
                      <a:pt x="154" y="99"/>
                    </a:lnTo>
                    <a:lnTo>
                      <a:pt x="173" y="94"/>
                    </a:lnTo>
                    <a:lnTo>
                      <a:pt x="196" y="89"/>
                    </a:lnTo>
                    <a:lnTo>
                      <a:pt x="220" y="85"/>
                    </a:lnTo>
                    <a:lnTo>
                      <a:pt x="248" y="82"/>
                    </a:lnTo>
                    <a:lnTo>
                      <a:pt x="278" y="79"/>
                    </a:lnTo>
                    <a:lnTo>
                      <a:pt x="311" y="77"/>
                    </a:lnTo>
                    <a:lnTo>
                      <a:pt x="346" y="77"/>
                    </a:lnTo>
                    <a:lnTo>
                      <a:pt x="346" y="0"/>
                    </a:lnTo>
                    <a:lnTo>
                      <a:pt x="307" y="1"/>
                    </a:lnTo>
                    <a:lnTo>
                      <a:pt x="272" y="2"/>
                    </a:lnTo>
                    <a:lnTo>
                      <a:pt x="239" y="5"/>
                    </a:lnTo>
                    <a:lnTo>
                      <a:pt x="207" y="9"/>
                    </a:lnTo>
                    <a:lnTo>
                      <a:pt x="178" y="14"/>
                    </a:lnTo>
                    <a:lnTo>
                      <a:pt x="152" y="19"/>
                    </a:lnTo>
                    <a:lnTo>
                      <a:pt x="127" y="26"/>
                    </a:lnTo>
                    <a:lnTo>
                      <a:pt x="104" y="33"/>
                    </a:lnTo>
                    <a:lnTo>
                      <a:pt x="83" y="43"/>
                    </a:lnTo>
                    <a:lnTo>
                      <a:pt x="65" y="52"/>
                    </a:lnTo>
                    <a:lnTo>
                      <a:pt x="48" y="62"/>
                    </a:lnTo>
                    <a:lnTo>
                      <a:pt x="33" y="74"/>
                    </a:lnTo>
                    <a:lnTo>
                      <a:pt x="20" y="87"/>
                    </a:lnTo>
                    <a:lnTo>
                      <a:pt x="10" y="101"/>
                    </a:lnTo>
                    <a:lnTo>
                      <a:pt x="3" y="118"/>
                    </a:lnTo>
                    <a:lnTo>
                      <a:pt x="0" y="134"/>
                    </a:lnTo>
                    <a:lnTo>
                      <a:pt x="1" y="151"/>
                    </a:lnTo>
                    <a:lnTo>
                      <a:pt x="5" y="169"/>
                    </a:lnTo>
                    <a:lnTo>
                      <a:pt x="13" y="184"/>
                    </a:lnTo>
                    <a:lnTo>
                      <a:pt x="25" y="197"/>
                    </a:lnTo>
                    <a:lnTo>
                      <a:pt x="38" y="209"/>
                    </a:lnTo>
                    <a:lnTo>
                      <a:pt x="53" y="220"/>
                    </a:lnTo>
                    <a:lnTo>
                      <a:pt x="71" y="230"/>
                    </a:lnTo>
                    <a:lnTo>
                      <a:pt x="89" y="238"/>
                    </a:lnTo>
                    <a:lnTo>
                      <a:pt x="109" y="246"/>
                    </a:lnTo>
                    <a:lnTo>
                      <a:pt x="131" y="252"/>
                    </a:lnTo>
                    <a:lnTo>
                      <a:pt x="156" y="258"/>
                    </a:lnTo>
                    <a:lnTo>
                      <a:pt x="181" y="262"/>
                    </a:lnTo>
                    <a:lnTo>
                      <a:pt x="209" y="265"/>
                    </a:lnTo>
                    <a:lnTo>
                      <a:pt x="239" y="268"/>
                    </a:lnTo>
                    <a:lnTo>
                      <a:pt x="271" y="269"/>
                    </a:lnTo>
                    <a:lnTo>
                      <a:pt x="304" y="269"/>
                    </a:lnTo>
                    <a:lnTo>
                      <a:pt x="302" y="192"/>
                    </a:lnTo>
                    <a:close/>
                  </a:path>
                </a:pathLst>
              </a:custGeom>
              <a:solidFill>
                <a:srgbClr val="1F1A17"/>
              </a:solidFill>
              <a:ln w="9525">
                <a:noFill/>
                <a:round/>
                <a:headEnd/>
                <a:tailEnd/>
              </a:ln>
            </p:spPr>
            <p:txBody>
              <a:bodyPr/>
              <a:lstStyle/>
              <a:p>
                <a:endParaRPr lang="pt-BR"/>
              </a:p>
            </p:txBody>
          </p:sp>
          <p:sp>
            <p:nvSpPr>
              <p:cNvPr id="63660" name="Freeform 1114"/>
              <p:cNvSpPr>
                <a:spLocks/>
              </p:cNvSpPr>
              <p:nvPr/>
            </p:nvSpPr>
            <p:spPr bwMode="auto">
              <a:xfrm>
                <a:off x="1457" y="1867"/>
                <a:ext cx="32" cy="29"/>
              </a:xfrm>
              <a:custGeom>
                <a:avLst/>
                <a:gdLst>
                  <a:gd name="T0" fmla="*/ 0 w 203"/>
                  <a:gd name="T1" fmla="*/ 0 h 171"/>
                  <a:gd name="T2" fmla="*/ 0 w 203"/>
                  <a:gd name="T3" fmla="*/ 0 h 171"/>
                  <a:gd name="T4" fmla="*/ 0 w 203"/>
                  <a:gd name="T5" fmla="*/ 0 h 171"/>
                  <a:gd name="T6" fmla="*/ 0 w 203"/>
                  <a:gd name="T7" fmla="*/ 0 h 171"/>
                  <a:gd name="T8" fmla="*/ 0 w 203"/>
                  <a:gd name="T9" fmla="*/ 0 h 171"/>
                  <a:gd name="T10" fmla="*/ 0 w 203"/>
                  <a:gd name="T11" fmla="*/ 0 h 171"/>
                  <a:gd name="T12" fmla="*/ 0 w 203"/>
                  <a:gd name="T13" fmla="*/ 0 h 171"/>
                  <a:gd name="T14" fmla="*/ 0 w 203"/>
                  <a:gd name="T15" fmla="*/ 0 h 171"/>
                  <a:gd name="T16" fmla="*/ 0 w 203"/>
                  <a:gd name="T17" fmla="*/ 0 h 171"/>
                  <a:gd name="T18" fmla="*/ 0 w 203"/>
                  <a:gd name="T19" fmla="*/ 0 h 171"/>
                  <a:gd name="T20" fmla="*/ 0 w 203"/>
                  <a:gd name="T21" fmla="*/ 0 h 171"/>
                  <a:gd name="T22" fmla="*/ 0 w 203"/>
                  <a:gd name="T23" fmla="*/ 0 h 171"/>
                  <a:gd name="T24" fmla="*/ 0 w 203"/>
                  <a:gd name="T25" fmla="*/ 0 h 171"/>
                  <a:gd name="T26" fmla="*/ 0 w 203"/>
                  <a:gd name="T27" fmla="*/ 0 h 171"/>
                  <a:gd name="T28" fmla="*/ 0 w 203"/>
                  <a:gd name="T29" fmla="*/ 0 h 171"/>
                  <a:gd name="T30" fmla="*/ 0 w 203"/>
                  <a:gd name="T31" fmla="*/ 0 h 171"/>
                  <a:gd name="T32" fmla="*/ 0 w 203"/>
                  <a:gd name="T33" fmla="*/ 0 h 171"/>
                  <a:gd name="T34" fmla="*/ 0 w 203"/>
                  <a:gd name="T35" fmla="*/ 0 h 171"/>
                  <a:gd name="T36" fmla="*/ 0 w 203"/>
                  <a:gd name="T37" fmla="*/ 0 h 171"/>
                  <a:gd name="T38" fmla="*/ 0 w 203"/>
                  <a:gd name="T39" fmla="*/ 0 h 171"/>
                  <a:gd name="T40" fmla="*/ 0 w 203"/>
                  <a:gd name="T41" fmla="*/ 0 h 171"/>
                  <a:gd name="T42" fmla="*/ 0 w 203"/>
                  <a:gd name="T43" fmla="*/ 0 h 171"/>
                  <a:gd name="T44" fmla="*/ 0 w 203"/>
                  <a:gd name="T45" fmla="*/ 0 h 171"/>
                  <a:gd name="T46" fmla="*/ 0 w 203"/>
                  <a:gd name="T47" fmla="*/ 0 h 171"/>
                  <a:gd name="T48" fmla="*/ 0 w 203"/>
                  <a:gd name="T49" fmla="*/ 0 h 171"/>
                  <a:gd name="T50" fmla="*/ 0 w 203"/>
                  <a:gd name="T51" fmla="*/ 0 h 171"/>
                  <a:gd name="T52" fmla="*/ 0 w 203"/>
                  <a:gd name="T53" fmla="*/ 0 h 171"/>
                  <a:gd name="T54" fmla="*/ 0 w 203"/>
                  <a:gd name="T55" fmla="*/ 0 h 171"/>
                  <a:gd name="T56" fmla="*/ 0 w 203"/>
                  <a:gd name="T57" fmla="*/ 0 h 171"/>
                  <a:gd name="T58" fmla="*/ 0 w 203"/>
                  <a:gd name="T59" fmla="*/ 0 h 171"/>
                  <a:gd name="T60" fmla="*/ 0 w 203"/>
                  <a:gd name="T61" fmla="*/ 0 h 171"/>
                  <a:gd name="T62" fmla="*/ 0 w 203"/>
                  <a:gd name="T63" fmla="*/ 0 h 171"/>
                  <a:gd name="T64" fmla="*/ 0 w 203"/>
                  <a:gd name="T65" fmla="*/ 0 h 171"/>
                  <a:gd name="T66" fmla="*/ 0 w 203"/>
                  <a:gd name="T67" fmla="*/ 0 h 171"/>
                  <a:gd name="T68" fmla="*/ 0 w 203"/>
                  <a:gd name="T69" fmla="*/ 0 h 171"/>
                  <a:gd name="T70" fmla="*/ 0 w 203"/>
                  <a:gd name="T71" fmla="*/ 0 h 171"/>
                  <a:gd name="T72" fmla="*/ 0 w 203"/>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71"/>
                  <a:gd name="T113" fmla="*/ 203 w 203"/>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71">
                    <a:moveTo>
                      <a:pt x="87" y="171"/>
                    </a:moveTo>
                    <a:lnTo>
                      <a:pt x="87" y="171"/>
                    </a:lnTo>
                    <a:lnTo>
                      <a:pt x="87" y="167"/>
                    </a:lnTo>
                    <a:lnTo>
                      <a:pt x="88" y="162"/>
                    </a:lnTo>
                    <a:lnTo>
                      <a:pt x="89" y="158"/>
                    </a:lnTo>
                    <a:lnTo>
                      <a:pt x="90" y="154"/>
                    </a:lnTo>
                    <a:lnTo>
                      <a:pt x="92" y="150"/>
                    </a:lnTo>
                    <a:lnTo>
                      <a:pt x="95" y="145"/>
                    </a:lnTo>
                    <a:lnTo>
                      <a:pt x="98" y="141"/>
                    </a:lnTo>
                    <a:lnTo>
                      <a:pt x="100" y="137"/>
                    </a:lnTo>
                    <a:lnTo>
                      <a:pt x="110" y="128"/>
                    </a:lnTo>
                    <a:lnTo>
                      <a:pt x="119" y="119"/>
                    </a:lnTo>
                    <a:lnTo>
                      <a:pt x="130" y="111"/>
                    </a:lnTo>
                    <a:lnTo>
                      <a:pt x="141" y="104"/>
                    </a:lnTo>
                    <a:lnTo>
                      <a:pt x="165" y="89"/>
                    </a:lnTo>
                    <a:lnTo>
                      <a:pt x="185" y="79"/>
                    </a:lnTo>
                    <a:lnTo>
                      <a:pt x="200" y="73"/>
                    </a:lnTo>
                    <a:lnTo>
                      <a:pt x="203" y="72"/>
                    </a:lnTo>
                    <a:lnTo>
                      <a:pt x="171" y="0"/>
                    </a:lnTo>
                    <a:lnTo>
                      <a:pt x="163" y="3"/>
                    </a:lnTo>
                    <a:lnTo>
                      <a:pt x="145" y="11"/>
                    </a:lnTo>
                    <a:lnTo>
                      <a:pt x="120" y="23"/>
                    </a:lnTo>
                    <a:lnTo>
                      <a:pt x="91" y="40"/>
                    </a:lnTo>
                    <a:lnTo>
                      <a:pt x="75" y="52"/>
                    </a:lnTo>
                    <a:lnTo>
                      <a:pt x="59" y="63"/>
                    </a:lnTo>
                    <a:lnTo>
                      <a:pt x="44" y="77"/>
                    </a:lnTo>
                    <a:lnTo>
                      <a:pt x="32" y="91"/>
                    </a:lnTo>
                    <a:lnTo>
                      <a:pt x="25" y="99"/>
                    </a:lnTo>
                    <a:lnTo>
                      <a:pt x="19" y="109"/>
                    </a:lnTo>
                    <a:lnTo>
                      <a:pt x="14" y="118"/>
                    </a:lnTo>
                    <a:lnTo>
                      <a:pt x="9" y="127"/>
                    </a:lnTo>
                    <a:lnTo>
                      <a:pt x="6" y="137"/>
                    </a:lnTo>
                    <a:lnTo>
                      <a:pt x="3" y="148"/>
                    </a:lnTo>
                    <a:lnTo>
                      <a:pt x="1" y="159"/>
                    </a:lnTo>
                    <a:lnTo>
                      <a:pt x="0" y="171"/>
                    </a:lnTo>
                    <a:lnTo>
                      <a:pt x="87" y="171"/>
                    </a:lnTo>
                    <a:close/>
                  </a:path>
                </a:pathLst>
              </a:custGeom>
              <a:solidFill>
                <a:srgbClr val="1F1A17"/>
              </a:solidFill>
              <a:ln w="9525">
                <a:noFill/>
                <a:round/>
                <a:headEnd/>
                <a:tailEnd/>
              </a:ln>
            </p:spPr>
            <p:txBody>
              <a:bodyPr/>
              <a:lstStyle/>
              <a:p>
                <a:endParaRPr lang="pt-BR"/>
              </a:p>
            </p:txBody>
          </p:sp>
          <p:sp>
            <p:nvSpPr>
              <p:cNvPr id="63661" name="Freeform 1115"/>
              <p:cNvSpPr>
                <a:spLocks/>
              </p:cNvSpPr>
              <p:nvPr/>
            </p:nvSpPr>
            <p:spPr bwMode="auto">
              <a:xfrm>
                <a:off x="1457" y="1894"/>
                <a:ext cx="87" cy="18"/>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50" y="22"/>
                    </a:moveTo>
                    <a:lnTo>
                      <a:pt x="550" y="22"/>
                    </a:lnTo>
                    <a:lnTo>
                      <a:pt x="511" y="25"/>
                    </a:lnTo>
                    <a:lnTo>
                      <a:pt x="446" y="29"/>
                    </a:lnTo>
                    <a:lnTo>
                      <a:pt x="407" y="30"/>
                    </a:lnTo>
                    <a:lnTo>
                      <a:pt x="365" y="31"/>
                    </a:lnTo>
                    <a:lnTo>
                      <a:pt x="320" y="31"/>
                    </a:lnTo>
                    <a:lnTo>
                      <a:pt x="277" y="30"/>
                    </a:lnTo>
                    <a:lnTo>
                      <a:pt x="233" y="28"/>
                    </a:lnTo>
                    <a:lnTo>
                      <a:pt x="192" y="26"/>
                    </a:lnTo>
                    <a:lnTo>
                      <a:pt x="174" y="24"/>
                    </a:lnTo>
                    <a:lnTo>
                      <a:pt x="155" y="22"/>
                    </a:lnTo>
                    <a:lnTo>
                      <a:pt x="139" y="19"/>
                    </a:lnTo>
                    <a:lnTo>
                      <a:pt x="124" y="16"/>
                    </a:lnTo>
                    <a:lnTo>
                      <a:pt x="112" y="13"/>
                    </a:lnTo>
                    <a:lnTo>
                      <a:pt x="100" y="10"/>
                    </a:lnTo>
                    <a:lnTo>
                      <a:pt x="92" y="7"/>
                    </a:lnTo>
                    <a:lnTo>
                      <a:pt x="87" y="3"/>
                    </a:lnTo>
                    <a:lnTo>
                      <a:pt x="84" y="1"/>
                    </a:lnTo>
                    <a:lnTo>
                      <a:pt x="83" y="0"/>
                    </a:lnTo>
                    <a:lnTo>
                      <a:pt x="86" y="3"/>
                    </a:lnTo>
                    <a:lnTo>
                      <a:pt x="87" y="6"/>
                    </a:lnTo>
                    <a:lnTo>
                      <a:pt x="87" y="8"/>
                    </a:lnTo>
                    <a:lnTo>
                      <a:pt x="87" y="10"/>
                    </a:lnTo>
                    <a:lnTo>
                      <a:pt x="0" y="10"/>
                    </a:lnTo>
                    <a:lnTo>
                      <a:pt x="1" y="19"/>
                    </a:lnTo>
                    <a:lnTo>
                      <a:pt x="3" y="28"/>
                    </a:lnTo>
                    <a:lnTo>
                      <a:pt x="8" y="37"/>
                    </a:lnTo>
                    <a:lnTo>
                      <a:pt x="15" y="47"/>
                    </a:lnTo>
                    <a:lnTo>
                      <a:pt x="25" y="58"/>
                    </a:lnTo>
                    <a:lnTo>
                      <a:pt x="39" y="68"/>
                    </a:lnTo>
                    <a:lnTo>
                      <a:pt x="54" y="76"/>
                    </a:lnTo>
                    <a:lnTo>
                      <a:pt x="70" y="82"/>
                    </a:lnTo>
                    <a:lnTo>
                      <a:pt x="87" y="87"/>
                    </a:lnTo>
                    <a:lnTo>
                      <a:pt x="104" y="91"/>
                    </a:lnTo>
                    <a:lnTo>
                      <a:pt x="123" y="94"/>
                    </a:lnTo>
                    <a:lnTo>
                      <a:pt x="143" y="97"/>
                    </a:lnTo>
                    <a:lnTo>
                      <a:pt x="163" y="100"/>
                    </a:lnTo>
                    <a:lnTo>
                      <a:pt x="184" y="102"/>
                    </a:lnTo>
                    <a:lnTo>
                      <a:pt x="229" y="105"/>
                    </a:lnTo>
                    <a:lnTo>
                      <a:pt x="274" y="107"/>
                    </a:lnTo>
                    <a:lnTo>
                      <a:pt x="320" y="108"/>
                    </a:lnTo>
                    <a:lnTo>
                      <a:pt x="366" y="107"/>
                    </a:lnTo>
                    <a:lnTo>
                      <a:pt x="409" y="106"/>
                    </a:lnTo>
                    <a:lnTo>
                      <a:pt x="449" y="105"/>
                    </a:lnTo>
                    <a:lnTo>
                      <a:pt x="517" y="102"/>
                    </a:lnTo>
                    <a:lnTo>
                      <a:pt x="560" y="99"/>
                    </a:lnTo>
                    <a:lnTo>
                      <a:pt x="550" y="22"/>
                    </a:lnTo>
                    <a:close/>
                  </a:path>
                </a:pathLst>
              </a:custGeom>
              <a:solidFill>
                <a:srgbClr val="1F1A17"/>
              </a:solidFill>
              <a:ln w="9525">
                <a:noFill/>
                <a:round/>
                <a:headEnd/>
                <a:tailEnd/>
              </a:ln>
            </p:spPr>
            <p:txBody>
              <a:bodyPr/>
              <a:lstStyle/>
              <a:p>
                <a:endParaRPr lang="pt-BR"/>
              </a:p>
            </p:txBody>
          </p:sp>
          <p:sp>
            <p:nvSpPr>
              <p:cNvPr id="63662" name="Freeform 1116"/>
              <p:cNvSpPr>
                <a:spLocks/>
              </p:cNvSpPr>
              <p:nvPr/>
            </p:nvSpPr>
            <p:spPr bwMode="auto">
              <a:xfrm>
                <a:off x="1503" y="1881"/>
                <a:ext cx="51" cy="29"/>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4" y="77"/>
                    </a:moveTo>
                    <a:lnTo>
                      <a:pt x="4" y="77"/>
                    </a:lnTo>
                    <a:lnTo>
                      <a:pt x="27" y="77"/>
                    </a:lnTo>
                    <a:lnTo>
                      <a:pt x="49" y="76"/>
                    </a:lnTo>
                    <a:lnTo>
                      <a:pt x="70" y="77"/>
                    </a:lnTo>
                    <a:lnTo>
                      <a:pt x="89" y="78"/>
                    </a:lnTo>
                    <a:lnTo>
                      <a:pt x="107" y="79"/>
                    </a:lnTo>
                    <a:lnTo>
                      <a:pt x="125" y="82"/>
                    </a:lnTo>
                    <a:lnTo>
                      <a:pt x="141" y="84"/>
                    </a:lnTo>
                    <a:lnTo>
                      <a:pt x="155" y="86"/>
                    </a:lnTo>
                    <a:lnTo>
                      <a:pt x="168" y="89"/>
                    </a:lnTo>
                    <a:lnTo>
                      <a:pt x="181" y="92"/>
                    </a:lnTo>
                    <a:lnTo>
                      <a:pt x="192" y="95"/>
                    </a:lnTo>
                    <a:lnTo>
                      <a:pt x="202" y="98"/>
                    </a:lnTo>
                    <a:lnTo>
                      <a:pt x="210" y="102"/>
                    </a:lnTo>
                    <a:lnTo>
                      <a:pt x="218" y="105"/>
                    </a:lnTo>
                    <a:lnTo>
                      <a:pt x="225" y="109"/>
                    </a:lnTo>
                    <a:lnTo>
                      <a:pt x="231" y="112"/>
                    </a:lnTo>
                    <a:lnTo>
                      <a:pt x="235" y="115"/>
                    </a:lnTo>
                    <a:lnTo>
                      <a:pt x="239" y="117"/>
                    </a:lnTo>
                    <a:lnTo>
                      <a:pt x="241" y="120"/>
                    </a:lnTo>
                    <a:lnTo>
                      <a:pt x="242" y="121"/>
                    </a:lnTo>
                    <a:lnTo>
                      <a:pt x="243" y="122"/>
                    </a:lnTo>
                    <a:lnTo>
                      <a:pt x="242" y="120"/>
                    </a:lnTo>
                    <a:lnTo>
                      <a:pt x="242" y="117"/>
                    </a:lnTo>
                    <a:lnTo>
                      <a:pt x="242" y="113"/>
                    </a:lnTo>
                    <a:lnTo>
                      <a:pt x="243" y="109"/>
                    </a:lnTo>
                    <a:lnTo>
                      <a:pt x="247" y="104"/>
                    </a:lnTo>
                    <a:lnTo>
                      <a:pt x="250" y="101"/>
                    </a:lnTo>
                    <a:lnTo>
                      <a:pt x="254" y="99"/>
                    </a:lnTo>
                    <a:lnTo>
                      <a:pt x="256" y="98"/>
                    </a:lnTo>
                    <a:lnTo>
                      <a:pt x="257" y="97"/>
                    </a:lnTo>
                    <a:lnTo>
                      <a:pt x="256" y="97"/>
                    </a:lnTo>
                    <a:lnTo>
                      <a:pt x="266" y="174"/>
                    </a:lnTo>
                    <a:lnTo>
                      <a:pt x="277" y="172"/>
                    </a:lnTo>
                    <a:lnTo>
                      <a:pt x="288" y="169"/>
                    </a:lnTo>
                    <a:lnTo>
                      <a:pt x="298" y="164"/>
                    </a:lnTo>
                    <a:lnTo>
                      <a:pt x="309" y="158"/>
                    </a:lnTo>
                    <a:lnTo>
                      <a:pt x="318" y="149"/>
                    </a:lnTo>
                    <a:lnTo>
                      <a:pt x="325" y="137"/>
                    </a:lnTo>
                    <a:lnTo>
                      <a:pt x="328" y="126"/>
                    </a:lnTo>
                    <a:lnTo>
                      <a:pt x="329" y="114"/>
                    </a:lnTo>
                    <a:lnTo>
                      <a:pt x="327" y="104"/>
                    </a:lnTo>
                    <a:lnTo>
                      <a:pt x="324" y="94"/>
                    </a:lnTo>
                    <a:lnTo>
                      <a:pt x="319" y="85"/>
                    </a:lnTo>
                    <a:lnTo>
                      <a:pt x="313" y="76"/>
                    </a:lnTo>
                    <a:lnTo>
                      <a:pt x="306" y="69"/>
                    </a:lnTo>
                    <a:lnTo>
                      <a:pt x="298" y="62"/>
                    </a:lnTo>
                    <a:lnTo>
                      <a:pt x="290" y="55"/>
                    </a:lnTo>
                    <a:lnTo>
                      <a:pt x="281" y="49"/>
                    </a:lnTo>
                    <a:lnTo>
                      <a:pt x="270" y="43"/>
                    </a:lnTo>
                    <a:lnTo>
                      <a:pt x="260" y="37"/>
                    </a:lnTo>
                    <a:lnTo>
                      <a:pt x="247" y="32"/>
                    </a:lnTo>
                    <a:lnTo>
                      <a:pt x="234" y="27"/>
                    </a:lnTo>
                    <a:lnTo>
                      <a:pt x="221" y="23"/>
                    </a:lnTo>
                    <a:lnTo>
                      <a:pt x="206" y="18"/>
                    </a:lnTo>
                    <a:lnTo>
                      <a:pt x="190" y="14"/>
                    </a:lnTo>
                    <a:lnTo>
                      <a:pt x="173" y="10"/>
                    </a:lnTo>
                    <a:lnTo>
                      <a:pt x="155" y="7"/>
                    </a:lnTo>
                    <a:lnTo>
                      <a:pt x="136" y="5"/>
                    </a:lnTo>
                    <a:lnTo>
                      <a:pt x="117" y="3"/>
                    </a:lnTo>
                    <a:lnTo>
                      <a:pt x="95" y="1"/>
                    </a:lnTo>
                    <a:lnTo>
                      <a:pt x="73" y="0"/>
                    </a:lnTo>
                    <a:lnTo>
                      <a:pt x="49" y="0"/>
                    </a:lnTo>
                    <a:lnTo>
                      <a:pt x="25" y="0"/>
                    </a:lnTo>
                    <a:lnTo>
                      <a:pt x="0" y="1"/>
                    </a:lnTo>
                    <a:lnTo>
                      <a:pt x="4" y="77"/>
                    </a:lnTo>
                    <a:close/>
                  </a:path>
                </a:pathLst>
              </a:custGeom>
              <a:solidFill>
                <a:srgbClr val="1F1A17"/>
              </a:solidFill>
              <a:ln w="9525">
                <a:noFill/>
                <a:round/>
                <a:headEnd/>
                <a:tailEnd/>
              </a:ln>
            </p:spPr>
            <p:txBody>
              <a:bodyPr/>
              <a:lstStyle/>
              <a:p>
                <a:endParaRPr lang="pt-BR"/>
              </a:p>
            </p:txBody>
          </p:sp>
          <p:sp>
            <p:nvSpPr>
              <p:cNvPr id="63663" name="Freeform 1117"/>
              <p:cNvSpPr>
                <a:spLocks/>
              </p:cNvSpPr>
              <p:nvPr/>
            </p:nvSpPr>
            <p:spPr bwMode="auto">
              <a:xfrm>
                <a:off x="1458" y="1881"/>
                <a:ext cx="46" cy="52"/>
              </a:xfrm>
              <a:custGeom>
                <a:avLst/>
                <a:gdLst>
                  <a:gd name="T0" fmla="*/ 0 w 289"/>
                  <a:gd name="T1" fmla="*/ 0 h 307"/>
                  <a:gd name="T2" fmla="*/ 0 w 289"/>
                  <a:gd name="T3" fmla="*/ 0 h 307"/>
                  <a:gd name="T4" fmla="*/ 0 w 289"/>
                  <a:gd name="T5" fmla="*/ 0 h 307"/>
                  <a:gd name="T6" fmla="*/ 0 w 289"/>
                  <a:gd name="T7" fmla="*/ 0 h 307"/>
                  <a:gd name="T8" fmla="*/ 0 w 289"/>
                  <a:gd name="T9" fmla="*/ 0 h 307"/>
                  <a:gd name="T10" fmla="*/ 0 w 289"/>
                  <a:gd name="T11" fmla="*/ 0 h 307"/>
                  <a:gd name="T12" fmla="*/ 0 w 289"/>
                  <a:gd name="T13" fmla="*/ 0 h 307"/>
                  <a:gd name="T14" fmla="*/ 0 w 289"/>
                  <a:gd name="T15" fmla="*/ 0 h 307"/>
                  <a:gd name="T16" fmla="*/ 0 w 289"/>
                  <a:gd name="T17" fmla="*/ 0 h 307"/>
                  <a:gd name="T18" fmla="*/ 0 w 289"/>
                  <a:gd name="T19" fmla="*/ 0 h 307"/>
                  <a:gd name="T20" fmla="*/ 0 w 289"/>
                  <a:gd name="T21" fmla="*/ 0 h 307"/>
                  <a:gd name="T22" fmla="*/ 0 w 289"/>
                  <a:gd name="T23" fmla="*/ 0 h 307"/>
                  <a:gd name="T24" fmla="*/ 0 w 289"/>
                  <a:gd name="T25" fmla="*/ 0 h 307"/>
                  <a:gd name="T26" fmla="*/ 0 w 289"/>
                  <a:gd name="T27" fmla="*/ 0 h 307"/>
                  <a:gd name="T28" fmla="*/ 0 w 289"/>
                  <a:gd name="T29" fmla="*/ 0 h 307"/>
                  <a:gd name="T30" fmla="*/ 0 w 289"/>
                  <a:gd name="T31" fmla="*/ 0 h 307"/>
                  <a:gd name="T32" fmla="*/ 0 w 289"/>
                  <a:gd name="T33" fmla="*/ 0 h 307"/>
                  <a:gd name="T34" fmla="*/ 0 w 289"/>
                  <a:gd name="T35" fmla="*/ 0 h 307"/>
                  <a:gd name="T36" fmla="*/ 0 w 289"/>
                  <a:gd name="T37" fmla="*/ 0 h 307"/>
                  <a:gd name="T38" fmla="*/ 0 w 289"/>
                  <a:gd name="T39" fmla="*/ 0 h 307"/>
                  <a:gd name="T40" fmla="*/ 0 w 289"/>
                  <a:gd name="T41" fmla="*/ 0 h 307"/>
                  <a:gd name="T42" fmla="*/ 0 w 289"/>
                  <a:gd name="T43" fmla="*/ 0 h 307"/>
                  <a:gd name="T44" fmla="*/ 0 w 289"/>
                  <a:gd name="T45" fmla="*/ 0 h 307"/>
                  <a:gd name="T46" fmla="*/ 0 w 289"/>
                  <a:gd name="T47" fmla="*/ 0 h 307"/>
                  <a:gd name="T48" fmla="*/ 0 w 289"/>
                  <a:gd name="T49" fmla="*/ 0 h 307"/>
                  <a:gd name="T50" fmla="*/ 0 w 289"/>
                  <a:gd name="T51" fmla="*/ 0 h 307"/>
                  <a:gd name="T52" fmla="*/ 0 w 289"/>
                  <a:gd name="T53" fmla="*/ 0 h 307"/>
                  <a:gd name="T54" fmla="*/ 0 w 289"/>
                  <a:gd name="T55" fmla="*/ 0 h 307"/>
                  <a:gd name="T56" fmla="*/ 0 w 289"/>
                  <a:gd name="T57" fmla="*/ 0 h 307"/>
                  <a:gd name="T58" fmla="*/ 0 w 289"/>
                  <a:gd name="T59" fmla="*/ 0 h 307"/>
                  <a:gd name="T60" fmla="*/ 0 w 289"/>
                  <a:gd name="T61" fmla="*/ 0 h 307"/>
                  <a:gd name="T62" fmla="*/ 0 w 289"/>
                  <a:gd name="T63" fmla="*/ 0 h 307"/>
                  <a:gd name="T64" fmla="*/ 0 w 289"/>
                  <a:gd name="T65" fmla="*/ 0 h 307"/>
                  <a:gd name="T66" fmla="*/ 0 w 289"/>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7"/>
                  <a:gd name="T104" fmla="*/ 289 w 28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7">
                    <a:moveTo>
                      <a:pt x="271" y="230"/>
                    </a:moveTo>
                    <a:lnTo>
                      <a:pt x="271" y="230"/>
                    </a:lnTo>
                    <a:lnTo>
                      <a:pt x="241" y="230"/>
                    </a:lnTo>
                    <a:lnTo>
                      <a:pt x="214" y="229"/>
                    </a:lnTo>
                    <a:lnTo>
                      <a:pt x="189" y="227"/>
                    </a:lnTo>
                    <a:lnTo>
                      <a:pt x="167" y="224"/>
                    </a:lnTo>
                    <a:lnTo>
                      <a:pt x="149" y="220"/>
                    </a:lnTo>
                    <a:lnTo>
                      <a:pt x="133" y="215"/>
                    </a:lnTo>
                    <a:lnTo>
                      <a:pt x="119" y="210"/>
                    </a:lnTo>
                    <a:lnTo>
                      <a:pt x="109" y="205"/>
                    </a:lnTo>
                    <a:lnTo>
                      <a:pt x="99" y="199"/>
                    </a:lnTo>
                    <a:lnTo>
                      <a:pt x="95" y="194"/>
                    </a:lnTo>
                    <a:lnTo>
                      <a:pt x="90" y="190"/>
                    </a:lnTo>
                    <a:lnTo>
                      <a:pt x="88" y="186"/>
                    </a:lnTo>
                    <a:lnTo>
                      <a:pt x="87" y="183"/>
                    </a:lnTo>
                    <a:lnTo>
                      <a:pt x="86" y="179"/>
                    </a:lnTo>
                    <a:lnTo>
                      <a:pt x="86" y="175"/>
                    </a:lnTo>
                    <a:lnTo>
                      <a:pt x="87" y="170"/>
                    </a:lnTo>
                    <a:lnTo>
                      <a:pt x="89" y="164"/>
                    </a:lnTo>
                    <a:lnTo>
                      <a:pt x="93" y="158"/>
                    </a:lnTo>
                    <a:lnTo>
                      <a:pt x="97" y="151"/>
                    </a:lnTo>
                    <a:lnTo>
                      <a:pt x="103" y="144"/>
                    </a:lnTo>
                    <a:lnTo>
                      <a:pt x="111" y="136"/>
                    </a:lnTo>
                    <a:lnTo>
                      <a:pt x="120" y="128"/>
                    </a:lnTo>
                    <a:lnTo>
                      <a:pt x="132" y="121"/>
                    </a:lnTo>
                    <a:lnTo>
                      <a:pt x="144" y="114"/>
                    </a:lnTo>
                    <a:lnTo>
                      <a:pt x="158" y="107"/>
                    </a:lnTo>
                    <a:lnTo>
                      <a:pt x="173" y="100"/>
                    </a:lnTo>
                    <a:lnTo>
                      <a:pt x="190" y="95"/>
                    </a:lnTo>
                    <a:lnTo>
                      <a:pt x="207" y="90"/>
                    </a:lnTo>
                    <a:lnTo>
                      <a:pt x="226" y="85"/>
                    </a:lnTo>
                    <a:lnTo>
                      <a:pt x="246" y="82"/>
                    </a:lnTo>
                    <a:lnTo>
                      <a:pt x="267" y="78"/>
                    </a:lnTo>
                    <a:lnTo>
                      <a:pt x="289" y="76"/>
                    </a:lnTo>
                    <a:lnTo>
                      <a:pt x="285" y="0"/>
                    </a:lnTo>
                    <a:lnTo>
                      <a:pt x="257" y="2"/>
                    </a:lnTo>
                    <a:lnTo>
                      <a:pt x="231" y="5"/>
                    </a:lnTo>
                    <a:lnTo>
                      <a:pt x="207" y="9"/>
                    </a:lnTo>
                    <a:lnTo>
                      <a:pt x="183" y="15"/>
                    </a:lnTo>
                    <a:lnTo>
                      <a:pt x="160" y="23"/>
                    </a:lnTo>
                    <a:lnTo>
                      <a:pt x="138" y="30"/>
                    </a:lnTo>
                    <a:lnTo>
                      <a:pt x="118" y="39"/>
                    </a:lnTo>
                    <a:lnTo>
                      <a:pt x="99" y="48"/>
                    </a:lnTo>
                    <a:lnTo>
                      <a:pt x="81" y="58"/>
                    </a:lnTo>
                    <a:lnTo>
                      <a:pt x="65" y="69"/>
                    </a:lnTo>
                    <a:lnTo>
                      <a:pt x="50" y="82"/>
                    </a:lnTo>
                    <a:lnTo>
                      <a:pt x="37" y="94"/>
                    </a:lnTo>
                    <a:lnTo>
                      <a:pt x="25" y="107"/>
                    </a:lnTo>
                    <a:lnTo>
                      <a:pt x="16" y="121"/>
                    </a:lnTo>
                    <a:lnTo>
                      <a:pt x="8" y="136"/>
                    </a:lnTo>
                    <a:lnTo>
                      <a:pt x="2" y="152"/>
                    </a:lnTo>
                    <a:lnTo>
                      <a:pt x="0" y="168"/>
                    </a:lnTo>
                    <a:lnTo>
                      <a:pt x="0" y="185"/>
                    </a:lnTo>
                    <a:lnTo>
                      <a:pt x="2" y="201"/>
                    </a:lnTo>
                    <a:lnTo>
                      <a:pt x="9" y="218"/>
                    </a:lnTo>
                    <a:lnTo>
                      <a:pt x="18" y="233"/>
                    </a:lnTo>
                    <a:lnTo>
                      <a:pt x="31" y="247"/>
                    </a:lnTo>
                    <a:lnTo>
                      <a:pt x="46" y="259"/>
                    </a:lnTo>
                    <a:lnTo>
                      <a:pt x="63" y="270"/>
                    </a:lnTo>
                    <a:lnTo>
                      <a:pt x="81" y="280"/>
                    </a:lnTo>
                    <a:lnTo>
                      <a:pt x="102" y="287"/>
                    </a:lnTo>
                    <a:lnTo>
                      <a:pt x="125" y="294"/>
                    </a:lnTo>
                    <a:lnTo>
                      <a:pt x="150" y="299"/>
                    </a:lnTo>
                    <a:lnTo>
                      <a:pt x="177" y="303"/>
                    </a:lnTo>
                    <a:lnTo>
                      <a:pt x="207" y="306"/>
                    </a:lnTo>
                    <a:lnTo>
                      <a:pt x="239" y="307"/>
                    </a:lnTo>
                    <a:lnTo>
                      <a:pt x="273" y="307"/>
                    </a:lnTo>
                    <a:lnTo>
                      <a:pt x="271" y="230"/>
                    </a:lnTo>
                    <a:close/>
                  </a:path>
                </a:pathLst>
              </a:custGeom>
              <a:solidFill>
                <a:srgbClr val="1F1A17"/>
              </a:solidFill>
              <a:ln w="9525">
                <a:noFill/>
                <a:round/>
                <a:headEnd/>
                <a:tailEnd/>
              </a:ln>
            </p:spPr>
            <p:txBody>
              <a:bodyPr/>
              <a:lstStyle/>
              <a:p>
                <a:endParaRPr lang="pt-BR"/>
              </a:p>
            </p:txBody>
          </p:sp>
          <p:sp>
            <p:nvSpPr>
              <p:cNvPr id="63664" name="Freeform 1118"/>
              <p:cNvSpPr>
                <a:spLocks/>
              </p:cNvSpPr>
              <p:nvPr/>
            </p:nvSpPr>
            <p:spPr bwMode="auto">
              <a:xfrm>
                <a:off x="1500" y="1905"/>
                <a:ext cx="51" cy="28"/>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8" y="78"/>
                    </a:moveTo>
                    <a:lnTo>
                      <a:pt x="38" y="78"/>
                    </a:lnTo>
                    <a:lnTo>
                      <a:pt x="95" y="79"/>
                    </a:lnTo>
                    <a:lnTo>
                      <a:pt x="145" y="81"/>
                    </a:lnTo>
                    <a:lnTo>
                      <a:pt x="166" y="83"/>
                    </a:lnTo>
                    <a:lnTo>
                      <a:pt x="184" y="85"/>
                    </a:lnTo>
                    <a:lnTo>
                      <a:pt x="201" y="88"/>
                    </a:lnTo>
                    <a:lnTo>
                      <a:pt x="216" y="90"/>
                    </a:lnTo>
                    <a:lnTo>
                      <a:pt x="228" y="93"/>
                    </a:lnTo>
                    <a:lnTo>
                      <a:pt x="238" y="95"/>
                    </a:lnTo>
                    <a:lnTo>
                      <a:pt x="244" y="97"/>
                    </a:lnTo>
                    <a:lnTo>
                      <a:pt x="247" y="99"/>
                    </a:lnTo>
                    <a:lnTo>
                      <a:pt x="244" y="95"/>
                    </a:lnTo>
                    <a:lnTo>
                      <a:pt x="239" y="85"/>
                    </a:lnTo>
                    <a:lnTo>
                      <a:pt x="239" y="72"/>
                    </a:lnTo>
                    <a:lnTo>
                      <a:pt x="244" y="63"/>
                    </a:lnTo>
                    <a:lnTo>
                      <a:pt x="247" y="60"/>
                    </a:lnTo>
                    <a:lnTo>
                      <a:pt x="246" y="60"/>
                    </a:lnTo>
                    <a:lnTo>
                      <a:pt x="243" y="62"/>
                    </a:lnTo>
                    <a:lnTo>
                      <a:pt x="235" y="66"/>
                    </a:lnTo>
                    <a:lnTo>
                      <a:pt x="225" y="69"/>
                    </a:lnTo>
                    <a:lnTo>
                      <a:pt x="213" y="72"/>
                    </a:lnTo>
                    <a:lnTo>
                      <a:pt x="198" y="75"/>
                    </a:lnTo>
                    <a:lnTo>
                      <a:pt x="181" y="78"/>
                    </a:lnTo>
                    <a:lnTo>
                      <a:pt x="161" y="80"/>
                    </a:lnTo>
                    <a:lnTo>
                      <a:pt x="140" y="83"/>
                    </a:lnTo>
                    <a:lnTo>
                      <a:pt x="117" y="85"/>
                    </a:lnTo>
                    <a:lnTo>
                      <a:pt x="63" y="88"/>
                    </a:lnTo>
                    <a:lnTo>
                      <a:pt x="0" y="90"/>
                    </a:lnTo>
                    <a:lnTo>
                      <a:pt x="2" y="167"/>
                    </a:lnTo>
                    <a:lnTo>
                      <a:pt x="68" y="165"/>
                    </a:lnTo>
                    <a:lnTo>
                      <a:pt x="124" y="162"/>
                    </a:lnTo>
                    <a:lnTo>
                      <a:pt x="150" y="159"/>
                    </a:lnTo>
                    <a:lnTo>
                      <a:pt x="174" y="156"/>
                    </a:lnTo>
                    <a:lnTo>
                      <a:pt x="196" y="153"/>
                    </a:lnTo>
                    <a:lnTo>
                      <a:pt x="215" y="150"/>
                    </a:lnTo>
                    <a:lnTo>
                      <a:pt x="233" y="146"/>
                    </a:lnTo>
                    <a:lnTo>
                      <a:pt x="251" y="142"/>
                    </a:lnTo>
                    <a:lnTo>
                      <a:pt x="266" y="138"/>
                    </a:lnTo>
                    <a:lnTo>
                      <a:pt x="279" y="133"/>
                    </a:lnTo>
                    <a:lnTo>
                      <a:pt x="292" y="126"/>
                    </a:lnTo>
                    <a:lnTo>
                      <a:pt x="303" y="119"/>
                    </a:lnTo>
                    <a:lnTo>
                      <a:pt x="315" y="108"/>
                    </a:lnTo>
                    <a:lnTo>
                      <a:pt x="324" y="91"/>
                    </a:lnTo>
                    <a:lnTo>
                      <a:pt x="324" y="71"/>
                    </a:lnTo>
                    <a:lnTo>
                      <a:pt x="316" y="52"/>
                    </a:lnTo>
                    <a:lnTo>
                      <a:pt x="304" y="41"/>
                    </a:lnTo>
                    <a:lnTo>
                      <a:pt x="292" y="33"/>
                    </a:lnTo>
                    <a:lnTo>
                      <a:pt x="279" y="27"/>
                    </a:lnTo>
                    <a:lnTo>
                      <a:pt x="266" y="22"/>
                    </a:lnTo>
                    <a:lnTo>
                      <a:pt x="251" y="18"/>
                    </a:lnTo>
                    <a:lnTo>
                      <a:pt x="235" y="15"/>
                    </a:lnTo>
                    <a:lnTo>
                      <a:pt x="216" y="12"/>
                    </a:lnTo>
                    <a:lnTo>
                      <a:pt x="197" y="9"/>
                    </a:lnTo>
                    <a:lnTo>
                      <a:pt x="175" y="7"/>
                    </a:lnTo>
                    <a:lnTo>
                      <a:pt x="151" y="5"/>
                    </a:lnTo>
                    <a:lnTo>
                      <a:pt x="98" y="2"/>
                    </a:lnTo>
                    <a:lnTo>
                      <a:pt x="38" y="0"/>
                    </a:lnTo>
                    <a:lnTo>
                      <a:pt x="38" y="78"/>
                    </a:lnTo>
                    <a:close/>
                  </a:path>
                </a:pathLst>
              </a:custGeom>
              <a:solidFill>
                <a:srgbClr val="1F1A17"/>
              </a:solidFill>
              <a:ln w="9525">
                <a:noFill/>
                <a:round/>
                <a:headEnd/>
                <a:tailEnd/>
              </a:ln>
            </p:spPr>
            <p:txBody>
              <a:bodyPr/>
              <a:lstStyle/>
              <a:p>
                <a:endParaRPr lang="pt-BR"/>
              </a:p>
            </p:txBody>
          </p:sp>
          <p:sp>
            <p:nvSpPr>
              <p:cNvPr id="63665" name="Freeform 1119"/>
              <p:cNvSpPr>
                <a:spLocks/>
              </p:cNvSpPr>
              <p:nvPr/>
            </p:nvSpPr>
            <p:spPr bwMode="auto">
              <a:xfrm>
                <a:off x="1457" y="1905"/>
                <a:ext cx="50" cy="48"/>
              </a:xfrm>
              <a:custGeom>
                <a:avLst/>
                <a:gdLst>
                  <a:gd name="T0" fmla="*/ 0 w 319"/>
                  <a:gd name="T1" fmla="*/ 0 h 295"/>
                  <a:gd name="T2" fmla="*/ 0 w 319"/>
                  <a:gd name="T3" fmla="*/ 0 h 295"/>
                  <a:gd name="T4" fmla="*/ 0 w 319"/>
                  <a:gd name="T5" fmla="*/ 0 h 295"/>
                  <a:gd name="T6" fmla="*/ 0 w 319"/>
                  <a:gd name="T7" fmla="*/ 0 h 295"/>
                  <a:gd name="T8" fmla="*/ 0 w 319"/>
                  <a:gd name="T9" fmla="*/ 0 h 295"/>
                  <a:gd name="T10" fmla="*/ 0 w 319"/>
                  <a:gd name="T11" fmla="*/ 0 h 295"/>
                  <a:gd name="T12" fmla="*/ 0 w 319"/>
                  <a:gd name="T13" fmla="*/ 0 h 295"/>
                  <a:gd name="T14" fmla="*/ 0 w 319"/>
                  <a:gd name="T15" fmla="*/ 0 h 295"/>
                  <a:gd name="T16" fmla="*/ 0 w 319"/>
                  <a:gd name="T17" fmla="*/ 0 h 295"/>
                  <a:gd name="T18" fmla="*/ 0 w 319"/>
                  <a:gd name="T19" fmla="*/ 0 h 295"/>
                  <a:gd name="T20" fmla="*/ 0 w 319"/>
                  <a:gd name="T21" fmla="*/ 0 h 295"/>
                  <a:gd name="T22" fmla="*/ 0 w 319"/>
                  <a:gd name="T23" fmla="*/ 0 h 295"/>
                  <a:gd name="T24" fmla="*/ 0 w 319"/>
                  <a:gd name="T25" fmla="*/ 0 h 295"/>
                  <a:gd name="T26" fmla="*/ 0 w 319"/>
                  <a:gd name="T27" fmla="*/ 0 h 295"/>
                  <a:gd name="T28" fmla="*/ 0 w 319"/>
                  <a:gd name="T29" fmla="*/ 0 h 295"/>
                  <a:gd name="T30" fmla="*/ 0 w 319"/>
                  <a:gd name="T31" fmla="*/ 0 h 295"/>
                  <a:gd name="T32" fmla="*/ 0 w 319"/>
                  <a:gd name="T33" fmla="*/ 0 h 295"/>
                  <a:gd name="T34" fmla="*/ 0 w 319"/>
                  <a:gd name="T35" fmla="*/ 0 h 295"/>
                  <a:gd name="T36" fmla="*/ 0 w 319"/>
                  <a:gd name="T37" fmla="*/ 0 h 295"/>
                  <a:gd name="T38" fmla="*/ 0 w 319"/>
                  <a:gd name="T39" fmla="*/ 0 h 295"/>
                  <a:gd name="T40" fmla="*/ 0 w 319"/>
                  <a:gd name="T41" fmla="*/ 0 h 295"/>
                  <a:gd name="T42" fmla="*/ 0 w 319"/>
                  <a:gd name="T43" fmla="*/ 0 h 295"/>
                  <a:gd name="T44" fmla="*/ 0 w 319"/>
                  <a:gd name="T45" fmla="*/ 0 h 295"/>
                  <a:gd name="T46" fmla="*/ 0 w 319"/>
                  <a:gd name="T47" fmla="*/ 0 h 295"/>
                  <a:gd name="T48" fmla="*/ 0 w 319"/>
                  <a:gd name="T49" fmla="*/ 0 h 295"/>
                  <a:gd name="T50" fmla="*/ 0 w 319"/>
                  <a:gd name="T51" fmla="*/ 0 h 295"/>
                  <a:gd name="T52" fmla="*/ 0 w 319"/>
                  <a:gd name="T53" fmla="*/ 0 h 295"/>
                  <a:gd name="T54" fmla="*/ 0 w 319"/>
                  <a:gd name="T55" fmla="*/ 0 h 295"/>
                  <a:gd name="T56" fmla="*/ 0 w 319"/>
                  <a:gd name="T57" fmla="*/ 0 h 295"/>
                  <a:gd name="T58" fmla="*/ 0 w 319"/>
                  <a:gd name="T59" fmla="*/ 0 h 295"/>
                  <a:gd name="T60" fmla="*/ 0 w 319"/>
                  <a:gd name="T61" fmla="*/ 0 h 295"/>
                  <a:gd name="T62" fmla="*/ 0 w 319"/>
                  <a:gd name="T63" fmla="*/ 0 h 295"/>
                  <a:gd name="T64" fmla="*/ 0 w 319"/>
                  <a:gd name="T65" fmla="*/ 0 h 295"/>
                  <a:gd name="T66" fmla="*/ 0 w 319"/>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9"/>
                  <a:gd name="T103" fmla="*/ 0 h 295"/>
                  <a:gd name="T104" fmla="*/ 319 w 319"/>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9" h="295">
                    <a:moveTo>
                      <a:pt x="318" y="218"/>
                    </a:moveTo>
                    <a:lnTo>
                      <a:pt x="318" y="218"/>
                    </a:lnTo>
                    <a:lnTo>
                      <a:pt x="283" y="218"/>
                    </a:lnTo>
                    <a:lnTo>
                      <a:pt x="252" y="217"/>
                    </a:lnTo>
                    <a:lnTo>
                      <a:pt x="224" y="215"/>
                    </a:lnTo>
                    <a:lnTo>
                      <a:pt x="198" y="211"/>
                    </a:lnTo>
                    <a:lnTo>
                      <a:pt x="175" y="207"/>
                    </a:lnTo>
                    <a:lnTo>
                      <a:pt x="155" y="203"/>
                    </a:lnTo>
                    <a:lnTo>
                      <a:pt x="138" y="197"/>
                    </a:lnTo>
                    <a:lnTo>
                      <a:pt x="123" y="192"/>
                    </a:lnTo>
                    <a:lnTo>
                      <a:pt x="111" y="185"/>
                    </a:lnTo>
                    <a:lnTo>
                      <a:pt x="101" y="179"/>
                    </a:lnTo>
                    <a:lnTo>
                      <a:pt x="95" y="173"/>
                    </a:lnTo>
                    <a:lnTo>
                      <a:pt x="91" y="169"/>
                    </a:lnTo>
                    <a:lnTo>
                      <a:pt x="88" y="165"/>
                    </a:lnTo>
                    <a:lnTo>
                      <a:pt x="87" y="161"/>
                    </a:lnTo>
                    <a:lnTo>
                      <a:pt x="85" y="158"/>
                    </a:lnTo>
                    <a:lnTo>
                      <a:pt x="85" y="155"/>
                    </a:lnTo>
                    <a:lnTo>
                      <a:pt x="87" y="151"/>
                    </a:lnTo>
                    <a:lnTo>
                      <a:pt x="89" y="147"/>
                    </a:lnTo>
                    <a:lnTo>
                      <a:pt x="92" y="142"/>
                    </a:lnTo>
                    <a:lnTo>
                      <a:pt x="98" y="136"/>
                    </a:lnTo>
                    <a:lnTo>
                      <a:pt x="105" y="129"/>
                    </a:lnTo>
                    <a:lnTo>
                      <a:pt x="114" y="122"/>
                    </a:lnTo>
                    <a:lnTo>
                      <a:pt x="125" y="115"/>
                    </a:lnTo>
                    <a:lnTo>
                      <a:pt x="139" y="108"/>
                    </a:lnTo>
                    <a:lnTo>
                      <a:pt x="155" y="102"/>
                    </a:lnTo>
                    <a:lnTo>
                      <a:pt x="172" y="96"/>
                    </a:lnTo>
                    <a:lnTo>
                      <a:pt x="192" y="91"/>
                    </a:lnTo>
                    <a:lnTo>
                      <a:pt x="214" y="87"/>
                    </a:lnTo>
                    <a:lnTo>
                      <a:pt x="236" y="83"/>
                    </a:lnTo>
                    <a:lnTo>
                      <a:pt x="263" y="80"/>
                    </a:lnTo>
                    <a:lnTo>
                      <a:pt x="289" y="79"/>
                    </a:lnTo>
                    <a:lnTo>
                      <a:pt x="319" y="78"/>
                    </a:lnTo>
                    <a:lnTo>
                      <a:pt x="319" y="0"/>
                    </a:lnTo>
                    <a:lnTo>
                      <a:pt x="286" y="2"/>
                    </a:lnTo>
                    <a:lnTo>
                      <a:pt x="255" y="4"/>
                    </a:lnTo>
                    <a:lnTo>
                      <a:pt x="225" y="7"/>
                    </a:lnTo>
                    <a:lnTo>
                      <a:pt x="196" y="12"/>
                    </a:lnTo>
                    <a:lnTo>
                      <a:pt x="170" y="17"/>
                    </a:lnTo>
                    <a:lnTo>
                      <a:pt x="145" y="24"/>
                    </a:lnTo>
                    <a:lnTo>
                      <a:pt x="122" y="31"/>
                    </a:lnTo>
                    <a:lnTo>
                      <a:pt x="100" y="40"/>
                    </a:lnTo>
                    <a:lnTo>
                      <a:pt x="81" y="49"/>
                    </a:lnTo>
                    <a:lnTo>
                      <a:pt x="63" y="60"/>
                    </a:lnTo>
                    <a:lnTo>
                      <a:pt x="47" y="72"/>
                    </a:lnTo>
                    <a:lnTo>
                      <a:pt x="33" y="85"/>
                    </a:lnTo>
                    <a:lnTo>
                      <a:pt x="20" y="98"/>
                    </a:lnTo>
                    <a:lnTo>
                      <a:pt x="11" y="113"/>
                    </a:lnTo>
                    <a:lnTo>
                      <a:pt x="4" y="130"/>
                    </a:lnTo>
                    <a:lnTo>
                      <a:pt x="0" y="146"/>
                    </a:lnTo>
                    <a:lnTo>
                      <a:pt x="0" y="163"/>
                    </a:lnTo>
                    <a:lnTo>
                      <a:pt x="3" y="180"/>
                    </a:lnTo>
                    <a:lnTo>
                      <a:pt x="10" y="198"/>
                    </a:lnTo>
                    <a:lnTo>
                      <a:pt x="19" y="213"/>
                    </a:lnTo>
                    <a:lnTo>
                      <a:pt x="33" y="227"/>
                    </a:lnTo>
                    <a:lnTo>
                      <a:pt x="48" y="239"/>
                    </a:lnTo>
                    <a:lnTo>
                      <a:pt x="65" y="250"/>
                    </a:lnTo>
                    <a:lnTo>
                      <a:pt x="84" y="260"/>
                    </a:lnTo>
                    <a:lnTo>
                      <a:pt x="106" y="269"/>
                    </a:lnTo>
                    <a:lnTo>
                      <a:pt x="130" y="276"/>
                    </a:lnTo>
                    <a:lnTo>
                      <a:pt x="155" y="282"/>
                    </a:lnTo>
                    <a:lnTo>
                      <a:pt x="184" y="287"/>
                    </a:lnTo>
                    <a:lnTo>
                      <a:pt x="214" y="291"/>
                    </a:lnTo>
                    <a:lnTo>
                      <a:pt x="247" y="294"/>
                    </a:lnTo>
                    <a:lnTo>
                      <a:pt x="282" y="295"/>
                    </a:lnTo>
                    <a:lnTo>
                      <a:pt x="319" y="295"/>
                    </a:lnTo>
                    <a:lnTo>
                      <a:pt x="318" y="218"/>
                    </a:lnTo>
                    <a:close/>
                  </a:path>
                </a:pathLst>
              </a:custGeom>
              <a:solidFill>
                <a:srgbClr val="1F1A17"/>
              </a:solidFill>
              <a:ln w="9525">
                <a:noFill/>
                <a:round/>
                <a:headEnd/>
                <a:tailEnd/>
              </a:ln>
            </p:spPr>
            <p:txBody>
              <a:bodyPr/>
              <a:lstStyle/>
              <a:p>
                <a:endParaRPr lang="pt-BR"/>
              </a:p>
            </p:txBody>
          </p:sp>
          <p:sp>
            <p:nvSpPr>
              <p:cNvPr id="63666" name="Freeform 1120"/>
              <p:cNvSpPr>
                <a:spLocks/>
              </p:cNvSpPr>
              <p:nvPr/>
            </p:nvSpPr>
            <p:spPr bwMode="auto">
              <a:xfrm>
                <a:off x="1503" y="1931"/>
                <a:ext cx="48" cy="22"/>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4" y="82"/>
                    </a:lnTo>
                    <a:lnTo>
                      <a:pt x="135" y="86"/>
                    </a:lnTo>
                    <a:lnTo>
                      <a:pt x="170" y="89"/>
                    </a:lnTo>
                    <a:lnTo>
                      <a:pt x="201" y="94"/>
                    </a:lnTo>
                    <a:lnTo>
                      <a:pt x="224" y="98"/>
                    </a:lnTo>
                    <a:lnTo>
                      <a:pt x="239" y="102"/>
                    </a:lnTo>
                    <a:lnTo>
                      <a:pt x="243" y="104"/>
                    </a:lnTo>
                    <a:lnTo>
                      <a:pt x="232" y="95"/>
                    </a:lnTo>
                    <a:lnTo>
                      <a:pt x="224" y="71"/>
                    </a:lnTo>
                    <a:lnTo>
                      <a:pt x="235" y="49"/>
                    </a:lnTo>
                    <a:lnTo>
                      <a:pt x="243" y="44"/>
                    </a:lnTo>
                    <a:lnTo>
                      <a:pt x="239" y="45"/>
                    </a:lnTo>
                    <a:lnTo>
                      <a:pt x="231" y="46"/>
                    </a:lnTo>
                    <a:lnTo>
                      <a:pt x="221" y="48"/>
                    </a:lnTo>
                    <a:lnTo>
                      <a:pt x="189" y="51"/>
                    </a:lnTo>
                    <a:lnTo>
                      <a:pt x="145" y="54"/>
                    </a:lnTo>
                    <a:lnTo>
                      <a:pt x="90" y="56"/>
                    </a:lnTo>
                    <a:lnTo>
                      <a:pt x="23" y="57"/>
                    </a:lnTo>
                    <a:lnTo>
                      <a:pt x="24" y="134"/>
                    </a:lnTo>
                    <a:lnTo>
                      <a:pt x="92" y="132"/>
                    </a:lnTo>
                    <a:lnTo>
                      <a:pt x="150" y="130"/>
                    </a:lnTo>
                    <a:lnTo>
                      <a:pt x="195" y="128"/>
                    </a:lnTo>
                    <a:lnTo>
                      <a:pt x="231" y="124"/>
                    </a:lnTo>
                    <a:lnTo>
                      <a:pt x="246" y="122"/>
                    </a:lnTo>
                    <a:lnTo>
                      <a:pt x="260" y="120"/>
                    </a:lnTo>
                    <a:lnTo>
                      <a:pt x="271" y="117"/>
                    </a:lnTo>
                    <a:lnTo>
                      <a:pt x="282" y="113"/>
                    </a:lnTo>
                    <a:lnTo>
                      <a:pt x="297" y="103"/>
                    </a:lnTo>
                    <a:lnTo>
                      <a:pt x="311" y="77"/>
                    </a:lnTo>
                    <a:lnTo>
                      <a:pt x="302" y="49"/>
                    </a:lnTo>
                    <a:lnTo>
                      <a:pt x="284" y="36"/>
                    </a:lnTo>
                    <a:lnTo>
                      <a:pt x="266" y="29"/>
                    </a:lnTo>
                    <a:lnTo>
                      <a:pt x="242" y="22"/>
                    </a:lnTo>
                    <a:lnTo>
                      <a:pt x="215" y="18"/>
                    </a:lnTo>
                    <a:lnTo>
                      <a:pt x="182" y="13"/>
                    </a:lnTo>
                    <a:lnTo>
                      <a:pt x="144" y="9"/>
                    </a:lnTo>
                    <a:lnTo>
                      <a:pt x="102" y="6"/>
                    </a:lnTo>
                    <a:lnTo>
                      <a:pt x="55" y="2"/>
                    </a:lnTo>
                    <a:lnTo>
                      <a:pt x="4" y="0"/>
                    </a:lnTo>
                    <a:lnTo>
                      <a:pt x="0" y="76"/>
                    </a:lnTo>
                    <a:close/>
                  </a:path>
                </a:pathLst>
              </a:custGeom>
              <a:solidFill>
                <a:srgbClr val="1F1A17"/>
              </a:solidFill>
              <a:ln w="9525">
                <a:noFill/>
                <a:round/>
                <a:headEnd/>
                <a:tailEnd/>
              </a:ln>
            </p:spPr>
            <p:txBody>
              <a:bodyPr/>
              <a:lstStyle/>
              <a:p>
                <a:endParaRPr lang="pt-BR"/>
              </a:p>
            </p:txBody>
          </p:sp>
          <p:sp>
            <p:nvSpPr>
              <p:cNvPr id="63667" name="Freeform 1121"/>
              <p:cNvSpPr>
                <a:spLocks/>
              </p:cNvSpPr>
              <p:nvPr/>
            </p:nvSpPr>
            <p:spPr bwMode="auto">
              <a:xfrm>
                <a:off x="1459" y="1931"/>
                <a:ext cx="45"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6" y="180"/>
                    </a:lnTo>
                    <a:lnTo>
                      <a:pt x="219" y="178"/>
                    </a:lnTo>
                    <a:lnTo>
                      <a:pt x="195" y="176"/>
                    </a:lnTo>
                    <a:lnTo>
                      <a:pt x="172" y="173"/>
                    </a:lnTo>
                    <a:lnTo>
                      <a:pt x="153" y="169"/>
                    </a:lnTo>
                    <a:lnTo>
                      <a:pt x="137" y="164"/>
                    </a:lnTo>
                    <a:lnTo>
                      <a:pt x="122" y="160"/>
                    </a:lnTo>
                    <a:lnTo>
                      <a:pt x="111" y="155"/>
                    </a:lnTo>
                    <a:lnTo>
                      <a:pt x="102" y="149"/>
                    </a:lnTo>
                    <a:lnTo>
                      <a:pt x="95" y="145"/>
                    </a:lnTo>
                    <a:lnTo>
                      <a:pt x="91" y="141"/>
                    </a:lnTo>
                    <a:lnTo>
                      <a:pt x="88" y="138"/>
                    </a:lnTo>
                    <a:lnTo>
                      <a:pt x="87" y="136"/>
                    </a:lnTo>
                    <a:lnTo>
                      <a:pt x="87" y="135"/>
                    </a:lnTo>
                    <a:lnTo>
                      <a:pt x="87" y="134"/>
                    </a:lnTo>
                    <a:lnTo>
                      <a:pt x="87" y="132"/>
                    </a:lnTo>
                    <a:lnTo>
                      <a:pt x="88" y="130"/>
                    </a:lnTo>
                    <a:lnTo>
                      <a:pt x="91" y="127"/>
                    </a:lnTo>
                    <a:lnTo>
                      <a:pt x="93" y="123"/>
                    </a:lnTo>
                    <a:lnTo>
                      <a:pt x="99" y="118"/>
                    </a:lnTo>
                    <a:lnTo>
                      <a:pt x="104" y="113"/>
                    </a:lnTo>
                    <a:lnTo>
                      <a:pt x="114" y="108"/>
                    </a:lnTo>
                    <a:lnTo>
                      <a:pt x="124" y="102"/>
                    </a:lnTo>
                    <a:lnTo>
                      <a:pt x="135" y="97"/>
                    </a:lnTo>
                    <a:lnTo>
                      <a:pt x="148" y="93"/>
                    </a:lnTo>
                    <a:lnTo>
                      <a:pt x="163" y="87"/>
                    </a:lnTo>
                    <a:lnTo>
                      <a:pt x="180" y="84"/>
                    </a:lnTo>
                    <a:lnTo>
                      <a:pt x="197" y="81"/>
                    </a:lnTo>
                    <a:lnTo>
                      <a:pt x="217" y="79"/>
                    </a:lnTo>
                    <a:lnTo>
                      <a:pt x="237" y="77"/>
                    </a:lnTo>
                    <a:lnTo>
                      <a:pt x="259" y="77"/>
                    </a:lnTo>
                    <a:lnTo>
                      <a:pt x="282" y="77"/>
                    </a:lnTo>
                    <a:lnTo>
                      <a:pt x="286" y="1"/>
                    </a:lnTo>
                    <a:lnTo>
                      <a:pt x="259" y="0"/>
                    </a:lnTo>
                    <a:lnTo>
                      <a:pt x="233" y="1"/>
                    </a:lnTo>
                    <a:lnTo>
                      <a:pt x="207" y="2"/>
                    </a:lnTo>
                    <a:lnTo>
                      <a:pt x="183" y="5"/>
                    </a:lnTo>
                    <a:lnTo>
                      <a:pt x="161" y="9"/>
                    </a:lnTo>
                    <a:lnTo>
                      <a:pt x="139" y="14"/>
                    </a:lnTo>
                    <a:lnTo>
                      <a:pt x="119" y="20"/>
                    </a:lnTo>
                    <a:lnTo>
                      <a:pt x="100" y="26"/>
                    </a:lnTo>
                    <a:lnTo>
                      <a:pt x="83" y="35"/>
                    </a:lnTo>
                    <a:lnTo>
                      <a:pt x="67" y="43"/>
                    </a:lnTo>
                    <a:lnTo>
                      <a:pt x="52" y="53"/>
                    </a:lnTo>
                    <a:lnTo>
                      <a:pt x="38" y="63"/>
                    </a:lnTo>
                    <a:lnTo>
                      <a:pt x="26" y="74"/>
                    </a:lnTo>
                    <a:lnTo>
                      <a:pt x="16" y="86"/>
                    </a:lnTo>
                    <a:lnTo>
                      <a:pt x="8" y="101"/>
                    </a:lnTo>
                    <a:lnTo>
                      <a:pt x="3" y="116"/>
                    </a:lnTo>
                    <a:lnTo>
                      <a:pt x="0" y="131"/>
                    </a:lnTo>
                    <a:lnTo>
                      <a:pt x="2" y="147"/>
                    </a:lnTo>
                    <a:lnTo>
                      <a:pt x="6" y="164"/>
                    </a:lnTo>
                    <a:lnTo>
                      <a:pt x="14" y="178"/>
                    </a:lnTo>
                    <a:lnTo>
                      <a:pt x="26" y="191"/>
                    </a:lnTo>
                    <a:lnTo>
                      <a:pt x="38" y="203"/>
                    </a:lnTo>
                    <a:lnTo>
                      <a:pt x="53" y="213"/>
                    </a:lnTo>
                    <a:lnTo>
                      <a:pt x="70" y="223"/>
                    </a:lnTo>
                    <a:lnTo>
                      <a:pt x="88" y="231"/>
                    </a:lnTo>
                    <a:lnTo>
                      <a:pt x="109" y="238"/>
                    </a:lnTo>
                    <a:lnTo>
                      <a:pt x="132" y="243"/>
                    </a:lnTo>
                    <a:lnTo>
                      <a:pt x="156" y="248"/>
                    </a:lnTo>
                    <a:lnTo>
                      <a:pt x="183" y="252"/>
                    </a:lnTo>
                    <a:lnTo>
                      <a:pt x="212" y="255"/>
                    </a:lnTo>
                    <a:lnTo>
                      <a:pt x="243" y="256"/>
                    </a:lnTo>
                    <a:lnTo>
                      <a:pt x="276" y="257"/>
                    </a:lnTo>
                    <a:lnTo>
                      <a:pt x="276" y="180"/>
                    </a:lnTo>
                    <a:close/>
                  </a:path>
                </a:pathLst>
              </a:custGeom>
              <a:solidFill>
                <a:srgbClr val="1F1A17"/>
              </a:solidFill>
              <a:ln w="9525">
                <a:noFill/>
                <a:round/>
                <a:headEnd/>
                <a:tailEnd/>
              </a:ln>
            </p:spPr>
            <p:txBody>
              <a:bodyPr/>
              <a:lstStyle/>
              <a:p>
                <a:endParaRPr lang="pt-BR"/>
              </a:p>
            </p:txBody>
          </p:sp>
          <p:sp>
            <p:nvSpPr>
              <p:cNvPr id="63668" name="Freeform 1122"/>
              <p:cNvSpPr>
                <a:spLocks/>
              </p:cNvSpPr>
              <p:nvPr/>
            </p:nvSpPr>
            <p:spPr bwMode="auto">
              <a:xfrm>
                <a:off x="1502" y="1953"/>
                <a:ext cx="48" cy="21"/>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6"/>
                    </a:moveTo>
                    <a:lnTo>
                      <a:pt x="22" y="76"/>
                    </a:lnTo>
                    <a:lnTo>
                      <a:pt x="77" y="77"/>
                    </a:lnTo>
                    <a:lnTo>
                      <a:pt x="125" y="78"/>
                    </a:lnTo>
                    <a:lnTo>
                      <a:pt x="165" y="81"/>
                    </a:lnTo>
                    <a:lnTo>
                      <a:pt x="197" y="84"/>
                    </a:lnTo>
                    <a:lnTo>
                      <a:pt x="220" y="87"/>
                    </a:lnTo>
                    <a:lnTo>
                      <a:pt x="236" y="92"/>
                    </a:lnTo>
                    <a:lnTo>
                      <a:pt x="233" y="91"/>
                    </a:lnTo>
                    <a:lnTo>
                      <a:pt x="225" y="82"/>
                    </a:lnTo>
                    <a:lnTo>
                      <a:pt x="220" y="61"/>
                    </a:lnTo>
                    <a:lnTo>
                      <a:pt x="228" y="42"/>
                    </a:lnTo>
                    <a:lnTo>
                      <a:pt x="235" y="37"/>
                    </a:lnTo>
                    <a:lnTo>
                      <a:pt x="236" y="36"/>
                    </a:lnTo>
                    <a:lnTo>
                      <a:pt x="235" y="36"/>
                    </a:lnTo>
                    <a:lnTo>
                      <a:pt x="217" y="40"/>
                    </a:lnTo>
                    <a:lnTo>
                      <a:pt x="192" y="43"/>
                    </a:lnTo>
                    <a:lnTo>
                      <a:pt x="158" y="46"/>
                    </a:lnTo>
                    <a:lnTo>
                      <a:pt x="113" y="49"/>
                    </a:lnTo>
                    <a:lnTo>
                      <a:pt x="62" y="51"/>
                    </a:lnTo>
                    <a:lnTo>
                      <a:pt x="0" y="51"/>
                    </a:lnTo>
                    <a:lnTo>
                      <a:pt x="0" y="128"/>
                    </a:lnTo>
                    <a:lnTo>
                      <a:pt x="63" y="127"/>
                    </a:lnTo>
                    <a:lnTo>
                      <a:pt x="118" y="126"/>
                    </a:lnTo>
                    <a:lnTo>
                      <a:pt x="164" y="123"/>
                    </a:lnTo>
                    <a:lnTo>
                      <a:pt x="203" y="120"/>
                    </a:lnTo>
                    <a:lnTo>
                      <a:pt x="233" y="115"/>
                    </a:lnTo>
                    <a:lnTo>
                      <a:pt x="258" y="111"/>
                    </a:lnTo>
                    <a:lnTo>
                      <a:pt x="270" y="107"/>
                    </a:lnTo>
                    <a:lnTo>
                      <a:pt x="282" y="101"/>
                    </a:lnTo>
                    <a:lnTo>
                      <a:pt x="295" y="91"/>
                    </a:lnTo>
                    <a:lnTo>
                      <a:pt x="306" y="66"/>
                    </a:lnTo>
                    <a:lnTo>
                      <a:pt x="298" y="40"/>
                    </a:lnTo>
                    <a:lnTo>
                      <a:pt x="284" y="28"/>
                    </a:lnTo>
                    <a:lnTo>
                      <a:pt x="272" y="21"/>
                    </a:lnTo>
                    <a:lnTo>
                      <a:pt x="260" y="17"/>
                    </a:lnTo>
                    <a:lnTo>
                      <a:pt x="237" y="12"/>
                    </a:lnTo>
                    <a:lnTo>
                      <a:pt x="208" y="8"/>
                    </a:lnTo>
                    <a:lnTo>
                      <a:pt x="172" y="4"/>
                    </a:lnTo>
                    <a:lnTo>
                      <a:pt x="129" y="2"/>
                    </a:lnTo>
                    <a:lnTo>
                      <a:pt x="79" y="0"/>
                    </a:lnTo>
                    <a:lnTo>
                      <a:pt x="22" y="0"/>
                    </a:lnTo>
                    <a:lnTo>
                      <a:pt x="22" y="76"/>
                    </a:lnTo>
                    <a:close/>
                  </a:path>
                </a:pathLst>
              </a:custGeom>
              <a:solidFill>
                <a:srgbClr val="1F1A17"/>
              </a:solidFill>
              <a:ln w="9525">
                <a:noFill/>
                <a:round/>
                <a:headEnd/>
                <a:tailEnd/>
              </a:ln>
            </p:spPr>
            <p:txBody>
              <a:bodyPr/>
              <a:lstStyle/>
              <a:p>
                <a:endParaRPr lang="pt-BR"/>
              </a:p>
            </p:txBody>
          </p:sp>
          <p:sp>
            <p:nvSpPr>
              <p:cNvPr id="63669" name="Freeform 1123"/>
              <p:cNvSpPr>
                <a:spLocks/>
              </p:cNvSpPr>
              <p:nvPr/>
            </p:nvSpPr>
            <p:spPr bwMode="auto">
              <a:xfrm>
                <a:off x="1456" y="1953"/>
                <a:ext cx="49" cy="40"/>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6" y="166"/>
                    </a:moveTo>
                    <a:lnTo>
                      <a:pt x="286" y="166"/>
                    </a:lnTo>
                    <a:lnTo>
                      <a:pt x="255" y="166"/>
                    </a:lnTo>
                    <a:lnTo>
                      <a:pt x="225" y="166"/>
                    </a:lnTo>
                    <a:lnTo>
                      <a:pt x="200" y="164"/>
                    </a:lnTo>
                    <a:lnTo>
                      <a:pt x="176" y="161"/>
                    </a:lnTo>
                    <a:lnTo>
                      <a:pt x="156" y="158"/>
                    </a:lnTo>
                    <a:lnTo>
                      <a:pt x="137" y="155"/>
                    </a:lnTo>
                    <a:lnTo>
                      <a:pt x="122" y="151"/>
                    </a:lnTo>
                    <a:lnTo>
                      <a:pt x="110" y="146"/>
                    </a:lnTo>
                    <a:lnTo>
                      <a:pt x="100" y="141"/>
                    </a:lnTo>
                    <a:lnTo>
                      <a:pt x="93" y="138"/>
                    </a:lnTo>
                    <a:lnTo>
                      <a:pt x="89" y="134"/>
                    </a:lnTo>
                    <a:lnTo>
                      <a:pt x="87" y="132"/>
                    </a:lnTo>
                    <a:lnTo>
                      <a:pt x="87" y="133"/>
                    </a:lnTo>
                    <a:lnTo>
                      <a:pt x="87" y="134"/>
                    </a:lnTo>
                    <a:lnTo>
                      <a:pt x="87" y="133"/>
                    </a:lnTo>
                    <a:lnTo>
                      <a:pt x="89" y="131"/>
                    </a:lnTo>
                    <a:lnTo>
                      <a:pt x="93" y="127"/>
                    </a:lnTo>
                    <a:lnTo>
                      <a:pt x="98" y="122"/>
                    </a:lnTo>
                    <a:lnTo>
                      <a:pt x="106" y="117"/>
                    </a:lnTo>
                    <a:lnTo>
                      <a:pt x="116" y="112"/>
                    </a:lnTo>
                    <a:lnTo>
                      <a:pt x="128" y="106"/>
                    </a:lnTo>
                    <a:lnTo>
                      <a:pt x="142" y="101"/>
                    </a:lnTo>
                    <a:lnTo>
                      <a:pt x="158" y="96"/>
                    </a:lnTo>
                    <a:lnTo>
                      <a:pt x="175" y="92"/>
                    </a:lnTo>
                    <a:lnTo>
                      <a:pt x="195" y="87"/>
                    </a:lnTo>
                    <a:lnTo>
                      <a:pt x="216" y="83"/>
                    </a:lnTo>
                    <a:lnTo>
                      <a:pt x="239" y="80"/>
                    </a:lnTo>
                    <a:lnTo>
                      <a:pt x="263" y="78"/>
                    </a:lnTo>
                    <a:lnTo>
                      <a:pt x="288" y="77"/>
                    </a:lnTo>
                    <a:lnTo>
                      <a:pt x="316" y="76"/>
                    </a:lnTo>
                    <a:lnTo>
                      <a:pt x="316" y="0"/>
                    </a:lnTo>
                    <a:lnTo>
                      <a:pt x="286" y="0"/>
                    </a:lnTo>
                    <a:lnTo>
                      <a:pt x="256" y="2"/>
                    </a:lnTo>
                    <a:lnTo>
                      <a:pt x="229" y="4"/>
                    </a:lnTo>
                    <a:lnTo>
                      <a:pt x="201" y="7"/>
                    </a:lnTo>
                    <a:lnTo>
                      <a:pt x="177" y="12"/>
                    </a:lnTo>
                    <a:lnTo>
                      <a:pt x="153" y="17"/>
                    </a:lnTo>
                    <a:lnTo>
                      <a:pt x="132" y="22"/>
                    </a:lnTo>
                    <a:lnTo>
                      <a:pt x="111" y="30"/>
                    </a:lnTo>
                    <a:lnTo>
                      <a:pt x="92" y="37"/>
                    </a:lnTo>
                    <a:lnTo>
                      <a:pt x="74" y="45"/>
                    </a:lnTo>
                    <a:lnTo>
                      <a:pt x="58" y="53"/>
                    </a:lnTo>
                    <a:lnTo>
                      <a:pt x="44" y="63"/>
                    </a:lnTo>
                    <a:lnTo>
                      <a:pt x="31" y="73"/>
                    </a:lnTo>
                    <a:lnTo>
                      <a:pt x="20" y="85"/>
                    </a:lnTo>
                    <a:lnTo>
                      <a:pt x="10" y="99"/>
                    </a:lnTo>
                    <a:lnTo>
                      <a:pt x="4" y="113"/>
                    </a:lnTo>
                    <a:lnTo>
                      <a:pt x="0" y="129"/>
                    </a:lnTo>
                    <a:lnTo>
                      <a:pt x="1" y="146"/>
                    </a:lnTo>
                    <a:lnTo>
                      <a:pt x="7" y="163"/>
                    </a:lnTo>
                    <a:lnTo>
                      <a:pt x="16" y="177"/>
                    </a:lnTo>
                    <a:lnTo>
                      <a:pt x="28" y="189"/>
                    </a:lnTo>
                    <a:lnTo>
                      <a:pt x="42" y="200"/>
                    </a:lnTo>
                    <a:lnTo>
                      <a:pt x="57" y="208"/>
                    </a:lnTo>
                    <a:lnTo>
                      <a:pt x="76" y="217"/>
                    </a:lnTo>
                    <a:lnTo>
                      <a:pt x="94" y="224"/>
                    </a:lnTo>
                    <a:lnTo>
                      <a:pt x="116" y="229"/>
                    </a:lnTo>
                    <a:lnTo>
                      <a:pt x="139" y="234"/>
                    </a:lnTo>
                    <a:lnTo>
                      <a:pt x="164" y="237"/>
                    </a:lnTo>
                    <a:lnTo>
                      <a:pt x="191" y="240"/>
                    </a:lnTo>
                    <a:lnTo>
                      <a:pt x="222" y="242"/>
                    </a:lnTo>
                    <a:lnTo>
                      <a:pt x="254" y="243"/>
                    </a:lnTo>
                    <a:lnTo>
                      <a:pt x="288" y="243"/>
                    </a:lnTo>
                    <a:lnTo>
                      <a:pt x="286" y="166"/>
                    </a:lnTo>
                    <a:close/>
                  </a:path>
                </a:pathLst>
              </a:custGeom>
              <a:solidFill>
                <a:srgbClr val="1F1A17"/>
              </a:solidFill>
              <a:ln w="9525">
                <a:noFill/>
                <a:round/>
                <a:headEnd/>
                <a:tailEnd/>
              </a:ln>
            </p:spPr>
            <p:txBody>
              <a:bodyPr/>
              <a:lstStyle/>
              <a:p>
                <a:endParaRPr lang="pt-BR"/>
              </a:p>
            </p:txBody>
          </p:sp>
          <p:sp>
            <p:nvSpPr>
              <p:cNvPr id="63670" name="Freeform 1124"/>
              <p:cNvSpPr>
                <a:spLocks/>
              </p:cNvSpPr>
              <p:nvPr/>
            </p:nvSpPr>
            <p:spPr bwMode="auto">
              <a:xfrm>
                <a:off x="1500" y="1969"/>
                <a:ext cx="49" cy="24"/>
              </a:xfrm>
              <a:custGeom>
                <a:avLst/>
                <a:gdLst>
                  <a:gd name="T0" fmla="*/ 0 w 307"/>
                  <a:gd name="T1" fmla="*/ 0 h 141"/>
                  <a:gd name="T2" fmla="*/ 0 w 307"/>
                  <a:gd name="T3" fmla="*/ 0 h 141"/>
                  <a:gd name="T4" fmla="*/ 0 w 307"/>
                  <a:gd name="T5" fmla="*/ 0 h 141"/>
                  <a:gd name="T6" fmla="*/ 0 w 307"/>
                  <a:gd name="T7" fmla="*/ 0 h 141"/>
                  <a:gd name="T8" fmla="*/ 0 w 307"/>
                  <a:gd name="T9" fmla="*/ 0 h 141"/>
                  <a:gd name="T10" fmla="*/ 0 w 307"/>
                  <a:gd name="T11" fmla="*/ 0 h 141"/>
                  <a:gd name="T12" fmla="*/ 0 w 307"/>
                  <a:gd name="T13" fmla="*/ 0 h 141"/>
                  <a:gd name="T14" fmla="*/ 0 w 307"/>
                  <a:gd name="T15" fmla="*/ 0 h 141"/>
                  <a:gd name="T16" fmla="*/ 0 w 307"/>
                  <a:gd name="T17" fmla="*/ 0 h 141"/>
                  <a:gd name="T18" fmla="*/ 0 w 307"/>
                  <a:gd name="T19" fmla="*/ 0 h 141"/>
                  <a:gd name="T20" fmla="*/ 0 w 307"/>
                  <a:gd name="T21" fmla="*/ 0 h 141"/>
                  <a:gd name="T22" fmla="*/ 0 w 307"/>
                  <a:gd name="T23" fmla="*/ 0 h 141"/>
                  <a:gd name="T24" fmla="*/ 0 w 307"/>
                  <a:gd name="T25" fmla="*/ 0 h 141"/>
                  <a:gd name="T26" fmla="*/ 0 w 307"/>
                  <a:gd name="T27" fmla="*/ 0 h 141"/>
                  <a:gd name="T28" fmla="*/ 0 w 307"/>
                  <a:gd name="T29" fmla="*/ 0 h 141"/>
                  <a:gd name="T30" fmla="*/ 0 w 307"/>
                  <a:gd name="T31" fmla="*/ 0 h 141"/>
                  <a:gd name="T32" fmla="*/ 0 w 307"/>
                  <a:gd name="T33" fmla="*/ 0 h 141"/>
                  <a:gd name="T34" fmla="*/ 0 w 307"/>
                  <a:gd name="T35" fmla="*/ 0 h 141"/>
                  <a:gd name="T36" fmla="*/ 0 w 307"/>
                  <a:gd name="T37" fmla="*/ 0 h 141"/>
                  <a:gd name="T38" fmla="*/ 0 w 307"/>
                  <a:gd name="T39" fmla="*/ 0 h 141"/>
                  <a:gd name="T40" fmla="*/ 0 w 307"/>
                  <a:gd name="T41" fmla="*/ 0 h 141"/>
                  <a:gd name="T42" fmla="*/ 0 w 307"/>
                  <a:gd name="T43" fmla="*/ 0 h 141"/>
                  <a:gd name="T44" fmla="*/ 0 w 307"/>
                  <a:gd name="T45" fmla="*/ 0 h 141"/>
                  <a:gd name="T46" fmla="*/ 0 w 307"/>
                  <a:gd name="T47" fmla="*/ 0 h 141"/>
                  <a:gd name="T48" fmla="*/ 0 w 307"/>
                  <a:gd name="T49" fmla="*/ 0 h 141"/>
                  <a:gd name="T50" fmla="*/ 0 w 307"/>
                  <a:gd name="T51" fmla="*/ 0 h 141"/>
                  <a:gd name="T52" fmla="*/ 0 w 307"/>
                  <a:gd name="T53" fmla="*/ 0 h 141"/>
                  <a:gd name="T54" fmla="*/ 0 w 307"/>
                  <a:gd name="T55" fmla="*/ 0 h 141"/>
                  <a:gd name="T56" fmla="*/ 0 w 307"/>
                  <a:gd name="T57" fmla="*/ 0 h 141"/>
                  <a:gd name="T58" fmla="*/ 0 w 307"/>
                  <a:gd name="T59" fmla="*/ 0 h 141"/>
                  <a:gd name="T60" fmla="*/ 0 w 307"/>
                  <a:gd name="T61" fmla="*/ 0 h 141"/>
                  <a:gd name="T62" fmla="*/ 0 w 307"/>
                  <a:gd name="T63" fmla="*/ 0 h 141"/>
                  <a:gd name="T64" fmla="*/ 0 w 307"/>
                  <a:gd name="T65" fmla="*/ 0 h 141"/>
                  <a:gd name="T66" fmla="*/ 0 w 307"/>
                  <a:gd name="T67" fmla="*/ 0 h 141"/>
                  <a:gd name="T68" fmla="*/ 0 w 307"/>
                  <a:gd name="T69" fmla="*/ 0 h 141"/>
                  <a:gd name="T70" fmla="*/ 0 w 307"/>
                  <a:gd name="T71" fmla="*/ 0 h 141"/>
                  <a:gd name="T72" fmla="*/ 0 w 307"/>
                  <a:gd name="T73" fmla="*/ 0 h 141"/>
                  <a:gd name="T74" fmla="*/ 0 w 307"/>
                  <a:gd name="T75" fmla="*/ 0 h 141"/>
                  <a:gd name="T76" fmla="*/ 0 w 307"/>
                  <a:gd name="T77" fmla="*/ 0 h 141"/>
                  <a:gd name="T78" fmla="*/ 0 w 307"/>
                  <a:gd name="T79" fmla="*/ 0 h 141"/>
                  <a:gd name="T80" fmla="*/ 0 w 307"/>
                  <a:gd name="T81" fmla="*/ 0 h 141"/>
                  <a:gd name="T82" fmla="*/ 0 w 307"/>
                  <a:gd name="T83" fmla="*/ 0 h 141"/>
                  <a:gd name="T84" fmla="*/ 0 w 307"/>
                  <a:gd name="T85" fmla="*/ 0 h 141"/>
                  <a:gd name="T86" fmla="*/ 0 w 307"/>
                  <a:gd name="T87" fmla="*/ 0 h 141"/>
                  <a:gd name="T88" fmla="*/ 0 w 307"/>
                  <a:gd name="T89" fmla="*/ 0 h 141"/>
                  <a:gd name="T90" fmla="*/ 0 w 307"/>
                  <a:gd name="T91" fmla="*/ 0 h 141"/>
                  <a:gd name="T92" fmla="*/ 0 w 307"/>
                  <a:gd name="T93" fmla="*/ 0 h 141"/>
                  <a:gd name="T94" fmla="*/ 0 w 307"/>
                  <a:gd name="T95" fmla="*/ 0 h 141"/>
                  <a:gd name="T96" fmla="*/ 0 w 307"/>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141"/>
                  <a:gd name="T149" fmla="*/ 307 w 307"/>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141">
                    <a:moveTo>
                      <a:pt x="23" y="77"/>
                    </a:moveTo>
                    <a:lnTo>
                      <a:pt x="23" y="77"/>
                    </a:lnTo>
                    <a:lnTo>
                      <a:pt x="76" y="78"/>
                    </a:lnTo>
                    <a:lnTo>
                      <a:pt x="121" y="79"/>
                    </a:lnTo>
                    <a:lnTo>
                      <a:pt x="160" y="82"/>
                    </a:lnTo>
                    <a:lnTo>
                      <a:pt x="192" y="86"/>
                    </a:lnTo>
                    <a:lnTo>
                      <a:pt x="216" y="90"/>
                    </a:lnTo>
                    <a:lnTo>
                      <a:pt x="233" y="94"/>
                    </a:lnTo>
                    <a:lnTo>
                      <a:pt x="235" y="94"/>
                    </a:lnTo>
                    <a:lnTo>
                      <a:pt x="233" y="94"/>
                    </a:lnTo>
                    <a:lnTo>
                      <a:pt x="228" y="89"/>
                    </a:lnTo>
                    <a:lnTo>
                      <a:pt x="221" y="74"/>
                    </a:lnTo>
                    <a:lnTo>
                      <a:pt x="223" y="55"/>
                    </a:lnTo>
                    <a:lnTo>
                      <a:pt x="231" y="45"/>
                    </a:lnTo>
                    <a:lnTo>
                      <a:pt x="235" y="43"/>
                    </a:lnTo>
                    <a:lnTo>
                      <a:pt x="233" y="44"/>
                    </a:lnTo>
                    <a:lnTo>
                      <a:pt x="228" y="45"/>
                    </a:lnTo>
                    <a:lnTo>
                      <a:pt x="220" y="47"/>
                    </a:lnTo>
                    <a:lnTo>
                      <a:pt x="208" y="50"/>
                    </a:lnTo>
                    <a:lnTo>
                      <a:pt x="196" y="52"/>
                    </a:lnTo>
                    <a:lnTo>
                      <a:pt x="161" y="56"/>
                    </a:lnTo>
                    <a:lnTo>
                      <a:pt x="117" y="60"/>
                    </a:lnTo>
                    <a:lnTo>
                      <a:pt x="64" y="63"/>
                    </a:lnTo>
                    <a:lnTo>
                      <a:pt x="0" y="64"/>
                    </a:lnTo>
                    <a:lnTo>
                      <a:pt x="2" y="141"/>
                    </a:lnTo>
                    <a:lnTo>
                      <a:pt x="68" y="139"/>
                    </a:lnTo>
                    <a:lnTo>
                      <a:pt x="124" y="136"/>
                    </a:lnTo>
                    <a:lnTo>
                      <a:pt x="171" y="133"/>
                    </a:lnTo>
                    <a:lnTo>
                      <a:pt x="208" y="128"/>
                    </a:lnTo>
                    <a:lnTo>
                      <a:pt x="225" y="126"/>
                    </a:lnTo>
                    <a:lnTo>
                      <a:pt x="240" y="123"/>
                    </a:lnTo>
                    <a:lnTo>
                      <a:pt x="254" y="119"/>
                    </a:lnTo>
                    <a:lnTo>
                      <a:pt x="266" y="116"/>
                    </a:lnTo>
                    <a:lnTo>
                      <a:pt x="278" y="110"/>
                    </a:lnTo>
                    <a:lnTo>
                      <a:pt x="290" y="102"/>
                    </a:lnTo>
                    <a:lnTo>
                      <a:pt x="302" y="87"/>
                    </a:lnTo>
                    <a:lnTo>
                      <a:pt x="307" y="63"/>
                    </a:lnTo>
                    <a:lnTo>
                      <a:pt x="296" y="41"/>
                    </a:lnTo>
                    <a:lnTo>
                      <a:pt x="284" y="31"/>
                    </a:lnTo>
                    <a:lnTo>
                      <a:pt x="272" y="25"/>
                    </a:lnTo>
                    <a:lnTo>
                      <a:pt x="259" y="20"/>
                    </a:lnTo>
                    <a:lnTo>
                      <a:pt x="236" y="15"/>
                    </a:lnTo>
                    <a:lnTo>
                      <a:pt x="205" y="10"/>
                    </a:lnTo>
                    <a:lnTo>
                      <a:pt x="169" y="6"/>
                    </a:lnTo>
                    <a:lnTo>
                      <a:pt x="127" y="3"/>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3671" name="Freeform 1125"/>
              <p:cNvSpPr>
                <a:spLocks/>
              </p:cNvSpPr>
              <p:nvPr/>
            </p:nvSpPr>
            <p:spPr bwMode="auto">
              <a:xfrm>
                <a:off x="1454" y="1969"/>
                <a:ext cx="50" cy="45"/>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2" y="192"/>
                    </a:moveTo>
                    <a:lnTo>
                      <a:pt x="302" y="192"/>
                    </a:lnTo>
                    <a:lnTo>
                      <a:pt x="267" y="192"/>
                    </a:lnTo>
                    <a:lnTo>
                      <a:pt x="235" y="190"/>
                    </a:lnTo>
                    <a:lnTo>
                      <a:pt x="206" y="188"/>
                    </a:lnTo>
                    <a:lnTo>
                      <a:pt x="180" y="185"/>
                    </a:lnTo>
                    <a:lnTo>
                      <a:pt x="158" y="181"/>
                    </a:lnTo>
                    <a:lnTo>
                      <a:pt x="139" y="176"/>
                    </a:lnTo>
                    <a:lnTo>
                      <a:pt x="123" y="171"/>
                    </a:lnTo>
                    <a:lnTo>
                      <a:pt x="109" y="166"/>
                    </a:lnTo>
                    <a:lnTo>
                      <a:pt x="100" y="161"/>
                    </a:lnTo>
                    <a:lnTo>
                      <a:pt x="93" y="156"/>
                    </a:lnTo>
                    <a:lnTo>
                      <a:pt x="88" y="153"/>
                    </a:lnTo>
                    <a:lnTo>
                      <a:pt x="87" y="151"/>
                    </a:lnTo>
                    <a:lnTo>
                      <a:pt x="86" y="150"/>
                    </a:lnTo>
                    <a:lnTo>
                      <a:pt x="86" y="149"/>
                    </a:lnTo>
                    <a:lnTo>
                      <a:pt x="87" y="147"/>
                    </a:lnTo>
                    <a:lnTo>
                      <a:pt x="88" y="144"/>
                    </a:lnTo>
                    <a:lnTo>
                      <a:pt x="92" y="140"/>
                    </a:lnTo>
                    <a:lnTo>
                      <a:pt x="96" y="135"/>
                    </a:lnTo>
                    <a:lnTo>
                      <a:pt x="104" y="129"/>
                    </a:lnTo>
                    <a:lnTo>
                      <a:pt x="113" y="123"/>
                    </a:lnTo>
                    <a:lnTo>
                      <a:pt x="124" y="117"/>
                    </a:lnTo>
                    <a:lnTo>
                      <a:pt x="137" y="110"/>
                    </a:lnTo>
                    <a:lnTo>
                      <a:pt x="152" y="104"/>
                    </a:lnTo>
                    <a:lnTo>
                      <a:pt x="168" y="98"/>
                    </a:lnTo>
                    <a:lnTo>
                      <a:pt x="187" y="93"/>
                    </a:lnTo>
                    <a:lnTo>
                      <a:pt x="206" y="89"/>
                    </a:lnTo>
                    <a:lnTo>
                      <a:pt x="227" y="85"/>
                    </a:lnTo>
                    <a:lnTo>
                      <a:pt x="250" y="81"/>
                    </a:lnTo>
                    <a:lnTo>
                      <a:pt x="274" y="79"/>
                    </a:lnTo>
                    <a:lnTo>
                      <a:pt x="298" y="78"/>
                    </a:lnTo>
                    <a:lnTo>
                      <a:pt x="324" y="77"/>
                    </a:lnTo>
                    <a:lnTo>
                      <a:pt x="324" y="0"/>
                    </a:lnTo>
                    <a:lnTo>
                      <a:pt x="294" y="1"/>
                    </a:lnTo>
                    <a:lnTo>
                      <a:pt x="266" y="3"/>
                    </a:lnTo>
                    <a:lnTo>
                      <a:pt x="238" y="5"/>
                    </a:lnTo>
                    <a:lnTo>
                      <a:pt x="212" y="9"/>
                    </a:lnTo>
                    <a:lnTo>
                      <a:pt x="187" y="14"/>
                    </a:lnTo>
                    <a:lnTo>
                      <a:pt x="163" y="19"/>
                    </a:lnTo>
                    <a:lnTo>
                      <a:pt x="140" y="26"/>
                    </a:lnTo>
                    <a:lnTo>
                      <a:pt x="119" y="33"/>
                    </a:lnTo>
                    <a:lnTo>
                      <a:pt x="99" y="41"/>
                    </a:lnTo>
                    <a:lnTo>
                      <a:pt x="80" y="50"/>
                    </a:lnTo>
                    <a:lnTo>
                      <a:pt x="63" y="60"/>
                    </a:lnTo>
                    <a:lnTo>
                      <a:pt x="48" y="70"/>
                    </a:lnTo>
                    <a:lnTo>
                      <a:pt x="35" y="81"/>
                    </a:lnTo>
                    <a:lnTo>
                      <a:pt x="23" y="93"/>
                    </a:lnTo>
                    <a:lnTo>
                      <a:pt x="13" y="106"/>
                    </a:lnTo>
                    <a:lnTo>
                      <a:pt x="5" y="122"/>
                    </a:lnTo>
                    <a:lnTo>
                      <a:pt x="0" y="138"/>
                    </a:lnTo>
                    <a:lnTo>
                      <a:pt x="0" y="155"/>
                    </a:lnTo>
                    <a:lnTo>
                      <a:pt x="4" y="172"/>
                    </a:lnTo>
                    <a:lnTo>
                      <a:pt x="12" y="189"/>
                    </a:lnTo>
                    <a:lnTo>
                      <a:pt x="23" y="203"/>
                    </a:lnTo>
                    <a:lnTo>
                      <a:pt x="37" y="215"/>
                    </a:lnTo>
                    <a:lnTo>
                      <a:pt x="53" y="226"/>
                    </a:lnTo>
                    <a:lnTo>
                      <a:pt x="71" y="235"/>
                    </a:lnTo>
                    <a:lnTo>
                      <a:pt x="92" y="243"/>
                    </a:lnTo>
                    <a:lnTo>
                      <a:pt x="113" y="250"/>
                    </a:lnTo>
                    <a:lnTo>
                      <a:pt x="139" y="256"/>
                    </a:lnTo>
                    <a:lnTo>
                      <a:pt x="166" y="260"/>
                    </a:lnTo>
                    <a:lnTo>
                      <a:pt x="196" y="264"/>
                    </a:lnTo>
                    <a:lnTo>
                      <a:pt x="229" y="267"/>
                    </a:lnTo>
                    <a:lnTo>
                      <a:pt x="264" y="268"/>
                    </a:lnTo>
                    <a:lnTo>
                      <a:pt x="302" y="269"/>
                    </a:lnTo>
                    <a:lnTo>
                      <a:pt x="302" y="192"/>
                    </a:lnTo>
                    <a:close/>
                  </a:path>
                </a:pathLst>
              </a:custGeom>
              <a:solidFill>
                <a:srgbClr val="1F1A17"/>
              </a:solidFill>
              <a:ln w="9525">
                <a:noFill/>
                <a:round/>
                <a:headEnd/>
                <a:tailEnd/>
              </a:ln>
            </p:spPr>
            <p:txBody>
              <a:bodyPr/>
              <a:lstStyle/>
              <a:p>
                <a:endParaRPr lang="pt-BR"/>
              </a:p>
            </p:txBody>
          </p:sp>
          <p:sp>
            <p:nvSpPr>
              <p:cNvPr id="63672" name="Freeform 1126"/>
              <p:cNvSpPr>
                <a:spLocks/>
              </p:cNvSpPr>
              <p:nvPr/>
            </p:nvSpPr>
            <p:spPr bwMode="auto">
              <a:xfrm>
                <a:off x="1501" y="1991"/>
                <a:ext cx="53" cy="23"/>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51" y="77"/>
                    </a:moveTo>
                    <a:lnTo>
                      <a:pt x="51" y="77"/>
                    </a:lnTo>
                    <a:lnTo>
                      <a:pt x="104" y="79"/>
                    </a:lnTo>
                    <a:lnTo>
                      <a:pt x="151" y="81"/>
                    </a:lnTo>
                    <a:lnTo>
                      <a:pt x="191" y="85"/>
                    </a:lnTo>
                    <a:lnTo>
                      <a:pt x="224" y="89"/>
                    </a:lnTo>
                    <a:lnTo>
                      <a:pt x="248" y="93"/>
                    </a:lnTo>
                    <a:lnTo>
                      <a:pt x="266" y="98"/>
                    </a:lnTo>
                    <a:lnTo>
                      <a:pt x="267" y="98"/>
                    </a:lnTo>
                    <a:lnTo>
                      <a:pt x="266" y="97"/>
                    </a:lnTo>
                    <a:lnTo>
                      <a:pt x="259" y="91"/>
                    </a:lnTo>
                    <a:lnTo>
                      <a:pt x="252" y="73"/>
                    </a:lnTo>
                    <a:lnTo>
                      <a:pt x="259" y="55"/>
                    </a:lnTo>
                    <a:lnTo>
                      <a:pt x="266" y="48"/>
                    </a:lnTo>
                    <a:lnTo>
                      <a:pt x="268" y="47"/>
                    </a:lnTo>
                    <a:lnTo>
                      <a:pt x="265" y="48"/>
                    </a:lnTo>
                    <a:lnTo>
                      <a:pt x="258" y="50"/>
                    </a:lnTo>
                    <a:lnTo>
                      <a:pt x="248" y="52"/>
                    </a:lnTo>
                    <a:lnTo>
                      <a:pt x="235" y="54"/>
                    </a:lnTo>
                    <a:lnTo>
                      <a:pt x="220" y="56"/>
                    </a:lnTo>
                    <a:lnTo>
                      <a:pt x="181" y="59"/>
                    </a:lnTo>
                    <a:lnTo>
                      <a:pt x="131" y="62"/>
                    </a:lnTo>
                    <a:lnTo>
                      <a:pt x="71" y="64"/>
                    </a:lnTo>
                    <a:lnTo>
                      <a:pt x="0" y="64"/>
                    </a:lnTo>
                    <a:lnTo>
                      <a:pt x="0" y="141"/>
                    </a:lnTo>
                    <a:lnTo>
                      <a:pt x="73" y="140"/>
                    </a:lnTo>
                    <a:lnTo>
                      <a:pt x="135" y="138"/>
                    </a:lnTo>
                    <a:lnTo>
                      <a:pt x="188" y="136"/>
                    </a:lnTo>
                    <a:lnTo>
                      <a:pt x="230" y="132"/>
                    </a:lnTo>
                    <a:lnTo>
                      <a:pt x="248" y="129"/>
                    </a:lnTo>
                    <a:lnTo>
                      <a:pt x="265" y="127"/>
                    </a:lnTo>
                    <a:lnTo>
                      <a:pt x="279" y="124"/>
                    </a:lnTo>
                    <a:lnTo>
                      <a:pt x="292" y="121"/>
                    </a:lnTo>
                    <a:lnTo>
                      <a:pt x="305" y="117"/>
                    </a:lnTo>
                    <a:lnTo>
                      <a:pt x="317" y="110"/>
                    </a:lnTo>
                    <a:lnTo>
                      <a:pt x="331" y="97"/>
                    </a:lnTo>
                    <a:lnTo>
                      <a:pt x="339" y="73"/>
                    </a:lnTo>
                    <a:lnTo>
                      <a:pt x="331" y="50"/>
                    </a:lnTo>
                    <a:lnTo>
                      <a:pt x="318" y="36"/>
                    </a:lnTo>
                    <a:lnTo>
                      <a:pt x="307" y="30"/>
                    </a:lnTo>
                    <a:lnTo>
                      <a:pt x="293" y="25"/>
                    </a:lnTo>
                    <a:lnTo>
                      <a:pt x="269" y="19"/>
                    </a:lnTo>
                    <a:lnTo>
                      <a:pt x="238" y="13"/>
                    </a:lnTo>
                    <a:lnTo>
                      <a:pt x="202" y="9"/>
                    </a:lnTo>
                    <a:lnTo>
                      <a:pt x="158" y="5"/>
                    </a:lnTo>
                    <a:lnTo>
                      <a:pt x="108" y="2"/>
                    </a:lnTo>
                    <a:lnTo>
                      <a:pt x="52" y="0"/>
                    </a:lnTo>
                    <a:lnTo>
                      <a:pt x="51" y="77"/>
                    </a:lnTo>
                    <a:close/>
                  </a:path>
                </a:pathLst>
              </a:custGeom>
              <a:solidFill>
                <a:srgbClr val="1F1A17"/>
              </a:solidFill>
              <a:ln w="9525">
                <a:noFill/>
                <a:round/>
                <a:headEnd/>
                <a:tailEnd/>
              </a:ln>
            </p:spPr>
            <p:txBody>
              <a:bodyPr/>
              <a:lstStyle/>
              <a:p>
                <a:endParaRPr lang="pt-BR"/>
              </a:p>
            </p:txBody>
          </p:sp>
          <p:sp>
            <p:nvSpPr>
              <p:cNvPr id="63673" name="Freeform 1127"/>
              <p:cNvSpPr>
                <a:spLocks/>
              </p:cNvSpPr>
              <p:nvPr/>
            </p:nvSpPr>
            <p:spPr bwMode="auto">
              <a:xfrm>
                <a:off x="1454" y="1991"/>
                <a:ext cx="55"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89" y="173"/>
                    </a:moveTo>
                    <a:lnTo>
                      <a:pt x="289" y="173"/>
                    </a:lnTo>
                    <a:lnTo>
                      <a:pt x="254" y="173"/>
                    </a:lnTo>
                    <a:lnTo>
                      <a:pt x="222" y="172"/>
                    </a:lnTo>
                    <a:lnTo>
                      <a:pt x="193" y="171"/>
                    </a:lnTo>
                    <a:lnTo>
                      <a:pt x="168" y="167"/>
                    </a:lnTo>
                    <a:lnTo>
                      <a:pt x="146" y="164"/>
                    </a:lnTo>
                    <a:lnTo>
                      <a:pt x="128" y="160"/>
                    </a:lnTo>
                    <a:lnTo>
                      <a:pt x="113" y="156"/>
                    </a:lnTo>
                    <a:lnTo>
                      <a:pt x="102" y="151"/>
                    </a:lnTo>
                    <a:lnTo>
                      <a:pt x="94" y="147"/>
                    </a:lnTo>
                    <a:lnTo>
                      <a:pt x="88" y="144"/>
                    </a:lnTo>
                    <a:lnTo>
                      <a:pt x="86" y="142"/>
                    </a:lnTo>
                    <a:lnTo>
                      <a:pt x="84" y="140"/>
                    </a:lnTo>
                    <a:lnTo>
                      <a:pt x="86" y="142"/>
                    </a:lnTo>
                    <a:lnTo>
                      <a:pt x="87" y="143"/>
                    </a:lnTo>
                    <a:lnTo>
                      <a:pt x="87" y="144"/>
                    </a:lnTo>
                    <a:lnTo>
                      <a:pt x="86" y="147"/>
                    </a:lnTo>
                    <a:lnTo>
                      <a:pt x="87" y="145"/>
                    </a:lnTo>
                    <a:lnTo>
                      <a:pt x="87" y="143"/>
                    </a:lnTo>
                    <a:lnTo>
                      <a:pt x="89" y="140"/>
                    </a:lnTo>
                    <a:lnTo>
                      <a:pt x="94" y="135"/>
                    </a:lnTo>
                    <a:lnTo>
                      <a:pt x="100" y="130"/>
                    </a:lnTo>
                    <a:lnTo>
                      <a:pt x="110" y="124"/>
                    </a:lnTo>
                    <a:lnTo>
                      <a:pt x="121" y="118"/>
                    </a:lnTo>
                    <a:lnTo>
                      <a:pt x="134" y="112"/>
                    </a:lnTo>
                    <a:lnTo>
                      <a:pt x="149" y="105"/>
                    </a:lnTo>
                    <a:lnTo>
                      <a:pt x="165" y="100"/>
                    </a:lnTo>
                    <a:lnTo>
                      <a:pt x="183" y="95"/>
                    </a:lnTo>
                    <a:lnTo>
                      <a:pt x="202" y="90"/>
                    </a:lnTo>
                    <a:lnTo>
                      <a:pt x="224" y="86"/>
                    </a:lnTo>
                    <a:lnTo>
                      <a:pt x="246" y="82"/>
                    </a:lnTo>
                    <a:lnTo>
                      <a:pt x="270" y="80"/>
                    </a:lnTo>
                    <a:lnTo>
                      <a:pt x="294" y="78"/>
                    </a:lnTo>
                    <a:lnTo>
                      <a:pt x="320" y="77"/>
                    </a:lnTo>
                    <a:lnTo>
                      <a:pt x="348" y="77"/>
                    </a:lnTo>
                    <a:lnTo>
                      <a:pt x="349" y="0"/>
                    </a:lnTo>
                    <a:lnTo>
                      <a:pt x="319" y="0"/>
                    </a:lnTo>
                    <a:lnTo>
                      <a:pt x="289" y="1"/>
                    </a:lnTo>
                    <a:lnTo>
                      <a:pt x="261" y="3"/>
                    </a:lnTo>
                    <a:lnTo>
                      <a:pt x="233" y="6"/>
                    </a:lnTo>
                    <a:lnTo>
                      <a:pt x="207" y="10"/>
                    </a:lnTo>
                    <a:lnTo>
                      <a:pt x="182" y="15"/>
                    </a:lnTo>
                    <a:lnTo>
                      <a:pt x="159" y="21"/>
                    </a:lnTo>
                    <a:lnTo>
                      <a:pt x="136" y="27"/>
                    </a:lnTo>
                    <a:lnTo>
                      <a:pt x="115" y="34"/>
                    </a:lnTo>
                    <a:lnTo>
                      <a:pt x="96" y="42"/>
                    </a:lnTo>
                    <a:lnTo>
                      <a:pt x="78" y="52"/>
                    </a:lnTo>
                    <a:lnTo>
                      <a:pt x="60" y="61"/>
                    </a:lnTo>
                    <a:lnTo>
                      <a:pt x="46" y="71"/>
                    </a:lnTo>
                    <a:lnTo>
                      <a:pt x="32" y="81"/>
                    </a:lnTo>
                    <a:lnTo>
                      <a:pt x="20" y="93"/>
                    </a:lnTo>
                    <a:lnTo>
                      <a:pt x="11" y="106"/>
                    </a:lnTo>
                    <a:lnTo>
                      <a:pt x="3" y="122"/>
                    </a:lnTo>
                    <a:lnTo>
                      <a:pt x="0" y="137"/>
                    </a:lnTo>
                    <a:lnTo>
                      <a:pt x="0" y="147"/>
                    </a:lnTo>
                    <a:lnTo>
                      <a:pt x="1" y="156"/>
                    </a:lnTo>
                    <a:lnTo>
                      <a:pt x="3" y="165"/>
                    </a:lnTo>
                    <a:lnTo>
                      <a:pt x="8" y="176"/>
                    </a:lnTo>
                    <a:lnTo>
                      <a:pt x="17" y="189"/>
                    </a:lnTo>
                    <a:lnTo>
                      <a:pt x="31" y="202"/>
                    </a:lnTo>
                    <a:lnTo>
                      <a:pt x="46" y="212"/>
                    </a:lnTo>
                    <a:lnTo>
                      <a:pt x="64" y="220"/>
                    </a:lnTo>
                    <a:lnTo>
                      <a:pt x="83" y="228"/>
                    </a:lnTo>
                    <a:lnTo>
                      <a:pt x="105" y="235"/>
                    </a:lnTo>
                    <a:lnTo>
                      <a:pt x="129" y="240"/>
                    </a:lnTo>
                    <a:lnTo>
                      <a:pt x="157" y="244"/>
                    </a:lnTo>
                    <a:lnTo>
                      <a:pt x="185" y="247"/>
                    </a:lnTo>
                    <a:lnTo>
                      <a:pt x="217" y="249"/>
                    </a:lnTo>
                    <a:lnTo>
                      <a:pt x="253" y="250"/>
                    </a:lnTo>
                    <a:lnTo>
                      <a:pt x="290" y="250"/>
                    </a:lnTo>
                    <a:lnTo>
                      <a:pt x="289" y="173"/>
                    </a:lnTo>
                    <a:close/>
                  </a:path>
                </a:pathLst>
              </a:custGeom>
              <a:solidFill>
                <a:srgbClr val="1F1A17"/>
              </a:solidFill>
              <a:ln w="9525">
                <a:noFill/>
                <a:round/>
                <a:headEnd/>
                <a:tailEnd/>
              </a:ln>
            </p:spPr>
            <p:txBody>
              <a:bodyPr/>
              <a:lstStyle/>
              <a:p>
                <a:endParaRPr lang="pt-BR"/>
              </a:p>
            </p:txBody>
          </p:sp>
          <p:sp>
            <p:nvSpPr>
              <p:cNvPr id="63674" name="Freeform 1128"/>
              <p:cNvSpPr>
                <a:spLocks/>
              </p:cNvSpPr>
              <p:nvPr/>
            </p:nvSpPr>
            <p:spPr bwMode="auto">
              <a:xfrm>
                <a:off x="1500" y="2010"/>
                <a:ext cx="53" cy="22"/>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7"/>
                    </a:moveTo>
                    <a:lnTo>
                      <a:pt x="22" y="77"/>
                    </a:lnTo>
                    <a:lnTo>
                      <a:pt x="84" y="78"/>
                    </a:lnTo>
                    <a:lnTo>
                      <a:pt x="138" y="80"/>
                    </a:lnTo>
                    <a:lnTo>
                      <a:pt x="183" y="83"/>
                    </a:lnTo>
                    <a:lnTo>
                      <a:pt x="221" y="86"/>
                    </a:lnTo>
                    <a:lnTo>
                      <a:pt x="250" y="89"/>
                    </a:lnTo>
                    <a:lnTo>
                      <a:pt x="270" y="93"/>
                    </a:lnTo>
                    <a:lnTo>
                      <a:pt x="274" y="94"/>
                    </a:lnTo>
                    <a:lnTo>
                      <a:pt x="275" y="94"/>
                    </a:lnTo>
                    <a:lnTo>
                      <a:pt x="268" y="90"/>
                    </a:lnTo>
                    <a:lnTo>
                      <a:pt x="255" y="69"/>
                    </a:lnTo>
                    <a:lnTo>
                      <a:pt x="264" y="41"/>
                    </a:lnTo>
                    <a:lnTo>
                      <a:pt x="274" y="34"/>
                    </a:lnTo>
                    <a:lnTo>
                      <a:pt x="275" y="33"/>
                    </a:lnTo>
                    <a:lnTo>
                      <a:pt x="273" y="34"/>
                    </a:lnTo>
                    <a:lnTo>
                      <a:pt x="253" y="38"/>
                    </a:lnTo>
                    <a:lnTo>
                      <a:pt x="223" y="41"/>
                    </a:lnTo>
                    <a:lnTo>
                      <a:pt x="183" y="44"/>
                    </a:lnTo>
                    <a:lnTo>
                      <a:pt x="133" y="47"/>
                    </a:lnTo>
                    <a:lnTo>
                      <a:pt x="71" y="50"/>
                    </a:lnTo>
                    <a:lnTo>
                      <a:pt x="0" y="51"/>
                    </a:lnTo>
                    <a:lnTo>
                      <a:pt x="1" y="128"/>
                    </a:lnTo>
                    <a:lnTo>
                      <a:pt x="75" y="126"/>
                    </a:lnTo>
                    <a:lnTo>
                      <a:pt x="136" y="124"/>
                    </a:lnTo>
                    <a:lnTo>
                      <a:pt x="189" y="122"/>
                    </a:lnTo>
                    <a:lnTo>
                      <a:pt x="231" y="118"/>
                    </a:lnTo>
                    <a:lnTo>
                      <a:pt x="266" y="114"/>
                    </a:lnTo>
                    <a:lnTo>
                      <a:pt x="291" y="109"/>
                    </a:lnTo>
                    <a:lnTo>
                      <a:pt x="303" y="106"/>
                    </a:lnTo>
                    <a:lnTo>
                      <a:pt x="316" y="101"/>
                    </a:lnTo>
                    <a:lnTo>
                      <a:pt x="331" y="90"/>
                    </a:lnTo>
                    <a:lnTo>
                      <a:pt x="341" y="59"/>
                    </a:lnTo>
                    <a:lnTo>
                      <a:pt x="326" y="33"/>
                    </a:lnTo>
                    <a:lnTo>
                      <a:pt x="313" y="25"/>
                    </a:lnTo>
                    <a:lnTo>
                      <a:pt x="301" y="21"/>
                    </a:lnTo>
                    <a:lnTo>
                      <a:pt x="289" y="18"/>
                    </a:lnTo>
                    <a:lnTo>
                      <a:pt x="263" y="14"/>
                    </a:lnTo>
                    <a:lnTo>
                      <a:pt x="231" y="10"/>
                    </a:lnTo>
                    <a:lnTo>
                      <a:pt x="190" y="6"/>
                    </a:lnTo>
                    <a:lnTo>
                      <a:pt x="142" y="4"/>
                    </a:lnTo>
                    <a:lnTo>
                      <a:pt x="87" y="2"/>
                    </a:lnTo>
                    <a:lnTo>
                      <a:pt x="24" y="0"/>
                    </a:lnTo>
                    <a:lnTo>
                      <a:pt x="22" y="77"/>
                    </a:lnTo>
                    <a:close/>
                  </a:path>
                </a:pathLst>
              </a:custGeom>
              <a:solidFill>
                <a:srgbClr val="1F1A17"/>
              </a:solidFill>
              <a:ln w="9525">
                <a:noFill/>
                <a:round/>
                <a:headEnd/>
                <a:tailEnd/>
              </a:ln>
            </p:spPr>
            <p:txBody>
              <a:bodyPr/>
              <a:lstStyle/>
              <a:p>
                <a:endParaRPr lang="pt-BR"/>
              </a:p>
            </p:txBody>
          </p:sp>
          <p:sp>
            <p:nvSpPr>
              <p:cNvPr id="63675" name="Freeform 1129"/>
              <p:cNvSpPr>
                <a:spLocks/>
              </p:cNvSpPr>
              <p:nvPr/>
            </p:nvSpPr>
            <p:spPr bwMode="auto">
              <a:xfrm>
                <a:off x="1453" y="2010"/>
                <a:ext cx="51" cy="4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7" y="217"/>
                    </a:moveTo>
                    <a:lnTo>
                      <a:pt x="287" y="217"/>
                    </a:lnTo>
                    <a:lnTo>
                      <a:pt x="259" y="216"/>
                    </a:lnTo>
                    <a:lnTo>
                      <a:pt x="231" y="215"/>
                    </a:lnTo>
                    <a:lnTo>
                      <a:pt x="207" y="212"/>
                    </a:lnTo>
                    <a:lnTo>
                      <a:pt x="185" y="208"/>
                    </a:lnTo>
                    <a:lnTo>
                      <a:pt x="165" y="204"/>
                    </a:lnTo>
                    <a:lnTo>
                      <a:pt x="148" y="199"/>
                    </a:lnTo>
                    <a:lnTo>
                      <a:pt x="132" y="194"/>
                    </a:lnTo>
                    <a:lnTo>
                      <a:pt x="119" y="188"/>
                    </a:lnTo>
                    <a:lnTo>
                      <a:pt x="109" y="182"/>
                    </a:lnTo>
                    <a:lnTo>
                      <a:pt x="101" y="176"/>
                    </a:lnTo>
                    <a:lnTo>
                      <a:pt x="95" y="170"/>
                    </a:lnTo>
                    <a:lnTo>
                      <a:pt x="91" y="165"/>
                    </a:lnTo>
                    <a:lnTo>
                      <a:pt x="88" y="160"/>
                    </a:lnTo>
                    <a:lnTo>
                      <a:pt x="87" y="157"/>
                    </a:lnTo>
                    <a:lnTo>
                      <a:pt x="86" y="153"/>
                    </a:lnTo>
                    <a:lnTo>
                      <a:pt x="86" y="149"/>
                    </a:lnTo>
                    <a:lnTo>
                      <a:pt x="87" y="145"/>
                    </a:lnTo>
                    <a:lnTo>
                      <a:pt x="90" y="141"/>
                    </a:lnTo>
                    <a:lnTo>
                      <a:pt x="93" y="136"/>
                    </a:lnTo>
                    <a:lnTo>
                      <a:pt x="99" y="130"/>
                    </a:lnTo>
                    <a:lnTo>
                      <a:pt x="106" y="124"/>
                    </a:lnTo>
                    <a:lnTo>
                      <a:pt x="115" y="117"/>
                    </a:lnTo>
                    <a:lnTo>
                      <a:pt x="126" y="110"/>
                    </a:lnTo>
                    <a:lnTo>
                      <a:pt x="140" y="104"/>
                    </a:lnTo>
                    <a:lnTo>
                      <a:pt x="155" y="98"/>
                    </a:lnTo>
                    <a:lnTo>
                      <a:pt x="173" y="92"/>
                    </a:lnTo>
                    <a:lnTo>
                      <a:pt x="193" y="88"/>
                    </a:lnTo>
                    <a:lnTo>
                      <a:pt x="214" y="83"/>
                    </a:lnTo>
                    <a:lnTo>
                      <a:pt x="238" y="80"/>
                    </a:lnTo>
                    <a:lnTo>
                      <a:pt x="265" y="78"/>
                    </a:lnTo>
                    <a:lnTo>
                      <a:pt x="293" y="77"/>
                    </a:lnTo>
                    <a:lnTo>
                      <a:pt x="323" y="77"/>
                    </a:lnTo>
                    <a:lnTo>
                      <a:pt x="325" y="0"/>
                    </a:lnTo>
                    <a:lnTo>
                      <a:pt x="291" y="0"/>
                    </a:lnTo>
                    <a:lnTo>
                      <a:pt x="259" y="1"/>
                    </a:lnTo>
                    <a:lnTo>
                      <a:pt x="228" y="4"/>
                    </a:lnTo>
                    <a:lnTo>
                      <a:pt x="199" y="8"/>
                    </a:lnTo>
                    <a:lnTo>
                      <a:pt x="172" y="13"/>
                    </a:lnTo>
                    <a:lnTo>
                      <a:pt x="147" y="19"/>
                    </a:lnTo>
                    <a:lnTo>
                      <a:pt x="124" y="26"/>
                    </a:lnTo>
                    <a:lnTo>
                      <a:pt x="102" y="35"/>
                    </a:lnTo>
                    <a:lnTo>
                      <a:pt x="83" y="44"/>
                    </a:lnTo>
                    <a:lnTo>
                      <a:pt x="64" y="55"/>
                    </a:lnTo>
                    <a:lnTo>
                      <a:pt x="48" y="66"/>
                    </a:lnTo>
                    <a:lnTo>
                      <a:pt x="34" y="79"/>
                    </a:lnTo>
                    <a:lnTo>
                      <a:pt x="22" y="92"/>
                    </a:lnTo>
                    <a:lnTo>
                      <a:pt x="12" y="107"/>
                    </a:lnTo>
                    <a:lnTo>
                      <a:pt x="5" y="123"/>
                    </a:lnTo>
                    <a:lnTo>
                      <a:pt x="0" y="140"/>
                    </a:lnTo>
                    <a:lnTo>
                      <a:pt x="0" y="156"/>
                    </a:lnTo>
                    <a:lnTo>
                      <a:pt x="3" y="174"/>
                    </a:lnTo>
                    <a:lnTo>
                      <a:pt x="8" y="190"/>
                    </a:lnTo>
                    <a:lnTo>
                      <a:pt x="18" y="205"/>
                    </a:lnTo>
                    <a:lnTo>
                      <a:pt x="29" y="219"/>
                    </a:lnTo>
                    <a:lnTo>
                      <a:pt x="43" y="232"/>
                    </a:lnTo>
                    <a:lnTo>
                      <a:pt x="59" y="244"/>
                    </a:lnTo>
                    <a:lnTo>
                      <a:pt x="76" y="254"/>
                    </a:lnTo>
                    <a:lnTo>
                      <a:pt x="95" y="263"/>
                    </a:lnTo>
                    <a:lnTo>
                      <a:pt x="117" y="271"/>
                    </a:lnTo>
                    <a:lnTo>
                      <a:pt x="141" y="278"/>
                    </a:lnTo>
                    <a:lnTo>
                      <a:pt x="166" y="283"/>
                    </a:lnTo>
                    <a:lnTo>
                      <a:pt x="194" y="288"/>
                    </a:lnTo>
                    <a:lnTo>
                      <a:pt x="223" y="291"/>
                    </a:lnTo>
                    <a:lnTo>
                      <a:pt x="254" y="293"/>
                    </a:lnTo>
                    <a:lnTo>
                      <a:pt x="287" y="294"/>
                    </a:lnTo>
                    <a:lnTo>
                      <a:pt x="287" y="217"/>
                    </a:lnTo>
                    <a:close/>
                  </a:path>
                </a:pathLst>
              </a:custGeom>
              <a:solidFill>
                <a:srgbClr val="1F1A17"/>
              </a:solidFill>
              <a:ln w="9525">
                <a:noFill/>
                <a:round/>
                <a:headEnd/>
                <a:tailEnd/>
              </a:ln>
            </p:spPr>
            <p:txBody>
              <a:bodyPr/>
              <a:lstStyle/>
              <a:p>
                <a:endParaRPr lang="pt-BR"/>
              </a:p>
            </p:txBody>
          </p:sp>
          <p:sp>
            <p:nvSpPr>
              <p:cNvPr id="63676" name="Freeform 1130"/>
              <p:cNvSpPr>
                <a:spLocks/>
              </p:cNvSpPr>
              <p:nvPr/>
            </p:nvSpPr>
            <p:spPr bwMode="auto">
              <a:xfrm>
                <a:off x="1497" y="2033"/>
                <a:ext cx="57" cy="26"/>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6" y="77"/>
                    </a:moveTo>
                    <a:lnTo>
                      <a:pt x="66" y="77"/>
                    </a:lnTo>
                    <a:lnTo>
                      <a:pt x="101" y="77"/>
                    </a:lnTo>
                    <a:lnTo>
                      <a:pt x="134" y="78"/>
                    </a:lnTo>
                    <a:lnTo>
                      <a:pt x="163" y="79"/>
                    </a:lnTo>
                    <a:lnTo>
                      <a:pt x="189" y="80"/>
                    </a:lnTo>
                    <a:lnTo>
                      <a:pt x="213" y="82"/>
                    </a:lnTo>
                    <a:lnTo>
                      <a:pt x="234" y="84"/>
                    </a:lnTo>
                    <a:lnTo>
                      <a:pt x="251" y="86"/>
                    </a:lnTo>
                    <a:lnTo>
                      <a:pt x="265" y="89"/>
                    </a:lnTo>
                    <a:lnTo>
                      <a:pt x="276" y="91"/>
                    </a:lnTo>
                    <a:lnTo>
                      <a:pt x="283" y="93"/>
                    </a:lnTo>
                    <a:lnTo>
                      <a:pt x="287" y="95"/>
                    </a:lnTo>
                    <a:lnTo>
                      <a:pt x="285" y="94"/>
                    </a:lnTo>
                    <a:lnTo>
                      <a:pt x="280" y="88"/>
                    </a:lnTo>
                    <a:lnTo>
                      <a:pt x="275" y="73"/>
                    </a:lnTo>
                    <a:lnTo>
                      <a:pt x="278" y="59"/>
                    </a:lnTo>
                    <a:lnTo>
                      <a:pt x="283" y="53"/>
                    </a:lnTo>
                    <a:lnTo>
                      <a:pt x="284" y="52"/>
                    </a:lnTo>
                    <a:lnTo>
                      <a:pt x="282" y="54"/>
                    </a:lnTo>
                    <a:lnTo>
                      <a:pt x="275" y="56"/>
                    </a:lnTo>
                    <a:lnTo>
                      <a:pt x="266" y="59"/>
                    </a:lnTo>
                    <a:lnTo>
                      <a:pt x="254" y="62"/>
                    </a:lnTo>
                    <a:lnTo>
                      <a:pt x="241" y="65"/>
                    </a:lnTo>
                    <a:lnTo>
                      <a:pt x="225" y="68"/>
                    </a:lnTo>
                    <a:lnTo>
                      <a:pt x="208" y="71"/>
                    </a:lnTo>
                    <a:lnTo>
                      <a:pt x="165" y="76"/>
                    </a:lnTo>
                    <a:lnTo>
                      <a:pt x="116" y="80"/>
                    </a:lnTo>
                    <a:lnTo>
                      <a:pt x="61" y="82"/>
                    </a:lnTo>
                    <a:lnTo>
                      <a:pt x="0" y="83"/>
                    </a:lnTo>
                    <a:lnTo>
                      <a:pt x="0" y="160"/>
                    </a:lnTo>
                    <a:lnTo>
                      <a:pt x="65" y="159"/>
                    </a:lnTo>
                    <a:lnTo>
                      <a:pt x="123" y="156"/>
                    </a:lnTo>
                    <a:lnTo>
                      <a:pt x="174" y="152"/>
                    </a:lnTo>
                    <a:lnTo>
                      <a:pt x="220" y="147"/>
                    </a:lnTo>
                    <a:lnTo>
                      <a:pt x="241" y="143"/>
                    </a:lnTo>
                    <a:lnTo>
                      <a:pt x="260" y="140"/>
                    </a:lnTo>
                    <a:lnTo>
                      <a:pt x="277" y="136"/>
                    </a:lnTo>
                    <a:lnTo>
                      <a:pt x="293" y="132"/>
                    </a:lnTo>
                    <a:lnTo>
                      <a:pt x="307" y="128"/>
                    </a:lnTo>
                    <a:lnTo>
                      <a:pt x="321" y="123"/>
                    </a:lnTo>
                    <a:lnTo>
                      <a:pt x="332" y="116"/>
                    </a:lnTo>
                    <a:lnTo>
                      <a:pt x="345" y="108"/>
                    </a:lnTo>
                    <a:lnTo>
                      <a:pt x="356" y="93"/>
                    </a:lnTo>
                    <a:lnTo>
                      <a:pt x="362" y="71"/>
                    </a:lnTo>
                    <a:lnTo>
                      <a:pt x="355" y="50"/>
                    </a:lnTo>
                    <a:lnTo>
                      <a:pt x="341" y="35"/>
                    </a:lnTo>
                    <a:lnTo>
                      <a:pt x="328" y="27"/>
                    </a:lnTo>
                    <a:lnTo>
                      <a:pt x="315" y="22"/>
                    </a:lnTo>
                    <a:lnTo>
                      <a:pt x="300" y="17"/>
                    </a:lnTo>
                    <a:lnTo>
                      <a:pt x="284" y="14"/>
                    </a:lnTo>
                    <a:lnTo>
                      <a:pt x="265" y="11"/>
                    </a:lnTo>
                    <a:lnTo>
                      <a:pt x="244" y="8"/>
                    </a:lnTo>
                    <a:lnTo>
                      <a:pt x="221" y="6"/>
                    </a:lnTo>
                    <a:lnTo>
                      <a:pt x="196" y="4"/>
                    </a:lnTo>
                    <a:lnTo>
                      <a:pt x="168" y="2"/>
                    </a:lnTo>
                    <a:lnTo>
                      <a:pt x="137" y="1"/>
                    </a:lnTo>
                    <a:lnTo>
                      <a:pt x="102" y="0"/>
                    </a:lnTo>
                    <a:lnTo>
                      <a:pt x="66" y="0"/>
                    </a:lnTo>
                    <a:lnTo>
                      <a:pt x="66" y="77"/>
                    </a:lnTo>
                    <a:close/>
                  </a:path>
                </a:pathLst>
              </a:custGeom>
              <a:solidFill>
                <a:srgbClr val="1F1A17"/>
              </a:solidFill>
              <a:ln w="9525">
                <a:noFill/>
                <a:round/>
                <a:headEnd/>
                <a:tailEnd/>
              </a:ln>
            </p:spPr>
            <p:txBody>
              <a:bodyPr/>
              <a:lstStyle/>
              <a:p>
                <a:endParaRPr lang="pt-BR"/>
              </a:p>
            </p:txBody>
          </p:sp>
          <p:sp>
            <p:nvSpPr>
              <p:cNvPr id="63677" name="Freeform 1131"/>
              <p:cNvSpPr>
                <a:spLocks/>
              </p:cNvSpPr>
              <p:nvPr/>
            </p:nvSpPr>
            <p:spPr bwMode="auto">
              <a:xfrm>
                <a:off x="1454" y="2033"/>
                <a:ext cx="53" cy="44"/>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1" y="192"/>
                    </a:moveTo>
                    <a:lnTo>
                      <a:pt x="271" y="192"/>
                    </a:lnTo>
                    <a:lnTo>
                      <a:pt x="244" y="191"/>
                    </a:lnTo>
                    <a:lnTo>
                      <a:pt x="219" y="189"/>
                    </a:lnTo>
                    <a:lnTo>
                      <a:pt x="196" y="186"/>
                    </a:lnTo>
                    <a:lnTo>
                      <a:pt x="174" y="183"/>
                    </a:lnTo>
                    <a:lnTo>
                      <a:pt x="156" y="179"/>
                    </a:lnTo>
                    <a:lnTo>
                      <a:pt x="139" y="174"/>
                    </a:lnTo>
                    <a:lnTo>
                      <a:pt x="125" y="169"/>
                    </a:lnTo>
                    <a:lnTo>
                      <a:pt x="112" y="162"/>
                    </a:lnTo>
                    <a:lnTo>
                      <a:pt x="103" y="157"/>
                    </a:lnTo>
                    <a:lnTo>
                      <a:pt x="96" y="152"/>
                    </a:lnTo>
                    <a:lnTo>
                      <a:pt x="91" y="148"/>
                    </a:lnTo>
                    <a:lnTo>
                      <a:pt x="88" y="144"/>
                    </a:lnTo>
                    <a:lnTo>
                      <a:pt x="87" y="142"/>
                    </a:lnTo>
                    <a:lnTo>
                      <a:pt x="86" y="140"/>
                    </a:lnTo>
                    <a:lnTo>
                      <a:pt x="86" y="139"/>
                    </a:lnTo>
                    <a:lnTo>
                      <a:pt x="87" y="138"/>
                    </a:lnTo>
                    <a:lnTo>
                      <a:pt x="87" y="136"/>
                    </a:lnTo>
                    <a:lnTo>
                      <a:pt x="89" y="132"/>
                    </a:lnTo>
                    <a:lnTo>
                      <a:pt x="94" y="128"/>
                    </a:lnTo>
                    <a:lnTo>
                      <a:pt x="101" y="123"/>
                    </a:lnTo>
                    <a:lnTo>
                      <a:pt x="110" y="117"/>
                    </a:lnTo>
                    <a:lnTo>
                      <a:pt x="123" y="111"/>
                    </a:lnTo>
                    <a:lnTo>
                      <a:pt x="136" y="105"/>
                    </a:lnTo>
                    <a:lnTo>
                      <a:pt x="154" y="99"/>
                    </a:lnTo>
                    <a:lnTo>
                      <a:pt x="173" y="94"/>
                    </a:lnTo>
                    <a:lnTo>
                      <a:pt x="196" y="89"/>
                    </a:lnTo>
                    <a:lnTo>
                      <a:pt x="221" y="85"/>
                    </a:lnTo>
                    <a:lnTo>
                      <a:pt x="248" y="82"/>
                    </a:lnTo>
                    <a:lnTo>
                      <a:pt x="278" y="79"/>
                    </a:lnTo>
                    <a:lnTo>
                      <a:pt x="310" y="77"/>
                    </a:lnTo>
                    <a:lnTo>
                      <a:pt x="346" y="77"/>
                    </a:lnTo>
                    <a:lnTo>
                      <a:pt x="346" y="0"/>
                    </a:lnTo>
                    <a:lnTo>
                      <a:pt x="308" y="1"/>
                    </a:lnTo>
                    <a:lnTo>
                      <a:pt x="271" y="2"/>
                    </a:lnTo>
                    <a:lnTo>
                      <a:pt x="238" y="5"/>
                    </a:lnTo>
                    <a:lnTo>
                      <a:pt x="207" y="9"/>
                    </a:lnTo>
                    <a:lnTo>
                      <a:pt x="178" y="14"/>
                    </a:lnTo>
                    <a:lnTo>
                      <a:pt x="151" y="19"/>
                    </a:lnTo>
                    <a:lnTo>
                      <a:pt x="126" y="26"/>
                    </a:lnTo>
                    <a:lnTo>
                      <a:pt x="103" y="33"/>
                    </a:lnTo>
                    <a:lnTo>
                      <a:pt x="83" y="43"/>
                    </a:lnTo>
                    <a:lnTo>
                      <a:pt x="64" y="52"/>
                    </a:lnTo>
                    <a:lnTo>
                      <a:pt x="47" y="62"/>
                    </a:lnTo>
                    <a:lnTo>
                      <a:pt x="32" y="74"/>
                    </a:lnTo>
                    <a:lnTo>
                      <a:pt x="20" y="87"/>
                    </a:lnTo>
                    <a:lnTo>
                      <a:pt x="11" y="101"/>
                    </a:lnTo>
                    <a:lnTo>
                      <a:pt x="4" y="118"/>
                    </a:lnTo>
                    <a:lnTo>
                      <a:pt x="0" y="134"/>
                    </a:lnTo>
                    <a:lnTo>
                      <a:pt x="0" y="151"/>
                    </a:lnTo>
                    <a:lnTo>
                      <a:pt x="6" y="169"/>
                    </a:lnTo>
                    <a:lnTo>
                      <a:pt x="14" y="184"/>
                    </a:lnTo>
                    <a:lnTo>
                      <a:pt x="24" y="197"/>
                    </a:lnTo>
                    <a:lnTo>
                      <a:pt x="38" y="209"/>
                    </a:lnTo>
                    <a:lnTo>
                      <a:pt x="53" y="220"/>
                    </a:lnTo>
                    <a:lnTo>
                      <a:pt x="70" y="230"/>
                    </a:lnTo>
                    <a:lnTo>
                      <a:pt x="88" y="238"/>
                    </a:lnTo>
                    <a:lnTo>
                      <a:pt x="109" y="246"/>
                    </a:lnTo>
                    <a:lnTo>
                      <a:pt x="132" y="252"/>
                    </a:lnTo>
                    <a:lnTo>
                      <a:pt x="156" y="258"/>
                    </a:lnTo>
                    <a:lnTo>
                      <a:pt x="181" y="262"/>
                    </a:lnTo>
                    <a:lnTo>
                      <a:pt x="210" y="265"/>
                    </a:lnTo>
                    <a:lnTo>
                      <a:pt x="239" y="268"/>
                    </a:lnTo>
                    <a:lnTo>
                      <a:pt x="270" y="269"/>
                    </a:lnTo>
                    <a:lnTo>
                      <a:pt x="303" y="269"/>
                    </a:lnTo>
                    <a:lnTo>
                      <a:pt x="301" y="192"/>
                    </a:lnTo>
                    <a:close/>
                  </a:path>
                </a:pathLst>
              </a:custGeom>
              <a:solidFill>
                <a:srgbClr val="1F1A17"/>
              </a:solidFill>
              <a:ln w="9525">
                <a:noFill/>
                <a:round/>
                <a:headEnd/>
                <a:tailEnd/>
              </a:ln>
            </p:spPr>
            <p:txBody>
              <a:bodyPr/>
              <a:lstStyle/>
              <a:p>
                <a:endParaRPr lang="pt-BR"/>
              </a:p>
            </p:txBody>
          </p:sp>
          <p:sp>
            <p:nvSpPr>
              <p:cNvPr id="63678" name="Freeform 1132"/>
              <p:cNvSpPr>
                <a:spLocks/>
              </p:cNvSpPr>
              <p:nvPr/>
            </p:nvSpPr>
            <p:spPr bwMode="auto">
              <a:xfrm>
                <a:off x="1577" y="1867"/>
                <a:ext cx="32" cy="29"/>
              </a:xfrm>
              <a:custGeom>
                <a:avLst/>
                <a:gdLst>
                  <a:gd name="T0" fmla="*/ 0 w 203"/>
                  <a:gd name="T1" fmla="*/ 0 h 171"/>
                  <a:gd name="T2" fmla="*/ 0 w 203"/>
                  <a:gd name="T3" fmla="*/ 0 h 171"/>
                  <a:gd name="T4" fmla="*/ 0 w 203"/>
                  <a:gd name="T5" fmla="*/ 0 h 171"/>
                  <a:gd name="T6" fmla="*/ 0 w 203"/>
                  <a:gd name="T7" fmla="*/ 0 h 171"/>
                  <a:gd name="T8" fmla="*/ 0 w 203"/>
                  <a:gd name="T9" fmla="*/ 0 h 171"/>
                  <a:gd name="T10" fmla="*/ 0 w 203"/>
                  <a:gd name="T11" fmla="*/ 0 h 171"/>
                  <a:gd name="T12" fmla="*/ 0 w 203"/>
                  <a:gd name="T13" fmla="*/ 0 h 171"/>
                  <a:gd name="T14" fmla="*/ 0 w 203"/>
                  <a:gd name="T15" fmla="*/ 0 h 171"/>
                  <a:gd name="T16" fmla="*/ 0 w 203"/>
                  <a:gd name="T17" fmla="*/ 0 h 171"/>
                  <a:gd name="T18" fmla="*/ 0 w 203"/>
                  <a:gd name="T19" fmla="*/ 0 h 171"/>
                  <a:gd name="T20" fmla="*/ 0 w 203"/>
                  <a:gd name="T21" fmla="*/ 0 h 171"/>
                  <a:gd name="T22" fmla="*/ 0 w 203"/>
                  <a:gd name="T23" fmla="*/ 0 h 171"/>
                  <a:gd name="T24" fmla="*/ 0 w 203"/>
                  <a:gd name="T25" fmla="*/ 0 h 171"/>
                  <a:gd name="T26" fmla="*/ 0 w 203"/>
                  <a:gd name="T27" fmla="*/ 0 h 171"/>
                  <a:gd name="T28" fmla="*/ 0 w 203"/>
                  <a:gd name="T29" fmla="*/ 0 h 171"/>
                  <a:gd name="T30" fmla="*/ 0 w 203"/>
                  <a:gd name="T31" fmla="*/ 0 h 171"/>
                  <a:gd name="T32" fmla="*/ 0 w 203"/>
                  <a:gd name="T33" fmla="*/ 0 h 171"/>
                  <a:gd name="T34" fmla="*/ 0 w 203"/>
                  <a:gd name="T35" fmla="*/ 0 h 171"/>
                  <a:gd name="T36" fmla="*/ 0 w 203"/>
                  <a:gd name="T37" fmla="*/ 0 h 171"/>
                  <a:gd name="T38" fmla="*/ 0 w 203"/>
                  <a:gd name="T39" fmla="*/ 0 h 171"/>
                  <a:gd name="T40" fmla="*/ 0 w 203"/>
                  <a:gd name="T41" fmla="*/ 0 h 171"/>
                  <a:gd name="T42" fmla="*/ 0 w 203"/>
                  <a:gd name="T43" fmla="*/ 0 h 171"/>
                  <a:gd name="T44" fmla="*/ 0 w 203"/>
                  <a:gd name="T45" fmla="*/ 0 h 171"/>
                  <a:gd name="T46" fmla="*/ 0 w 203"/>
                  <a:gd name="T47" fmla="*/ 0 h 171"/>
                  <a:gd name="T48" fmla="*/ 0 w 203"/>
                  <a:gd name="T49" fmla="*/ 0 h 171"/>
                  <a:gd name="T50" fmla="*/ 0 w 203"/>
                  <a:gd name="T51" fmla="*/ 0 h 171"/>
                  <a:gd name="T52" fmla="*/ 0 w 203"/>
                  <a:gd name="T53" fmla="*/ 0 h 171"/>
                  <a:gd name="T54" fmla="*/ 0 w 203"/>
                  <a:gd name="T55" fmla="*/ 0 h 171"/>
                  <a:gd name="T56" fmla="*/ 0 w 203"/>
                  <a:gd name="T57" fmla="*/ 0 h 171"/>
                  <a:gd name="T58" fmla="*/ 0 w 203"/>
                  <a:gd name="T59" fmla="*/ 0 h 171"/>
                  <a:gd name="T60" fmla="*/ 0 w 203"/>
                  <a:gd name="T61" fmla="*/ 0 h 171"/>
                  <a:gd name="T62" fmla="*/ 0 w 203"/>
                  <a:gd name="T63" fmla="*/ 0 h 171"/>
                  <a:gd name="T64" fmla="*/ 0 w 203"/>
                  <a:gd name="T65" fmla="*/ 0 h 171"/>
                  <a:gd name="T66" fmla="*/ 0 w 203"/>
                  <a:gd name="T67" fmla="*/ 0 h 171"/>
                  <a:gd name="T68" fmla="*/ 0 w 203"/>
                  <a:gd name="T69" fmla="*/ 0 h 171"/>
                  <a:gd name="T70" fmla="*/ 0 w 203"/>
                  <a:gd name="T71" fmla="*/ 0 h 171"/>
                  <a:gd name="T72" fmla="*/ 0 w 203"/>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71"/>
                  <a:gd name="T113" fmla="*/ 203 w 203"/>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71">
                    <a:moveTo>
                      <a:pt x="87" y="171"/>
                    </a:moveTo>
                    <a:lnTo>
                      <a:pt x="87" y="171"/>
                    </a:lnTo>
                    <a:lnTo>
                      <a:pt x="87" y="167"/>
                    </a:lnTo>
                    <a:lnTo>
                      <a:pt x="87" y="162"/>
                    </a:lnTo>
                    <a:lnTo>
                      <a:pt x="88" y="158"/>
                    </a:lnTo>
                    <a:lnTo>
                      <a:pt x="90" y="154"/>
                    </a:lnTo>
                    <a:lnTo>
                      <a:pt x="91" y="150"/>
                    </a:lnTo>
                    <a:lnTo>
                      <a:pt x="95" y="145"/>
                    </a:lnTo>
                    <a:lnTo>
                      <a:pt x="97" y="141"/>
                    </a:lnTo>
                    <a:lnTo>
                      <a:pt x="100" y="137"/>
                    </a:lnTo>
                    <a:lnTo>
                      <a:pt x="108" y="128"/>
                    </a:lnTo>
                    <a:lnTo>
                      <a:pt x="119" y="119"/>
                    </a:lnTo>
                    <a:lnTo>
                      <a:pt x="129" y="111"/>
                    </a:lnTo>
                    <a:lnTo>
                      <a:pt x="139" y="104"/>
                    </a:lnTo>
                    <a:lnTo>
                      <a:pt x="163" y="89"/>
                    </a:lnTo>
                    <a:lnTo>
                      <a:pt x="185" y="79"/>
                    </a:lnTo>
                    <a:lnTo>
                      <a:pt x="199" y="73"/>
                    </a:lnTo>
                    <a:lnTo>
                      <a:pt x="203" y="72"/>
                    </a:lnTo>
                    <a:lnTo>
                      <a:pt x="171" y="0"/>
                    </a:lnTo>
                    <a:lnTo>
                      <a:pt x="162" y="3"/>
                    </a:lnTo>
                    <a:lnTo>
                      <a:pt x="145" y="11"/>
                    </a:lnTo>
                    <a:lnTo>
                      <a:pt x="119" y="23"/>
                    </a:lnTo>
                    <a:lnTo>
                      <a:pt x="90" y="40"/>
                    </a:lnTo>
                    <a:lnTo>
                      <a:pt x="74" y="52"/>
                    </a:lnTo>
                    <a:lnTo>
                      <a:pt x="59" y="63"/>
                    </a:lnTo>
                    <a:lnTo>
                      <a:pt x="44" y="77"/>
                    </a:lnTo>
                    <a:lnTo>
                      <a:pt x="30" y="91"/>
                    </a:lnTo>
                    <a:lnTo>
                      <a:pt x="24" y="99"/>
                    </a:lnTo>
                    <a:lnTo>
                      <a:pt x="18" y="109"/>
                    </a:lnTo>
                    <a:lnTo>
                      <a:pt x="13" y="118"/>
                    </a:lnTo>
                    <a:lnTo>
                      <a:pt x="9" y="127"/>
                    </a:lnTo>
                    <a:lnTo>
                      <a:pt x="4" y="137"/>
                    </a:lnTo>
                    <a:lnTo>
                      <a:pt x="2" y="148"/>
                    </a:lnTo>
                    <a:lnTo>
                      <a:pt x="1" y="159"/>
                    </a:lnTo>
                    <a:lnTo>
                      <a:pt x="0" y="171"/>
                    </a:lnTo>
                    <a:lnTo>
                      <a:pt x="87" y="171"/>
                    </a:lnTo>
                    <a:close/>
                  </a:path>
                </a:pathLst>
              </a:custGeom>
              <a:solidFill>
                <a:srgbClr val="1F1A17"/>
              </a:solidFill>
              <a:ln w="9525">
                <a:noFill/>
                <a:round/>
                <a:headEnd/>
                <a:tailEnd/>
              </a:ln>
            </p:spPr>
            <p:txBody>
              <a:bodyPr/>
              <a:lstStyle/>
              <a:p>
                <a:endParaRPr lang="pt-BR"/>
              </a:p>
            </p:txBody>
          </p:sp>
          <p:sp>
            <p:nvSpPr>
              <p:cNvPr id="63679" name="Freeform 1133"/>
              <p:cNvSpPr>
                <a:spLocks/>
              </p:cNvSpPr>
              <p:nvPr/>
            </p:nvSpPr>
            <p:spPr bwMode="auto">
              <a:xfrm>
                <a:off x="1577" y="1894"/>
                <a:ext cx="87" cy="18"/>
              </a:xfrm>
              <a:custGeom>
                <a:avLst/>
                <a:gdLst>
                  <a:gd name="T0" fmla="*/ 0 w 559"/>
                  <a:gd name="T1" fmla="*/ 0 h 108"/>
                  <a:gd name="T2" fmla="*/ 0 w 559"/>
                  <a:gd name="T3" fmla="*/ 0 h 108"/>
                  <a:gd name="T4" fmla="*/ 0 w 559"/>
                  <a:gd name="T5" fmla="*/ 0 h 108"/>
                  <a:gd name="T6" fmla="*/ 0 w 559"/>
                  <a:gd name="T7" fmla="*/ 0 h 108"/>
                  <a:gd name="T8" fmla="*/ 0 w 559"/>
                  <a:gd name="T9" fmla="*/ 0 h 108"/>
                  <a:gd name="T10" fmla="*/ 0 w 559"/>
                  <a:gd name="T11" fmla="*/ 0 h 108"/>
                  <a:gd name="T12" fmla="*/ 0 w 559"/>
                  <a:gd name="T13" fmla="*/ 0 h 108"/>
                  <a:gd name="T14" fmla="*/ 0 w 559"/>
                  <a:gd name="T15" fmla="*/ 0 h 108"/>
                  <a:gd name="T16" fmla="*/ 0 w 559"/>
                  <a:gd name="T17" fmla="*/ 0 h 108"/>
                  <a:gd name="T18" fmla="*/ 0 w 559"/>
                  <a:gd name="T19" fmla="*/ 0 h 108"/>
                  <a:gd name="T20" fmla="*/ 0 w 559"/>
                  <a:gd name="T21" fmla="*/ 0 h 108"/>
                  <a:gd name="T22" fmla="*/ 0 w 559"/>
                  <a:gd name="T23" fmla="*/ 0 h 108"/>
                  <a:gd name="T24" fmla="*/ 0 w 559"/>
                  <a:gd name="T25" fmla="*/ 0 h 108"/>
                  <a:gd name="T26" fmla="*/ 0 w 559"/>
                  <a:gd name="T27" fmla="*/ 0 h 108"/>
                  <a:gd name="T28" fmla="*/ 0 w 559"/>
                  <a:gd name="T29" fmla="*/ 0 h 108"/>
                  <a:gd name="T30" fmla="*/ 0 w 559"/>
                  <a:gd name="T31" fmla="*/ 0 h 108"/>
                  <a:gd name="T32" fmla="*/ 0 w 559"/>
                  <a:gd name="T33" fmla="*/ 0 h 108"/>
                  <a:gd name="T34" fmla="*/ 0 w 559"/>
                  <a:gd name="T35" fmla="*/ 0 h 108"/>
                  <a:gd name="T36" fmla="*/ 0 w 559"/>
                  <a:gd name="T37" fmla="*/ 0 h 108"/>
                  <a:gd name="T38" fmla="*/ 0 w 559"/>
                  <a:gd name="T39" fmla="*/ 0 h 108"/>
                  <a:gd name="T40" fmla="*/ 0 w 559"/>
                  <a:gd name="T41" fmla="*/ 0 h 108"/>
                  <a:gd name="T42" fmla="*/ 0 w 559"/>
                  <a:gd name="T43" fmla="*/ 0 h 108"/>
                  <a:gd name="T44" fmla="*/ 0 w 559"/>
                  <a:gd name="T45" fmla="*/ 0 h 108"/>
                  <a:gd name="T46" fmla="*/ 0 w 559"/>
                  <a:gd name="T47" fmla="*/ 0 h 108"/>
                  <a:gd name="T48" fmla="*/ 0 w 559"/>
                  <a:gd name="T49" fmla="*/ 0 h 108"/>
                  <a:gd name="T50" fmla="*/ 0 w 559"/>
                  <a:gd name="T51" fmla="*/ 0 h 108"/>
                  <a:gd name="T52" fmla="*/ 0 w 559"/>
                  <a:gd name="T53" fmla="*/ 0 h 108"/>
                  <a:gd name="T54" fmla="*/ 0 w 559"/>
                  <a:gd name="T55" fmla="*/ 0 h 108"/>
                  <a:gd name="T56" fmla="*/ 0 w 559"/>
                  <a:gd name="T57" fmla="*/ 0 h 108"/>
                  <a:gd name="T58" fmla="*/ 0 w 559"/>
                  <a:gd name="T59" fmla="*/ 0 h 108"/>
                  <a:gd name="T60" fmla="*/ 0 w 559"/>
                  <a:gd name="T61" fmla="*/ 0 h 108"/>
                  <a:gd name="T62" fmla="*/ 0 w 559"/>
                  <a:gd name="T63" fmla="*/ 0 h 108"/>
                  <a:gd name="T64" fmla="*/ 0 w 559"/>
                  <a:gd name="T65" fmla="*/ 0 h 108"/>
                  <a:gd name="T66" fmla="*/ 0 w 559"/>
                  <a:gd name="T67" fmla="*/ 0 h 108"/>
                  <a:gd name="T68" fmla="*/ 0 w 559"/>
                  <a:gd name="T69" fmla="*/ 0 h 108"/>
                  <a:gd name="T70" fmla="*/ 0 w 559"/>
                  <a:gd name="T71" fmla="*/ 0 h 108"/>
                  <a:gd name="T72" fmla="*/ 0 w 559"/>
                  <a:gd name="T73" fmla="*/ 0 h 108"/>
                  <a:gd name="T74" fmla="*/ 0 w 559"/>
                  <a:gd name="T75" fmla="*/ 0 h 108"/>
                  <a:gd name="T76" fmla="*/ 0 w 559"/>
                  <a:gd name="T77" fmla="*/ 0 h 108"/>
                  <a:gd name="T78" fmla="*/ 0 w 559"/>
                  <a:gd name="T79" fmla="*/ 0 h 108"/>
                  <a:gd name="T80" fmla="*/ 0 w 559"/>
                  <a:gd name="T81" fmla="*/ 0 h 108"/>
                  <a:gd name="T82" fmla="*/ 0 w 559"/>
                  <a:gd name="T83" fmla="*/ 0 h 108"/>
                  <a:gd name="T84" fmla="*/ 0 w 559"/>
                  <a:gd name="T85" fmla="*/ 0 h 108"/>
                  <a:gd name="T86" fmla="*/ 0 w 559"/>
                  <a:gd name="T87" fmla="*/ 0 h 108"/>
                  <a:gd name="T88" fmla="*/ 0 w 559"/>
                  <a:gd name="T89" fmla="*/ 0 h 108"/>
                  <a:gd name="T90" fmla="*/ 0 w 559"/>
                  <a:gd name="T91" fmla="*/ 0 h 108"/>
                  <a:gd name="T92" fmla="*/ 0 w 559"/>
                  <a:gd name="T93" fmla="*/ 0 h 108"/>
                  <a:gd name="T94" fmla="*/ 0 w 559"/>
                  <a:gd name="T95" fmla="*/ 0 h 108"/>
                  <a:gd name="T96" fmla="*/ 0 w 559"/>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8"/>
                  <a:gd name="T149" fmla="*/ 559 w 559"/>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8">
                    <a:moveTo>
                      <a:pt x="550" y="22"/>
                    </a:moveTo>
                    <a:lnTo>
                      <a:pt x="550" y="22"/>
                    </a:lnTo>
                    <a:lnTo>
                      <a:pt x="511" y="25"/>
                    </a:lnTo>
                    <a:lnTo>
                      <a:pt x="445" y="29"/>
                    </a:lnTo>
                    <a:lnTo>
                      <a:pt x="406" y="30"/>
                    </a:lnTo>
                    <a:lnTo>
                      <a:pt x="363" y="31"/>
                    </a:lnTo>
                    <a:lnTo>
                      <a:pt x="320" y="31"/>
                    </a:lnTo>
                    <a:lnTo>
                      <a:pt x="275" y="30"/>
                    </a:lnTo>
                    <a:lnTo>
                      <a:pt x="233" y="28"/>
                    </a:lnTo>
                    <a:lnTo>
                      <a:pt x="192" y="26"/>
                    </a:lnTo>
                    <a:lnTo>
                      <a:pt x="173" y="24"/>
                    </a:lnTo>
                    <a:lnTo>
                      <a:pt x="155" y="22"/>
                    </a:lnTo>
                    <a:lnTo>
                      <a:pt x="139" y="19"/>
                    </a:lnTo>
                    <a:lnTo>
                      <a:pt x="124" y="16"/>
                    </a:lnTo>
                    <a:lnTo>
                      <a:pt x="111" y="13"/>
                    </a:lnTo>
                    <a:lnTo>
                      <a:pt x="100" y="10"/>
                    </a:lnTo>
                    <a:lnTo>
                      <a:pt x="91" y="7"/>
                    </a:lnTo>
                    <a:lnTo>
                      <a:pt x="87" y="3"/>
                    </a:lnTo>
                    <a:lnTo>
                      <a:pt x="84" y="1"/>
                    </a:lnTo>
                    <a:lnTo>
                      <a:pt x="82" y="0"/>
                    </a:lnTo>
                    <a:lnTo>
                      <a:pt x="84" y="3"/>
                    </a:lnTo>
                    <a:lnTo>
                      <a:pt x="85" y="6"/>
                    </a:lnTo>
                    <a:lnTo>
                      <a:pt x="87" y="8"/>
                    </a:lnTo>
                    <a:lnTo>
                      <a:pt x="87" y="10"/>
                    </a:lnTo>
                    <a:lnTo>
                      <a:pt x="0" y="10"/>
                    </a:lnTo>
                    <a:lnTo>
                      <a:pt x="1" y="19"/>
                    </a:lnTo>
                    <a:lnTo>
                      <a:pt x="3" y="28"/>
                    </a:lnTo>
                    <a:lnTo>
                      <a:pt x="6" y="37"/>
                    </a:lnTo>
                    <a:lnTo>
                      <a:pt x="13" y="47"/>
                    </a:lnTo>
                    <a:lnTo>
                      <a:pt x="24" y="58"/>
                    </a:lnTo>
                    <a:lnTo>
                      <a:pt x="38" y="68"/>
                    </a:lnTo>
                    <a:lnTo>
                      <a:pt x="53" y="76"/>
                    </a:lnTo>
                    <a:lnTo>
                      <a:pt x="69" y="82"/>
                    </a:lnTo>
                    <a:lnTo>
                      <a:pt x="85" y="87"/>
                    </a:lnTo>
                    <a:lnTo>
                      <a:pt x="104" y="91"/>
                    </a:lnTo>
                    <a:lnTo>
                      <a:pt x="122" y="94"/>
                    </a:lnTo>
                    <a:lnTo>
                      <a:pt x="141" y="97"/>
                    </a:lnTo>
                    <a:lnTo>
                      <a:pt x="162" y="100"/>
                    </a:lnTo>
                    <a:lnTo>
                      <a:pt x="184" y="102"/>
                    </a:lnTo>
                    <a:lnTo>
                      <a:pt x="227" y="105"/>
                    </a:lnTo>
                    <a:lnTo>
                      <a:pt x="273" y="107"/>
                    </a:lnTo>
                    <a:lnTo>
                      <a:pt x="319" y="108"/>
                    </a:lnTo>
                    <a:lnTo>
                      <a:pt x="365" y="107"/>
                    </a:lnTo>
                    <a:lnTo>
                      <a:pt x="408" y="106"/>
                    </a:lnTo>
                    <a:lnTo>
                      <a:pt x="449" y="105"/>
                    </a:lnTo>
                    <a:lnTo>
                      <a:pt x="517" y="102"/>
                    </a:lnTo>
                    <a:lnTo>
                      <a:pt x="559" y="99"/>
                    </a:lnTo>
                    <a:lnTo>
                      <a:pt x="550" y="22"/>
                    </a:lnTo>
                    <a:close/>
                  </a:path>
                </a:pathLst>
              </a:custGeom>
              <a:solidFill>
                <a:srgbClr val="1F1A17"/>
              </a:solidFill>
              <a:ln w="9525">
                <a:noFill/>
                <a:round/>
                <a:headEnd/>
                <a:tailEnd/>
              </a:ln>
            </p:spPr>
            <p:txBody>
              <a:bodyPr/>
              <a:lstStyle/>
              <a:p>
                <a:endParaRPr lang="pt-BR"/>
              </a:p>
            </p:txBody>
          </p:sp>
          <p:sp>
            <p:nvSpPr>
              <p:cNvPr id="63680" name="Freeform 1134"/>
              <p:cNvSpPr>
                <a:spLocks/>
              </p:cNvSpPr>
              <p:nvPr/>
            </p:nvSpPr>
            <p:spPr bwMode="auto">
              <a:xfrm>
                <a:off x="1623" y="1881"/>
                <a:ext cx="52" cy="29"/>
              </a:xfrm>
              <a:custGeom>
                <a:avLst/>
                <a:gdLst>
                  <a:gd name="T0" fmla="*/ 0 w 330"/>
                  <a:gd name="T1" fmla="*/ 0 h 174"/>
                  <a:gd name="T2" fmla="*/ 0 w 330"/>
                  <a:gd name="T3" fmla="*/ 0 h 174"/>
                  <a:gd name="T4" fmla="*/ 0 w 330"/>
                  <a:gd name="T5" fmla="*/ 0 h 174"/>
                  <a:gd name="T6" fmla="*/ 0 w 330"/>
                  <a:gd name="T7" fmla="*/ 0 h 174"/>
                  <a:gd name="T8" fmla="*/ 0 w 330"/>
                  <a:gd name="T9" fmla="*/ 0 h 174"/>
                  <a:gd name="T10" fmla="*/ 0 w 330"/>
                  <a:gd name="T11" fmla="*/ 0 h 174"/>
                  <a:gd name="T12" fmla="*/ 0 w 330"/>
                  <a:gd name="T13" fmla="*/ 0 h 174"/>
                  <a:gd name="T14" fmla="*/ 0 w 330"/>
                  <a:gd name="T15" fmla="*/ 0 h 174"/>
                  <a:gd name="T16" fmla="*/ 0 w 330"/>
                  <a:gd name="T17" fmla="*/ 0 h 174"/>
                  <a:gd name="T18" fmla="*/ 0 w 330"/>
                  <a:gd name="T19" fmla="*/ 0 h 174"/>
                  <a:gd name="T20" fmla="*/ 0 w 330"/>
                  <a:gd name="T21" fmla="*/ 0 h 174"/>
                  <a:gd name="T22" fmla="*/ 0 w 330"/>
                  <a:gd name="T23" fmla="*/ 0 h 174"/>
                  <a:gd name="T24" fmla="*/ 0 w 330"/>
                  <a:gd name="T25" fmla="*/ 0 h 174"/>
                  <a:gd name="T26" fmla="*/ 0 w 330"/>
                  <a:gd name="T27" fmla="*/ 0 h 174"/>
                  <a:gd name="T28" fmla="*/ 0 w 330"/>
                  <a:gd name="T29" fmla="*/ 0 h 174"/>
                  <a:gd name="T30" fmla="*/ 0 w 330"/>
                  <a:gd name="T31" fmla="*/ 0 h 174"/>
                  <a:gd name="T32" fmla="*/ 0 w 330"/>
                  <a:gd name="T33" fmla="*/ 0 h 174"/>
                  <a:gd name="T34" fmla="*/ 0 w 330"/>
                  <a:gd name="T35" fmla="*/ 0 h 174"/>
                  <a:gd name="T36" fmla="*/ 0 w 330"/>
                  <a:gd name="T37" fmla="*/ 0 h 174"/>
                  <a:gd name="T38" fmla="*/ 0 w 330"/>
                  <a:gd name="T39" fmla="*/ 0 h 174"/>
                  <a:gd name="T40" fmla="*/ 0 w 330"/>
                  <a:gd name="T41" fmla="*/ 0 h 174"/>
                  <a:gd name="T42" fmla="*/ 0 w 330"/>
                  <a:gd name="T43" fmla="*/ 0 h 174"/>
                  <a:gd name="T44" fmla="*/ 0 w 330"/>
                  <a:gd name="T45" fmla="*/ 0 h 174"/>
                  <a:gd name="T46" fmla="*/ 0 w 330"/>
                  <a:gd name="T47" fmla="*/ 0 h 174"/>
                  <a:gd name="T48" fmla="*/ 0 w 330"/>
                  <a:gd name="T49" fmla="*/ 0 h 174"/>
                  <a:gd name="T50" fmla="*/ 0 w 330"/>
                  <a:gd name="T51" fmla="*/ 0 h 174"/>
                  <a:gd name="T52" fmla="*/ 0 w 330"/>
                  <a:gd name="T53" fmla="*/ 0 h 174"/>
                  <a:gd name="T54" fmla="*/ 0 w 330"/>
                  <a:gd name="T55" fmla="*/ 0 h 174"/>
                  <a:gd name="T56" fmla="*/ 0 w 330"/>
                  <a:gd name="T57" fmla="*/ 0 h 174"/>
                  <a:gd name="T58" fmla="*/ 0 w 330"/>
                  <a:gd name="T59" fmla="*/ 0 h 174"/>
                  <a:gd name="T60" fmla="*/ 0 w 330"/>
                  <a:gd name="T61" fmla="*/ 0 h 174"/>
                  <a:gd name="T62" fmla="*/ 0 w 330"/>
                  <a:gd name="T63" fmla="*/ 0 h 174"/>
                  <a:gd name="T64" fmla="*/ 0 w 330"/>
                  <a:gd name="T65" fmla="*/ 0 h 174"/>
                  <a:gd name="T66" fmla="*/ 0 w 330"/>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0"/>
                  <a:gd name="T103" fmla="*/ 0 h 174"/>
                  <a:gd name="T104" fmla="*/ 330 w 330"/>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0" h="174">
                    <a:moveTo>
                      <a:pt x="5" y="77"/>
                    </a:moveTo>
                    <a:lnTo>
                      <a:pt x="5" y="77"/>
                    </a:lnTo>
                    <a:lnTo>
                      <a:pt x="28" y="77"/>
                    </a:lnTo>
                    <a:lnTo>
                      <a:pt x="51" y="76"/>
                    </a:lnTo>
                    <a:lnTo>
                      <a:pt x="71" y="77"/>
                    </a:lnTo>
                    <a:lnTo>
                      <a:pt x="91" y="78"/>
                    </a:lnTo>
                    <a:lnTo>
                      <a:pt x="109" y="79"/>
                    </a:lnTo>
                    <a:lnTo>
                      <a:pt x="125" y="82"/>
                    </a:lnTo>
                    <a:lnTo>
                      <a:pt x="141" y="84"/>
                    </a:lnTo>
                    <a:lnTo>
                      <a:pt x="156" y="86"/>
                    </a:lnTo>
                    <a:lnTo>
                      <a:pt x="170" y="89"/>
                    </a:lnTo>
                    <a:lnTo>
                      <a:pt x="182" y="92"/>
                    </a:lnTo>
                    <a:lnTo>
                      <a:pt x="193" y="95"/>
                    </a:lnTo>
                    <a:lnTo>
                      <a:pt x="203" y="98"/>
                    </a:lnTo>
                    <a:lnTo>
                      <a:pt x="212" y="102"/>
                    </a:lnTo>
                    <a:lnTo>
                      <a:pt x="220" y="105"/>
                    </a:lnTo>
                    <a:lnTo>
                      <a:pt x="226" y="109"/>
                    </a:lnTo>
                    <a:lnTo>
                      <a:pt x="232" y="112"/>
                    </a:lnTo>
                    <a:lnTo>
                      <a:pt x="236" y="115"/>
                    </a:lnTo>
                    <a:lnTo>
                      <a:pt x="240" y="117"/>
                    </a:lnTo>
                    <a:lnTo>
                      <a:pt x="242" y="120"/>
                    </a:lnTo>
                    <a:lnTo>
                      <a:pt x="244" y="121"/>
                    </a:lnTo>
                    <a:lnTo>
                      <a:pt x="244" y="122"/>
                    </a:lnTo>
                    <a:lnTo>
                      <a:pt x="244" y="120"/>
                    </a:lnTo>
                    <a:lnTo>
                      <a:pt x="243" y="117"/>
                    </a:lnTo>
                    <a:lnTo>
                      <a:pt x="244" y="113"/>
                    </a:lnTo>
                    <a:lnTo>
                      <a:pt x="245" y="109"/>
                    </a:lnTo>
                    <a:lnTo>
                      <a:pt x="248" y="104"/>
                    </a:lnTo>
                    <a:lnTo>
                      <a:pt x="251" y="101"/>
                    </a:lnTo>
                    <a:lnTo>
                      <a:pt x="254" y="99"/>
                    </a:lnTo>
                    <a:lnTo>
                      <a:pt x="257" y="98"/>
                    </a:lnTo>
                    <a:lnTo>
                      <a:pt x="258" y="97"/>
                    </a:lnTo>
                    <a:lnTo>
                      <a:pt x="267" y="174"/>
                    </a:lnTo>
                    <a:lnTo>
                      <a:pt x="278" y="172"/>
                    </a:lnTo>
                    <a:lnTo>
                      <a:pt x="289" y="169"/>
                    </a:lnTo>
                    <a:lnTo>
                      <a:pt x="300" y="164"/>
                    </a:lnTo>
                    <a:lnTo>
                      <a:pt x="310" y="158"/>
                    </a:lnTo>
                    <a:lnTo>
                      <a:pt x="319" y="149"/>
                    </a:lnTo>
                    <a:lnTo>
                      <a:pt x="325" y="137"/>
                    </a:lnTo>
                    <a:lnTo>
                      <a:pt x="329" y="126"/>
                    </a:lnTo>
                    <a:lnTo>
                      <a:pt x="330" y="114"/>
                    </a:lnTo>
                    <a:lnTo>
                      <a:pt x="328" y="104"/>
                    </a:lnTo>
                    <a:lnTo>
                      <a:pt x="325" y="94"/>
                    </a:lnTo>
                    <a:lnTo>
                      <a:pt x="320" y="85"/>
                    </a:lnTo>
                    <a:lnTo>
                      <a:pt x="314" y="76"/>
                    </a:lnTo>
                    <a:lnTo>
                      <a:pt x="307" y="69"/>
                    </a:lnTo>
                    <a:lnTo>
                      <a:pt x="300" y="62"/>
                    </a:lnTo>
                    <a:lnTo>
                      <a:pt x="291" y="55"/>
                    </a:lnTo>
                    <a:lnTo>
                      <a:pt x="282" y="49"/>
                    </a:lnTo>
                    <a:lnTo>
                      <a:pt x="272" y="43"/>
                    </a:lnTo>
                    <a:lnTo>
                      <a:pt x="260" y="37"/>
                    </a:lnTo>
                    <a:lnTo>
                      <a:pt x="249" y="32"/>
                    </a:lnTo>
                    <a:lnTo>
                      <a:pt x="235" y="27"/>
                    </a:lnTo>
                    <a:lnTo>
                      <a:pt x="221" y="23"/>
                    </a:lnTo>
                    <a:lnTo>
                      <a:pt x="206" y="18"/>
                    </a:lnTo>
                    <a:lnTo>
                      <a:pt x="190" y="14"/>
                    </a:lnTo>
                    <a:lnTo>
                      <a:pt x="174" y="10"/>
                    </a:lnTo>
                    <a:lnTo>
                      <a:pt x="156" y="7"/>
                    </a:lnTo>
                    <a:lnTo>
                      <a:pt x="138" y="5"/>
                    </a:lnTo>
                    <a:lnTo>
                      <a:pt x="117" y="3"/>
                    </a:lnTo>
                    <a:lnTo>
                      <a:pt x="97" y="1"/>
                    </a:lnTo>
                    <a:lnTo>
                      <a:pt x="74" y="0"/>
                    </a:lnTo>
                    <a:lnTo>
                      <a:pt x="51" y="0"/>
                    </a:lnTo>
                    <a:lnTo>
                      <a:pt x="27" y="0"/>
                    </a:lnTo>
                    <a:lnTo>
                      <a:pt x="0" y="1"/>
                    </a:lnTo>
                    <a:lnTo>
                      <a:pt x="5" y="77"/>
                    </a:lnTo>
                    <a:close/>
                  </a:path>
                </a:pathLst>
              </a:custGeom>
              <a:solidFill>
                <a:srgbClr val="1F1A17"/>
              </a:solidFill>
              <a:ln w="9525">
                <a:noFill/>
                <a:round/>
                <a:headEnd/>
                <a:tailEnd/>
              </a:ln>
            </p:spPr>
            <p:txBody>
              <a:bodyPr/>
              <a:lstStyle/>
              <a:p>
                <a:endParaRPr lang="pt-BR"/>
              </a:p>
            </p:txBody>
          </p:sp>
          <p:sp>
            <p:nvSpPr>
              <p:cNvPr id="63681" name="Freeform 1135"/>
              <p:cNvSpPr>
                <a:spLocks/>
              </p:cNvSpPr>
              <p:nvPr/>
            </p:nvSpPr>
            <p:spPr bwMode="auto">
              <a:xfrm>
                <a:off x="1579" y="1881"/>
                <a:ext cx="45" cy="52"/>
              </a:xfrm>
              <a:custGeom>
                <a:avLst/>
                <a:gdLst>
                  <a:gd name="T0" fmla="*/ 0 w 289"/>
                  <a:gd name="T1" fmla="*/ 0 h 307"/>
                  <a:gd name="T2" fmla="*/ 0 w 289"/>
                  <a:gd name="T3" fmla="*/ 0 h 307"/>
                  <a:gd name="T4" fmla="*/ 0 w 289"/>
                  <a:gd name="T5" fmla="*/ 0 h 307"/>
                  <a:gd name="T6" fmla="*/ 0 w 289"/>
                  <a:gd name="T7" fmla="*/ 0 h 307"/>
                  <a:gd name="T8" fmla="*/ 0 w 289"/>
                  <a:gd name="T9" fmla="*/ 0 h 307"/>
                  <a:gd name="T10" fmla="*/ 0 w 289"/>
                  <a:gd name="T11" fmla="*/ 0 h 307"/>
                  <a:gd name="T12" fmla="*/ 0 w 289"/>
                  <a:gd name="T13" fmla="*/ 0 h 307"/>
                  <a:gd name="T14" fmla="*/ 0 w 289"/>
                  <a:gd name="T15" fmla="*/ 0 h 307"/>
                  <a:gd name="T16" fmla="*/ 0 w 289"/>
                  <a:gd name="T17" fmla="*/ 0 h 307"/>
                  <a:gd name="T18" fmla="*/ 0 w 289"/>
                  <a:gd name="T19" fmla="*/ 0 h 307"/>
                  <a:gd name="T20" fmla="*/ 0 w 289"/>
                  <a:gd name="T21" fmla="*/ 0 h 307"/>
                  <a:gd name="T22" fmla="*/ 0 w 289"/>
                  <a:gd name="T23" fmla="*/ 0 h 307"/>
                  <a:gd name="T24" fmla="*/ 0 w 289"/>
                  <a:gd name="T25" fmla="*/ 0 h 307"/>
                  <a:gd name="T26" fmla="*/ 0 w 289"/>
                  <a:gd name="T27" fmla="*/ 0 h 307"/>
                  <a:gd name="T28" fmla="*/ 0 w 289"/>
                  <a:gd name="T29" fmla="*/ 0 h 307"/>
                  <a:gd name="T30" fmla="*/ 0 w 289"/>
                  <a:gd name="T31" fmla="*/ 0 h 307"/>
                  <a:gd name="T32" fmla="*/ 0 w 289"/>
                  <a:gd name="T33" fmla="*/ 0 h 307"/>
                  <a:gd name="T34" fmla="*/ 0 w 289"/>
                  <a:gd name="T35" fmla="*/ 0 h 307"/>
                  <a:gd name="T36" fmla="*/ 0 w 289"/>
                  <a:gd name="T37" fmla="*/ 0 h 307"/>
                  <a:gd name="T38" fmla="*/ 0 w 289"/>
                  <a:gd name="T39" fmla="*/ 0 h 307"/>
                  <a:gd name="T40" fmla="*/ 0 w 289"/>
                  <a:gd name="T41" fmla="*/ 0 h 307"/>
                  <a:gd name="T42" fmla="*/ 0 w 289"/>
                  <a:gd name="T43" fmla="*/ 0 h 307"/>
                  <a:gd name="T44" fmla="*/ 0 w 289"/>
                  <a:gd name="T45" fmla="*/ 0 h 307"/>
                  <a:gd name="T46" fmla="*/ 0 w 289"/>
                  <a:gd name="T47" fmla="*/ 0 h 307"/>
                  <a:gd name="T48" fmla="*/ 0 w 289"/>
                  <a:gd name="T49" fmla="*/ 0 h 307"/>
                  <a:gd name="T50" fmla="*/ 0 w 289"/>
                  <a:gd name="T51" fmla="*/ 0 h 307"/>
                  <a:gd name="T52" fmla="*/ 0 w 289"/>
                  <a:gd name="T53" fmla="*/ 0 h 307"/>
                  <a:gd name="T54" fmla="*/ 0 w 289"/>
                  <a:gd name="T55" fmla="*/ 0 h 307"/>
                  <a:gd name="T56" fmla="*/ 0 w 289"/>
                  <a:gd name="T57" fmla="*/ 0 h 307"/>
                  <a:gd name="T58" fmla="*/ 0 w 289"/>
                  <a:gd name="T59" fmla="*/ 0 h 307"/>
                  <a:gd name="T60" fmla="*/ 0 w 289"/>
                  <a:gd name="T61" fmla="*/ 0 h 307"/>
                  <a:gd name="T62" fmla="*/ 0 w 289"/>
                  <a:gd name="T63" fmla="*/ 0 h 307"/>
                  <a:gd name="T64" fmla="*/ 0 w 289"/>
                  <a:gd name="T65" fmla="*/ 0 h 307"/>
                  <a:gd name="T66" fmla="*/ 0 w 289"/>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7"/>
                  <a:gd name="T104" fmla="*/ 289 w 28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7">
                    <a:moveTo>
                      <a:pt x="272" y="230"/>
                    </a:moveTo>
                    <a:lnTo>
                      <a:pt x="272" y="230"/>
                    </a:lnTo>
                    <a:lnTo>
                      <a:pt x="241" y="230"/>
                    </a:lnTo>
                    <a:lnTo>
                      <a:pt x="214" y="229"/>
                    </a:lnTo>
                    <a:lnTo>
                      <a:pt x="190" y="227"/>
                    </a:lnTo>
                    <a:lnTo>
                      <a:pt x="168" y="224"/>
                    </a:lnTo>
                    <a:lnTo>
                      <a:pt x="148" y="220"/>
                    </a:lnTo>
                    <a:lnTo>
                      <a:pt x="132" y="215"/>
                    </a:lnTo>
                    <a:lnTo>
                      <a:pt x="119" y="210"/>
                    </a:lnTo>
                    <a:lnTo>
                      <a:pt x="108" y="205"/>
                    </a:lnTo>
                    <a:lnTo>
                      <a:pt x="100" y="199"/>
                    </a:lnTo>
                    <a:lnTo>
                      <a:pt x="95" y="194"/>
                    </a:lnTo>
                    <a:lnTo>
                      <a:pt x="91" y="190"/>
                    </a:lnTo>
                    <a:lnTo>
                      <a:pt x="88" y="186"/>
                    </a:lnTo>
                    <a:lnTo>
                      <a:pt x="87" y="183"/>
                    </a:lnTo>
                    <a:lnTo>
                      <a:pt x="87" y="179"/>
                    </a:lnTo>
                    <a:lnTo>
                      <a:pt x="87" y="175"/>
                    </a:lnTo>
                    <a:lnTo>
                      <a:pt x="87" y="170"/>
                    </a:lnTo>
                    <a:lnTo>
                      <a:pt x="89" y="164"/>
                    </a:lnTo>
                    <a:lnTo>
                      <a:pt x="92" y="158"/>
                    </a:lnTo>
                    <a:lnTo>
                      <a:pt x="97" y="151"/>
                    </a:lnTo>
                    <a:lnTo>
                      <a:pt x="104" y="144"/>
                    </a:lnTo>
                    <a:lnTo>
                      <a:pt x="112" y="136"/>
                    </a:lnTo>
                    <a:lnTo>
                      <a:pt x="121" y="128"/>
                    </a:lnTo>
                    <a:lnTo>
                      <a:pt x="131" y="121"/>
                    </a:lnTo>
                    <a:lnTo>
                      <a:pt x="144" y="114"/>
                    </a:lnTo>
                    <a:lnTo>
                      <a:pt x="157" y="107"/>
                    </a:lnTo>
                    <a:lnTo>
                      <a:pt x="173" y="100"/>
                    </a:lnTo>
                    <a:lnTo>
                      <a:pt x="190" y="95"/>
                    </a:lnTo>
                    <a:lnTo>
                      <a:pt x="208" y="90"/>
                    </a:lnTo>
                    <a:lnTo>
                      <a:pt x="226" y="85"/>
                    </a:lnTo>
                    <a:lnTo>
                      <a:pt x="247" y="82"/>
                    </a:lnTo>
                    <a:lnTo>
                      <a:pt x="267" y="78"/>
                    </a:lnTo>
                    <a:lnTo>
                      <a:pt x="289" y="76"/>
                    </a:lnTo>
                    <a:lnTo>
                      <a:pt x="284" y="0"/>
                    </a:lnTo>
                    <a:lnTo>
                      <a:pt x="258" y="2"/>
                    </a:lnTo>
                    <a:lnTo>
                      <a:pt x="232" y="5"/>
                    </a:lnTo>
                    <a:lnTo>
                      <a:pt x="207" y="9"/>
                    </a:lnTo>
                    <a:lnTo>
                      <a:pt x="183" y="15"/>
                    </a:lnTo>
                    <a:lnTo>
                      <a:pt x="160" y="23"/>
                    </a:lnTo>
                    <a:lnTo>
                      <a:pt x="138" y="30"/>
                    </a:lnTo>
                    <a:lnTo>
                      <a:pt x="119" y="39"/>
                    </a:lnTo>
                    <a:lnTo>
                      <a:pt x="99" y="48"/>
                    </a:lnTo>
                    <a:lnTo>
                      <a:pt x="82" y="58"/>
                    </a:lnTo>
                    <a:lnTo>
                      <a:pt x="65" y="69"/>
                    </a:lnTo>
                    <a:lnTo>
                      <a:pt x="50" y="82"/>
                    </a:lnTo>
                    <a:lnTo>
                      <a:pt x="37" y="94"/>
                    </a:lnTo>
                    <a:lnTo>
                      <a:pt x="26" y="107"/>
                    </a:lnTo>
                    <a:lnTo>
                      <a:pt x="16" y="121"/>
                    </a:lnTo>
                    <a:lnTo>
                      <a:pt x="8" y="136"/>
                    </a:lnTo>
                    <a:lnTo>
                      <a:pt x="3" y="152"/>
                    </a:lnTo>
                    <a:lnTo>
                      <a:pt x="0" y="168"/>
                    </a:lnTo>
                    <a:lnTo>
                      <a:pt x="0" y="185"/>
                    </a:lnTo>
                    <a:lnTo>
                      <a:pt x="3" y="201"/>
                    </a:lnTo>
                    <a:lnTo>
                      <a:pt x="9" y="218"/>
                    </a:lnTo>
                    <a:lnTo>
                      <a:pt x="18" y="233"/>
                    </a:lnTo>
                    <a:lnTo>
                      <a:pt x="30" y="247"/>
                    </a:lnTo>
                    <a:lnTo>
                      <a:pt x="45" y="259"/>
                    </a:lnTo>
                    <a:lnTo>
                      <a:pt x="63" y="270"/>
                    </a:lnTo>
                    <a:lnTo>
                      <a:pt x="81" y="280"/>
                    </a:lnTo>
                    <a:lnTo>
                      <a:pt x="103" y="287"/>
                    </a:lnTo>
                    <a:lnTo>
                      <a:pt x="125" y="294"/>
                    </a:lnTo>
                    <a:lnTo>
                      <a:pt x="151" y="299"/>
                    </a:lnTo>
                    <a:lnTo>
                      <a:pt x="178" y="303"/>
                    </a:lnTo>
                    <a:lnTo>
                      <a:pt x="207" y="306"/>
                    </a:lnTo>
                    <a:lnTo>
                      <a:pt x="239" y="307"/>
                    </a:lnTo>
                    <a:lnTo>
                      <a:pt x="273" y="307"/>
                    </a:lnTo>
                    <a:lnTo>
                      <a:pt x="272" y="230"/>
                    </a:lnTo>
                    <a:close/>
                  </a:path>
                </a:pathLst>
              </a:custGeom>
              <a:solidFill>
                <a:srgbClr val="1F1A17"/>
              </a:solidFill>
              <a:ln w="9525">
                <a:noFill/>
                <a:round/>
                <a:headEnd/>
                <a:tailEnd/>
              </a:ln>
            </p:spPr>
            <p:txBody>
              <a:bodyPr/>
              <a:lstStyle/>
              <a:p>
                <a:endParaRPr lang="pt-BR"/>
              </a:p>
            </p:txBody>
          </p:sp>
          <p:sp>
            <p:nvSpPr>
              <p:cNvPr id="63682" name="Freeform 1136"/>
              <p:cNvSpPr>
                <a:spLocks/>
              </p:cNvSpPr>
              <p:nvPr/>
            </p:nvSpPr>
            <p:spPr bwMode="auto">
              <a:xfrm>
                <a:off x="1621" y="1905"/>
                <a:ext cx="50" cy="28"/>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6" y="78"/>
                    </a:moveTo>
                    <a:lnTo>
                      <a:pt x="36" y="78"/>
                    </a:lnTo>
                    <a:lnTo>
                      <a:pt x="95" y="79"/>
                    </a:lnTo>
                    <a:lnTo>
                      <a:pt x="144" y="81"/>
                    </a:lnTo>
                    <a:lnTo>
                      <a:pt x="165" y="83"/>
                    </a:lnTo>
                    <a:lnTo>
                      <a:pt x="184" y="85"/>
                    </a:lnTo>
                    <a:lnTo>
                      <a:pt x="201" y="88"/>
                    </a:lnTo>
                    <a:lnTo>
                      <a:pt x="215" y="90"/>
                    </a:lnTo>
                    <a:lnTo>
                      <a:pt x="228" y="93"/>
                    </a:lnTo>
                    <a:lnTo>
                      <a:pt x="237" y="95"/>
                    </a:lnTo>
                    <a:lnTo>
                      <a:pt x="244" y="97"/>
                    </a:lnTo>
                    <a:lnTo>
                      <a:pt x="247" y="99"/>
                    </a:lnTo>
                    <a:lnTo>
                      <a:pt x="242" y="95"/>
                    </a:lnTo>
                    <a:lnTo>
                      <a:pt x="238" y="85"/>
                    </a:lnTo>
                    <a:lnTo>
                      <a:pt x="239" y="72"/>
                    </a:lnTo>
                    <a:lnTo>
                      <a:pt x="242" y="63"/>
                    </a:lnTo>
                    <a:lnTo>
                      <a:pt x="246" y="60"/>
                    </a:lnTo>
                    <a:lnTo>
                      <a:pt x="241" y="62"/>
                    </a:lnTo>
                    <a:lnTo>
                      <a:pt x="234" y="66"/>
                    </a:lnTo>
                    <a:lnTo>
                      <a:pt x="224" y="69"/>
                    </a:lnTo>
                    <a:lnTo>
                      <a:pt x="212" y="72"/>
                    </a:lnTo>
                    <a:lnTo>
                      <a:pt x="197" y="75"/>
                    </a:lnTo>
                    <a:lnTo>
                      <a:pt x="179" y="78"/>
                    </a:lnTo>
                    <a:lnTo>
                      <a:pt x="160" y="80"/>
                    </a:lnTo>
                    <a:lnTo>
                      <a:pt x="139" y="83"/>
                    </a:lnTo>
                    <a:lnTo>
                      <a:pt x="115" y="85"/>
                    </a:lnTo>
                    <a:lnTo>
                      <a:pt x="62" y="88"/>
                    </a:lnTo>
                    <a:lnTo>
                      <a:pt x="0" y="90"/>
                    </a:lnTo>
                    <a:lnTo>
                      <a:pt x="1" y="167"/>
                    </a:lnTo>
                    <a:lnTo>
                      <a:pt x="66" y="165"/>
                    </a:lnTo>
                    <a:lnTo>
                      <a:pt x="123" y="162"/>
                    </a:lnTo>
                    <a:lnTo>
                      <a:pt x="149" y="159"/>
                    </a:lnTo>
                    <a:lnTo>
                      <a:pt x="173" y="156"/>
                    </a:lnTo>
                    <a:lnTo>
                      <a:pt x="194" y="153"/>
                    </a:lnTo>
                    <a:lnTo>
                      <a:pt x="215" y="150"/>
                    </a:lnTo>
                    <a:lnTo>
                      <a:pt x="233" y="146"/>
                    </a:lnTo>
                    <a:lnTo>
                      <a:pt x="249" y="142"/>
                    </a:lnTo>
                    <a:lnTo>
                      <a:pt x="264" y="138"/>
                    </a:lnTo>
                    <a:lnTo>
                      <a:pt x="278" y="133"/>
                    </a:lnTo>
                    <a:lnTo>
                      <a:pt x="290" y="126"/>
                    </a:lnTo>
                    <a:lnTo>
                      <a:pt x="302" y="119"/>
                    </a:lnTo>
                    <a:lnTo>
                      <a:pt x="313" y="108"/>
                    </a:lnTo>
                    <a:lnTo>
                      <a:pt x="322" y="91"/>
                    </a:lnTo>
                    <a:lnTo>
                      <a:pt x="324" y="71"/>
                    </a:lnTo>
                    <a:lnTo>
                      <a:pt x="314" y="52"/>
                    </a:lnTo>
                    <a:lnTo>
                      <a:pt x="303" y="41"/>
                    </a:lnTo>
                    <a:lnTo>
                      <a:pt x="292" y="33"/>
                    </a:lnTo>
                    <a:lnTo>
                      <a:pt x="278" y="27"/>
                    </a:lnTo>
                    <a:lnTo>
                      <a:pt x="265" y="22"/>
                    </a:lnTo>
                    <a:lnTo>
                      <a:pt x="250" y="18"/>
                    </a:lnTo>
                    <a:lnTo>
                      <a:pt x="233" y="15"/>
                    </a:lnTo>
                    <a:lnTo>
                      <a:pt x="216" y="12"/>
                    </a:lnTo>
                    <a:lnTo>
                      <a:pt x="196" y="9"/>
                    </a:lnTo>
                    <a:lnTo>
                      <a:pt x="174" y="7"/>
                    </a:lnTo>
                    <a:lnTo>
                      <a:pt x="150" y="5"/>
                    </a:lnTo>
                    <a:lnTo>
                      <a:pt x="97" y="2"/>
                    </a:lnTo>
                    <a:lnTo>
                      <a:pt x="36" y="0"/>
                    </a:lnTo>
                    <a:lnTo>
                      <a:pt x="36" y="78"/>
                    </a:lnTo>
                    <a:close/>
                  </a:path>
                </a:pathLst>
              </a:custGeom>
              <a:solidFill>
                <a:srgbClr val="1F1A17"/>
              </a:solidFill>
              <a:ln w="9525">
                <a:noFill/>
                <a:round/>
                <a:headEnd/>
                <a:tailEnd/>
              </a:ln>
            </p:spPr>
            <p:txBody>
              <a:bodyPr/>
              <a:lstStyle/>
              <a:p>
                <a:endParaRPr lang="pt-BR"/>
              </a:p>
            </p:txBody>
          </p:sp>
          <p:sp>
            <p:nvSpPr>
              <p:cNvPr id="63683" name="Freeform 1137"/>
              <p:cNvSpPr>
                <a:spLocks/>
              </p:cNvSpPr>
              <p:nvPr/>
            </p:nvSpPr>
            <p:spPr bwMode="auto">
              <a:xfrm>
                <a:off x="1577" y="1905"/>
                <a:ext cx="50" cy="48"/>
              </a:xfrm>
              <a:custGeom>
                <a:avLst/>
                <a:gdLst>
                  <a:gd name="T0" fmla="*/ 0 w 321"/>
                  <a:gd name="T1" fmla="*/ 0 h 295"/>
                  <a:gd name="T2" fmla="*/ 0 w 321"/>
                  <a:gd name="T3" fmla="*/ 0 h 295"/>
                  <a:gd name="T4" fmla="*/ 0 w 321"/>
                  <a:gd name="T5" fmla="*/ 0 h 295"/>
                  <a:gd name="T6" fmla="*/ 0 w 321"/>
                  <a:gd name="T7" fmla="*/ 0 h 295"/>
                  <a:gd name="T8" fmla="*/ 0 w 321"/>
                  <a:gd name="T9" fmla="*/ 0 h 295"/>
                  <a:gd name="T10" fmla="*/ 0 w 321"/>
                  <a:gd name="T11" fmla="*/ 0 h 295"/>
                  <a:gd name="T12" fmla="*/ 0 w 321"/>
                  <a:gd name="T13" fmla="*/ 0 h 295"/>
                  <a:gd name="T14" fmla="*/ 0 w 321"/>
                  <a:gd name="T15" fmla="*/ 0 h 295"/>
                  <a:gd name="T16" fmla="*/ 0 w 321"/>
                  <a:gd name="T17" fmla="*/ 0 h 295"/>
                  <a:gd name="T18" fmla="*/ 0 w 321"/>
                  <a:gd name="T19" fmla="*/ 0 h 295"/>
                  <a:gd name="T20" fmla="*/ 0 w 321"/>
                  <a:gd name="T21" fmla="*/ 0 h 295"/>
                  <a:gd name="T22" fmla="*/ 0 w 321"/>
                  <a:gd name="T23" fmla="*/ 0 h 295"/>
                  <a:gd name="T24" fmla="*/ 0 w 321"/>
                  <a:gd name="T25" fmla="*/ 0 h 295"/>
                  <a:gd name="T26" fmla="*/ 0 w 321"/>
                  <a:gd name="T27" fmla="*/ 0 h 295"/>
                  <a:gd name="T28" fmla="*/ 0 w 321"/>
                  <a:gd name="T29" fmla="*/ 0 h 295"/>
                  <a:gd name="T30" fmla="*/ 0 w 321"/>
                  <a:gd name="T31" fmla="*/ 0 h 295"/>
                  <a:gd name="T32" fmla="*/ 0 w 321"/>
                  <a:gd name="T33" fmla="*/ 0 h 295"/>
                  <a:gd name="T34" fmla="*/ 0 w 321"/>
                  <a:gd name="T35" fmla="*/ 0 h 295"/>
                  <a:gd name="T36" fmla="*/ 0 w 321"/>
                  <a:gd name="T37" fmla="*/ 0 h 295"/>
                  <a:gd name="T38" fmla="*/ 0 w 321"/>
                  <a:gd name="T39" fmla="*/ 0 h 295"/>
                  <a:gd name="T40" fmla="*/ 0 w 321"/>
                  <a:gd name="T41" fmla="*/ 0 h 295"/>
                  <a:gd name="T42" fmla="*/ 0 w 321"/>
                  <a:gd name="T43" fmla="*/ 0 h 295"/>
                  <a:gd name="T44" fmla="*/ 0 w 321"/>
                  <a:gd name="T45" fmla="*/ 0 h 295"/>
                  <a:gd name="T46" fmla="*/ 0 w 321"/>
                  <a:gd name="T47" fmla="*/ 0 h 295"/>
                  <a:gd name="T48" fmla="*/ 0 w 321"/>
                  <a:gd name="T49" fmla="*/ 0 h 295"/>
                  <a:gd name="T50" fmla="*/ 0 w 321"/>
                  <a:gd name="T51" fmla="*/ 0 h 295"/>
                  <a:gd name="T52" fmla="*/ 0 w 321"/>
                  <a:gd name="T53" fmla="*/ 0 h 295"/>
                  <a:gd name="T54" fmla="*/ 0 w 321"/>
                  <a:gd name="T55" fmla="*/ 0 h 295"/>
                  <a:gd name="T56" fmla="*/ 0 w 321"/>
                  <a:gd name="T57" fmla="*/ 0 h 295"/>
                  <a:gd name="T58" fmla="*/ 0 w 321"/>
                  <a:gd name="T59" fmla="*/ 0 h 295"/>
                  <a:gd name="T60" fmla="*/ 0 w 321"/>
                  <a:gd name="T61" fmla="*/ 0 h 295"/>
                  <a:gd name="T62" fmla="*/ 0 w 321"/>
                  <a:gd name="T63" fmla="*/ 0 h 295"/>
                  <a:gd name="T64" fmla="*/ 0 w 321"/>
                  <a:gd name="T65" fmla="*/ 0 h 295"/>
                  <a:gd name="T66" fmla="*/ 0 w 321"/>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295"/>
                  <a:gd name="T104" fmla="*/ 321 w 321"/>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295">
                    <a:moveTo>
                      <a:pt x="319" y="218"/>
                    </a:moveTo>
                    <a:lnTo>
                      <a:pt x="319" y="218"/>
                    </a:lnTo>
                    <a:lnTo>
                      <a:pt x="285" y="218"/>
                    </a:lnTo>
                    <a:lnTo>
                      <a:pt x="253" y="217"/>
                    </a:lnTo>
                    <a:lnTo>
                      <a:pt x="225" y="215"/>
                    </a:lnTo>
                    <a:lnTo>
                      <a:pt x="199" y="211"/>
                    </a:lnTo>
                    <a:lnTo>
                      <a:pt x="176" y="207"/>
                    </a:lnTo>
                    <a:lnTo>
                      <a:pt x="156" y="203"/>
                    </a:lnTo>
                    <a:lnTo>
                      <a:pt x="139" y="197"/>
                    </a:lnTo>
                    <a:lnTo>
                      <a:pt x="124" y="192"/>
                    </a:lnTo>
                    <a:lnTo>
                      <a:pt x="112" y="185"/>
                    </a:lnTo>
                    <a:lnTo>
                      <a:pt x="103" y="179"/>
                    </a:lnTo>
                    <a:lnTo>
                      <a:pt x="96" y="173"/>
                    </a:lnTo>
                    <a:lnTo>
                      <a:pt x="92" y="169"/>
                    </a:lnTo>
                    <a:lnTo>
                      <a:pt x="90" y="165"/>
                    </a:lnTo>
                    <a:lnTo>
                      <a:pt x="87" y="161"/>
                    </a:lnTo>
                    <a:lnTo>
                      <a:pt x="87" y="158"/>
                    </a:lnTo>
                    <a:lnTo>
                      <a:pt x="87" y="155"/>
                    </a:lnTo>
                    <a:lnTo>
                      <a:pt x="88" y="151"/>
                    </a:lnTo>
                    <a:lnTo>
                      <a:pt x="90" y="147"/>
                    </a:lnTo>
                    <a:lnTo>
                      <a:pt x="93" y="142"/>
                    </a:lnTo>
                    <a:lnTo>
                      <a:pt x="99" y="136"/>
                    </a:lnTo>
                    <a:lnTo>
                      <a:pt x="106" y="129"/>
                    </a:lnTo>
                    <a:lnTo>
                      <a:pt x="116" y="122"/>
                    </a:lnTo>
                    <a:lnTo>
                      <a:pt x="127" y="115"/>
                    </a:lnTo>
                    <a:lnTo>
                      <a:pt x="140" y="108"/>
                    </a:lnTo>
                    <a:lnTo>
                      <a:pt x="156" y="102"/>
                    </a:lnTo>
                    <a:lnTo>
                      <a:pt x="174" y="96"/>
                    </a:lnTo>
                    <a:lnTo>
                      <a:pt x="194" y="91"/>
                    </a:lnTo>
                    <a:lnTo>
                      <a:pt x="214" y="87"/>
                    </a:lnTo>
                    <a:lnTo>
                      <a:pt x="238" y="83"/>
                    </a:lnTo>
                    <a:lnTo>
                      <a:pt x="263" y="80"/>
                    </a:lnTo>
                    <a:lnTo>
                      <a:pt x="291" y="79"/>
                    </a:lnTo>
                    <a:lnTo>
                      <a:pt x="319" y="78"/>
                    </a:lnTo>
                    <a:lnTo>
                      <a:pt x="319" y="0"/>
                    </a:lnTo>
                    <a:lnTo>
                      <a:pt x="286" y="2"/>
                    </a:lnTo>
                    <a:lnTo>
                      <a:pt x="255" y="4"/>
                    </a:lnTo>
                    <a:lnTo>
                      <a:pt x="226" y="7"/>
                    </a:lnTo>
                    <a:lnTo>
                      <a:pt x="197" y="12"/>
                    </a:lnTo>
                    <a:lnTo>
                      <a:pt x="171" y="17"/>
                    </a:lnTo>
                    <a:lnTo>
                      <a:pt x="147" y="24"/>
                    </a:lnTo>
                    <a:lnTo>
                      <a:pt x="123" y="31"/>
                    </a:lnTo>
                    <a:lnTo>
                      <a:pt x="102" y="40"/>
                    </a:lnTo>
                    <a:lnTo>
                      <a:pt x="82" y="49"/>
                    </a:lnTo>
                    <a:lnTo>
                      <a:pt x="64" y="60"/>
                    </a:lnTo>
                    <a:lnTo>
                      <a:pt x="48" y="72"/>
                    </a:lnTo>
                    <a:lnTo>
                      <a:pt x="33" y="85"/>
                    </a:lnTo>
                    <a:lnTo>
                      <a:pt x="22" y="98"/>
                    </a:lnTo>
                    <a:lnTo>
                      <a:pt x="12" y="113"/>
                    </a:lnTo>
                    <a:lnTo>
                      <a:pt x="5" y="130"/>
                    </a:lnTo>
                    <a:lnTo>
                      <a:pt x="1" y="146"/>
                    </a:lnTo>
                    <a:lnTo>
                      <a:pt x="0" y="163"/>
                    </a:lnTo>
                    <a:lnTo>
                      <a:pt x="4" y="180"/>
                    </a:lnTo>
                    <a:lnTo>
                      <a:pt x="11" y="198"/>
                    </a:lnTo>
                    <a:lnTo>
                      <a:pt x="21" y="213"/>
                    </a:lnTo>
                    <a:lnTo>
                      <a:pt x="33" y="227"/>
                    </a:lnTo>
                    <a:lnTo>
                      <a:pt x="48" y="239"/>
                    </a:lnTo>
                    <a:lnTo>
                      <a:pt x="66" y="250"/>
                    </a:lnTo>
                    <a:lnTo>
                      <a:pt x="85" y="260"/>
                    </a:lnTo>
                    <a:lnTo>
                      <a:pt x="107" y="269"/>
                    </a:lnTo>
                    <a:lnTo>
                      <a:pt x="131" y="276"/>
                    </a:lnTo>
                    <a:lnTo>
                      <a:pt x="157" y="282"/>
                    </a:lnTo>
                    <a:lnTo>
                      <a:pt x="184" y="287"/>
                    </a:lnTo>
                    <a:lnTo>
                      <a:pt x="215" y="291"/>
                    </a:lnTo>
                    <a:lnTo>
                      <a:pt x="247" y="294"/>
                    </a:lnTo>
                    <a:lnTo>
                      <a:pt x="283" y="295"/>
                    </a:lnTo>
                    <a:lnTo>
                      <a:pt x="321" y="295"/>
                    </a:lnTo>
                    <a:lnTo>
                      <a:pt x="319" y="218"/>
                    </a:lnTo>
                    <a:close/>
                  </a:path>
                </a:pathLst>
              </a:custGeom>
              <a:solidFill>
                <a:srgbClr val="1F1A17"/>
              </a:solidFill>
              <a:ln w="9525">
                <a:noFill/>
                <a:round/>
                <a:headEnd/>
                <a:tailEnd/>
              </a:ln>
            </p:spPr>
            <p:txBody>
              <a:bodyPr/>
              <a:lstStyle/>
              <a:p>
                <a:endParaRPr lang="pt-BR"/>
              </a:p>
            </p:txBody>
          </p:sp>
          <p:sp>
            <p:nvSpPr>
              <p:cNvPr id="63684" name="Freeform 1138"/>
              <p:cNvSpPr>
                <a:spLocks/>
              </p:cNvSpPr>
              <p:nvPr/>
            </p:nvSpPr>
            <p:spPr bwMode="auto">
              <a:xfrm>
                <a:off x="1623" y="1931"/>
                <a:ext cx="48" cy="22"/>
              </a:xfrm>
              <a:custGeom>
                <a:avLst/>
                <a:gdLst>
                  <a:gd name="T0" fmla="*/ 0 w 312"/>
                  <a:gd name="T1" fmla="*/ 0 h 134"/>
                  <a:gd name="T2" fmla="*/ 0 w 312"/>
                  <a:gd name="T3" fmla="*/ 0 h 134"/>
                  <a:gd name="T4" fmla="*/ 0 w 312"/>
                  <a:gd name="T5" fmla="*/ 0 h 134"/>
                  <a:gd name="T6" fmla="*/ 0 w 312"/>
                  <a:gd name="T7" fmla="*/ 0 h 134"/>
                  <a:gd name="T8" fmla="*/ 0 w 312"/>
                  <a:gd name="T9" fmla="*/ 0 h 134"/>
                  <a:gd name="T10" fmla="*/ 0 w 312"/>
                  <a:gd name="T11" fmla="*/ 0 h 134"/>
                  <a:gd name="T12" fmla="*/ 0 w 312"/>
                  <a:gd name="T13" fmla="*/ 0 h 134"/>
                  <a:gd name="T14" fmla="*/ 0 w 312"/>
                  <a:gd name="T15" fmla="*/ 0 h 134"/>
                  <a:gd name="T16" fmla="*/ 0 w 312"/>
                  <a:gd name="T17" fmla="*/ 0 h 134"/>
                  <a:gd name="T18" fmla="*/ 0 w 312"/>
                  <a:gd name="T19" fmla="*/ 0 h 134"/>
                  <a:gd name="T20" fmla="*/ 0 w 312"/>
                  <a:gd name="T21" fmla="*/ 0 h 134"/>
                  <a:gd name="T22" fmla="*/ 0 w 312"/>
                  <a:gd name="T23" fmla="*/ 0 h 134"/>
                  <a:gd name="T24" fmla="*/ 0 w 312"/>
                  <a:gd name="T25" fmla="*/ 0 h 134"/>
                  <a:gd name="T26" fmla="*/ 0 w 312"/>
                  <a:gd name="T27" fmla="*/ 0 h 134"/>
                  <a:gd name="T28" fmla="*/ 0 w 312"/>
                  <a:gd name="T29" fmla="*/ 0 h 134"/>
                  <a:gd name="T30" fmla="*/ 0 w 312"/>
                  <a:gd name="T31" fmla="*/ 0 h 134"/>
                  <a:gd name="T32" fmla="*/ 0 w 312"/>
                  <a:gd name="T33" fmla="*/ 0 h 134"/>
                  <a:gd name="T34" fmla="*/ 0 w 312"/>
                  <a:gd name="T35" fmla="*/ 0 h 134"/>
                  <a:gd name="T36" fmla="*/ 0 w 312"/>
                  <a:gd name="T37" fmla="*/ 0 h 134"/>
                  <a:gd name="T38" fmla="*/ 0 w 312"/>
                  <a:gd name="T39" fmla="*/ 0 h 134"/>
                  <a:gd name="T40" fmla="*/ 0 w 312"/>
                  <a:gd name="T41" fmla="*/ 0 h 134"/>
                  <a:gd name="T42" fmla="*/ 0 w 312"/>
                  <a:gd name="T43" fmla="*/ 0 h 134"/>
                  <a:gd name="T44" fmla="*/ 0 w 312"/>
                  <a:gd name="T45" fmla="*/ 0 h 134"/>
                  <a:gd name="T46" fmla="*/ 0 w 312"/>
                  <a:gd name="T47" fmla="*/ 0 h 134"/>
                  <a:gd name="T48" fmla="*/ 0 w 312"/>
                  <a:gd name="T49" fmla="*/ 0 h 134"/>
                  <a:gd name="T50" fmla="*/ 0 w 312"/>
                  <a:gd name="T51" fmla="*/ 0 h 134"/>
                  <a:gd name="T52" fmla="*/ 0 w 312"/>
                  <a:gd name="T53" fmla="*/ 0 h 134"/>
                  <a:gd name="T54" fmla="*/ 0 w 312"/>
                  <a:gd name="T55" fmla="*/ 0 h 134"/>
                  <a:gd name="T56" fmla="*/ 0 w 312"/>
                  <a:gd name="T57" fmla="*/ 0 h 134"/>
                  <a:gd name="T58" fmla="*/ 0 w 312"/>
                  <a:gd name="T59" fmla="*/ 0 h 134"/>
                  <a:gd name="T60" fmla="*/ 0 w 312"/>
                  <a:gd name="T61" fmla="*/ 0 h 134"/>
                  <a:gd name="T62" fmla="*/ 0 w 312"/>
                  <a:gd name="T63" fmla="*/ 0 h 134"/>
                  <a:gd name="T64" fmla="*/ 0 w 312"/>
                  <a:gd name="T65" fmla="*/ 0 h 134"/>
                  <a:gd name="T66" fmla="*/ 0 w 312"/>
                  <a:gd name="T67" fmla="*/ 0 h 134"/>
                  <a:gd name="T68" fmla="*/ 0 w 312"/>
                  <a:gd name="T69" fmla="*/ 0 h 134"/>
                  <a:gd name="T70" fmla="*/ 0 w 312"/>
                  <a:gd name="T71" fmla="*/ 0 h 134"/>
                  <a:gd name="T72" fmla="*/ 0 w 312"/>
                  <a:gd name="T73" fmla="*/ 0 h 134"/>
                  <a:gd name="T74" fmla="*/ 0 w 312"/>
                  <a:gd name="T75" fmla="*/ 0 h 134"/>
                  <a:gd name="T76" fmla="*/ 0 w 312"/>
                  <a:gd name="T77" fmla="*/ 0 h 134"/>
                  <a:gd name="T78" fmla="*/ 0 w 312"/>
                  <a:gd name="T79" fmla="*/ 0 h 134"/>
                  <a:gd name="T80" fmla="*/ 0 w 312"/>
                  <a:gd name="T81" fmla="*/ 0 h 134"/>
                  <a:gd name="T82" fmla="*/ 0 w 312"/>
                  <a:gd name="T83" fmla="*/ 0 h 134"/>
                  <a:gd name="T84" fmla="*/ 0 w 312"/>
                  <a:gd name="T85" fmla="*/ 0 h 134"/>
                  <a:gd name="T86" fmla="*/ 0 w 312"/>
                  <a:gd name="T87" fmla="*/ 0 h 134"/>
                  <a:gd name="T88" fmla="*/ 0 w 312"/>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134"/>
                  <a:gd name="T137" fmla="*/ 312 w 312"/>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134">
                    <a:moveTo>
                      <a:pt x="0" y="76"/>
                    </a:moveTo>
                    <a:lnTo>
                      <a:pt x="0" y="76"/>
                    </a:lnTo>
                    <a:lnTo>
                      <a:pt x="50" y="79"/>
                    </a:lnTo>
                    <a:lnTo>
                      <a:pt x="95" y="82"/>
                    </a:lnTo>
                    <a:lnTo>
                      <a:pt x="135" y="86"/>
                    </a:lnTo>
                    <a:lnTo>
                      <a:pt x="172" y="89"/>
                    </a:lnTo>
                    <a:lnTo>
                      <a:pt x="202" y="94"/>
                    </a:lnTo>
                    <a:lnTo>
                      <a:pt x="225" y="98"/>
                    </a:lnTo>
                    <a:lnTo>
                      <a:pt x="240" y="102"/>
                    </a:lnTo>
                    <a:lnTo>
                      <a:pt x="245" y="104"/>
                    </a:lnTo>
                    <a:lnTo>
                      <a:pt x="233" y="95"/>
                    </a:lnTo>
                    <a:lnTo>
                      <a:pt x="226" y="71"/>
                    </a:lnTo>
                    <a:lnTo>
                      <a:pt x="236" y="49"/>
                    </a:lnTo>
                    <a:lnTo>
                      <a:pt x="244" y="44"/>
                    </a:lnTo>
                    <a:lnTo>
                      <a:pt x="245" y="44"/>
                    </a:lnTo>
                    <a:lnTo>
                      <a:pt x="241" y="45"/>
                    </a:lnTo>
                    <a:lnTo>
                      <a:pt x="233" y="46"/>
                    </a:lnTo>
                    <a:lnTo>
                      <a:pt x="221" y="48"/>
                    </a:lnTo>
                    <a:lnTo>
                      <a:pt x="189" y="51"/>
                    </a:lnTo>
                    <a:lnTo>
                      <a:pt x="146" y="54"/>
                    </a:lnTo>
                    <a:lnTo>
                      <a:pt x="91" y="56"/>
                    </a:lnTo>
                    <a:lnTo>
                      <a:pt x="24" y="57"/>
                    </a:lnTo>
                    <a:lnTo>
                      <a:pt x="26" y="134"/>
                    </a:lnTo>
                    <a:lnTo>
                      <a:pt x="94" y="132"/>
                    </a:lnTo>
                    <a:lnTo>
                      <a:pt x="151" y="130"/>
                    </a:lnTo>
                    <a:lnTo>
                      <a:pt x="197" y="128"/>
                    </a:lnTo>
                    <a:lnTo>
                      <a:pt x="232" y="124"/>
                    </a:lnTo>
                    <a:lnTo>
                      <a:pt x="248" y="122"/>
                    </a:lnTo>
                    <a:lnTo>
                      <a:pt x="260" y="120"/>
                    </a:lnTo>
                    <a:lnTo>
                      <a:pt x="272" y="117"/>
                    </a:lnTo>
                    <a:lnTo>
                      <a:pt x="284" y="113"/>
                    </a:lnTo>
                    <a:lnTo>
                      <a:pt x="298" y="103"/>
                    </a:lnTo>
                    <a:lnTo>
                      <a:pt x="312" y="77"/>
                    </a:lnTo>
                    <a:lnTo>
                      <a:pt x="302" y="49"/>
                    </a:lnTo>
                    <a:lnTo>
                      <a:pt x="285" y="36"/>
                    </a:lnTo>
                    <a:lnTo>
                      <a:pt x="267" y="29"/>
                    </a:lnTo>
                    <a:lnTo>
                      <a:pt x="244" y="22"/>
                    </a:lnTo>
                    <a:lnTo>
                      <a:pt x="217" y="18"/>
                    </a:lnTo>
                    <a:lnTo>
                      <a:pt x="184" y="13"/>
                    </a:lnTo>
                    <a:lnTo>
                      <a:pt x="145" y="9"/>
                    </a:lnTo>
                    <a:lnTo>
                      <a:pt x="102" y="6"/>
                    </a:lnTo>
                    <a:lnTo>
                      <a:pt x="55" y="2"/>
                    </a:lnTo>
                    <a:lnTo>
                      <a:pt x="5" y="0"/>
                    </a:lnTo>
                    <a:lnTo>
                      <a:pt x="0" y="76"/>
                    </a:lnTo>
                    <a:close/>
                  </a:path>
                </a:pathLst>
              </a:custGeom>
              <a:solidFill>
                <a:srgbClr val="1F1A17"/>
              </a:solidFill>
              <a:ln w="9525">
                <a:noFill/>
                <a:round/>
                <a:headEnd/>
                <a:tailEnd/>
              </a:ln>
            </p:spPr>
            <p:txBody>
              <a:bodyPr/>
              <a:lstStyle/>
              <a:p>
                <a:endParaRPr lang="pt-BR"/>
              </a:p>
            </p:txBody>
          </p:sp>
          <p:sp>
            <p:nvSpPr>
              <p:cNvPr id="63685" name="Freeform 1139"/>
              <p:cNvSpPr>
                <a:spLocks/>
              </p:cNvSpPr>
              <p:nvPr/>
            </p:nvSpPr>
            <p:spPr bwMode="auto">
              <a:xfrm>
                <a:off x="1579" y="1931"/>
                <a:ext cx="45" cy="43"/>
              </a:xfrm>
              <a:custGeom>
                <a:avLst/>
                <a:gdLst>
                  <a:gd name="T0" fmla="*/ 0 w 285"/>
                  <a:gd name="T1" fmla="*/ 0 h 257"/>
                  <a:gd name="T2" fmla="*/ 0 w 285"/>
                  <a:gd name="T3" fmla="*/ 0 h 257"/>
                  <a:gd name="T4" fmla="*/ 0 w 285"/>
                  <a:gd name="T5" fmla="*/ 0 h 257"/>
                  <a:gd name="T6" fmla="*/ 0 w 285"/>
                  <a:gd name="T7" fmla="*/ 0 h 257"/>
                  <a:gd name="T8" fmla="*/ 0 w 285"/>
                  <a:gd name="T9" fmla="*/ 0 h 257"/>
                  <a:gd name="T10" fmla="*/ 0 w 285"/>
                  <a:gd name="T11" fmla="*/ 0 h 257"/>
                  <a:gd name="T12" fmla="*/ 0 w 285"/>
                  <a:gd name="T13" fmla="*/ 0 h 257"/>
                  <a:gd name="T14" fmla="*/ 0 w 285"/>
                  <a:gd name="T15" fmla="*/ 0 h 257"/>
                  <a:gd name="T16" fmla="*/ 0 w 285"/>
                  <a:gd name="T17" fmla="*/ 0 h 257"/>
                  <a:gd name="T18" fmla="*/ 0 w 285"/>
                  <a:gd name="T19" fmla="*/ 0 h 257"/>
                  <a:gd name="T20" fmla="*/ 0 w 285"/>
                  <a:gd name="T21" fmla="*/ 0 h 257"/>
                  <a:gd name="T22" fmla="*/ 0 w 285"/>
                  <a:gd name="T23" fmla="*/ 0 h 257"/>
                  <a:gd name="T24" fmla="*/ 0 w 285"/>
                  <a:gd name="T25" fmla="*/ 0 h 257"/>
                  <a:gd name="T26" fmla="*/ 0 w 285"/>
                  <a:gd name="T27" fmla="*/ 0 h 257"/>
                  <a:gd name="T28" fmla="*/ 0 w 285"/>
                  <a:gd name="T29" fmla="*/ 0 h 257"/>
                  <a:gd name="T30" fmla="*/ 0 w 285"/>
                  <a:gd name="T31" fmla="*/ 0 h 257"/>
                  <a:gd name="T32" fmla="*/ 0 w 285"/>
                  <a:gd name="T33" fmla="*/ 0 h 257"/>
                  <a:gd name="T34" fmla="*/ 0 w 285"/>
                  <a:gd name="T35" fmla="*/ 0 h 257"/>
                  <a:gd name="T36" fmla="*/ 0 w 285"/>
                  <a:gd name="T37" fmla="*/ 0 h 257"/>
                  <a:gd name="T38" fmla="*/ 0 w 285"/>
                  <a:gd name="T39" fmla="*/ 0 h 257"/>
                  <a:gd name="T40" fmla="*/ 0 w 285"/>
                  <a:gd name="T41" fmla="*/ 0 h 257"/>
                  <a:gd name="T42" fmla="*/ 0 w 285"/>
                  <a:gd name="T43" fmla="*/ 0 h 257"/>
                  <a:gd name="T44" fmla="*/ 0 w 285"/>
                  <a:gd name="T45" fmla="*/ 0 h 257"/>
                  <a:gd name="T46" fmla="*/ 0 w 285"/>
                  <a:gd name="T47" fmla="*/ 0 h 257"/>
                  <a:gd name="T48" fmla="*/ 0 w 285"/>
                  <a:gd name="T49" fmla="*/ 0 h 257"/>
                  <a:gd name="T50" fmla="*/ 0 w 285"/>
                  <a:gd name="T51" fmla="*/ 0 h 257"/>
                  <a:gd name="T52" fmla="*/ 0 w 285"/>
                  <a:gd name="T53" fmla="*/ 0 h 257"/>
                  <a:gd name="T54" fmla="*/ 0 w 285"/>
                  <a:gd name="T55" fmla="*/ 0 h 257"/>
                  <a:gd name="T56" fmla="*/ 0 w 285"/>
                  <a:gd name="T57" fmla="*/ 0 h 257"/>
                  <a:gd name="T58" fmla="*/ 0 w 285"/>
                  <a:gd name="T59" fmla="*/ 0 h 257"/>
                  <a:gd name="T60" fmla="*/ 0 w 285"/>
                  <a:gd name="T61" fmla="*/ 0 h 257"/>
                  <a:gd name="T62" fmla="*/ 0 w 285"/>
                  <a:gd name="T63" fmla="*/ 0 h 257"/>
                  <a:gd name="T64" fmla="*/ 0 w 285"/>
                  <a:gd name="T65" fmla="*/ 0 h 257"/>
                  <a:gd name="T66" fmla="*/ 0 w 285"/>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7"/>
                  <a:gd name="T104" fmla="*/ 285 w 285"/>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7">
                    <a:moveTo>
                      <a:pt x="276" y="180"/>
                    </a:moveTo>
                    <a:lnTo>
                      <a:pt x="276" y="180"/>
                    </a:lnTo>
                    <a:lnTo>
                      <a:pt x="246" y="180"/>
                    </a:lnTo>
                    <a:lnTo>
                      <a:pt x="219" y="178"/>
                    </a:lnTo>
                    <a:lnTo>
                      <a:pt x="194" y="176"/>
                    </a:lnTo>
                    <a:lnTo>
                      <a:pt x="172" y="173"/>
                    </a:lnTo>
                    <a:lnTo>
                      <a:pt x="152" y="169"/>
                    </a:lnTo>
                    <a:lnTo>
                      <a:pt x="135" y="164"/>
                    </a:lnTo>
                    <a:lnTo>
                      <a:pt x="121" y="160"/>
                    </a:lnTo>
                    <a:lnTo>
                      <a:pt x="110" y="155"/>
                    </a:lnTo>
                    <a:lnTo>
                      <a:pt x="101" y="149"/>
                    </a:lnTo>
                    <a:lnTo>
                      <a:pt x="94" y="145"/>
                    </a:lnTo>
                    <a:lnTo>
                      <a:pt x="91" y="141"/>
                    </a:lnTo>
                    <a:lnTo>
                      <a:pt x="88" y="138"/>
                    </a:lnTo>
                    <a:lnTo>
                      <a:pt x="87" y="136"/>
                    </a:lnTo>
                    <a:lnTo>
                      <a:pt x="86" y="135"/>
                    </a:lnTo>
                    <a:lnTo>
                      <a:pt x="86" y="134"/>
                    </a:lnTo>
                    <a:lnTo>
                      <a:pt x="87" y="132"/>
                    </a:lnTo>
                    <a:lnTo>
                      <a:pt x="87" y="130"/>
                    </a:lnTo>
                    <a:lnTo>
                      <a:pt x="89" y="127"/>
                    </a:lnTo>
                    <a:lnTo>
                      <a:pt x="93" y="123"/>
                    </a:lnTo>
                    <a:lnTo>
                      <a:pt x="97" y="118"/>
                    </a:lnTo>
                    <a:lnTo>
                      <a:pt x="104" y="113"/>
                    </a:lnTo>
                    <a:lnTo>
                      <a:pt x="112" y="108"/>
                    </a:lnTo>
                    <a:lnTo>
                      <a:pt x="123" y="102"/>
                    </a:lnTo>
                    <a:lnTo>
                      <a:pt x="134" y="97"/>
                    </a:lnTo>
                    <a:lnTo>
                      <a:pt x="148" y="93"/>
                    </a:lnTo>
                    <a:lnTo>
                      <a:pt x="163" y="87"/>
                    </a:lnTo>
                    <a:lnTo>
                      <a:pt x="179" y="84"/>
                    </a:lnTo>
                    <a:lnTo>
                      <a:pt x="196" y="81"/>
                    </a:lnTo>
                    <a:lnTo>
                      <a:pt x="215" y="79"/>
                    </a:lnTo>
                    <a:lnTo>
                      <a:pt x="236" y="77"/>
                    </a:lnTo>
                    <a:lnTo>
                      <a:pt x="258" y="77"/>
                    </a:lnTo>
                    <a:lnTo>
                      <a:pt x="280" y="77"/>
                    </a:lnTo>
                    <a:lnTo>
                      <a:pt x="285" y="1"/>
                    </a:lnTo>
                    <a:lnTo>
                      <a:pt x="258" y="0"/>
                    </a:lnTo>
                    <a:lnTo>
                      <a:pt x="232" y="1"/>
                    </a:lnTo>
                    <a:lnTo>
                      <a:pt x="207" y="2"/>
                    </a:lnTo>
                    <a:lnTo>
                      <a:pt x="183" y="5"/>
                    </a:lnTo>
                    <a:lnTo>
                      <a:pt x="160" y="9"/>
                    </a:lnTo>
                    <a:lnTo>
                      <a:pt x="139" y="14"/>
                    </a:lnTo>
                    <a:lnTo>
                      <a:pt x="118" y="20"/>
                    </a:lnTo>
                    <a:lnTo>
                      <a:pt x="100" y="26"/>
                    </a:lnTo>
                    <a:lnTo>
                      <a:pt x="81" y="35"/>
                    </a:lnTo>
                    <a:lnTo>
                      <a:pt x="65" y="43"/>
                    </a:lnTo>
                    <a:lnTo>
                      <a:pt x="51" y="53"/>
                    </a:lnTo>
                    <a:lnTo>
                      <a:pt x="37" y="63"/>
                    </a:lnTo>
                    <a:lnTo>
                      <a:pt x="25" y="74"/>
                    </a:lnTo>
                    <a:lnTo>
                      <a:pt x="15" y="86"/>
                    </a:lnTo>
                    <a:lnTo>
                      <a:pt x="7" y="101"/>
                    </a:lnTo>
                    <a:lnTo>
                      <a:pt x="2" y="116"/>
                    </a:lnTo>
                    <a:lnTo>
                      <a:pt x="0" y="131"/>
                    </a:lnTo>
                    <a:lnTo>
                      <a:pt x="1" y="147"/>
                    </a:lnTo>
                    <a:lnTo>
                      <a:pt x="6" y="164"/>
                    </a:lnTo>
                    <a:lnTo>
                      <a:pt x="14" y="178"/>
                    </a:lnTo>
                    <a:lnTo>
                      <a:pt x="24" y="191"/>
                    </a:lnTo>
                    <a:lnTo>
                      <a:pt x="37" y="203"/>
                    </a:lnTo>
                    <a:lnTo>
                      <a:pt x="52" y="213"/>
                    </a:lnTo>
                    <a:lnTo>
                      <a:pt x="69" y="223"/>
                    </a:lnTo>
                    <a:lnTo>
                      <a:pt x="88" y="231"/>
                    </a:lnTo>
                    <a:lnTo>
                      <a:pt x="109" y="238"/>
                    </a:lnTo>
                    <a:lnTo>
                      <a:pt x="131" y="243"/>
                    </a:lnTo>
                    <a:lnTo>
                      <a:pt x="156" y="248"/>
                    </a:lnTo>
                    <a:lnTo>
                      <a:pt x="182" y="252"/>
                    </a:lnTo>
                    <a:lnTo>
                      <a:pt x="211" y="255"/>
                    </a:lnTo>
                    <a:lnTo>
                      <a:pt x="243" y="256"/>
                    </a:lnTo>
                    <a:lnTo>
                      <a:pt x="276" y="257"/>
                    </a:lnTo>
                    <a:lnTo>
                      <a:pt x="276" y="180"/>
                    </a:lnTo>
                    <a:close/>
                  </a:path>
                </a:pathLst>
              </a:custGeom>
              <a:solidFill>
                <a:srgbClr val="1F1A17"/>
              </a:solidFill>
              <a:ln w="9525">
                <a:noFill/>
                <a:round/>
                <a:headEnd/>
                <a:tailEnd/>
              </a:ln>
            </p:spPr>
            <p:txBody>
              <a:bodyPr/>
              <a:lstStyle/>
              <a:p>
                <a:endParaRPr lang="pt-BR"/>
              </a:p>
            </p:txBody>
          </p:sp>
          <p:sp>
            <p:nvSpPr>
              <p:cNvPr id="63686" name="Freeform 1140"/>
              <p:cNvSpPr>
                <a:spLocks/>
              </p:cNvSpPr>
              <p:nvPr/>
            </p:nvSpPr>
            <p:spPr bwMode="auto">
              <a:xfrm>
                <a:off x="1622" y="1953"/>
                <a:ext cx="48" cy="21"/>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2" y="76"/>
                    </a:moveTo>
                    <a:lnTo>
                      <a:pt x="22" y="76"/>
                    </a:lnTo>
                    <a:lnTo>
                      <a:pt x="77" y="77"/>
                    </a:lnTo>
                    <a:lnTo>
                      <a:pt x="123" y="78"/>
                    </a:lnTo>
                    <a:lnTo>
                      <a:pt x="163" y="81"/>
                    </a:lnTo>
                    <a:lnTo>
                      <a:pt x="196" y="84"/>
                    </a:lnTo>
                    <a:lnTo>
                      <a:pt x="220" y="87"/>
                    </a:lnTo>
                    <a:lnTo>
                      <a:pt x="234" y="92"/>
                    </a:lnTo>
                    <a:lnTo>
                      <a:pt x="236" y="92"/>
                    </a:lnTo>
                    <a:lnTo>
                      <a:pt x="233" y="91"/>
                    </a:lnTo>
                    <a:lnTo>
                      <a:pt x="225" y="82"/>
                    </a:lnTo>
                    <a:lnTo>
                      <a:pt x="218" y="61"/>
                    </a:lnTo>
                    <a:lnTo>
                      <a:pt x="226" y="42"/>
                    </a:lnTo>
                    <a:lnTo>
                      <a:pt x="234" y="37"/>
                    </a:lnTo>
                    <a:lnTo>
                      <a:pt x="236" y="36"/>
                    </a:lnTo>
                    <a:lnTo>
                      <a:pt x="234" y="36"/>
                    </a:lnTo>
                    <a:lnTo>
                      <a:pt x="217" y="40"/>
                    </a:lnTo>
                    <a:lnTo>
                      <a:pt x="191" y="43"/>
                    </a:lnTo>
                    <a:lnTo>
                      <a:pt x="157" y="46"/>
                    </a:lnTo>
                    <a:lnTo>
                      <a:pt x="113" y="49"/>
                    </a:lnTo>
                    <a:lnTo>
                      <a:pt x="61" y="51"/>
                    </a:lnTo>
                    <a:lnTo>
                      <a:pt x="0" y="51"/>
                    </a:lnTo>
                    <a:lnTo>
                      <a:pt x="0" y="128"/>
                    </a:lnTo>
                    <a:lnTo>
                      <a:pt x="63" y="127"/>
                    </a:lnTo>
                    <a:lnTo>
                      <a:pt x="117" y="126"/>
                    </a:lnTo>
                    <a:lnTo>
                      <a:pt x="163" y="123"/>
                    </a:lnTo>
                    <a:lnTo>
                      <a:pt x="202" y="120"/>
                    </a:lnTo>
                    <a:lnTo>
                      <a:pt x="233" y="115"/>
                    </a:lnTo>
                    <a:lnTo>
                      <a:pt x="256" y="111"/>
                    </a:lnTo>
                    <a:lnTo>
                      <a:pt x="270" y="107"/>
                    </a:lnTo>
                    <a:lnTo>
                      <a:pt x="281" y="101"/>
                    </a:lnTo>
                    <a:lnTo>
                      <a:pt x="295" y="91"/>
                    </a:lnTo>
                    <a:lnTo>
                      <a:pt x="305" y="66"/>
                    </a:lnTo>
                    <a:lnTo>
                      <a:pt x="297" y="40"/>
                    </a:lnTo>
                    <a:lnTo>
                      <a:pt x="284" y="28"/>
                    </a:lnTo>
                    <a:lnTo>
                      <a:pt x="272" y="21"/>
                    </a:lnTo>
                    <a:lnTo>
                      <a:pt x="258" y="17"/>
                    </a:lnTo>
                    <a:lnTo>
                      <a:pt x="237" y="12"/>
                    </a:lnTo>
                    <a:lnTo>
                      <a:pt x="207" y="8"/>
                    </a:lnTo>
                    <a:lnTo>
                      <a:pt x="171" y="4"/>
                    </a:lnTo>
                    <a:lnTo>
                      <a:pt x="128" y="2"/>
                    </a:lnTo>
                    <a:lnTo>
                      <a:pt x="79" y="0"/>
                    </a:lnTo>
                    <a:lnTo>
                      <a:pt x="22" y="0"/>
                    </a:lnTo>
                    <a:lnTo>
                      <a:pt x="22" y="76"/>
                    </a:lnTo>
                    <a:close/>
                  </a:path>
                </a:pathLst>
              </a:custGeom>
              <a:solidFill>
                <a:srgbClr val="1F1A17"/>
              </a:solidFill>
              <a:ln w="9525">
                <a:noFill/>
                <a:round/>
                <a:headEnd/>
                <a:tailEnd/>
              </a:ln>
            </p:spPr>
            <p:txBody>
              <a:bodyPr/>
              <a:lstStyle/>
              <a:p>
                <a:endParaRPr lang="pt-BR"/>
              </a:p>
            </p:txBody>
          </p:sp>
          <p:sp>
            <p:nvSpPr>
              <p:cNvPr id="63687" name="Freeform 1141"/>
              <p:cNvSpPr>
                <a:spLocks/>
              </p:cNvSpPr>
              <p:nvPr/>
            </p:nvSpPr>
            <p:spPr bwMode="auto">
              <a:xfrm>
                <a:off x="1576" y="1953"/>
                <a:ext cx="49" cy="40"/>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6" y="166"/>
                    </a:moveTo>
                    <a:lnTo>
                      <a:pt x="286" y="166"/>
                    </a:lnTo>
                    <a:lnTo>
                      <a:pt x="254" y="166"/>
                    </a:lnTo>
                    <a:lnTo>
                      <a:pt x="225" y="166"/>
                    </a:lnTo>
                    <a:lnTo>
                      <a:pt x="199" y="164"/>
                    </a:lnTo>
                    <a:lnTo>
                      <a:pt x="175" y="161"/>
                    </a:lnTo>
                    <a:lnTo>
                      <a:pt x="154" y="158"/>
                    </a:lnTo>
                    <a:lnTo>
                      <a:pt x="136" y="155"/>
                    </a:lnTo>
                    <a:lnTo>
                      <a:pt x="121" y="151"/>
                    </a:lnTo>
                    <a:lnTo>
                      <a:pt x="109" y="146"/>
                    </a:lnTo>
                    <a:lnTo>
                      <a:pt x="99" y="141"/>
                    </a:lnTo>
                    <a:lnTo>
                      <a:pt x="93" y="138"/>
                    </a:lnTo>
                    <a:lnTo>
                      <a:pt x="88" y="134"/>
                    </a:lnTo>
                    <a:lnTo>
                      <a:pt x="86" y="132"/>
                    </a:lnTo>
                    <a:lnTo>
                      <a:pt x="86" y="133"/>
                    </a:lnTo>
                    <a:lnTo>
                      <a:pt x="86" y="134"/>
                    </a:lnTo>
                    <a:lnTo>
                      <a:pt x="87" y="133"/>
                    </a:lnTo>
                    <a:lnTo>
                      <a:pt x="88" y="131"/>
                    </a:lnTo>
                    <a:lnTo>
                      <a:pt x="93" y="127"/>
                    </a:lnTo>
                    <a:lnTo>
                      <a:pt x="97" y="122"/>
                    </a:lnTo>
                    <a:lnTo>
                      <a:pt x="105" y="117"/>
                    </a:lnTo>
                    <a:lnTo>
                      <a:pt x="115" y="112"/>
                    </a:lnTo>
                    <a:lnTo>
                      <a:pt x="127" y="106"/>
                    </a:lnTo>
                    <a:lnTo>
                      <a:pt x="142" y="101"/>
                    </a:lnTo>
                    <a:lnTo>
                      <a:pt x="157" y="96"/>
                    </a:lnTo>
                    <a:lnTo>
                      <a:pt x="175" y="92"/>
                    </a:lnTo>
                    <a:lnTo>
                      <a:pt x="194" y="87"/>
                    </a:lnTo>
                    <a:lnTo>
                      <a:pt x="215" y="83"/>
                    </a:lnTo>
                    <a:lnTo>
                      <a:pt x="238" y="80"/>
                    </a:lnTo>
                    <a:lnTo>
                      <a:pt x="262" y="78"/>
                    </a:lnTo>
                    <a:lnTo>
                      <a:pt x="288" y="77"/>
                    </a:lnTo>
                    <a:lnTo>
                      <a:pt x="316" y="76"/>
                    </a:lnTo>
                    <a:lnTo>
                      <a:pt x="316" y="0"/>
                    </a:lnTo>
                    <a:lnTo>
                      <a:pt x="285" y="0"/>
                    </a:lnTo>
                    <a:lnTo>
                      <a:pt x="255" y="2"/>
                    </a:lnTo>
                    <a:lnTo>
                      <a:pt x="228" y="4"/>
                    </a:lnTo>
                    <a:lnTo>
                      <a:pt x="201" y="7"/>
                    </a:lnTo>
                    <a:lnTo>
                      <a:pt x="176" y="12"/>
                    </a:lnTo>
                    <a:lnTo>
                      <a:pt x="152" y="17"/>
                    </a:lnTo>
                    <a:lnTo>
                      <a:pt x="130" y="22"/>
                    </a:lnTo>
                    <a:lnTo>
                      <a:pt x="110" y="30"/>
                    </a:lnTo>
                    <a:lnTo>
                      <a:pt x="90" y="37"/>
                    </a:lnTo>
                    <a:lnTo>
                      <a:pt x="73" y="45"/>
                    </a:lnTo>
                    <a:lnTo>
                      <a:pt x="57" y="53"/>
                    </a:lnTo>
                    <a:lnTo>
                      <a:pt x="42" y="63"/>
                    </a:lnTo>
                    <a:lnTo>
                      <a:pt x="30" y="73"/>
                    </a:lnTo>
                    <a:lnTo>
                      <a:pt x="18" y="85"/>
                    </a:lnTo>
                    <a:lnTo>
                      <a:pt x="9" y="99"/>
                    </a:lnTo>
                    <a:lnTo>
                      <a:pt x="2" y="113"/>
                    </a:lnTo>
                    <a:lnTo>
                      <a:pt x="0" y="129"/>
                    </a:lnTo>
                    <a:lnTo>
                      <a:pt x="1" y="146"/>
                    </a:lnTo>
                    <a:lnTo>
                      <a:pt x="6" y="163"/>
                    </a:lnTo>
                    <a:lnTo>
                      <a:pt x="15" y="177"/>
                    </a:lnTo>
                    <a:lnTo>
                      <a:pt x="27" y="189"/>
                    </a:lnTo>
                    <a:lnTo>
                      <a:pt x="41" y="200"/>
                    </a:lnTo>
                    <a:lnTo>
                      <a:pt x="57" y="208"/>
                    </a:lnTo>
                    <a:lnTo>
                      <a:pt x="74" y="217"/>
                    </a:lnTo>
                    <a:lnTo>
                      <a:pt x="94" y="224"/>
                    </a:lnTo>
                    <a:lnTo>
                      <a:pt x="114" y="229"/>
                    </a:lnTo>
                    <a:lnTo>
                      <a:pt x="138" y="234"/>
                    </a:lnTo>
                    <a:lnTo>
                      <a:pt x="163" y="237"/>
                    </a:lnTo>
                    <a:lnTo>
                      <a:pt x="191" y="240"/>
                    </a:lnTo>
                    <a:lnTo>
                      <a:pt x="221" y="242"/>
                    </a:lnTo>
                    <a:lnTo>
                      <a:pt x="253" y="243"/>
                    </a:lnTo>
                    <a:lnTo>
                      <a:pt x="287" y="243"/>
                    </a:lnTo>
                    <a:lnTo>
                      <a:pt x="286" y="166"/>
                    </a:lnTo>
                    <a:close/>
                  </a:path>
                </a:pathLst>
              </a:custGeom>
              <a:solidFill>
                <a:srgbClr val="1F1A17"/>
              </a:solidFill>
              <a:ln w="9525">
                <a:noFill/>
                <a:round/>
                <a:headEnd/>
                <a:tailEnd/>
              </a:ln>
            </p:spPr>
            <p:txBody>
              <a:bodyPr/>
              <a:lstStyle/>
              <a:p>
                <a:endParaRPr lang="pt-BR"/>
              </a:p>
            </p:txBody>
          </p:sp>
          <p:sp>
            <p:nvSpPr>
              <p:cNvPr id="63688" name="Freeform 1142"/>
              <p:cNvSpPr>
                <a:spLocks/>
              </p:cNvSpPr>
              <p:nvPr/>
            </p:nvSpPr>
            <p:spPr bwMode="auto">
              <a:xfrm>
                <a:off x="1621" y="1969"/>
                <a:ext cx="47" cy="24"/>
              </a:xfrm>
              <a:custGeom>
                <a:avLst/>
                <a:gdLst>
                  <a:gd name="T0" fmla="*/ 0 w 305"/>
                  <a:gd name="T1" fmla="*/ 0 h 141"/>
                  <a:gd name="T2" fmla="*/ 0 w 305"/>
                  <a:gd name="T3" fmla="*/ 0 h 141"/>
                  <a:gd name="T4" fmla="*/ 0 w 305"/>
                  <a:gd name="T5" fmla="*/ 0 h 141"/>
                  <a:gd name="T6" fmla="*/ 0 w 305"/>
                  <a:gd name="T7" fmla="*/ 0 h 141"/>
                  <a:gd name="T8" fmla="*/ 0 w 305"/>
                  <a:gd name="T9" fmla="*/ 0 h 141"/>
                  <a:gd name="T10" fmla="*/ 0 w 305"/>
                  <a:gd name="T11" fmla="*/ 0 h 141"/>
                  <a:gd name="T12" fmla="*/ 0 w 305"/>
                  <a:gd name="T13" fmla="*/ 0 h 141"/>
                  <a:gd name="T14" fmla="*/ 0 w 305"/>
                  <a:gd name="T15" fmla="*/ 0 h 141"/>
                  <a:gd name="T16" fmla="*/ 0 w 305"/>
                  <a:gd name="T17" fmla="*/ 0 h 141"/>
                  <a:gd name="T18" fmla="*/ 0 w 305"/>
                  <a:gd name="T19" fmla="*/ 0 h 141"/>
                  <a:gd name="T20" fmla="*/ 0 w 305"/>
                  <a:gd name="T21" fmla="*/ 0 h 141"/>
                  <a:gd name="T22" fmla="*/ 0 w 305"/>
                  <a:gd name="T23" fmla="*/ 0 h 141"/>
                  <a:gd name="T24" fmla="*/ 0 w 305"/>
                  <a:gd name="T25" fmla="*/ 0 h 141"/>
                  <a:gd name="T26" fmla="*/ 0 w 305"/>
                  <a:gd name="T27" fmla="*/ 0 h 141"/>
                  <a:gd name="T28" fmla="*/ 0 w 305"/>
                  <a:gd name="T29" fmla="*/ 0 h 141"/>
                  <a:gd name="T30" fmla="*/ 0 w 305"/>
                  <a:gd name="T31" fmla="*/ 0 h 141"/>
                  <a:gd name="T32" fmla="*/ 0 w 305"/>
                  <a:gd name="T33" fmla="*/ 0 h 141"/>
                  <a:gd name="T34" fmla="*/ 0 w 305"/>
                  <a:gd name="T35" fmla="*/ 0 h 141"/>
                  <a:gd name="T36" fmla="*/ 0 w 305"/>
                  <a:gd name="T37" fmla="*/ 0 h 141"/>
                  <a:gd name="T38" fmla="*/ 0 w 305"/>
                  <a:gd name="T39" fmla="*/ 0 h 141"/>
                  <a:gd name="T40" fmla="*/ 0 w 305"/>
                  <a:gd name="T41" fmla="*/ 0 h 141"/>
                  <a:gd name="T42" fmla="*/ 0 w 305"/>
                  <a:gd name="T43" fmla="*/ 0 h 141"/>
                  <a:gd name="T44" fmla="*/ 0 w 305"/>
                  <a:gd name="T45" fmla="*/ 0 h 141"/>
                  <a:gd name="T46" fmla="*/ 0 w 305"/>
                  <a:gd name="T47" fmla="*/ 0 h 141"/>
                  <a:gd name="T48" fmla="*/ 0 w 305"/>
                  <a:gd name="T49" fmla="*/ 0 h 141"/>
                  <a:gd name="T50" fmla="*/ 0 w 305"/>
                  <a:gd name="T51" fmla="*/ 0 h 141"/>
                  <a:gd name="T52" fmla="*/ 0 w 305"/>
                  <a:gd name="T53" fmla="*/ 0 h 141"/>
                  <a:gd name="T54" fmla="*/ 0 w 305"/>
                  <a:gd name="T55" fmla="*/ 0 h 141"/>
                  <a:gd name="T56" fmla="*/ 0 w 305"/>
                  <a:gd name="T57" fmla="*/ 0 h 141"/>
                  <a:gd name="T58" fmla="*/ 0 w 305"/>
                  <a:gd name="T59" fmla="*/ 0 h 141"/>
                  <a:gd name="T60" fmla="*/ 0 w 305"/>
                  <a:gd name="T61" fmla="*/ 0 h 141"/>
                  <a:gd name="T62" fmla="*/ 0 w 305"/>
                  <a:gd name="T63" fmla="*/ 0 h 141"/>
                  <a:gd name="T64" fmla="*/ 0 w 305"/>
                  <a:gd name="T65" fmla="*/ 0 h 141"/>
                  <a:gd name="T66" fmla="*/ 0 w 305"/>
                  <a:gd name="T67" fmla="*/ 0 h 141"/>
                  <a:gd name="T68" fmla="*/ 0 w 305"/>
                  <a:gd name="T69" fmla="*/ 0 h 141"/>
                  <a:gd name="T70" fmla="*/ 0 w 305"/>
                  <a:gd name="T71" fmla="*/ 0 h 141"/>
                  <a:gd name="T72" fmla="*/ 0 w 305"/>
                  <a:gd name="T73" fmla="*/ 0 h 141"/>
                  <a:gd name="T74" fmla="*/ 0 w 305"/>
                  <a:gd name="T75" fmla="*/ 0 h 141"/>
                  <a:gd name="T76" fmla="*/ 0 w 305"/>
                  <a:gd name="T77" fmla="*/ 0 h 141"/>
                  <a:gd name="T78" fmla="*/ 0 w 305"/>
                  <a:gd name="T79" fmla="*/ 0 h 141"/>
                  <a:gd name="T80" fmla="*/ 0 w 305"/>
                  <a:gd name="T81" fmla="*/ 0 h 141"/>
                  <a:gd name="T82" fmla="*/ 0 w 305"/>
                  <a:gd name="T83" fmla="*/ 0 h 141"/>
                  <a:gd name="T84" fmla="*/ 0 w 305"/>
                  <a:gd name="T85" fmla="*/ 0 h 141"/>
                  <a:gd name="T86" fmla="*/ 0 w 305"/>
                  <a:gd name="T87" fmla="*/ 0 h 141"/>
                  <a:gd name="T88" fmla="*/ 0 w 305"/>
                  <a:gd name="T89" fmla="*/ 0 h 141"/>
                  <a:gd name="T90" fmla="*/ 0 w 305"/>
                  <a:gd name="T91" fmla="*/ 0 h 141"/>
                  <a:gd name="T92" fmla="*/ 0 w 305"/>
                  <a:gd name="T93" fmla="*/ 0 h 141"/>
                  <a:gd name="T94" fmla="*/ 0 w 305"/>
                  <a:gd name="T95" fmla="*/ 0 h 141"/>
                  <a:gd name="T96" fmla="*/ 0 w 305"/>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
                  <a:gd name="T148" fmla="*/ 0 h 141"/>
                  <a:gd name="T149" fmla="*/ 305 w 305"/>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 h="141">
                    <a:moveTo>
                      <a:pt x="22" y="77"/>
                    </a:moveTo>
                    <a:lnTo>
                      <a:pt x="22" y="77"/>
                    </a:lnTo>
                    <a:lnTo>
                      <a:pt x="74" y="78"/>
                    </a:lnTo>
                    <a:lnTo>
                      <a:pt x="121" y="79"/>
                    </a:lnTo>
                    <a:lnTo>
                      <a:pt x="160" y="82"/>
                    </a:lnTo>
                    <a:lnTo>
                      <a:pt x="192" y="86"/>
                    </a:lnTo>
                    <a:lnTo>
                      <a:pt x="216" y="90"/>
                    </a:lnTo>
                    <a:lnTo>
                      <a:pt x="232" y="94"/>
                    </a:lnTo>
                    <a:lnTo>
                      <a:pt x="233" y="94"/>
                    </a:lnTo>
                    <a:lnTo>
                      <a:pt x="232" y="94"/>
                    </a:lnTo>
                    <a:lnTo>
                      <a:pt x="226" y="89"/>
                    </a:lnTo>
                    <a:lnTo>
                      <a:pt x="220" y="74"/>
                    </a:lnTo>
                    <a:lnTo>
                      <a:pt x="223" y="55"/>
                    </a:lnTo>
                    <a:lnTo>
                      <a:pt x="230" y="45"/>
                    </a:lnTo>
                    <a:lnTo>
                      <a:pt x="233" y="43"/>
                    </a:lnTo>
                    <a:lnTo>
                      <a:pt x="232" y="44"/>
                    </a:lnTo>
                    <a:lnTo>
                      <a:pt x="228" y="45"/>
                    </a:lnTo>
                    <a:lnTo>
                      <a:pt x="218" y="47"/>
                    </a:lnTo>
                    <a:lnTo>
                      <a:pt x="208" y="50"/>
                    </a:lnTo>
                    <a:lnTo>
                      <a:pt x="196" y="52"/>
                    </a:lnTo>
                    <a:lnTo>
                      <a:pt x="160" y="56"/>
                    </a:lnTo>
                    <a:lnTo>
                      <a:pt x="117" y="60"/>
                    </a:lnTo>
                    <a:lnTo>
                      <a:pt x="63" y="63"/>
                    </a:lnTo>
                    <a:lnTo>
                      <a:pt x="0" y="64"/>
                    </a:lnTo>
                    <a:lnTo>
                      <a:pt x="1" y="141"/>
                    </a:lnTo>
                    <a:lnTo>
                      <a:pt x="66" y="139"/>
                    </a:lnTo>
                    <a:lnTo>
                      <a:pt x="122" y="136"/>
                    </a:lnTo>
                    <a:lnTo>
                      <a:pt x="169" y="133"/>
                    </a:lnTo>
                    <a:lnTo>
                      <a:pt x="208" y="128"/>
                    </a:lnTo>
                    <a:lnTo>
                      <a:pt x="225" y="126"/>
                    </a:lnTo>
                    <a:lnTo>
                      <a:pt x="240" y="123"/>
                    </a:lnTo>
                    <a:lnTo>
                      <a:pt x="253" y="119"/>
                    </a:lnTo>
                    <a:lnTo>
                      <a:pt x="265" y="116"/>
                    </a:lnTo>
                    <a:lnTo>
                      <a:pt x="277" y="110"/>
                    </a:lnTo>
                    <a:lnTo>
                      <a:pt x="289" y="102"/>
                    </a:lnTo>
                    <a:lnTo>
                      <a:pt x="302" y="87"/>
                    </a:lnTo>
                    <a:lnTo>
                      <a:pt x="305" y="63"/>
                    </a:lnTo>
                    <a:lnTo>
                      <a:pt x="295" y="41"/>
                    </a:lnTo>
                    <a:lnTo>
                      <a:pt x="282" y="31"/>
                    </a:lnTo>
                    <a:lnTo>
                      <a:pt x="271" y="25"/>
                    </a:lnTo>
                    <a:lnTo>
                      <a:pt x="258" y="20"/>
                    </a:lnTo>
                    <a:lnTo>
                      <a:pt x="234" y="15"/>
                    </a:lnTo>
                    <a:lnTo>
                      <a:pt x="205" y="10"/>
                    </a:lnTo>
                    <a:lnTo>
                      <a:pt x="168" y="6"/>
                    </a:lnTo>
                    <a:lnTo>
                      <a:pt x="126" y="3"/>
                    </a:lnTo>
                    <a:lnTo>
                      <a:pt x="77" y="1"/>
                    </a:lnTo>
                    <a:lnTo>
                      <a:pt x="22" y="0"/>
                    </a:lnTo>
                    <a:lnTo>
                      <a:pt x="22" y="77"/>
                    </a:lnTo>
                    <a:close/>
                  </a:path>
                </a:pathLst>
              </a:custGeom>
              <a:solidFill>
                <a:srgbClr val="1F1A17"/>
              </a:solidFill>
              <a:ln w="9525">
                <a:noFill/>
                <a:round/>
                <a:headEnd/>
                <a:tailEnd/>
              </a:ln>
            </p:spPr>
            <p:txBody>
              <a:bodyPr/>
              <a:lstStyle/>
              <a:p>
                <a:endParaRPr lang="pt-BR"/>
              </a:p>
            </p:txBody>
          </p:sp>
          <p:sp>
            <p:nvSpPr>
              <p:cNvPr id="63689" name="Freeform 1143"/>
              <p:cNvSpPr>
                <a:spLocks/>
              </p:cNvSpPr>
              <p:nvPr/>
            </p:nvSpPr>
            <p:spPr bwMode="auto">
              <a:xfrm>
                <a:off x="1574" y="1969"/>
                <a:ext cx="51" cy="45"/>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3" y="192"/>
                    </a:moveTo>
                    <a:lnTo>
                      <a:pt x="303" y="192"/>
                    </a:lnTo>
                    <a:lnTo>
                      <a:pt x="268" y="192"/>
                    </a:lnTo>
                    <a:lnTo>
                      <a:pt x="234" y="190"/>
                    </a:lnTo>
                    <a:lnTo>
                      <a:pt x="206" y="188"/>
                    </a:lnTo>
                    <a:lnTo>
                      <a:pt x="181" y="185"/>
                    </a:lnTo>
                    <a:lnTo>
                      <a:pt x="158" y="181"/>
                    </a:lnTo>
                    <a:lnTo>
                      <a:pt x="138" y="176"/>
                    </a:lnTo>
                    <a:lnTo>
                      <a:pt x="122" y="171"/>
                    </a:lnTo>
                    <a:lnTo>
                      <a:pt x="110" y="166"/>
                    </a:lnTo>
                    <a:lnTo>
                      <a:pt x="99" y="161"/>
                    </a:lnTo>
                    <a:lnTo>
                      <a:pt x="93" y="156"/>
                    </a:lnTo>
                    <a:lnTo>
                      <a:pt x="89" y="153"/>
                    </a:lnTo>
                    <a:lnTo>
                      <a:pt x="87" y="151"/>
                    </a:lnTo>
                    <a:lnTo>
                      <a:pt x="87" y="150"/>
                    </a:lnTo>
                    <a:lnTo>
                      <a:pt x="87" y="149"/>
                    </a:lnTo>
                    <a:lnTo>
                      <a:pt x="87" y="147"/>
                    </a:lnTo>
                    <a:lnTo>
                      <a:pt x="88" y="144"/>
                    </a:lnTo>
                    <a:lnTo>
                      <a:pt x="91" y="140"/>
                    </a:lnTo>
                    <a:lnTo>
                      <a:pt x="97" y="135"/>
                    </a:lnTo>
                    <a:lnTo>
                      <a:pt x="104" y="129"/>
                    </a:lnTo>
                    <a:lnTo>
                      <a:pt x="113" y="123"/>
                    </a:lnTo>
                    <a:lnTo>
                      <a:pt x="125" y="117"/>
                    </a:lnTo>
                    <a:lnTo>
                      <a:pt x="137" y="110"/>
                    </a:lnTo>
                    <a:lnTo>
                      <a:pt x="152" y="104"/>
                    </a:lnTo>
                    <a:lnTo>
                      <a:pt x="169" y="98"/>
                    </a:lnTo>
                    <a:lnTo>
                      <a:pt x="186" y="93"/>
                    </a:lnTo>
                    <a:lnTo>
                      <a:pt x="207" y="89"/>
                    </a:lnTo>
                    <a:lnTo>
                      <a:pt x="228" y="85"/>
                    </a:lnTo>
                    <a:lnTo>
                      <a:pt x="249" y="81"/>
                    </a:lnTo>
                    <a:lnTo>
                      <a:pt x="273" y="79"/>
                    </a:lnTo>
                    <a:lnTo>
                      <a:pt x="298" y="78"/>
                    </a:lnTo>
                    <a:lnTo>
                      <a:pt x="324" y="77"/>
                    </a:lnTo>
                    <a:lnTo>
                      <a:pt x="324" y="0"/>
                    </a:lnTo>
                    <a:lnTo>
                      <a:pt x="295" y="1"/>
                    </a:lnTo>
                    <a:lnTo>
                      <a:pt x="265" y="3"/>
                    </a:lnTo>
                    <a:lnTo>
                      <a:pt x="238" y="5"/>
                    </a:lnTo>
                    <a:lnTo>
                      <a:pt x="212" y="9"/>
                    </a:lnTo>
                    <a:lnTo>
                      <a:pt x="186" y="14"/>
                    </a:lnTo>
                    <a:lnTo>
                      <a:pt x="162" y="19"/>
                    </a:lnTo>
                    <a:lnTo>
                      <a:pt x="139" y="26"/>
                    </a:lnTo>
                    <a:lnTo>
                      <a:pt x="119" y="33"/>
                    </a:lnTo>
                    <a:lnTo>
                      <a:pt x="99" y="41"/>
                    </a:lnTo>
                    <a:lnTo>
                      <a:pt x="81" y="50"/>
                    </a:lnTo>
                    <a:lnTo>
                      <a:pt x="64" y="60"/>
                    </a:lnTo>
                    <a:lnTo>
                      <a:pt x="48" y="70"/>
                    </a:lnTo>
                    <a:lnTo>
                      <a:pt x="34" y="81"/>
                    </a:lnTo>
                    <a:lnTo>
                      <a:pt x="23" y="93"/>
                    </a:lnTo>
                    <a:lnTo>
                      <a:pt x="12" y="106"/>
                    </a:lnTo>
                    <a:lnTo>
                      <a:pt x="6" y="122"/>
                    </a:lnTo>
                    <a:lnTo>
                      <a:pt x="1" y="138"/>
                    </a:lnTo>
                    <a:lnTo>
                      <a:pt x="0" y="155"/>
                    </a:lnTo>
                    <a:lnTo>
                      <a:pt x="3" y="172"/>
                    </a:lnTo>
                    <a:lnTo>
                      <a:pt x="11" y="189"/>
                    </a:lnTo>
                    <a:lnTo>
                      <a:pt x="23" y="203"/>
                    </a:lnTo>
                    <a:lnTo>
                      <a:pt x="36" y="215"/>
                    </a:lnTo>
                    <a:lnTo>
                      <a:pt x="52" y="226"/>
                    </a:lnTo>
                    <a:lnTo>
                      <a:pt x="71" y="235"/>
                    </a:lnTo>
                    <a:lnTo>
                      <a:pt x="91" y="243"/>
                    </a:lnTo>
                    <a:lnTo>
                      <a:pt x="114" y="250"/>
                    </a:lnTo>
                    <a:lnTo>
                      <a:pt x="138" y="256"/>
                    </a:lnTo>
                    <a:lnTo>
                      <a:pt x="166" y="260"/>
                    </a:lnTo>
                    <a:lnTo>
                      <a:pt x="197" y="264"/>
                    </a:lnTo>
                    <a:lnTo>
                      <a:pt x="229" y="267"/>
                    </a:lnTo>
                    <a:lnTo>
                      <a:pt x="264" y="268"/>
                    </a:lnTo>
                    <a:lnTo>
                      <a:pt x="303" y="269"/>
                    </a:lnTo>
                    <a:lnTo>
                      <a:pt x="303" y="192"/>
                    </a:lnTo>
                    <a:close/>
                  </a:path>
                </a:pathLst>
              </a:custGeom>
              <a:solidFill>
                <a:srgbClr val="1F1A17"/>
              </a:solidFill>
              <a:ln w="9525">
                <a:noFill/>
                <a:round/>
                <a:headEnd/>
                <a:tailEnd/>
              </a:ln>
            </p:spPr>
            <p:txBody>
              <a:bodyPr/>
              <a:lstStyle/>
              <a:p>
                <a:endParaRPr lang="pt-BR"/>
              </a:p>
            </p:txBody>
          </p:sp>
          <p:sp>
            <p:nvSpPr>
              <p:cNvPr id="63690" name="Freeform 1144"/>
              <p:cNvSpPr>
                <a:spLocks/>
              </p:cNvSpPr>
              <p:nvPr/>
            </p:nvSpPr>
            <p:spPr bwMode="auto">
              <a:xfrm>
                <a:off x="1621" y="1991"/>
                <a:ext cx="53" cy="23"/>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49" y="77"/>
                    </a:moveTo>
                    <a:lnTo>
                      <a:pt x="49" y="77"/>
                    </a:lnTo>
                    <a:lnTo>
                      <a:pt x="103" y="79"/>
                    </a:lnTo>
                    <a:lnTo>
                      <a:pt x="150" y="81"/>
                    </a:lnTo>
                    <a:lnTo>
                      <a:pt x="190" y="85"/>
                    </a:lnTo>
                    <a:lnTo>
                      <a:pt x="223" y="89"/>
                    </a:lnTo>
                    <a:lnTo>
                      <a:pt x="248" y="93"/>
                    </a:lnTo>
                    <a:lnTo>
                      <a:pt x="264" y="98"/>
                    </a:lnTo>
                    <a:lnTo>
                      <a:pt x="265" y="98"/>
                    </a:lnTo>
                    <a:lnTo>
                      <a:pt x="264" y="97"/>
                    </a:lnTo>
                    <a:lnTo>
                      <a:pt x="257" y="91"/>
                    </a:lnTo>
                    <a:lnTo>
                      <a:pt x="252" y="73"/>
                    </a:lnTo>
                    <a:lnTo>
                      <a:pt x="257" y="55"/>
                    </a:lnTo>
                    <a:lnTo>
                      <a:pt x="265" y="48"/>
                    </a:lnTo>
                    <a:lnTo>
                      <a:pt x="267" y="47"/>
                    </a:lnTo>
                    <a:lnTo>
                      <a:pt x="264" y="48"/>
                    </a:lnTo>
                    <a:lnTo>
                      <a:pt x="257" y="50"/>
                    </a:lnTo>
                    <a:lnTo>
                      <a:pt x="247" y="52"/>
                    </a:lnTo>
                    <a:lnTo>
                      <a:pt x="235" y="54"/>
                    </a:lnTo>
                    <a:lnTo>
                      <a:pt x="220" y="56"/>
                    </a:lnTo>
                    <a:lnTo>
                      <a:pt x="180" y="59"/>
                    </a:lnTo>
                    <a:lnTo>
                      <a:pt x="130" y="62"/>
                    </a:lnTo>
                    <a:lnTo>
                      <a:pt x="70" y="64"/>
                    </a:lnTo>
                    <a:lnTo>
                      <a:pt x="0" y="64"/>
                    </a:lnTo>
                    <a:lnTo>
                      <a:pt x="0" y="141"/>
                    </a:lnTo>
                    <a:lnTo>
                      <a:pt x="72" y="140"/>
                    </a:lnTo>
                    <a:lnTo>
                      <a:pt x="134" y="138"/>
                    </a:lnTo>
                    <a:lnTo>
                      <a:pt x="187" y="136"/>
                    </a:lnTo>
                    <a:lnTo>
                      <a:pt x="229" y="132"/>
                    </a:lnTo>
                    <a:lnTo>
                      <a:pt x="248" y="129"/>
                    </a:lnTo>
                    <a:lnTo>
                      <a:pt x="264" y="127"/>
                    </a:lnTo>
                    <a:lnTo>
                      <a:pt x="278" y="124"/>
                    </a:lnTo>
                    <a:lnTo>
                      <a:pt x="292" y="121"/>
                    </a:lnTo>
                    <a:lnTo>
                      <a:pt x="303" y="117"/>
                    </a:lnTo>
                    <a:lnTo>
                      <a:pt x="316" y="110"/>
                    </a:lnTo>
                    <a:lnTo>
                      <a:pt x="330" y="97"/>
                    </a:lnTo>
                    <a:lnTo>
                      <a:pt x="339" y="73"/>
                    </a:lnTo>
                    <a:lnTo>
                      <a:pt x="331" y="50"/>
                    </a:lnTo>
                    <a:lnTo>
                      <a:pt x="317" y="36"/>
                    </a:lnTo>
                    <a:lnTo>
                      <a:pt x="305" y="30"/>
                    </a:lnTo>
                    <a:lnTo>
                      <a:pt x="292" y="25"/>
                    </a:lnTo>
                    <a:lnTo>
                      <a:pt x="269" y="19"/>
                    </a:lnTo>
                    <a:lnTo>
                      <a:pt x="238" y="13"/>
                    </a:lnTo>
                    <a:lnTo>
                      <a:pt x="200" y="9"/>
                    </a:lnTo>
                    <a:lnTo>
                      <a:pt x="157" y="5"/>
                    </a:lnTo>
                    <a:lnTo>
                      <a:pt x="108" y="2"/>
                    </a:lnTo>
                    <a:lnTo>
                      <a:pt x="50" y="0"/>
                    </a:lnTo>
                    <a:lnTo>
                      <a:pt x="49" y="77"/>
                    </a:lnTo>
                    <a:close/>
                  </a:path>
                </a:pathLst>
              </a:custGeom>
              <a:solidFill>
                <a:srgbClr val="1F1A17"/>
              </a:solidFill>
              <a:ln w="9525">
                <a:noFill/>
                <a:round/>
                <a:headEnd/>
                <a:tailEnd/>
              </a:ln>
            </p:spPr>
            <p:txBody>
              <a:bodyPr/>
              <a:lstStyle/>
              <a:p>
                <a:endParaRPr lang="pt-BR"/>
              </a:p>
            </p:txBody>
          </p:sp>
          <p:sp>
            <p:nvSpPr>
              <p:cNvPr id="63691" name="Freeform 1145"/>
              <p:cNvSpPr>
                <a:spLocks/>
              </p:cNvSpPr>
              <p:nvPr/>
            </p:nvSpPr>
            <p:spPr bwMode="auto">
              <a:xfrm>
                <a:off x="1575" y="1991"/>
                <a:ext cx="54"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1" y="173"/>
                    </a:moveTo>
                    <a:lnTo>
                      <a:pt x="291" y="173"/>
                    </a:lnTo>
                    <a:lnTo>
                      <a:pt x="256" y="173"/>
                    </a:lnTo>
                    <a:lnTo>
                      <a:pt x="224" y="172"/>
                    </a:lnTo>
                    <a:lnTo>
                      <a:pt x="195" y="171"/>
                    </a:lnTo>
                    <a:lnTo>
                      <a:pt x="170" y="167"/>
                    </a:lnTo>
                    <a:lnTo>
                      <a:pt x="148" y="164"/>
                    </a:lnTo>
                    <a:lnTo>
                      <a:pt x="130" y="160"/>
                    </a:lnTo>
                    <a:lnTo>
                      <a:pt x="114" y="156"/>
                    </a:lnTo>
                    <a:lnTo>
                      <a:pt x="102" y="151"/>
                    </a:lnTo>
                    <a:lnTo>
                      <a:pt x="94" y="147"/>
                    </a:lnTo>
                    <a:lnTo>
                      <a:pt x="90" y="144"/>
                    </a:lnTo>
                    <a:lnTo>
                      <a:pt x="87" y="142"/>
                    </a:lnTo>
                    <a:lnTo>
                      <a:pt x="86" y="140"/>
                    </a:lnTo>
                    <a:lnTo>
                      <a:pt x="87" y="142"/>
                    </a:lnTo>
                    <a:lnTo>
                      <a:pt x="87" y="143"/>
                    </a:lnTo>
                    <a:lnTo>
                      <a:pt x="87" y="144"/>
                    </a:lnTo>
                    <a:lnTo>
                      <a:pt x="87" y="147"/>
                    </a:lnTo>
                    <a:lnTo>
                      <a:pt x="87" y="145"/>
                    </a:lnTo>
                    <a:lnTo>
                      <a:pt x="89" y="143"/>
                    </a:lnTo>
                    <a:lnTo>
                      <a:pt x="91" y="140"/>
                    </a:lnTo>
                    <a:lnTo>
                      <a:pt x="95" y="135"/>
                    </a:lnTo>
                    <a:lnTo>
                      <a:pt x="102" y="130"/>
                    </a:lnTo>
                    <a:lnTo>
                      <a:pt x="110" y="124"/>
                    </a:lnTo>
                    <a:lnTo>
                      <a:pt x="122" y="118"/>
                    </a:lnTo>
                    <a:lnTo>
                      <a:pt x="134" y="112"/>
                    </a:lnTo>
                    <a:lnTo>
                      <a:pt x="149" y="105"/>
                    </a:lnTo>
                    <a:lnTo>
                      <a:pt x="166" y="100"/>
                    </a:lnTo>
                    <a:lnTo>
                      <a:pt x="183" y="95"/>
                    </a:lnTo>
                    <a:lnTo>
                      <a:pt x="204" y="90"/>
                    </a:lnTo>
                    <a:lnTo>
                      <a:pt x="225" y="86"/>
                    </a:lnTo>
                    <a:lnTo>
                      <a:pt x="248" y="82"/>
                    </a:lnTo>
                    <a:lnTo>
                      <a:pt x="270" y="80"/>
                    </a:lnTo>
                    <a:lnTo>
                      <a:pt x="296" y="78"/>
                    </a:lnTo>
                    <a:lnTo>
                      <a:pt x="321" y="77"/>
                    </a:lnTo>
                    <a:lnTo>
                      <a:pt x="348" y="77"/>
                    </a:lnTo>
                    <a:lnTo>
                      <a:pt x="349" y="0"/>
                    </a:lnTo>
                    <a:lnTo>
                      <a:pt x="320" y="0"/>
                    </a:lnTo>
                    <a:lnTo>
                      <a:pt x="290" y="1"/>
                    </a:lnTo>
                    <a:lnTo>
                      <a:pt x="261" y="3"/>
                    </a:lnTo>
                    <a:lnTo>
                      <a:pt x="234" y="6"/>
                    </a:lnTo>
                    <a:lnTo>
                      <a:pt x="209" y="10"/>
                    </a:lnTo>
                    <a:lnTo>
                      <a:pt x="183" y="15"/>
                    </a:lnTo>
                    <a:lnTo>
                      <a:pt x="159" y="21"/>
                    </a:lnTo>
                    <a:lnTo>
                      <a:pt x="138" y="27"/>
                    </a:lnTo>
                    <a:lnTo>
                      <a:pt x="116" y="34"/>
                    </a:lnTo>
                    <a:lnTo>
                      <a:pt x="97" y="42"/>
                    </a:lnTo>
                    <a:lnTo>
                      <a:pt x="78" y="52"/>
                    </a:lnTo>
                    <a:lnTo>
                      <a:pt x="62" y="61"/>
                    </a:lnTo>
                    <a:lnTo>
                      <a:pt x="47" y="71"/>
                    </a:lnTo>
                    <a:lnTo>
                      <a:pt x="34" y="81"/>
                    </a:lnTo>
                    <a:lnTo>
                      <a:pt x="21" y="93"/>
                    </a:lnTo>
                    <a:lnTo>
                      <a:pt x="12" y="106"/>
                    </a:lnTo>
                    <a:lnTo>
                      <a:pt x="5" y="122"/>
                    </a:lnTo>
                    <a:lnTo>
                      <a:pt x="2" y="137"/>
                    </a:lnTo>
                    <a:lnTo>
                      <a:pt x="0" y="147"/>
                    </a:lnTo>
                    <a:lnTo>
                      <a:pt x="2" y="156"/>
                    </a:lnTo>
                    <a:lnTo>
                      <a:pt x="4" y="165"/>
                    </a:lnTo>
                    <a:lnTo>
                      <a:pt x="10" y="176"/>
                    </a:lnTo>
                    <a:lnTo>
                      <a:pt x="19" y="189"/>
                    </a:lnTo>
                    <a:lnTo>
                      <a:pt x="31" y="202"/>
                    </a:lnTo>
                    <a:lnTo>
                      <a:pt x="47" y="212"/>
                    </a:lnTo>
                    <a:lnTo>
                      <a:pt x="64" y="220"/>
                    </a:lnTo>
                    <a:lnTo>
                      <a:pt x="84" y="228"/>
                    </a:lnTo>
                    <a:lnTo>
                      <a:pt x="106" y="235"/>
                    </a:lnTo>
                    <a:lnTo>
                      <a:pt x="131" y="240"/>
                    </a:lnTo>
                    <a:lnTo>
                      <a:pt x="157" y="244"/>
                    </a:lnTo>
                    <a:lnTo>
                      <a:pt x="187" y="247"/>
                    </a:lnTo>
                    <a:lnTo>
                      <a:pt x="219" y="249"/>
                    </a:lnTo>
                    <a:lnTo>
                      <a:pt x="254" y="250"/>
                    </a:lnTo>
                    <a:lnTo>
                      <a:pt x="292" y="250"/>
                    </a:lnTo>
                    <a:lnTo>
                      <a:pt x="291" y="173"/>
                    </a:lnTo>
                    <a:close/>
                  </a:path>
                </a:pathLst>
              </a:custGeom>
              <a:solidFill>
                <a:srgbClr val="1F1A17"/>
              </a:solidFill>
              <a:ln w="9525">
                <a:noFill/>
                <a:round/>
                <a:headEnd/>
                <a:tailEnd/>
              </a:ln>
            </p:spPr>
            <p:txBody>
              <a:bodyPr/>
              <a:lstStyle/>
              <a:p>
                <a:endParaRPr lang="pt-BR"/>
              </a:p>
            </p:txBody>
          </p:sp>
          <p:sp>
            <p:nvSpPr>
              <p:cNvPr id="63692" name="Freeform 1146"/>
              <p:cNvSpPr>
                <a:spLocks/>
              </p:cNvSpPr>
              <p:nvPr/>
            </p:nvSpPr>
            <p:spPr bwMode="auto">
              <a:xfrm>
                <a:off x="1620" y="2010"/>
                <a:ext cx="53" cy="22"/>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7"/>
                    </a:moveTo>
                    <a:lnTo>
                      <a:pt x="21" y="77"/>
                    </a:lnTo>
                    <a:lnTo>
                      <a:pt x="82" y="78"/>
                    </a:lnTo>
                    <a:lnTo>
                      <a:pt x="137" y="80"/>
                    </a:lnTo>
                    <a:lnTo>
                      <a:pt x="183" y="83"/>
                    </a:lnTo>
                    <a:lnTo>
                      <a:pt x="221" y="86"/>
                    </a:lnTo>
                    <a:lnTo>
                      <a:pt x="249" y="89"/>
                    </a:lnTo>
                    <a:lnTo>
                      <a:pt x="269" y="93"/>
                    </a:lnTo>
                    <a:lnTo>
                      <a:pt x="273" y="94"/>
                    </a:lnTo>
                    <a:lnTo>
                      <a:pt x="267" y="90"/>
                    </a:lnTo>
                    <a:lnTo>
                      <a:pt x="254" y="69"/>
                    </a:lnTo>
                    <a:lnTo>
                      <a:pt x="263" y="41"/>
                    </a:lnTo>
                    <a:lnTo>
                      <a:pt x="272" y="34"/>
                    </a:lnTo>
                    <a:lnTo>
                      <a:pt x="273" y="33"/>
                    </a:lnTo>
                    <a:lnTo>
                      <a:pt x="271" y="34"/>
                    </a:lnTo>
                    <a:lnTo>
                      <a:pt x="252" y="38"/>
                    </a:lnTo>
                    <a:lnTo>
                      <a:pt x="222" y="41"/>
                    </a:lnTo>
                    <a:lnTo>
                      <a:pt x="182" y="44"/>
                    </a:lnTo>
                    <a:lnTo>
                      <a:pt x="132" y="47"/>
                    </a:lnTo>
                    <a:lnTo>
                      <a:pt x="71" y="50"/>
                    </a:lnTo>
                    <a:lnTo>
                      <a:pt x="0" y="51"/>
                    </a:lnTo>
                    <a:lnTo>
                      <a:pt x="1" y="128"/>
                    </a:lnTo>
                    <a:lnTo>
                      <a:pt x="73" y="126"/>
                    </a:lnTo>
                    <a:lnTo>
                      <a:pt x="136" y="124"/>
                    </a:lnTo>
                    <a:lnTo>
                      <a:pt x="188" y="122"/>
                    </a:lnTo>
                    <a:lnTo>
                      <a:pt x="231" y="118"/>
                    </a:lnTo>
                    <a:lnTo>
                      <a:pt x="265" y="114"/>
                    </a:lnTo>
                    <a:lnTo>
                      <a:pt x="291" y="109"/>
                    </a:lnTo>
                    <a:lnTo>
                      <a:pt x="303" y="106"/>
                    </a:lnTo>
                    <a:lnTo>
                      <a:pt x="315" y="101"/>
                    </a:lnTo>
                    <a:lnTo>
                      <a:pt x="331" y="90"/>
                    </a:lnTo>
                    <a:lnTo>
                      <a:pt x="341" y="59"/>
                    </a:lnTo>
                    <a:lnTo>
                      <a:pt x="325" y="33"/>
                    </a:lnTo>
                    <a:lnTo>
                      <a:pt x="311" y="25"/>
                    </a:lnTo>
                    <a:lnTo>
                      <a:pt x="300" y="21"/>
                    </a:lnTo>
                    <a:lnTo>
                      <a:pt x="287" y="18"/>
                    </a:lnTo>
                    <a:lnTo>
                      <a:pt x="263" y="14"/>
                    </a:lnTo>
                    <a:lnTo>
                      <a:pt x="230" y="10"/>
                    </a:lnTo>
                    <a:lnTo>
                      <a:pt x="190" y="6"/>
                    </a:lnTo>
                    <a:lnTo>
                      <a:pt x="142" y="4"/>
                    </a:lnTo>
                    <a:lnTo>
                      <a:pt x="86" y="2"/>
                    </a:lnTo>
                    <a:lnTo>
                      <a:pt x="23" y="0"/>
                    </a:lnTo>
                    <a:lnTo>
                      <a:pt x="21" y="77"/>
                    </a:lnTo>
                    <a:close/>
                  </a:path>
                </a:pathLst>
              </a:custGeom>
              <a:solidFill>
                <a:srgbClr val="1F1A17"/>
              </a:solidFill>
              <a:ln w="9525">
                <a:noFill/>
                <a:round/>
                <a:headEnd/>
                <a:tailEnd/>
              </a:ln>
            </p:spPr>
            <p:txBody>
              <a:bodyPr/>
              <a:lstStyle/>
              <a:p>
                <a:endParaRPr lang="pt-BR"/>
              </a:p>
            </p:txBody>
          </p:sp>
          <p:sp>
            <p:nvSpPr>
              <p:cNvPr id="63693" name="Freeform 1147"/>
              <p:cNvSpPr>
                <a:spLocks/>
              </p:cNvSpPr>
              <p:nvPr/>
            </p:nvSpPr>
            <p:spPr bwMode="auto">
              <a:xfrm>
                <a:off x="1572" y="2010"/>
                <a:ext cx="51" cy="4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8" y="217"/>
                    </a:moveTo>
                    <a:lnTo>
                      <a:pt x="288" y="217"/>
                    </a:lnTo>
                    <a:lnTo>
                      <a:pt x="259" y="216"/>
                    </a:lnTo>
                    <a:lnTo>
                      <a:pt x="231" y="215"/>
                    </a:lnTo>
                    <a:lnTo>
                      <a:pt x="207" y="212"/>
                    </a:lnTo>
                    <a:lnTo>
                      <a:pt x="185" y="208"/>
                    </a:lnTo>
                    <a:lnTo>
                      <a:pt x="165" y="204"/>
                    </a:lnTo>
                    <a:lnTo>
                      <a:pt x="148" y="199"/>
                    </a:lnTo>
                    <a:lnTo>
                      <a:pt x="133" y="194"/>
                    </a:lnTo>
                    <a:lnTo>
                      <a:pt x="120" y="188"/>
                    </a:lnTo>
                    <a:lnTo>
                      <a:pt x="110" y="182"/>
                    </a:lnTo>
                    <a:lnTo>
                      <a:pt x="102" y="176"/>
                    </a:lnTo>
                    <a:lnTo>
                      <a:pt x="95" y="170"/>
                    </a:lnTo>
                    <a:lnTo>
                      <a:pt x="92" y="165"/>
                    </a:lnTo>
                    <a:lnTo>
                      <a:pt x="88" y="160"/>
                    </a:lnTo>
                    <a:lnTo>
                      <a:pt x="87" y="157"/>
                    </a:lnTo>
                    <a:lnTo>
                      <a:pt x="87" y="153"/>
                    </a:lnTo>
                    <a:lnTo>
                      <a:pt x="87" y="149"/>
                    </a:lnTo>
                    <a:lnTo>
                      <a:pt x="88" y="145"/>
                    </a:lnTo>
                    <a:lnTo>
                      <a:pt x="90" y="141"/>
                    </a:lnTo>
                    <a:lnTo>
                      <a:pt x="94" y="136"/>
                    </a:lnTo>
                    <a:lnTo>
                      <a:pt x="98" y="130"/>
                    </a:lnTo>
                    <a:lnTo>
                      <a:pt x="105" y="124"/>
                    </a:lnTo>
                    <a:lnTo>
                      <a:pt x="114" y="117"/>
                    </a:lnTo>
                    <a:lnTo>
                      <a:pt x="126" y="110"/>
                    </a:lnTo>
                    <a:lnTo>
                      <a:pt x="140" y="104"/>
                    </a:lnTo>
                    <a:lnTo>
                      <a:pt x="156" y="98"/>
                    </a:lnTo>
                    <a:lnTo>
                      <a:pt x="173" y="92"/>
                    </a:lnTo>
                    <a:lnTo>
                      <a:pt x="192" y="88"/>
                    </a:lnTo>
                    <a:lnTo>
                      <a:pt x="215" y="83"/>
                    </a:lnTo>
                    <a:lnTo>
                      <a:pt x="239" y="80"/>
                    </a:lnTo>
                    <a:lnTo>
                      <a:pt x="264" y="78"/>
                    </a:lnTo>
                    <a:lnTo>
                      <a:pt x="293" y="77"/>
                    </a:lnTo>
                    <a:lnTo>
                      <a:pt x="323" y="77"/>
                    </a:lnTo>
                    <a:lnTo>
                      <a:pt x="325" y="0"/>
                    </a:lnTo>
                    <a:lnTo>
                      <a:pt x="291" y="0"/>
                    </a:lnTo>
                    <a:lnTo>
                      <a:pt x="259" y="1"/>
                    </a:lnTo>
                    <a:lnTo>
                      <a:pt x="228" y="4"/>
                    </a:lnTo>
                    <a:lnTo>
                      <a:pt x="199" y="8"/>
                    </a:lnTo>
                    <a:lnTo>
                      <a:pt x="173" y="13"/>
                    </a:lnTo>
                    <a:lnTo>
                      <a:pt x="148" y="19"/>
                    </a:lnTo>
                    <a:lnTo>
                      <a:pt x="124" y="26"/>
                    </a:lnTo>
                    <a:lnTo>
                      <a:pt x="102" y="35"/>
                    </a:lnTo>
                    <a:lnTo>
                      <a:pt x="82" y="44"/>
                    </a:lnTo>
                    <a:lnTo>
                      <a:pt x="64" y="55"/>
                    </a:lnTo>
                    <a:lnTo>
                      <a:pt x="48" y="66"/>
                    </a:lnTo>
                    <a:lnTo>
                      <a:pt x="34" y="79"/>
                    </a:lnTo>
                    <a:lnTo>
                      <a:pt x="22" y="92"/>
                    </a:lnTo>
                    <a:lnTo>
                      <a:pt x="13" y="107"/>
                    </a:lnTo>
                    <a:lnTo>
                      <a:pt x="5" y="123"/>
                    </a:lnTo>
                    <a:lnTo>
                      <a:pt x="1" y="140"/>
                    </a:lnTo>
                    <a:lnTo>
                      <a:pt x="0" y="156"/>
                    </a:lnTo>
                    <a:lnTo>
                      <a:pt x="2" y="174"/>
                    </a:lnTo>
                    <a:lnTo>
                      <a:pt x="9" y="190"/>
                    </a:lnTo>
                    <a:lnTo>
                      <a:pt x="17" y="205"/>
                    </a:lnTo>
                    <a:lnTo>
                      <a:pt x="29" y="219"/>
                    </a:lnTo>
                    <a:lnTo>
                      <a:pt x="42" y="232"/>
                    </a:lnTo>
                    <a:lnTo>
                      <a:pt x="58" y="244"/>
                    </a:lnTo>
                    <a:lnTo>
                      <a:pt x="77" y="254"/>
                    </a:lnTo>
                    <a:lnTo>
                      <a:pt x="96" y="263"/>
                    </a:lnTo>
                    <a:lnTo>
                      <a:pt x="118" y="271"/>
                    </a:lnTo>
                    <a:lnTo>
                      <a:pt x="141" y="278"/>
                    </a:lnTo>
                    <a:lnTo>
                      <a:pt x="167" y="283"/>
                    </a:lnTo>
                    <a:lnTo>
                      <a:pt x="194" y="288"/>
                    </a:lnTo>
                    <a:lnTo>
                      <a:pt x="223" y="291"/>
                    </a:lnTo>
                    <a:lnTo>
                      <a:pt x="255" y="293"/>
                    </a:lnTo>
                    <a:lnTo>
                      <a:pt x="288" y="294"/>
                    </a:lnTo>
                    <a:lnTo>
                      <a:pt x="288" y="217"/>
                    </a:lnTo>
                    <a:close/>
                  </a:path>
                </a:pathLst>
              </a:custGeom>
              <a:solidFill>
                <a:srgbClr val="1F1A17"/>
              </a:solidFill>
              <a:ln w="9525">
                <a:noFill/>
                <a:round/>
                <a:headEnd/>
                <a:tailEnd/>
              </a:ln>
            </p:spPr>
            <p:txBody>
              <a:bodyPr/>
              <a:lstStyle/>
              <a:p>
                <a:endParaRPr lang="pt-BR"/>
              </a:p>
            </p:txBody>
          </p:sp>
          <p:sp>
            <p:nvSpPr>
              <p:cNvPr id="63694" name="Freeform 1148"/>
              <p:cNvSpPr>
                <a:spLocks/>
              </p:cNvSpPr>
              <p:nvPr/>
            </p:nvSpPr>
            <p:spPr bwMode="auto">
              <a:xfrm>
                <a:off x="1618" y="2033"/>
                <a:ext cx="56" cy="26"/>
              </a:xfrm>
              <a:custGeom>
                <a:avLst/>
                <a:gdLst>
                  <a:gd name="T0" fmla="*/ 0 w 361"/>
                  <a:gd name="T1" fmla="*/ 0 h 160"/>
                  <a:gd name="T2" fmla="*/ 0 w 361"/>
                  <a:gd name="T3" fmla="*/ 0 h 160"/>
                  <a:gd name="T4" fmla="*/ 0 w 361"/>
                  <a:gd name="T5" fmla="*/ 0 h 160"/>
                  <a:gd name="T6" fmla="*/ 0 w 361"/>
                  <a:gd name="T7" fmla="*/ 0 h 160"/>
                  <a:gd name="T8" fmla="*/ 0 w 361"/>
                  <a:gd name="T9" fmla="*/ 0 h 160"/>
                  <a:gd name="T10" fmla="*/ 0 w 361"/>
                  <a:gd name="T11" fmla="*/ 0 h 160"/>
                  <a:gd name="T12" fmla="*/ 0 w 361"/>
                  <a:gd name="T13" fmla="*/ 0 h 160"/>
                  <a:gd name="T14" fmla="*/ 0 w 361"/>
                  <a:gd name="T15" fmla="*/ 0 h 160"/>
                  <a:gd name="T16" fmla="*/ 0 w 361"/>
                  <a:gd name="T17" fmla="*/ 0 h 160"/>
                  <a:gd name="T18" fmla="*/ 0 w 361"/>
                  <a:gd name="T19" fmla="*/ 0 h 160"/>
                  <a:gd name="T20" fmla="*/ 0 w 361"/>
                  <a:gd name="T21" fmla="*/ 0 h 160"/>
                  <a:gd name="T22" fmla="*/ 0 w 361"/>
                  <a:gd name="T23" fmla="*/ 0 h 160"/>
                  <a:gd name="T24" fmla="*/ 0 w 361"/>
                  <a:gd name="T25" fmla="*/ 0 h 160"/>
                  <a:gd name="T26" fmla="*/ 0 w 361"/>
                  <a:gd name="T27" fmla="*/ 0 h 160"/>
                  <a:gd name="T28" fmla="*/ 0 w 361"/>
                  <a:gd name="T29" fmla="*/ 0 h 160"/>
                  <a:gd name="T30" fmla="*/ 0 w 361"/>
                  <a:gd name="T31" fmla="*/ 0 h 160"/>
                  <a:gd name="T32" fmla="*/ 0 w 361"/>
                  <a:gd name="T33" fmla="*/ 0 h 160"/>
                  <a:gd name="T34" fmla="*/ 0 w 361"/>
                  <a:gd name="T35" fmla="*/ 0 h 160"/>
                  <a:gd name="T36" fmla="*/ 0 w 361"/>
                  <a:gd name="T37" fmla="*/ 0 h 160"/>
                  <a:gd name="T38" fmla="*/ 0 w 361"/>
                  <a:gd name="T39" fmla="*/ 0 h 160"/>
                  <a:gd name="T40" fmla="*/ 0 w 361"/>
                  <a:gd name="T41" fmla="*/ 0 h 160"/>
                  <a:gd name="T42" fmla="*/ 0 w 361"/>
                  <a:gd name="T43" fmla="*/ 0 h 160"/>
                  <a:gd name="T44" fmla="*/ 0 w 361"/>
                  <a:gd name="T45" fmla="*/ 0 h 160"/>
                  <a:gd name="T46" fmla="*/ 0 w 361"/>
                  <a:gd name="T47" fmla="*/ 0 h 160"/>
                  <a:gd name="T48" fmla="*/ 0 w 361"/>
                  <a:gd name="T49" fmla="*/ 0 h 160"/>
                  <a:gd name="T50" fmla="*/ 0 w 361"/>
                  <a:gd name="T51" fmla="*/ 0 h 160"/>
                  <a:gd name="T52" fmla="*/ 0 w 361"/>
                  <a:gd name="T53" fmla="*/ 0 h 160"/>
                  <a:gd name="T54" fmla="*/ 0 w 361"/>
                  <a:gd name="T55" fmla="*/ 0 h 160"/>
                  <a:gd name="T56" fmla="*/ 0 w 361"/>
                  <a:gd name="T57" fmla="*/ 0 h 160"/>
                  <a:gd name="T58" fmla="*/ 0 w 361"/>
                  <a:gd name="T59" fmla="*/ 0 h 160"/>
                  <a:gd name="T60" fmla="*/ 0 w 361"/>
                  <a:gd name="T61" fmla="*/ 0 h 160"/>
                  <a:gd name="T62" fmla="*/ 0 w 361"/>
                  <a:gd name="T63" fmla="*/ 0 h 160"/>
                  <a:gd name="T64" fmla="*/ 0 w 361"/>
                  <a:gd name="T65" fmla="*/ 0 h 160"/>
                  <a:gd name="T66" fmla="*/ 0 w 361"/>
                  <a:gd name="T67" fmla="*/ 0 h 160"/>
                  <a:gd name="T68" fmla="*/ 0 w 361"/>
                  <a:gd name="T69" fmla="*/ 0 h 160"/>
                  <a:gd name="T70" fmla="*/ 0 w 361"/>
                  <a:gd name="T71" fmla="*/ 0 h 160"/>
                  <a:gd name="T72" fmla="*/ 0 w 361"/>
                  <a:gd name="T73" fmla="*/ 0 h 160"/>
                  <a:gd name="T74" fmla="*/ 0 w 361"/>
                  <a:gd name="T75" fmla="*/ 0 h 160"/>
                  <a:gd name="T76" fmla="*/ 0 w 361"/>
                  <a:gd name="T77" fmla="*/ 0 h 160"/>
                  <a:gd name="T78" fmla="*/ 0 w 361"/>
                  <a:gd name="T79" fmla="*/ 0 h 160"/>
                  <a:gd name="T80" fmla="*/ 0 w 361"/>
                  <a:gd name="T81" fmla="*/ 0 h 160"/>
                  <a:gd name="T82" fmla="*/ 0 w 361"/>
                  <a:gd name="T83" fmla="*/ 0 h 160"/>
                  <a:gd name="T84" fmla="*/ 0 w 361"/>
                  <a:gd name="T85" fmla="*/ 0 h 160"/>
                  <a:gd name="T86" fmla="*/ 0 w 361"/>
                  <a:gd name="T87" fmla="*/ 0 h 160"/>
                  <a:gd name="T88" fmla="*/ 0 w 361"/>
                  <a:gd name="T89" fmla="*/ 0 h 160"/>
                  <a:gd name="T90" fmla="*/ 0 w 361"/>
                  <a:gd name="T91" fmla="*/ 0 h 160"/>
                  <a:gd name="T92" fmla="*/ 0 w 361"/>
                  <a:gd name="T93" fmla="*/ 0 h 160"/>
                  <a:gd name="T94" fmla="*/ 0 w 361"/>
                  <a:gd name="T95" fmla="*/ 0 h 160"/>
                  <a:gd name="T96" fmla="*/ 0 w 361"/>
                  <a:gd name="T97" fmla="*/ 0 h 160"/>
                  <a:gd name="T98" fmla="*/ 0 w 361"/>
                  <a:gd name="T99" fmla="*/ 0 h 160"/>
                  <a:gd name="T100" fmla="*/ 0 w 361"/>
                  <a:gd name="T101" fmla="*/ 0 h 160"/>
                  <a:gd name="T102" fmla="*/ 0 w 361"/>
                  <a:gd name="T103" fmla="*/ 0 h 160"/>
                  <a:gd name="T104" fmla="*/ 0 w 361"/>
                  <a:gd name="T105" fmla="*/ 0 h 160"/>
                  <a:gd name="T106" fmla="*/ 0 w 361"/>
                  <a:gd name="T107" fmla="*/ 0 h 160"/>
                  <a:gd name="T108" fmla="*/ 0 w 361"/>
                  <a:gd name="T109" fmla="*/ 0 h 160"/>
                  <a:gd name="T110" fmla="*/ 0 w 361"/>
                  <a:gd name="T111" fmla="*/ 0 h 160"/>
                  <a:gd name="T112" fmla="*/ 0 w 361"/>
                  <a:gd name="T113" fmla="*/ 0 h 160"/>
                  <a:gd name="T114" fmla="*/ 0 w 361"/>
                  <a:gd name="T115" fmla="*/ 0 h 160"/>
                  <a:gd name="T116" fmla="*/ 0 w 361"/>
                  <a:gd name="T117" fmla="*/ 0 h 160"/>
                  <a:gd name="T118" fmla="*/ 0 w 361"/>
                  <a:gd name="T119" fmla="*/ 0 h 160"/>
                  <a:gd name="T120" fmla="*/ 0 w 361"/>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60"/>
                  <a:gd name="T185" fmla="*/ 361 w 361"/>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60">
                    <a:moveTo>
                      <a:pt x="64" y="77"/>
                    </a:moveTo>
                    <a:lnTo>
                      <a:pt x="64" y="77"/>
                    </a:lnTo>
                    <a:lnTo>
                      <a:pt x="101" y="77"/>
                    </a:lnTo>
                    <a:lnTo>
                      <a:pt x="133" y="78"/>
                    </a:lnTo>
                    <a:lnTo>
                      <a:pt x="163" y="79"/>
                    </a:lnTo>
                    <a:lnTo>
                      <a:pt x="189" y="80"/>
                    </a:lnTo>
                    <a:lnTo>
                      <a:pt x="212" y="82"/>
                    </a:lnTo>
                    <a:lnTo>
                      <a:pt x="233" y="84"/>
                    </a:lnTo>
                    <a:lnTo>
                      <a:pt x="250" y="86"/>
                    </a:lnTo>
                    <a:lnTo>
                      <a:pt x="265" y="89"/>
                    </a:lnTo>
                    <a:lnTo>
                      <a:pt x="275" y="91"/>
                    </a:lnTo>
                    <a:lnTo>
                      <a:pt x="283" y="93"/>
                    </a:lnTo>
                    <a:lnTo>
                      <a:pt x="286" y="95"/>
                    </a:lnTo>
                    <a:lnTo>
                      <a:pt x="285" y="94"/>
                    </a:lnTo>
                    <a:lnTo>
                      <a:pt x="278" y="88"/>
                    </a:lnTo>
                    <a:lnTo>
                      <a:pt x="274" y="73"/>
                    </a:lnTo>
                    <a:lnTo>
                      <a:pt x="278" y="59"/>
                    </a:lnTo>
                    <a:lnTo>
                      <a:pt x="283" y="53"/>
                    </a:lnTo>
                    <a:lnTo>
                      <a:pt x="284" y="52"/>
                    </a:lnTo>
                    <a:lnTo>
                      <a:pt x="281" y="54"/>
                    </a:lnTo>
                    <a:lnTo>
                      <a:pt x="275" y="56"/>
                    </a:lnTo>
                    <a:lnTo>
                      <a:pt x="266" y="59"/>
                    </a:lnTo>
                    <a:lnTo>
                      <a:pt x="254" y="62"/>
                    </a:lnTo>
                    <a:lnTo>
                      <a:pt x="239" y="65"/>
                    </a:lnTo>
                    <a:lnTo>
                      <a:pt x="223" y="68"/>
                    </a:lnTo>
                    <a:lnTo>
                      <a:pt x="206" y="71"/>
                    </a:lnTo>
                    <a:lnTo>
                      <a:pt x="164" y="76"/>
                    </a:lnTo>
                    <a:lnTo>
                      <a:pt x="116" y="80"/>
                    </a:lnTo>
                    <a:lnTo>
                      <a:pt x="61" y="82"/>
                    </a:lnTo>
                    <a:lnTo>
                      <a:pt x="0" y="83"/>
                    </a:lnTo>
                    <a:lnTo>
                      <a:pt x="0" y="160"/>
                    </a:lnTo>
                    <a:lnTo>
                      <a:pt x="63" y="159"/>
                    </a:lnTo>
                    <a:lnTo>
                      <a:pt x="122" y="156"/>
                    </a:lnTo>
                    <a:lnTo>
                      <a:pt x="174" y="152"/>
                    </a:lnTo>
                    <a:lnTo>
                      <a:pt x="219" y="147"/>
                    </a:lnTo>
                    <a:lnTo>
                      <a:pt x="241" y="143"/>
                    </a:lnTo>
                    <a:lnTo>
                      <a:pt x="259" y="140"/>
                    </a:lnTo>
                    <a:lnTo>
                      <a:pt x="276" y="136"/>
                    </a:lnTo>
                    <a:lnTo>
                      <a:pt x="292" y="132"/>
                    </a:lnTo>
                    <a:lnTo>
                      <a:pt x="306" y="128"/>
                    </a:lnTo>
                    <a:lnTo>
                      <a:pt x="319" y="123"/>
                    </a:lnTo>
                    <a:lnTo>
                      <a:pt x="332" y="116"/>
                    </a:lnTo>
                    <a:lnTo>
                      <a:pt x="343" y="108"/>
                    </a:lnTo>
                    <a:lnTo>
                      <a:pt x="355" y="93"/>
                    </a:lnTo>
                    <a:lnTo>
                      <a:pt x="361" y="71"/>
                    </a:lnTo>
                    <a:lnTo>
                      <a:pt x="354" y="50"/>
                    </a:lnTo>
                    <a:lnTo>
                      <a:pt x="341" y="35"/>
                    </a:lnTo>
                    <a:lnTo>
                      <a:pt x="327" y="27"/>
                    </a:lnTo>
                    <a:lnTo>
                      <a:pt x="314" y="22"/>
                    </a:lnTo>
                    <a:lnTo>
                      <a:pt x="299" y="17"/>
                    </a:lnTo>
                    <a:lnTo>
                      <a:pt x="283" y="14"/>
                    </a:lnTo>
                    <a:lnTo>
                      <a:pt x="265" y="11"/>
                    </a:lnTo>
                    <a:lnTo>
                      <a:pt x="244" y="8"/>
                    </a:lnTo>
                    <a:lnTo>
                      <a:pt x="221" y="6"/>
                    </a:lnTo>
                    <a:lnTo>
                      <a:pt x="195" y="4"/>
                    </a:lnTo>
                    <a:lnTo>
                      <a:pt x="167" y="2"/>
                    </a:lnTo>
                    <a:lnTo>
                      <a:pt x="135" y="1"/>
                    </a:lnTo>
                    <a:lnTo>
                      <a:pt x="102" y="0"/>
                    </a:lnTo>
                    <a:lnTo>
                      <a:pt x="64" y="0"/>
                    </a:lnTo>
                    <a:lnTo>
                      <a:pt x="64" y="77"/>
                    </a:lnTo>
                    <a:close/>
                  </a:path>
                </a:pathLst>
              </a:custGeom>
              <a:solidFill>
                <a:srgbClr val="1F1A17"/>
              </a:solidFill>
              <a:ln w="9525">
                <a:noFill/>
                <a:round/>
                <a:headEnd/>
                <a:tailEnd/>
              </a:ln>
            </p:spPr>
            <p:txBody>
              <a:bodyPr/>
              <a:lstStyle/>
              <a:p>
                <a:endParaRPr lang="pt-BR"/>
              </a:p>
            </p:txBody>
          </p:sp>
          <p:sp>
            <p:nvSpPr>
              <p:cNvPr id="63695" name="Freeform 1149"/>
              <p:cNvSpPr>
                <a:spLocks/>
              </p:cNvSpPr>
              <p:nvPr/>
            </p:nvSpPr>
            <p:spPr bwMode="auto">
              <a:xfrm>
                <a:off x="1574" y="2033"/>
                <a:ext cx="54" cy="44"/>
              </a:xfrm>
              <a:custGeom>
                <a:avLst/>
                <a:gdLst>
                  <a:gd name="T0" fmla="*/ 0 w 345"/>
                  <a:gd name="T1" fmla="*/ 0 h 269"/>
                  <a:gd name="T2" fmla="*/ 0 w 345"/>
                  <a:gd name="T3" fmla="*/ 0 h 269"/>
                  <a:gd name="T4" fmla="*/ 0 w 345"/>
                  <a:gd name="T5" fmla="*/ 0 h 269"/>
                  <a:gd name="T6" fmla="*/ 0 w 345"/>
                  <a:gd name="T7" fmla="*/ 0 h 269"/>
                  <a:gd name="T8" fmla="*/ 0 w 345"/>
                  <a:gd name="T9" fmla="*/ 0 h 269"/>
                  <a:gd name="T10" fmla="*/ 0 w 345"/>
                  <a:gd name="T11" fmla="*/ 0 h 269"/>
                  <a:gd name="T12" fmla="*/ 0 w 345"/>
                  <a:gd name="T13" fmla="*/ 0 h 269"/>
                  <a:gd name="T14" fmla="*/ 0 w 345"/>
                  <a:gd name="T15" fmla="*/ 0 h 269"/>
                  <a:gd name="T16" fmla="*/ 0 w 345"/>
                  <a:gd name="T17" fmla="*/ 0 h 269"/>
                  <a:gd name="T18" fmla="*/ 0 w 345"/>
                  <a:gd name="T19" fmla="*/ 0 h 269"/>
                  <a:gd name="T20" fmla="*/ 0 w 345"/>
                  <a:gd name="T21" fmla="*/ 0 h 269"/>
                  <a:gd name="T22" fmla="*/ 0 w 345"/>
                  <a:gd name="T23" fmla="*/ 0 h 269"/>
                  <a:gd name="T24" fmla="*/ 0 w 345"/>
                  <a:gd name="T25" fmla="*/ 0 h 269"/>
                  <a:gd name="T26" fmla="*/ 0 w 345"/>
                  <a:gd name="T27" fmla="*/ 0 h 269"/>
                  <a:gd name="T28" fmla="*/ 0 w 345"/>
                  <a:gd name="T29" fmla="*/ 0 h 269"/>
                  <a:gd name="T30" fmla="*/ 0 w 345"/>
                  <a:gd name="T31" fmla="*/ 0 h 269"/>
                  <a:gd name="T32" fmla="*/ 0 w 345"/>
                  <a:gd name="T33" fmla="*/ 0 h 269"/>
                  <a:gd name="T34" fmla="*/ 0 w 345"/>
                  <a:gd name="T35" fmla="*/ 0 h 269"/>
                  <a:gd name="T36" fmla="*/ 0 w 345"/>
                  <a:gd name="T37" fmla="*/ 0 h 269"/>
                  <a:gd name="T38" fmla="*/ 0 w 345"/>
                  <a:gd name="T39" fmla="*/ 0 h 269"/>
                  <a:gd name="T40" fmla="*/ 0 w 345"/>
                  <a:gd name="T41" fmla="*/ 0 h 269"/>
                  <a:gd name="T42" fmla="*/ 0 w 345"/>
                  <a:gd name="T43" fmla="*/ 0 h 269"/>
                  <a:gd name="T44" fmla="*/ 0 w 345"/>
                  <a:gd name="T45" fmla="*/ 0 h 269"/>
                  <a:gd name="T46" fmla="*/ 0 w 345"/>
                  <a:gd name="T47" fmla="*/ 0 h 269"/>
                  <a:gd name="T48" fmla="*/ 0 w 345"/>
                  <a:gd name="T49" fmla="*/ 0 h 269"/>
                  <a:gd name="T50" fmla="*/ 0 w 345"/>
                  <a:gd name="T51" fmla="*/ 0 h 269"/>
                  <a:gd name="T52" fmla="*/ 0 w 345"/>
                  <a:gd name="T53" fmla="*/ 0 h 269"/>
                  <a:gd name="T54" fmla="*/ 0 w 345"/>
                  <a:gd name="T55" fmla="*/ 0 h 269"/>
                  <a:gd name="T56" fmla="*/ 0 w 345"/>
                  <a:gd name="T57" fmla="*/ 0 h 269"/>
                  <a:gd name="T58" fmla="*/ 0 w 345"/>
                  <a:gd name="T59" fmla="*/ 0 h 269"/>
                  <a:gd name="T60" fmla="*/ 0 w 345"/>
                  <a:gd name="T61" fmla="*/ 0 h 269"/>
                  <a:gd name="T62" fmla="*/ 0 w 345"/>
                  <a:gd name="T63" fmla="*/ 0 h 269"/>
                  <a:gd name="T64" fmla="*/ 0 w 345"/>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69"/>
                  <a:gd name="T101" fmla="*/ 345 w 345"/>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69">
                    <a:moveTo>
                      <a:pt x="302" y="192"/>
                    </a:moveTo>
                    <a:lnTo>
                      <a:pt x="272" y="192"/>
                    </a:lnTo>
                    <a:lnTo>
                      <a:pt x="245" y="191"/>
                    </a:lnTo>
                    <a:lnTo>
                      <a:pt x="218" y="189"/>
                    </a:lnTo>
                    <a:lnTo>
                      <a:pt x="195" y="186"/>
                    </a:lnTo>
                    <a:lnTo>
                      <a:pt x="175" y="183"/>
                    </a:lnTo>
                    <a:lnTo>
                      <a:pt x="155" y="179"/>
                    </a:lnTo>
                    <a:lnTo>
                      <a:pt x="139" y="174"/>
                    </a:lnTo>
                    <a:lnTo>
                      <a:pt x="125" y="169"/>
                    </a:lnTo>
                    <a:lnTo>
                      <a:pt x="113" y="162"/>
                    </a:lnTo>
                    <a:lnTo>
                      <a:pt x="103" y="157"/>
                    </a:lnTo>
                    <a:lnTo>
                      <a:pt x="96" y="152"/>
                    </a:lnTo>
                    <a:lnTo>
                      <a:pt x="91" y="148"/>
                    </a:lnTo>
                    <a:lnTo>
                      <a:pt x="88" y="144"/>
                    </a:lnTo>
                    <a:lnTo>
                      <a:pt x="87" y="142"/>
                    </a:lnTo>
                    <a:lnTo>
                      <a:pt x="87" y="140"/>
                    </a:lnTo>
                    <a:lnTo>
                      <a:pt x="87" y="139"/>
                    </a:lnTo>
                    <a:lnTo>
                      <a:pt x="87" y="138"/>
                    </a:lnTo>
                    <a:lnTo>
                      <a:pt x="88" y="136"/>
                    </a:lnTo>
                    <a:lnTo>
                      <a:pt x="90" y="132"/>
                    </a:lnTo>
                    <a:lnTo>
                      <a:pt x="95" y="128"/>
                    </a:lnTo>
                    <a:lnTo>
                      <a:pt x="102" y="123"/>
                    </a:lnTo>
                    <a:lnTo>
                      <a:pt x="111" y="117"/>
                    </a:lnTo>
                    <a:lnTo>
                      <a:pt x="122" y="111"/>
                    </a:lnTo>
                    <a:lnTo>
                      <a:pt x="137" y="105"/>
                    </a:lnTo>
                    <a:lnTo>
                      <a:pt x="154" y="99"/>
                    </a:lnTo>
                    <a:lnTo>
                      <a:pt x="174" y="94"/>
                    </a:lnTo>
                    <a:lnTo>
                      <a:pt x="195" y="89"/>
                    </a:lnTo>
                    <a:lnTo>
                      <a:pt x="221" y="85"/>
                    </a:lnTo>
                    <a:lnTo>
                      <a:pt x="248" y="82"/>
                    </a:lnTo>
                    <a:lnTo>
                      <a:pt x="278" y="79"/>
                    </a:lnTo>
                    <a:lnTo>
                      <a:pt x="311" y="77"/>
                    </a:lnTo>
                    <a:lnTo>
                      <a:pt x="345" y="77"/>
                    </a:lnTo>
                    <a:lnTo>
                      <a:pt x="345" y="0"/>
                    </a:lnTo>
                    <a:lnTo>
                      <a:pt x="308" y="1"/>
                    </a:lnTo>
                    <a:lnTo>
                      <a:pt x="272" y="2"/>
                    </a:lnTo>
                    <a:lnTo>
                      <a:pt x="238" y="5"/>
                    </a:lnTo>
                    <a:lnTo>
                      <a:pt x="207" y="9"/>
                    </a:lnTo>
                    <a:lnTo>
                      <a:pt x="178" y="14"/>
                    </a:lnTo>
                    <a:lnTo>
                      <a:pt x="151" y="19"/>
                    </a:lnTo>
                    <a:lnTo>
                      <a:pt x="127" y="26"/>
                    </a:lnTo>
                    <a:lnTo>
                      <a:pt x="104" y="33"/>
                    </a:lnTo>
                    <a:lnTo>
                      <a:pt x="83" y="43"/>
                    </a:lnTo>
                    <a:lnTo>
                      <a:pt x="64" y="52"/>
                    </a:lnTo>
                    <a:lnTo>
                      <a:pt x="48" y="62"/>
                    </a:lnTo>
                    <a:lnTo>
                      <a:pt x="33" y="74"/>
                    </a:lnTo>
                    <a:lnTo>
                      <a:pt x="20" y="87"/>
                    </a:lnTo>
                    <a:lnTo>
                      <a:pt x="10" y="101"/>
                    </a:lnTo>
                    <a:lnTo>
                      <a:pt x="3" y="118"/>
                    </a:lnTo>
                    <a:lnTo>
                      <a:pt x="0" y="134"/>
                    </a:lnTo>
                    <a:lnTo>
                      <a:pt x="1" y="151"/>
                    </a:lnTo>
                    <a:lnTo>
                      <a:pt x="6" y="169"/>
                    </a:lnTo>
                    <a:lnTo>
                      <a:pt x="14" y="184"/>
                    </a:lnTo>
                    <a:lnTo>
                      <a:pt x="25" y="197"/>
                    </a:lnTo>
                    <a:lnTo>
                      <a:pt x="38" y="209"/>
                    </a:lnTo>
                    <a:lnTo>
                      <a:pt x="52" y="220"/>
                    </a:lnTo>
                    <a:lnTo>
                      <a:pt x="70" y="230"/>
                    </a:lnTo>
                    <a:lnTo>
                      <a:pt x="89" y="238"/>
                    </a:lnTo>
                    <a:lnTo>
                      <a:pt x="110" y="246"/>
                    </a:lnTo>
                    <a:lnTo>
                      <a:pt x="131" y="252"/>
                    </a:lnTo>
                    <a:lnTo>
                      <a:pt x="155" y="258"/>
                    </a:lnTo>
                    <a:lnTo>
                      <a:pt x="182" y="262"/>
                    </a:lnTo>
                    <a:lnTo>
                      <a:pt x="209" y="265"/>
                    </a:lnTo>
                    <a:lnTo>
                      <a:pt x="239" y="268"/>
                    </a:lnTo>
                    <a:lnTo>
                      <a:pt x="270" y="269"/>
                    </a:lnTo>
                    <a:lnTo>
                      <a:pt x="303" y="269"/>
                    </a:lnTo>
                    <a:lnTo>
                      <a:pt x="302" y="192"/>
                    </a:lnTo>
                    <a:close/>
                  </a:path>
                </a:pathLst>
              </a:custGeom>
              <a:solidFill>
                <a:srgbClr val="1F1A17"/>
              </a:solidFill>
              <a:ln w="9525">
                <a:noFill/>
                <a:round/>
                <a:headEnd/>
                <a:tailEnd/>
              </a:ln>
            </p:spPr>
            <p:txBody>
              <a:bodyPr/>
              <a:lstStyle/>
              <a:p>
                <a:endParaRPr lang="pt-BR"/>
              </a:p>
            </p:txBody>
          </p:sp>
          <p:sp>
            <p:nvSpPr>
              <p:cNvPr id="63696" name="Freeform 1150"/>
              <p:cNvSpPr>
                <a:spLocks/>
              </p:cNvSpPr>
              <p:nvPr/>
            </p:nvSpPr>
            <p:spPr bwMode="auto">
              <a:xfrm>
                <a:off x="1679" y="1869"/>
                <a:ext cx="32" cy="28"/>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6" y="171"/>
                    </a:moveTo>
                    <a:lnTo>
                      <a:pt x="86" y="171"/>
                    </a:lnTo>
                    <a:lnTo>
                      <a:pt x="86" y="166"/>
                    </a:lnTo>
                    <a:lnTo>
                      <a:pt x="87" y="163"/>
                    </a:lnTo>
                    <a:lnTo>
                      <a:pt x="88" y="159"/>
                    </a:lnTo>
                    <a:lnTo>
                      <a:pt x="89" y="154"/>
                    </a:lnTo>
                    <a:lnTo>
                      <a:pt x="92" y="149"/>
                    </a:lnTo>
                    <a:lnTo>
                      <a:pt x="94" y="145"/>
                    </a:lnTo>
                    <a:lnTo>
                      <a:pt x="97" y="141"/>
                    </a:lnTo>
                    <a:lnTo>
                      <a:pt x="100" y="137"/>
                    </a:lnTo>
                    <a:lnTo>
                      <a:pt x="109" y="128"/>
                    </a:lnTo>
                    <a:lnTo>
                      <a:pt x="118" y="119"/>
                    </a:lnTo>
                    <a:lnTo>
                      <a:pt x="129" y="111"/>
                    </a:lnTo>
                    <a:lnTo>
                      <a:pt x="140" y="104"/>
                    </a:lnTo>
                    <a:lnTo>
                      <a:pt x="164" y="89"/>
                    </a:lnTo>
                    <a:lnTo>
                      <a:pt x="184" y="79"/>
                    </a:lnTo>
                    <a:lnTo>
                      <a:pt x="199" y="73"/>
                    </a:lnTo>
                    <a:lnTo>
                      <a:pt x="204" y="71"/>
                    </a:lnTo>
                    <a:lnTo>
                      <a:pt x="171" y="0"/>
                    </a:lnTo>
                    <a:lnTo>
                      <a:pt x="163" y="3"/>
                    </a:lnTo>
                    <a:lnTo>
                      <a:pt x="144" y="11"/>
                    </a:lnTo>
                    <a:lnTo>
                      <a:pt x="119" y="23"/>
                    </a:lnTo>
                    <a:lnTo>
                      <a:pt x="91" y="41"/>
                    </a:lnTo>
                    <a:lnTo>
                      <a:pt x="74" y="52"/>
                    </a:lnTo>
                    <a:lnTo>
                      <a:pt x="58" y="63"/>
                    </a:lnTo>
                    <a:lnTo>
                      <a:pt x="44" y="76"/>
                    </a:lnTo>
                    <a:lnTo>
                      <a:pt x="31" y="90"/>
                    </a:lnTo>
                    <a:lnTo>
                      <a:pt x="24" y="100"/>
                    </a:lnTo>
                    <a:lnTo>
                      <a:pt x="18" y="109"/>
                    </a:lnTo>
                    <a:lnTo>
                      <a:pt x="13" y="118"/>
                    </a:lnTo>
                    <a:lnTo>
                      <a:pt x="8" y="127"/>
                    </a:lnTo>
                    <a:lnTo>
                      <a:pt x="5" y="137"/>
                    </a:lnTo>
                    <a:lnTo>
                      <a:pt x="2" y="148"/>
                    </a:lnTo>
                    <a:lnTo>
                      <a:pt x="0" y="160"/>
                    </a:lnTo>
                    <a:lnTo>
                      <a:pt x="0" y="171"/>
                    </a:lnTo>
                    <a:lnTo>
                      <a:pt x="86" y="171"/>
                    </a:lnTo>
                    <a:close/>
                  </a:path>
                </a:pathLst>
              </a:custGeom>
              <a:solidFill>
                <a:srgbClr val="1F1A17"/>
              </a:solidFill>
              <a:ln w="9525">
                <a:noFill/>
                <a:round/>
                <a:headEnd/>
                <a:tailEnd/>
              </a:ln>
            </p:spPr>
            <p:txBody>
              <a:bodyPr/>
              <a:lstStyle/>
              <a:p>
                <a:endParaRPr lang="pt-BR"/>
              </a:p>
            </p:txBody>
          </p:sp>
          <p:sp>
            <p:nvSpPr>
              <p:cNvPr id="63697" name="Freeform 1151"/>
              <p:cNvSpPr>
                <a:spLocks/>
              </p:cNvSpPr>
              <p:nvPr/>
            </p:nvSpPr>
            <p:spPr bwMode="auto">
              <a:xfrm>
                <a:off x="1679" y="1896"/>
                <a:ext cx="88" cy="17"/>
              </a:xfrm>
              <a:custGeom>
                <a:avLst/>
                <a:gdLst>
                  <a:gd name="T0" fmla="*/ 0 w 560"/>
                  <a:gd name="T1" fmla="*/ 0 h 106"/>
                  <a:gd name="T2" fmla="*/ 0 w 560"/>
                  <a:gd name="T3" fmla="*/ 0 h 106"/>
                  <a:gd name="T4" fmla="*/ 0 w 560"/>
                  <a:gd name="T5" fmla="*/ 0 h 106"/>
                  <a:gd name="T6" fmla="*/ 0 w 560"/>
                  <a:gd name="T7" fmla="*/ 0 h 106"/>
                  <a:gd name="T8" fmla="*/ 0 w 560"/>
                  <a:gd name="T9" fmla="*/ 0 h 106"/>
                  <a:gd name="T10" fmla="*/ 0 w 560"/>
                  <a:gd name="T11" fmla="*/ 0 h 106"/>
                  <a:gd name="T12" fmla="*/ 0 w 560"/>
                  <a:gd name="T13" fmla="*/ 0 h 106"/>
                  <a:gd name="T14" fmla="*/ 0 w 560"/>
                  <a:gd name="T15" fmla="*/ 0 h 106"/>
                  <a:gd name="T16" fmla="*/ 0 w 560"/>
                  <a:gd name="T17" fmla="*/ 0 h 106"/>
                  <a:gd name="T18" fmla="*/ 0 w 560"/>
                  <a:gd name="T19" fmla="*/ 0 h 106"/>
                  <a:gd name="T20" fmla="*/ 0 w 560"/>
                  <a:gd name="T21" fmla="*/ 0 h 106"/>
                  <a:gd name="T22" fmla="*/ 0 w 560"/>
                  <a:gd name="T23" fmla="*/ 0 h 106"/>
                  <a:gd name="T24" fmla="*/ 0 w 560"/>
                  <a:gd name="T25" fmla="*/ 0 h 106"/>
                  <a:gd name="T26" fmla="*/ 0 w 560"/>
                  <a:gd name="T27" fmla="*/ 0 h 106"/>
                  <a:gd name="T28" fmla="*/ 0 w 560"/>
                  <a:gd name="T29" fmla="*/ 0 h 106"/>
                  <a:gd name="T30" fmla="*/ 0 w 560"/>
                  <a:gd name="T31" fmla="*/ 0 h 106"/>
                  <a:gd name="T32" fmla="*/ 0 w 560"/>
                  <a:gd name="T33" fmla="*/ 0 h 106"/>
                  <a:gd name="T34" fmla="*/ 0 w 560"/>
                  <a:gd name="T35" fmla="*/ 0 h 106"/>
                  <a:gd name="T36" fmla="*/ 0 w 560"/>
                  <a:gd name="T37" fmla="*/ 0 h 106"/>
                  <a:gd name="T38" fmla="*/ 0 w 560"/>
                  <a:gd name="T39" fmla="*/ 0 h 106"/>
                  <a:gd name="T40" fmla="*/ 0 w 560"/>
                  <a:gd name="T41" fmla="*/ 0 h 106"/>
                  <a:gd name="T42" fmla="*/ 0 w 560"/>
                  <a:gd name="T43" fmla="*/ 0 h 106"/>
                  <a:gd name="T44" fmla="*/ 0 w 560"/>
                  <a:gd name="T45" fmla="*/ 0 h 106"/>
                  <a:gd name="T46" fmla="*/ 0 w 560"/>
                  <a:gd name="T47" fmla="*/ 0 h 106"/>
                  <a:gd name="T48" fmla="*/ 0 w 560"/>
                  <a:gd name="T49" fmla="*/ 0 h 106"/>
                  <a:gd name="T50" fmla="*/ 0 w 560"/>
                  <a:gd name="T51" fmla="*/ 0 h 106"/>
                  <a:gd name="T52" fmla="*/ 0 w 560"/>
                  <a:gd name="T53" fmla="*/ 0 h 106"/>
                  <a:gd name="T54" fmla="*/ 0 w 560"/>
                  <a:gd name="T55" fmla="*/ 0 h 106"/>
                  <a:gd name="T56" fmla="*/ 0 w 560"/>
                  <a:gd name="T57" fmla="*/ 0 h 106"/>
                  <a:gd name="T58" fmla="*/ 0 w 560"/>
                  <a:gd name="T59" fmla="*/ 0 h 106"/>
                  <a:gd name="T60" fmla="*/ 0 w 560"/>
                  <a:gd name="T61" fmla="*/ 0 h 106"/>
                  <a:gd name="T62" fmla="*/ 0 w 560"/>
                  <a:gd name="T63" fmla="*/ 0 h 106"/>
                  <a:gd name="T64" fmla="*/ 0 w 560"/>
                  <a:gd name="T65" fmla="*/ 0 h 106"/>
                  <a:gd name="T66" fmla="*/ 0 w 560"/>
                  <a:gd name="T67" fmla="*/ 0 h 106"/>
                  <a:gd name="T68" fmla="*/ 0 w 560"/>
                  <a:gd name="T69" fmla="*/ 0 h 106"/>
                  <a:gd name="T70" fmla="*/ 0 w 560"/>
                  <a:gd name="T71" fmla="*/ 0 h 106"/>
                  <a:gd name="T72" fmla="*/ 0 w 560"/>
                  <a:gd name="T73" fmla="*/ 0 h 106"/>
                  <a:gd name="T74" fmla="*/ 0 w 560"/>
                  <a:gd name="T75" fmla="*/ 0 h 106"/>
                  <a:gd name="T76" fmla="*/ 0 w 560"/>
                  <a:gd name="T77" fmla="*/ 0 h 106"/>
                  <a:gd name="T78" fmla="*/ 0 w 560"/>
                  <a:gd name="T79" fmla="*/ 0 h 106"/>
                  <a:gd name="T80" fmla="*/ 0 w 560"/>
                  <a:gd name="T81" fmla="*/ 0 h 106"/>
                  <a:gd name="T82" fmla="*/ 0 w 560"/>
                  <a:gd name="T83" fmla="*/ 0 h 106"/>
                  <a:gd name="T84" fmla="*/ 0 w 560"/>
                  <a:gd name="T85" fmla="*/ 0 h 106"/>
                  <a:gd name="T86" fmla="*/ 0 w 560"/>
                  <a:gd name="T87" fmla="*/ 0 h 106"/>
                  <a:gd name="T88" fmla="*/ 0 w 560"/>
                  <a:gd name="T89" fmla="*/ 0 h 106"/>
                  <a:gd name="T90" fmla="*/ 0 w 560"/>
                  <a:gd name="T91" fmla="*/ 0 h 106"/>
                  <a:gd name="T92" fmla="*/ 0 w 560"/>
                  <a:gd name="T93" fmla="*/ 0 h 106"/>
                  <a:gd name="T94" fmla="*/ 0 w 560"/>
                  <a:gd name="T95" fmla="*/ 0 h 106"/>
                  <a:gd name="T96" fmla="*/ 0 w 560"/>
                  <a:gd name="T97" fmla="*/ 0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6"/>
                  <a:gd name="T149" fmla="*/ 560 w 560"/>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6">
                    <a:moveTo>
                      <a:pt x="549" y="21"/>
                    </a:moveTo>
                    <a:lnTo>
                      <a:pt x="549" y="21"/>
                    </a:lnTo>
                    <a:lnTo>
                      <a:pt x="512" y="24"/>
                    </a:lnTo>
                    <a:lnTo>
                      <a:pt x="445" y="27"/>
                    </a:lnTo>
                    <a:lnTo>
                      <a:pt x="406" y="29"/>
                    </a:lnTo>
                    <a:lnTo>
                      <a:pt x="364" y="29"/>
                    </a:lnTo>
                    <a:lnTo>
                      <a:pt x="319" y="30"/>
                    </a:lnTo>
                    <a:lnTo>
                      <a:pt x="276" y="29"/>
                    </a:lnTo>
                    <a:lnTo>
                      <a:pt x="232" y="27"/>
                    </a:lnTo>
                    <a:lnTo>
                      <a:pt x="191" y="25"/>
                    </a:lnTo>
                    <a:lnTo>
                      <a:pt x="173" y="23"/>
                    </a:lnTo>
                    <a:lnTo>
                      <a:pt x="156" y="20"/>
                    </a:lnTo>
                    <a:lnTo>
                      <a:pt x="139" y="18"/>
                    </a:lnTo>
                    <a:lnTo>
                      <a:pt x="124" y="15"/>
                    </a:lnTo>
                    <a:lnTo>
                      <a:pt x="111" y="12"/>
                    </a:lnTo>
                    <a:lnTo>
                      <a:pt x="100" y="9"/>
                    </a:lnTo>
                    <a:lnTo>
                      <a:pt x="92" y="6"/>
                    </a:lnTo>
                    <a:lnTo>
                      <a:pt x="86" y="3"/>
                    </a:lnTo>
                    <a:lnTo>
                      <a:pt x="84" y="1"/>
                    </a:lnTo>
                    <a:lnTo>
                      <a:pt x="82" y="0"/>
                    </a:lnTo>
                    <a:lnTo>
                      <a:pt x="85" y="3"/>
                    </a:lnTo>
                    <a:lnTo>
                      <a:pt x="86" y="5"/>
                    </a:lnTo>
                    <a:lnTo>
                      <a:pt x="86" y="7"/>
                    </a:lnTo>
                    <a:lnTo>
                      <a:pt x="86" y="9"/>
                    </a:lnTo>
                    <a:lnTo>
                      <a:pt x="0" y="9"/>
                    </a:lnTo>
                    <a:lnTo>
                      <a:pt x="0" y="18"/>
                    </a:lnTo>
                    <a:lnTo>
                      <a:pt x="2" y="27"/>
                    </a:lnTo>
                    <a:lnTo>
                      <a:pt x="7" y="36"/>
                    </a:lnTo>
                    <a:lnTo>
                      <a:pt x="14" y="46"/>
                    </a:lnTo>
                    <a:lnTo>
                      <a:pt x="24" y="57"/>
                    </a:lnTo>
                    <a:lnTo>
                      <a:pt x="38" y="67"/>
                    </a:lnTo>
                    <a:lnTo>
                      <a:pt x="54" y="75"/>
                    </a:lnTo>
                    <a:lnTo>
                      <a:pt x="69" y="81"/>
                    </a:lnTo>
                    <a:lnTo>
                      <a:pt x="86" y="86"/>
                    </a:lnTo>
                    <a:lnTo>
                      <a:pt x="103" y="90"/>
                    </a:lnTo>
                    <a:lnTo>
                      <a:pt x="123" y="93"/>
                    </a:lnTo>
                    <a:lnTo>
                      <a:pt x="142" y="96"/>
                    </a:lnTo>
                    <a:lnTo>
                      <a:pt x="163" y="99"/>
                    </a:lnTo>
                    <a:lnTo>
                      <a:pt x="184" y="101"/>
                    </a:lnTo>
                    <a:lnTo>
                      <a:pt x="228" y="104"/>
                    </a:lnTo>
                    <a:lnTo>
                      <a:pt x="274" y="106"/>
                    </a:lnTo>
                    <a:lnTo>
                      <a:pt x="319" y="106"/>
                    </a:lnTo>
                    <a:lnTo>
                      <a:pt x="365" y="106"/>
                    </a:lnTo>
                    <a:lnTo>
                      <a:pt x="409" y="105"/>
                    </a:lnTo>
                    <a:lnTo>
                      <a:pt x="450" y="104"/>
                    </a:lnTo>
                    <a:lnTo>
                      <a:pt x="517" y="101"/>
                    </a:lnTo>
                    <a:lnTo>
                      <a:pt x="560" y="98"/>
                    </a:lnTo>
                    <a:lnTo>
                      <a:pt x="549" y="21"/>
                    </a:lnTo>
                    <a:close/>
                  </a:path>
                </a:pathLst>
              </a:custGeom>
              <a:solidFill>
                <a:srgbClr val="1F1A17"/>
              </a:solidFill>
              <a:ln w="9525">
                <a:noFill/>
                <a:round/>
                <a:headEnd/>
                <a:tailEnd/>
              </a:ln>
            </p:spPr>
            <p:txBody>
              <a:bodyPr/>
              <a:lstStyle/>
              <a:p>
                <a:endParaRPr lang="pt-BR"/>
              </a:p>
            </p:txBody>
          </p:sp>
          <p:sp>
            <p:nvSpPr>
              <p:cNvPr id="63698" name="Freeform 1152"/>
              <p:cNvSpPr>
                <a:spLocks/>
              </p:cNvSpPr>
              <p:nvPr/>
            </p:nvSpPr>
            <p:spPr bwMode="auto">
              <a:xfrm>
                <a:off x="1725" y="1883"/>
                <a:ext cx="52" cy="29"/>
              </a:xfrm>
              <a:custGeom>
                <a:avLst/>
                <a:gdLst>
                  <a:gd name="T0" fmla="*/ 0 w 329"/>
                  <a:gd name="T1" fmla="*/ 0 h 175"/>
                  <a:gd name="T2" fmla="*/ 0 w 329"/>
                  <a:gd name="T3" fmla="*/ 0 h 175"/>
                  <a:gd name="T4" fmla="*/ 0 w 329"/>
                  <a:gd name="T5" fmla="*/ 0 h 175"/>
                  <a:gd name="T6" fmla="*/ 0 w 329"/>
                  <a:gd name="T7" fmla="*/ 0 h 175"/>
                  <a:gd name="T8" fmla="*/ 0 w 329"/>
                  <a:gd name="T9" fmla="*/ 0 h 175"/>
                  <a:gd name="T10" fmla="*/ 0 w 329"/>
                  <a:gd name="T11" fmla="*/ 0 h 175"/>
                  <a:gd name="T12" fmla="*/ 0 w 329"/>
                  <a:gd name="T13" fmla="*/ 0 h 175"/>
                  <a:gd name="T14" fmla="*/ 0 w 329"/>
                  <a:gd name="T15" fmla="*/ 0 h 175"/>
                  <a:gd name="T16" fmla="*/ 0 w 329"/>
                  <a:gd name="T17" fmla="*/ 0 h 175"/>
                  <a:gd name="T18" fmla="*/ 0 w 329"/>
                  <a:gd name="T19" fmla="*/ 0 h 175"/>
                  <a:gd name="T20" fmla="*/ 0 w 329"/>
                  <a:gd name="T21" fmla="*/ 0 h 175"/>
                  <a:gd name="T22" fmla="*/ 0 w 329"/>
                  <a:gd name="T23" fmla="*/ 0 h 175"/>
                  <a:gd name="T24" fmla="*/ 0 w 329"/>
                  <a:gd name="T25" fmla="*/ 0 h 175"/>
                  <a:gd name="T26" fmla="*/ 0 w 329"/>
                  <a:gd name="T27" fmla="*/ 0 h 175"/>
                  <a:gd name="T28" fmla="*/ 0 w 329"/>
                  <a:gd name="T29" fmla="*/ 0 h 175"/>
                  <a:gd name="T30" fmla="*/ 0 w 329"/>
                  <a:gd name="T31" fmla="*/ 0 h 175"/>
                  <a:gd name="T32" fmla="*/ 0 w 329"/>
                  <a:gd name="T33" fmla="*/ 0 h 175"/>
                  <a:gd name="T34" fmla="*/ 0 w 329"/>
                  <a:gd name="T35" fmla="*/ 0 h 175"/>
                  <a:gd name="T36" fmla="*/ 0 w 329"/>
                  <a:gd name="T37" fmla="*/ 0 h 175"/>
                  <a:gd name="T38" fmla="*/ 0 w 329"/>
                  <a:gd name="T39" fmla="*/ 0 h 175"/>
                  <a:gd name="T40" fmla="*/ 0 w 329"/>
                  <a:gd name="T41" fmla="*/ 0 h 175"/>
                  <a:gd name="T42" fmla="*/ 0 w 329"/>
                  <a:gd name="T43" fmla="*/ 0 h 175"/>
                  <a:gd name="T44" fmla="*/ 0 w 329"/>
                  <a:gd name="T45" fmla="*/ 0 h 175"/>
                  <a:gd name="T46" fmla="*/ 0 w 329"/>
                  <a:gd name="T47" fmla="*/ 0 h 175"/>
                  <a:gd name="T48" fmla="*/ 0 w 329"/>
                  <a:gd name="T49" fmla="*/ 0 h 175"/>
                  <a:gd name="T50" fmla="*/ 0 w 329"/>
                  <a:gd name="T51" fmla="*/ 0 h 175"/>
                  <a:gd name="T52" fmla="*/ 0 w 329"/>
                  <a:gd name="T53" fmla="*/ 0 h 175"/>
                  <a:gd name="T54" fmla="*/ 0 w 329"/>
                  <a:gd name="T55" fmla="*/ 0 h 175"/>
                  <a:gd name="T56" fmla="*/ 0 w 329"/>
                  <a:gd name="T57" fmla="*/ 0 h 175"/>
                  <a:gd name="T58" fmla="*/ 0 w 329"/>
                  <a:gd name="T59" fmla="*/ 0 h 175"/>
                  <a:gd name="T60" fmla="*/ 0 w 329"/>
                  <a:gd name="T61" fmla="*/ 0 h 175"/>
                  <a:gd name="T62" fmla="*/ 0 w 329"/>
                  <a:gd name="T63" fmla="*/ 0 h 175"/>
                  <a:gd name="T64" fmla="*/ 0 w 329"/>
                  <a:gd name="T65" fmla="*/ 0 h 175"/>
                  <a:gd name="T66" fmla="*/ 0 w 329"/>
                  <a:gd name="T67" fmla="*/ 0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5"/>
                  <a:gd name="T104" fmla="*/ 329 w 329"/>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5">
                    <a:moveTo>
                      <a:pt x="5" y="79"/>
                    </a:moveTo>
                    <a:lnTo>
                      <a:pt x="5" y="79"/>
                    </a:lnTo>
                    <a:lnTo>
                      <a:pt x="27" y="78"/>
                    </a:lnTo>
                    <a:lnTo>
                      <a:pt x="49" y="78"/>
                    </a:lnTo>
                    <a:lnTo>
                      <a:pt x="70" y="79"/>
                    </a:lnTo>
                    <a:lnTo>
                      <a:pt x="89" y="79"/>
                    </a:lnTo>
                    <a:lnTo>
                      <a:pt x="108" y="81"/>
                    </a:lnTo>
                    <a:lnTo>
                      <a:pt x="125" y="83"/>
                    </a:lnTo>
                    <a:lnTo>
                      <a:pt x="141" y="85"/>
                    </a:lnTo>
                    <a:lnTo>
                      <a:pt x="156" y="87"/>
                    </a:lnTo>
                    <a:lnTo>
                      <a:pt x="168" y="90"/>
                    </a:lnTo>
                    <a:lnTo>
                      <a:pt x="181" y="93"/>
                    </a:lnTo>
                    <a:lnTo>
                      <a:pt x="192" y="96"/>
                    </a:lnTo>
                    <a:lnTo>
                      <a:pt x="202" y="99"/>
                    </a:lnTo>
                    <a:lnTo>
                      <a:pt x="212" y="103"/>
                    </a:lnTo>
                    <a:lnTo>
                      <a:pt x="219" y="106"/>
                    </a:lnTo>
                    <a:lnTo>
                      <a:pt x="225" y="109"/>
                    </a:lnTo>
                    <a:lnTo>
                      <a:pt x="231" y="113"/>
                    </a:lnTo>
                    <a:lnTo>
                      <a:pt x="236" y="116"/>
                    </a:lnTo>
                    <a:lnTo>
                      <a:pt x="239" y="118"/>
                    </a:lnTo>
                    <a:lnTo>
                      <a:pt x="241" y="121"/>
                    </a:lnTo>
                    <a:lnTo>
                      <a:pt x="243" y="122"/>
                    </a:lnTo>
                    <a:lnTo>
                      <a:pt x="244" y="123"/>
                    </a:lnTo>
                    <a:lnTo>
                      <a:pt x="243" y="121"/>
                    </a:lnTo>
                    <a:lnTo>
                      <a:pt x="243" y="118"/>
                    </a:lnTo>
                    <a:lnTo>
                      <a:pt x="243" y="114"/>
                    </a:lnTo>
                    <a:lnTo>
                      <a:pt x="245" y="110"/>
                    </a:lnTo>
                    <a:lnTo>
                      <a:pt x="247" y="105"/>
                    </a:lnTo>
                    <a:lnTo>
                      <a:pt x="251" y="102"/>
                    </a:lnTo>
                    <a:lnTo>
                      <a:pt x="254" y="100"/>
                    </a:lnTo>
                    <a:lnTo>
                      <a:pt x="256" y="99"/>
                    </a:lnTo>
                    <a:lnTo>
                      <a:pt x="257" y="98"/>
                    </a:lnTo>
                    <a:lnTo>
                      <a:pt x="256" y="98"/>
                    </a:lnTo>
                    <a:lnTo>
                      <a:pt x="267" y="175"/>
                    </a:lnTo>
                    <a:lnTo>
                      <a:pt x="277" y="173"/>
                    </a:lnTo>
                    <a:lnTo>
                      <a:pt x="288" y="170"/>
                    </a:lnTo>
                    <a:lnTo>
                      <a:pt x="299" y="165"/>
                    </a:lnTo>
                    <a:lnTo>
                      <a:pt x="309" y="158"/>
                    </a:lnTo>
                    <a:lnTo>
                      <a:pt x="318" y="150"/>
                    </a:lnTo>
                    <a:lnTo>
                      <a:pt x="325" y="139"/>
                    </a:lnTo>
                    <a:lnTo>
                      <a:pt x="328" y="127"/>
                    </a:lnTo>
                    <a:lnTo>
                      <a:pt x="329" y="115"/>
                    </a:lnTo>
                    <a:lnTo>
                      <a:pt x="327" y="105"/>
                    </a:lnTo>
                    <a:lnTo>
                      <a:pt x="324" y="95"/>
                    </a:lnTo>
                    <a:lnTo>
                      <a:pt x="319" y="86"/>
                    </a:lnTo>
                    <a:lnTo>
                      <a:pt x="313" y="78"/>
                    </a:lnTo>
                    <a:lnTo>
                      <a:pt x="307" y="69"/>
                    </a:lnTo>
                    <a:lnTo>
                      <a:pt x="299" y="62"/>
                    </a:lnTo>
                    <a:lnTo>
                      <a:pt x="291" y="56"/>
                    </a:lnTo>
                    <a:lnTo>
                      <a:pt x="281" y="50"/>
                    </a:lnTo>
                    <a:lnTo>
                      <a:pt x="271" y="44"/>
                    </a:lnTo>
                    <a:lnTo>
                      <a:pt x="260" y="38"/>
                    </a:lnTo>
                    <a:lnTo>
                      <a:pt x="247" y="33"/>
                    </a:lnTo>
                    <a:lnTo>
                      <a:pt x="235" y="28"/>
                    </a:lnTo>
                    <a:lnTo>
                      <a:pt x="221" y="24"/>
                    </a:lnTo>
                    <a:lnTo>
                      <a:pt x="206" y="19"/>
                    </a:lnTo>
                    <a:lnTo>
                      <a:pt x="190" y="15"/>
                    </a:lnTo>
                    <a:lnTo>
                      <a:pt x="173" y="12"/>
                    </a:lnTo>
                    <a:lnTo>
                      <a:pt x="156" y="9"/>
                    </a:lnTo>
                    <a:lnTo>
                      <a:pt x="136" y="6"/>
                    </a:lnTo>
                    <a:lnTo>
                      <a:pt x="117" y="3"/>
                    </a:lnTo>
                    <a:lnTo>
                      <a:pt x="95" y="2"/>
                    </a:lnTo>
                    <a:lnTo>
                      <a:pt x="73" y="1"/>
                    </a:lnTo>
                    <a:lnTo>
                      <a:pt x="49" y="0"/>
                    </a:lnTo>
                    <a:lnTo>
                      <a:pt x="25" y="1"/>
                    </a:lnTo>
                    <a:lnTo>
                      <a:pt x="0" y="2"/>
                    </a:lnTo>
                    <a:lnTo>
                      <a:pt x="5" y="79"/>
                    </a:lnTo>
                    <a:close/>
                  </a:path>
                </a:pathLst>
              </a:custGeom>
              <a:solidFill>
                <a:srgbClr val="1F1A17"/>
              </a:solidFill>
              <a:ln w="9525">
                <a:noFill/>
                <a:round/>
                <a:headEnd/>
                <a:tailEnd/>
              </a:ln>
            </p:spPr>
            <p:txBody>
              <a:bodyPr/>
              <a:lstStyle/>
              <a:p>
                <a:endParaRPr lang="pt-BR"/>
              </a:p>
            </p:txBody>
          </p:sp>
          <p:sp>
            <p:nvSpPr>
              <p:cNvPr id="63699" name="Freeform 1153"/>
              <p:cNvSpPr>
                <a:spLocks/>
              </p:cNvSpPr>
              <p:nvPr/>
            </p:nvSpPr>
            <p:spPr bwMode="auto">
              <a:xfrm>
                <a:off x="1681" y="1883"/>
                <a:ext cx="45" cy="51"/>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2" y="230"/>
                    </a:moveTo>
                    <a:lnTo>
                      <a:pt x="272" y="230"/>
                    </a:lnTo>
                    <a:lnTo>
                      <a:pt x="242" y="230"/>
                    </a:lnTo>
                    <a:lnTo>
                      <a:pt x="214" y="229"/>
                    </a:lnTo>
                    <a:lnTo>
                      <a:pt x="189" y="227"/>
                    </a:lnTo>
                    <a:lnTo>
                      <a:pt x="167" y="224"/>
                    </a:lnTo>
                    <a:lnTo>
                      <a:pt x="149" y="220"/>
                    </a:lnTo>
                    <a:lnTo>
                      <a:pt x="133" y="215"/>
                    </a:lnTo>
                    <a:lnTo>
                      <a:pt x="119" y="210"/>
                    </a:lnTo>
                    <a:lnTo>
                      <a:pt x="109" y="205"/>
                    </a:lnTo>
                    <a:lnTo>
                      <a:pt x="101" y="200"/>
                    </a:lnTo>
                    <a:lnTo>
                      <a:pt x="95" y="195"/>
                    </a:lnTo>
                    <a:lnTo>
                      <a:pt x="91" y="190"/>
                    </a:lnTo>
                    <a:lnTo>
                      <a:pt x="88" y="186"/>
                    </a:lnTo>
                    <a:lnTo>
                      <a:pt x="87" y="182"/>
                    </a:lnTo>
                    <a:lnTo>
                      <a:pt x="86" y="179"/>
                    </a:lnTo>
                    <a:lnTo>
                      <a:pt x="86" y="174"/>
                    </a:lnTo>
                    <a:lnTo>
                      <a:pt x="87" y="170"/>
                    </a:lnTo>
                    <a:lnTo>
                      <a:pt x="89" y="164"/>
                    </a:lnTo>
                    <a:lnTo>
                      <a:pt x="93" y="158"/>
                    </a:lnTo>
                    <a:lnTo>
                      <a:pt x="97" y="151"/>
                    </a:lnTo>
                    <a:lnTo>
                      <a:pt x="103" y="144"/>
                    </a:lnTo>
                    <a:lnTo>
                      <a:pt x="111" y="136"/>
                    </a:lnTo>
                    <a:lnTo>
                      <a:pt x="120" y="128"/>
                    </a:lnTo>
                    <a:lnTo>
                      <a:pt x="132" y="121"/>
                    </a:lnTo>
                    <a:lnTo>
                      <a:pt x="144" y="113"/>
                    </a:lnTo>
                    <a:lnTo>
                      <a:pt x="158" y="107"/>
                    </a:lnTo>
                    <a:lnTo>
                      <a:pt x="173" y="100"/>
                    </a:lnTo>
                    <a:lnTo>
                      <a:pt x="190" y="95"/>
                    </a:lnTo>
                    <a:lnTo>
                      <a:pt x="207" y="89"/>
                    </a:lnTo>
                    <a:lnTo>
                      <a:pt x="227" y="85"/>
                    </a:lnTo>
                    <a:lnTo>
                      <a:pt x="246" y="82"/>
                    </a:lnTo>
                    <a:lnTo>
                      <a:pt x="268" y="79"/>
                    </a:lnTo>
                    <a:lnTo>
                      <a:pt x="290" y="77"/>
                    </a:lnTo>
                    <a:lnTo>
                      <a:pt x="285" y="0"/>
                    </a:lnTo>
                    <a:lnTo>
                      <a:pt x="258" y="2"/>
                    </a:lnTo>
                    <a:lnTo>
                      <a:pt x="232" y="5"/>
                    </a:lnTo>
                    <a:lnTo>
                      <a:pt x="207" y="10"/>
                    </a:lnTo>
                    <a:lnTo>
                      <a:pt x="183" y="16"/>
                    </a:lnTo>
                    <a:lnTo>
                      <a:pt x="160" y="22"/>
                    </a:lnTo>
                    <a:lnTo>
                      <a:pt x="139" y="30"/>
                    </a:lnTo>
                    <a:lnTo>
                      <a:pt x="118" y="38"/>
                    </a:lnTo>
                    <a:lnTo>
                      <a:pt x="100" y="48"/>
                    </a:lnTo>
                    <a:lnTo>
                      <a:pt x="81" y="58"/>
                    </a:lnTo>
                    <a:lnTo>
                      <a:pt x="65" y="70"/>
                    </a:lnTo>
                    <a:lnTo>
                      <a:pt x="50" y="82"/>
                    </a:lnTo>
                    <a:lnTo>
                      <a:pt x="38" y="94"/>
                    </a:lnTo>
                    <a:lnTo>
                      <a:pt x="26" y="107"/>
                    </a:lnTo>
                    <a:lnTo>
                      <a:pt x="16" y="121"/>
                    </a:lnTo>
                    <a:lnTo>
                      <a:pt x="8" y="137"/>
                    </a:lnTo>
                    <a:lnTo>
                      <a:pt x="2" y="152"/>
                    </a:lnTo>
                    <a:lnTo>
                      <a:pt x="0" y="168"/>
                    </a:lnTo>
                    <a:lnTo>
                      <a:pt x="0" y="185"/>
                    </a:lnTo>
                    <a:lnTo>
                      <a:pt x="2" y="202"/>
                    </a:lnTo>
                    <a:lnTo>
                      <a:pt x="9" y="218"/>
                    </a:lnTo>
                    <a:lnTo>
                      <a:pt x="18" y="233"/>
                    </a:lnTo>
                    <a:lnTo>
                      <a:pt x="31" y="247"/>
                    </a:lnTo>
                    <a:lnTo>
                      <a:pt x="46" y="260"/>
                    </a:lnTo>
                    <a:lnTo>
                      <a:pt x="63" y="270"/>
                    </a:lnTo>
                    <a:lnTo>
                      <a:pt x="81" y="279"/>
                    </a:lnTo>
                    <a:lnTo>
                      <a:pt x="103" y="287"/>
                    </a:lnTo>
                    <a:lnTo>
                      <a:pt x="126" y="294"/>
                    </a:lnTo>
                    <a:lnTo>
                      <a:pt x="150" y="299"/>
                    </a:lnTo>
                    <a:lnTo>
                      <a:pt x="177" y="303"/>
                    </a:lnTo>
                    <a:lnTo>
                      <a:pt x="207" y="306"/>
                    </a:lnTo>
                    <a:lnTo>
                      <a:pt x="239" y="307"/>
                    </a:lnTo>
                    <a:lnTo>
                      <a:pt x="274" y="307"/>
                    </a:lnTo>
                    <a:lnTo>
                      <a:pt x="272" y="230"/>
                    </a:lnTo>
                    <a:close/>
                  </a:path>
                </a:pathLst>
              </a:custGeom>
              <a:solidFill>
                <a:srgbClr val="1F1A17"/>
              </a:solidFill>
              <a:ln w="9525">
                <a:noFill/>
                <a:round/>
                <a:headEnd/>
                <a:tailEnd/>
              </a:ln>
            </p:spPr>
            <p:txBody>
              <a:bodyPr/>
              <a:lstStyle/>
              <a:p>
                <a:endParaRPr lang="pt-BR"/>
              </a:p>
            </p:txBody>
          </p:sp>
          <p:sp>
            <p:nvSpPr>
              <p:cNvPr id="63700" name="Freeform 1154"/>
              <p:cNvSpPr>
                <a:spLocks/>
              </p:cNvSpPr>
              <p:nvPr/>
            </p:nvSpPr>
            <p:spPr bwMode="auto">
              <a:xfrm>
                <a:off x="1723" y="1906"/>
                <a:ext cx="51" cy="28"/>
              </a:xfrm>
              <a:custGeom>
                <a:avLst/>
                <a:gdLst>
                  <a:gd name="T0" fmla="*/ 0 w 323"/>
                  <a:gd name="T1" fmla="*/ 0 h 166"/>
                  <a:gd name="T2" fmla="*/ 0 w 323"/>
                  <a:gd name="T3" fmla="*/ 0 h 166"/>
                  <a:gd name="T4" fmla="*/ 0 w 323"/>
                  <a:gd name="T5" fmla="*/ 0 h 166"/>
                  <a:gd name="T6" fmla="*/ 0 w 323"/>
                  <a:gd name="T7" fmla="*/ 0 h 166"/>
                  <a:gd name="T8" fmla="*/ 0 w 323"/>
                  <a:gd name="T9" fmla="*/ 0 h 166"/>
                  <a:gd name="T10" fmla="*/ 0 w 323"/>
                  <a:gd name="T11" fmla="*/ 0 h 166"/>
                  <a:gd name="T12" fmla="*/ 0 w 323"/>
                  <a:gd name="T13" fmla="*/ 0 h 166"/>
                  <a:gd name="T14" fmla="*/ 0 w 323"/>
                  <a:gd name="T15" fmla="*/ 0 h 166"/>
                  <a:gd name="T16" fmla="*/ 0 w 323"/>
                  <a:gd name="T17" fmla="*/ 0 h 166"/>
                  <a:gd name="T18" fmla="*/ 0 w 323"/>
                  <a:gd name="T19" fmla="*/ 0 h 166"/>
                  <a:gd name="T20" fmla="*/ 0 w 323"/>
                  <a:gd name="T21" fmla="*/ 0 h 166"/>
                  <a:gd name="T22" fmla="*/ 0 w 323"/>
                  <a:gd name="T23" fmla="*/ 0 h 166"/>
                  <a:gd name="T24" fmla="*/ 0 w 323"/>
                  <a:gd name="T25" fmla="*/ 0 h 166"/>
                  <a:gd name="T26" fmla="*/ 0 w 323"/>
                  <a:gd name="T27" fmla="*/ 0 h 166"/>
                  <a:gd name="T28" fmla="*/ 0 w 323"/>
                  <a:gd name="T29" fmla="*/ 0 h 166"/>
                  <a:gd name="T30" fmla="*/ 0 w 323"/>
                  <a:gd name="T31" fmla="*/ 0 h 166"/>
                  <a:gd name="T32" fmla="*/ 0 w 323"/>
                  <a:gd name="T33" fmla="*/ 0 h 166"/>
                  <a:gd name="T34" fmla="*/ 0 w 323"/>
                  <a:gd name="T35" fmla="*/ 0 h 166"/>
                  <a:gd name="T36" fmla="*/ 0 w 323"/>
                  <a:gd name="T37" fmla="*/ 0 h 166"/>
                  <a:gd name="T38" fmla="*/ 0 w 323"/>
                  <a:gd name="T39" fmla="*/ 0 h 166"/>
                  <a:gd name="T40" fmla="*/ 0 w 323"/>
                  <a:gd name="T41" fmla="*/ 0 h 166"/>
                  <a:gd name="T42" fmla="*/ 0 w 323"/>
                  <a:gd name="T43" fmla="*/ 0 h 166"/>
                  <a:gd name="T44" fmla="*/ 0 w 323"/>
                  <a:gd name="T45" fmla="*/ 0 h 166"/>
                  <a:gd name="T46" fmla="*/ 0 w 323"/>
                  <a:gd name="T47" fmla="*/ 0 h 166"/>
                  <a:gd name="T48" fmla="*/ 0 w 323"/>
                  <a:gd name="T49" fmla="*/ 0 h 166"/>
                  <a:gd name="T50" fmla="*/ 0 w 323"/>
                  <a:gd name="T51" fmla="*/ 0 h 166"/>
                  <a:gd name="T52" fmla="*/ 0 w 323"/>
                  <a:gd name="T53" fmla="*/ 0 h 166"/>
                  <a:gd name="T54" fmla="*/ 0 w 323"/>
                  <a:gd name="T55" fmla="*/ 0 h 166"/>
                  <a:gd name="T56" fmla="*/ 0 w 323"/>
                  <a:gd name="T57" fmla="*/ 0 h 166"/>
                  <a:gd name="T58" fmla="*/ 0 w 323"/>
                  <a:gd name="T59" fmla="*/ 0 h 166"/>
                  <a:gd name="T60" fmla="*/ 0 w 323"/>
                  <a:gd name="T61" fmla="*/ 0 h 166"/>
                  <a:gd name="T62" fmla="*/ 0 w 323"/>
                  <a:gd name="T63" fmla="*/ 0 h 166"/>
                  <a:gd name="T64" fmla="*/ 0 w 323"/>
                  <a:gd name="T65" fmla="*/ 0 h 166"/>
                  <a:gd name="T66" fmla="*/ 0 w 323"/>
                  <a:gd name="T67" fmla="*/ 0 h 166"/>
                  <a:gd name="T68" fmla="*/ 0 w 323"/>
                  <a:gd name="T69" fmla="*/ 0 h 166"/>
                  <a:gd name="T70" fmla="*/ 0 w 323"/>
                  <a:gd name="T71" fmla="*/ 0 h 166"/>
                  <a:gd name="T72" fmla="*/ 0 w 323"/>
                  <a:gd name="T73" fmla="*/ 0 h 166"/>
                  <a:gd name="T74" fmla="*/ 0 w 323"/>
                  <a:gd name="T75" fmla="*/ 0 h 166"/>
                  <a:gd name="T76" fmla="*/ 0 w 323"/>
                  <a:gd name="T77" fmla="*/ 0 h 166"/>
                  <a:gd name="T78" fmla="*/ 0 w 323"/>
                  <a:gd name="T79" fmla="*/ 0 h 166"/>
                  <a:gd name="T80" fmla="*/ 0 w 323"/>
                  <a:gd name="T81" fmla="*/ 0 h 166"/>
                  <a:gd name="T82" fmla="*/ 0 w 323"/>
                  <a:gd name="T83" fmla="*/ 0 h 166"/>
                  <a:gd name="T84" fmla="*/ 0 w 323"/>
                  <a:gd name="T85" fmla="*/ 0 h 166"/>
                  <a:gd name="T86" fmla="*/ 0 w 323"/>
                  <a:gd name="T87" fmla="*/ 0 h 166"/>
                  <a:gd name="T88" fmla="*/ 0 w 323"/>
                  <a:gd name="T89" fmla="*/ 0 h 166"/>
                  <a:gd name="T90" fmla="*/ 0 w 323"/>
                  <a:gd name="T91" fmla="*/ 0 h 166"/>
                  <a:gd name="T92" fmla="*/ 0 w 323"/>
                  <a:gd name="T93" fmla="*/ 0 h 166"/>
                  <a:gd name="T94" fmla="*/ 0 w 323"/>
                  <a:gd name="T95" fmla="*/ 0 h 166"/>
                  <a:gd name="T96" fmla="*/ 0 w 323"/>
                  <a:gd name="T97" fmla="*/ 0 h 166"/>
                  <a:gd name="T98" fmla="*/ 0 w 323"/>
                  <a:gd name="T99" fmla="*/ 0 h 166"/>
                  <a:gd name="T100" fmla="*/ 0 w 323"/>
                  <a:gd name="T101" fmla="*/ 0 h 166"/>
                  <a:gd name="T102" fmla="*/ 0 w 323"/>
                  <a:gd name="T103" fmla="*/ 0 h 166"/>
                  <a:gd name="T104" fmla="*/ 0 w 323"/>
                  <a:gd name="T105" fmla="*/ 0 h 166"/>
                  <a:gd name="T106" fmla="*/ 0 w 323"/>
                  <a:gd name="T107" fmla="*/ 0 h 166"/>
                  <a:gd name="T108" fmla="*/ 0 w 323"/>
                  <a:gd name="T109" fmla="*/ 0 h 166"/>
                  <a:gd name="T110" fmla="*/ 0 w 323"/>
                  <a:gd name="T111" fmla="*/ 0 h 166"/>
                  <a:gd name="T112" fmla="*/ 0 w 323"/>
                  <a:gd name="T113" fmla="*/ 0 h 166"/>
                  <a:gd name="T114" fmla="*/ 0 w 323"/>
                  <a:gd name="T115" fmla="*/ 0 h 166"/>
                  <a:gd name="T116" fmla="*/ 0 w 323"/>
                  <a:gd name="T117" fmla="*/ 0 h 166"/>
                  <a:gd name="T118" fmla="*/ 0 w 323"/>
                  <a:gd name="T119" fmla="*/ 0 h 166"/>
                  <a:gd name="T120" fmla="*/ 0 w 323"/>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3"/>
                  <a:gd name="T184" fmla="*/ 0 h 166"/>
                  <a:gd name="T185" fmla="*/ 323 w 323"/>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3" h="166">
                    <a:moveTo>
                      <a:pt x="37" y="77"/>
                    </a:moveTo>
                    <a:lnTo>
                      <a:pt x="37" y="77"/>
                    </a:lnTo>
                    <a:lnTo>
                      <a:pt x="94" y="78"/>
                    </a:lnTo>
                    <a:lnTo>
                      <a:pt x="145" y="80"/>
                    </a:lnTo>
                    <a:lnTo>
                      <a:pt x="165" y="82"/>
                    </a:lnTo>
                    <a:lnTo>
                      <a:pt x="185" y="84"/>
                    </a:lnTo>
                    <a:lnTo>
                      <a:pt x="201" y="86"/>
                    </a:lnTo>
                    <a:lnTo>
                      <a:pt x="215" y="89"/>
                    </a:lnTo>
                    <a:lnTo>
                      <a:pt x="227" y="92"/>
                    </a:lnTo>
                    <a:lnTo>
                      <a:pt x="237" y="94"/>
                    </a:lnTo>
                    <a:lnTo>
                      <a:pt x="244" y="96"/>
                    </a:lnTo>
                    <a:lnTo>
                      <a:pt x="246" y="98"/>
                    </a:lnTo>
                    <a:lnTo>
                      <a:pt x="246" y="97"/>
                    </a:lnTo>
                    <a:lnTo>
                      <a:pt x="243" y="94"/>
                    </a:lnTo>
                    <a:lnTo>
                      <a:pt x="238" y="84"/>
                    </a:lnTo>
                    <a:lnTo>
                      <a:pt x="238" y="71"/>
                    </a:lnTo>
                    <a:lnTo>
                      <a:pt x="243" y="63"/>
                    </a:lnTo>
                    <a:lnTo>
                      <a:pt x="246" y="60"/>
                    </a:lnTo>
                    <a:lnTo>
                      <a:pt x="245" y="60"/>
                    </a:lnTo>
                    <a:lnTo>
                      <a:pt x="242" y="62"/>
                    </a:lnTo>
                    <a:lnTo>
                      <a:pt x="234" y="65"/>
                    </a:lnTo>
                    <a:lnTo>
                      <a:pt x="225" y="68"/>
                    </a:lnTo>
                    <a:lnTo>
                      <a:pt x="212" y="71"/>
                    </a:lnTo>
                    <a:lnTo>
                      <a:pt x="197" y="74"/>
                    </a:lnTo>
                    <a:lnTo>
                      <a:pt x="180" y="77"/>
                    </a:lnTo>
                    <a:lnTo>
                      <a:pt x="161" y="79"/>
                    </a:lnTo>
                    <a:lnTo>
                      <a:pt x="139" y="82"/>
                    </a:lnTo>
                    <a:lnTo>
                      <a:pt x="116" y="84"/>
                    </a:lnTo>
                    <a:lnTo>
                      <a:pt x="62" y="87"/>
                    </a:lnTo>
                    <a:lnTo>
                      <a:pt x="0" y="89"/>
                    </a:lnTo>
                    <a:lnTo>
                      <a:pt x="2" y="166"/>
                    </a:lnTo>
                    <a:lnTo>
                      <a:pt x="67" y="164"/>
                    </a:lnTo>
                    <a:lnTo>
                      <a:pt x="123" y="160"/>
                    </a:lnTo>
                    <a:lnTo>
                      <a:pt x="149" y="158"/>
                    </a:lnTo>
                    <a:lnTo>
                      <a:pt x="173" y="155"/>
                    </a:lnTo>
                    <a:lnTo>
                      <a:pt x="195" y="152"/>
                    </a:lnTo>
                    <a:lnTo>
                      <a:pt x="214" y="149"/>
                    </a:lnTo>
                    <a:lnTo>
                      <a:pt x="233" y="145"/>
                    </a:lnTo>
                    <a:lnTo>
                      <a:pt x="250" y="141"/>
                    </a:lnTo>
                    <a:lnTo>
                      <a:pt x="265" y="137"/>
                    </a:lnTo>
                    <a:lnTo>
                      <a:pt x="278" y="132"/>
                    </a:lnTo>
                    <a:lnTo>
                      <a:pt x="291" y="126"/>
                    </a:lnTo>
                    <a:lnTo>
                      <a:pt x="302" y="118"/>
                    </a:lnTo>
                    <a:lnTo>
                      <a:pt x="314" y="107"/>
                    </a:lnTo>
                    <a:lnTo>
                      <a:pt x="323" y="90"/>
                    </a:lnTo>
                    <a:lnTo>
                      <a:pt x="323" y="70"/>
                    </a:lnTo>
                    <a:lnTo>
                      <a:pt x="315" y="51"/>
                    </a:lnTo>
                    <a:lnTo>
                      <a:pt x="304" y="40"/>
                    </a:lnTo>
                    <a:lnTo>
                      <a:pt x="291" y="32"/>
                    </a:lnTo>
                    <a:lnTo>
                      <a:pt x="278" y="26"/>
                    </a:lnTo>
                    <a:lnTo>
                      <a:pt x="265" y="21"/>
                    </a:lnTo>
                    <a:lnTo>
                      <a:pt x="250" y="17"/>
                    </a:lnTo>
                    <a:lnTo>
                      <a:pt x="234" y="14"/>
                    </a:lnTo>
                    <a:lnTo>
                      <a:pt x="215" y="11"/>
                    </a:lnTo>
                    <a:lnTo>
                      <a:pt x="196" y="8"/>
                    </a:lnTo>
                    <a:lnTo>
                      <a:pt x="174" y="6"/>
                    </a:lnTo>
                    <a:lnTo>
                      <a:pt x="150" y="4"/>
                    </a:lnTo>
                    <a:lnTo>
                      <a:pt x="98" y="1"/>
                    </a:lnTo>
                    <a:lnTo>
                      <a:pt x="37" y="0"/>
                    </a:lnTo>
                    <a:lnTo>
                      <a:pt x="37" y="77"/>
                    </a:lnTo>
                    <a:close/>
                  </a:path>
                </a:pathLst>
              </a:custGeom>
              <a:solidFill>
                <a:srgbClr val="1F1A17"/>
              </a:solidFill>
              <a:ln w="9525">
                <a:noFill/>
                <a:round/>
                <a:headEnd/>
                <a:tailEnd/>
              </a:ln>
            </p:spPr>
            <p:txBody>
              <a:bodyPr/>
              <a:lstStyle/>
              <a:p>
                <a:endParaRPr lang="pt-BR"/>
              </a:p>
            </p:txBody>
          </p:sp>
          <p:sp>
            <p:nvSpPr>
              <p:cNvPr id="63701" name="Freeform 1155"/>
              <p:cNvSpPr>
                <a:spLocks/>
              </p:cNvSpPr>
              <p:nvPr/>
            </p:nvSpPr>
            <p:spPr bwMode="auto">
              <a:xfrm>
                <a:off x="1679" y="1906"/>
                <a:ext cx="50" cy="49"/>
              </a:xfrm>
              <a:custGeom>
                <a:avLst/>
                <a:gdLst>
                  <a:gd name="T0" fmla="*/ 0 w 319"/>
                  <a:gd name="T1" fmla="*/ 0 h 294"/>
                  <a:gd name="T2" fmla="*/ 0 w 319"/>
                  <a:gd name="T3" fmla="*/ 0 h 294"/>
                  <a:gd name="T4" fmla="*/ 0 w 319"/>
                  <a:gd name="T5" fmla="*/ 0 h 294"/>
                  <a:gd name="T6" fmla="*/ 0 w 319"/>
                  <a:gd name="T7" fmla="*/ 0 h 294"/>
                  <a:gd name="T8" fmla="*/ 0 w 319"/>
                  <a:gd name="T9" fmla="*/ 0 h 294"/>
                  <a:gd name="T10" fmla="*/ 0 w 319"/>
                  <a:gd name="T11" fmla="*/ 0 h 294"/>
                  <a:gd name="T12" fmla="*/ 0 w 319"/>
                  <a:gd name="T13" fmla="*/ 0 h 294"/>
                  <a:gd name="T14" fmla="*/ 0 w 319"/>
                  <a:gd name="T15" fmla="*/ 0 h 294"/>
                  <a:gd name="T16" fmla="*/ 0 w 319"/>
                  <a:gd name="T17" fmla="*/ 0 h 294"/>
                  <a:gd name="T18" fmla="*/ 0 w 319"/>
                  <a:gd name="T19" fmla="*/ 0 h 294"/>
                  <a:gd name="T20" fmla="*/ 0 w 319"/>
                  <a:gd name="T21" fmla="*/ 0 h 294"/>
                  <a:gd name="T22" fmla="*/ 0 w 319"/>
                  <a:gd name="T23" fmla="*/ 0 h 294"/>
                  <a:gd name="T24" fmla="*/ 0 w 319"/>
                  <a:gd name="T25" fmla="*/ 0 h 294"/>
                  <a:gd name="T26" fmla="*/ 0 w 319"/>
                  <a:gd name="T27" fmla="*/ 0 h 294"/>
                  <a:gd name="T28" fmla="*/ 0 w 319"/>
                  <a:gd name="T29" fmla="*/ 0 h 294"/>
                  <a:gd name="T30" fmla="*/ 0 w 319"/>
                  <a:gd name="T31" fmla="*/ 0 h 294"/>
                  <a:gd name="T32" fmla="*/ 0 w 319"/>
                  <a:gd name="T33" fmla="*/ 0 h 294"/>
                  <a:gd name="T34" fmla="*/ 0 w 319"/>
                  <a:gd name="T35" fmla="*/ 0 h 294"/>
                  <a:gd name="T36" fmla="*/ 0 w 319"/>
                  <a:gd name="T37" fmla="*/ 0 h 294"/>
                  <a:gd name="T38" fmla="*/ 0 w 319"/>
                  <a:gd name="T39" fmla="*/ 0 h 294"/>
                  <a:gd name="T40" fmla="*/ 0 w 319"/>
                  <a:gd name="T41" fmla="*/ 0 h 294"/>
                  <a:gd name="T42" fmla="*/ 0 w 319"/>
                  <a:gd name="T43" fmla="*/ 0 h 294"/>
                  <a:gd name="T44" fmla="*/ 0 w 319"/>
                  <a:gd name="T45" fmla="*/ 0 h 294"/>
                  <a:gd name="T46" fmla="*/ 0 w 319"/>
                  <a:gd name="T47" fmla="*/ 0 h 294"/>
                  <a:gd name="T48" fmla="*/ 0 w 319"/>
                  <a:gd name="T49" fmla="*/ 0 h 294"/>
                  <a:gd name="T50" fmla="*/ 0 w 319"/>
                  <a:gd name="T51" fmla="*/ 0 h 294"/>
                  <a:gd name="T52" fmla="*/ 0 w 319"/>
                  <a:gd name="T53" fmla="*/ 0 h 294"/>
                  <a:gd name="T54" fmla="*/ 0 w 319"/>
                  <a:gd name="T55" fmla="*/ 0 h 294"/>
                  <a:gd name="T56" fmla="*/ 0 w 319"/>
                  <a:gd name="T57" fmla="*/ 0 h 294"/>
                  <a:gd name="T58" fmla="*/ 0 w 319"/>
                  <a:gd name="T59" fmla="*/ 0 h 294"/>
                  <a:gd name="T60" fmla="*/ 0 w 319"/>
                  <a:gd name="T61" fmla="*/ 0 h 294"/>
                  <a:gd name="T62" fmla="*/ 0 w 319"/>
                  <a:gd name="T63" fmla="*/ 0 h 294"/>
                  <a:gd name="T64" fmla="*/ 0 w 319"/>
                  <a:gd name="T65" fmla="*/ 0 h 294"/>
                  <a:gd name="T66" fmla="*/ 0 w 319"/>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9"/>
                  <a:gd name="T103" fmla="*/ 0 h 294"/>
                  <a:gd name="T104" fmla="*/ 319 w 319"/>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9" h="294">
                    <a:moveTo>
                      <a:pt x="318" y="217"/>
                    </a:moveTo>
                    <a:lnTo>
                      <a:pt x="318" y="217"/>
                    </a:lnTo>
                    <a:lnTo>
                      <a:pt x="284" y="217"/>
                    </a:lnTo>
                    <a:lnTo>
                      <a:pt x="253" y="216"/>
                    </a:lnTo>
                    <a:lnTo>
                      <a:pt x="224" y="214"/>
                    </a:lnTo>
                    <a:lnTo>
                      <a:pt x="199" y="210"/>
                    </a:lnTo>
                    <a:lnTo>
                      <a:pt x="175" y="206"/>
                    </a:lnTo>
                    <a:lnTo>
                      <a:pt x="155" y="202"/>
                    </a:lnTo>
                    <a:lnTo>
                      <a:pt x="138" y="196"/>
                    </a:lnTo>
                    <a:lnTo>
                      <a:pt x="123" y="191"/>
                    </a:lnTo>
                    <a:lnTo>
                      <a:pt x="111" y="185"/>
                    </a:lnTo>
                    <a:lnTo>
                      <a:pt x="102" y="179"/>
                    </a:lnTo>
                    <a:lnTo>
                      <a:pt x="96" y="172"/>
                    </a:lnTo>
                    <a:lnTo>
                      <a:pt x="91" y="168"/>
                    </a:lnTo>
                    <a:lnTo>
                      <a:pt x="88" y="163"/>
                    </a:lnTo>
                    <a:lnTo>
                      <a:pt x="87" y="160"/>
                    </a:lnTo>
                    <a:lnTo>
                      <a:pt x="86" y="157"/>
                    </a:lnTo>
                    <a:lnTo>
                      <a:pt x="87" y="154"/>
                    </a:lnTo>
                    <a:lnTo>
                      <a:pt x="87" y="150"/>
                    </a:lnTo>
                    <a:lnTo>
                      <a:pt x="89" y="146"/>
                    </a:lnTo>
                    <a:lnTo>
                      <a:pt x="93" y="141"/>
                    </a:lnTo>
                    <a:lnTo>
                      <a:pt x="98" y="134"/>
                    </a:lnTo>
                    <a:lnTo>
                      <a:pt x="105" y="128"/>
                    </a:lnTo>
                    <a:lnTo>
                      <a:pt x="114" y="121"/>
                    </a:lnTo>
                    <a:lnTo>
                      <a:pt x="126" y="114"/>
                    </a:lnTo>
                    <a:lnTo>
                      <a:pt x="139" y="107"/>
                    </a:lnTo>
                    <a:lnTo>
                      <a:pt x="155" y="101"/>
                    </a:lnTo>
                    <a:lnTo>
                      <a:pt x="173" y="95"/>
                    </a:lnTo>
                    <a:lnTo>
                      <a:pt x="192" y="90"/>
                    </a:lnTo>
                    <a:lnTo>
                      <a:pt x="214" y="86"/>
                    </a:lnTo>
                    <a:lnTo>
                      <a:pt x="238" y="82"/>
                    </a:lnTo>
                    <a:lnTo>
                      <a:pt x="263" y="79"/>
                    </a:lnTo>
                    <a:lnTo>
                      <a:pt x="290" y="77"/>
                    </a:lnTo>
                    <a:lnTo>
                      <a:pt x="319" y="77"/>
                    </a:lnTo>
                    <a:lnTo>
                      <a:pt x="319" y="0"/>
                    </a:lnTo>
                    <a:lnTo>
                      <a:pt x="286" y="1"/>
                    </a:lnTo>
                    <a:lnTo>
                      <a:pt x="255" y="3"/>
                    </a:lnTo>
                    <a:lnTo>
                      <a:pt x="225" y="6"/>
                    </a:lnTo>
                    <a:lnTo>
                      <a:pt x="197" y="10"/>
                    </a:lnTo>
                    <a:lnTo>
                      <a:pt x="170" y="16"/>
                    </a:lnTo>
                    <a:lnTo>
                      <a:pt x="145" y="22"/>
                    </a:lnTo>
                    <a:lnTo>
                      <a:pt x="122" y="30"/>
                    </a:lnTo>
                    <a:lnTo>
                      <a:pt x="101" y="39"/>
                    </a:lnTo>
                    <a:lnTo>
                      <a:pt x="81" y="48"/>
                    </a:lnTo>
                    <a:lnTo>
                      <a:pt x="63" y="59"/>
                    </a:lnTo>
                    <a:lnTo>
                      <a:pt x="47" y="71"/>
                    </a:lnTo>
                    <a:lnTo>
                      <a:pt x="33" y="83"/>
                    </a:lnTo>
                    <a:lnTo>
                      <a:pt x="22" y="97"/>
                    </a:lnTo>
                    <a:lnTo>
                      <a:pt x="11" y="112"/>
                    </a:lnTo>
                    <a:lnTo>
                      <a:pt x="4" y="128"/>
                    </a:lnTo>
                    <a:lnTo>
                      <a:pt x="0" y="145"/>
                    </a:lnTo>
                    <a:lnTo>
                      <a:pt x="0" y="162"/>
                    </a:lnTo>
                    <a:lnTo>
                      <a:pt x="3" y="180"/>
                    </a:lnTo>
                    <a:lnTo>
                      <a:pt x="10" y="197"/>
                    </a:lnTo>
                    <a:lnTo>
                      <a:pt x="19" y="212"/>
                    </a:lnTo>
                    <a:lnTo>
                      <a:pt x="33" y="226"/>
                    </a:lnTo>
                    <a:lnTo>
                      <a:pt x="48" y="238"/>
                    </a:lnTo>
                    <a:lnTo>
                      <a:pt x="65" y="250"/>
                    </a:lnTo>
                    <a:lnTo>
                      <a:pt x="84" y="259"/>
                    </a:lnTo>
                    <a:lnTo>
                      <a:pt x="106" y="268"/>
                    </a:lnTo>
                    <a:lnTo>
                      <a:pt x="130" y="275"/>
                    </a:lnTo>
                    <a:lnTo>
                      <a:pt x="155" y="281"/>
                    </a:lnTo>
                    <a:lnTo>
                      <a:pt x="184" y="286"/>
                    </a:lnTo>
                    <a:lnTo>
                      <a:pt x="214" y="290"/>
                    </a:lnTo>
                    <a:lnTo>
                      <a:pt x="247" y="293"/>
                    </a:lnTo>
                    <a:lnTo>
                      <a:pt x="282" y="294"/>
                    </a:lnTo>
                    <a:lnTo>
                      <a:pt x="319" y="294"/>
                    </a:lnTo>
                    <a:lnTo>
                      <a:pt x="318" y="217"/>
                    </a:lnTo>
                    <a:close/>
                  </a:path>
                </a:pathLst>
              </a:custGeom>
              <a:solidFill>
                <a:srgbClr val="1F1A17"/>
              </a:solidFill>
              <a:ln w="9525">
                <a:noFill/>
                <a:round/>
                <a:headEnd/>
                <a:tailEnd/>
              </a:ln>
            </p:spPr>
            <p:txBody>
              <a:bodyPr/>
              <a:lstStyle/>
              <a:p>
                <a:endParaRPr lang="pt-BR"/>
              </a:p>
            </p:txBody>
          </p:sp>
          <p:sp>
            <p:nvSpPr>
              <p:cNvPr id="63702" name="Freeform 1156"/>
              <p:cNvSpPr>
                <a:spLocks/>
              </p:cNvSpPr>
              <p:nvPr/>
            </p:nvSpPr>
            <p:spPr bwMode="auto">
              <a:xfrm>
                <a:off x="1725" y="1933"/>
                <a:ext cx="49" cy="22"/>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4" y="83"/>
                    </a:lnTo>
                    <a:lnTo>
                      <a:pt x="135" y="86"/>
                    </a:lnTo>
                    <a:lnTo>
                      <a:pt x="170" y="90"/>
                    </a:lnTo>
                    <a:lnTo>
                      <a:pt x="201" y="94"/>
                    </a:lnTo>
                    <a:lnTo>
                      <a:pt x="224" y="98"/>
                    </a:lnTo>
                    <a:lnTo>
                      <a:pt x="239" y="102"/>
                    </a:lnTo>
                    <a:lnTo>
                      <a:pt x="244" y="104"/>
                    </a:lnTo>
                    <a:lnTo>
                      <a:pt x="232" y="95"/>
                    </a:lnTo>
                    <a:lnTo>
                      <a:pt x="224" y="70"/>
                    </a:lnTo>
                    <a:lnTo>
                      <a:pt x="236" y="49"/>
                    </a:lnTo>
                    <a:lnTo>
                      <a:pt x="244" y="44"/>
                    </a:lnTo>
                    <a:lnTo>
                      <a:pt x="239" y="45"/>
                    </a:lnTo>
                    <a:lnTo>
                      <a:pt x="231" y="46"/>
                    </a:lnTo>
                    <a:lnTo>
                      <a:pt x="221" y="48"/>
                    </a:lnTo>
                    <a:lnTo>
                      <a:pt x="189" y="51"/>
                    </a:lnTo>
                    <a:lnTo>
                      <a:pt x="145" y="54"/>
                    </a:lnTo>
                    <a:lnTo>
                      <a:pt x="90" y="56"/>
                    </a:lnTo>
                    <a:lnTo>
                      <a:pt x="23" y="57"/>
                    </a:lnTo>
                    <a:lnTo>
                      <a:pt x="24" y="134"/>
                    </a:lnTo>
                    <a:lnTo>
                      <a:pt x="93" y="132"/>
                    </a:lnTo>
                    <a:lnTo>
                      <a:pt x="150" y="130"/>
                    </a:lnTo>
                    <a:lnTo>
                      <a:pt x="196" y="127"/>
                    </a:lnTo>
                    <a:lnTo>
                      <a:pt x="231" y="124"/>
                    </a:lnTo>
                    <a:lnTo>
                      <a:pt x="246" y="122"/>
                    </a:lnTo>
                    <a:lnTo>
                      <a:pt x="260" y="120"/>
                    </a:lnTo>
                    <a:lnTo>
                      <a:pt x="271" y="117"/>
                    </a:lnTo>
                    <a:lnTo>
                      <a:pt x="283" y="113"/>
                    </a:lnTo>
                    <a:lnTo>
                      <a:pt x="297" y="103"/>
                    </a:lnTo>
                    <a:lnTo>
                      <a:pt x="311" y="77"/>
                    </a:lnTo>
                    <a:lnTo>
                      <a:pt x="302" y="49"/>
                    </a:lnTo>
                    <a:lnTo>
                      <a:pt x="285" y="36"/>
                    </a:lnTo>
                    <a:lnTo>
                      <a:pt x="267" y="29"/>
                    </a:lnTo>
                    <a:lnTo>
                      <a:pt x="244" y="23"/>
                    </a:lnTo>
                    <a:lnTo>
                      <a:pt x="215" y="19"/>
                    </a:lnTo>
                    <a:lnTo>
                      <a:pt x="183" y="13"/>
                    </a:lnTo>
                    <a:lnTo>
                      <a:pt x="144" y="9"/>
                    </a:lnTo>
                    <a:lnTo>
                      <a:pt x="102" y="5"/>
                    </a:lnTo>
                    <a:lnTo>
                      <a:pt x="55" y="2"/>
                    </a:lnTo>
                    <a:lnTo>
                      <a:pt x="5" y="0"/>
                    </a:lnTo>
                    <a:lnTo>
                      <a:pt x="0" y="76"/>
                    </a:lnTo>
                    <a:close/>
                  </a:path>
                </a:pathLst>
              </a:custGeom>
              <a:solidFill>
                <a:srgbClr val="1F1A17"/>
              </a:solidFill>
              <a:ln w="9525">
                <a:noFill/>
                <a:round/>
                <a:headEnd/>
                <a:tailEnd/>
              </a:ln>
            </p:spPr>
            <p:txBody>
              <a:bodyPr/>
              <a:lstStyle/>
              <a:p>
                <a:endParaRPr lang="pt-BR"/>
              </a:p>
            </p:txBody>
          </p:sp>
          <p:sp>
            <p:nvSpPr>
              <p:cNvPr id="63703" name="Freeform 1157"/>
              <p:cNvSpPr>
                <a:spLocks/>
              </p:cNvSpPr>
              <p:nvPr/>
            </p:nvSpPr>
            <p:spPr bwMode="auto">
              <a:xfrm>
                <a:off x="1682" y="1933"/>
                <a:ext cx="44"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6" y="179"/>
                    </a:lnTo>
                    <a:lnTo>
                      <a:pt x="218" y="178"/>
                    </a:lnTo>
                    <a:lnTo>
                      <a:pt x="194" y="176"/>
                    </a:lnTo>
                    <a:lnTo>
                      <a:pt x="171" y="172"/>
                    </a:lnTo>
                    <a:lnTo>
                      <a:pt x="153" y="169"/>
                    </a:lnTo>
                    <a:lnTo>
                      <a:pt x="136" y="164"/>
                    </a:lnTo>
                    <a:lnTo>
                      <a:pt x="122" y="160"/>
                    </a:lnTo>
                    <a:lnTo>
                      <a:pt x="111" y="155"/>
                    </a:lnTo>
                    <a:lnTo>
                      <a:pt x="101" y="150"/>
                    </a:lnTo>
                    <a:lnTo>
                      <a:pt x="95" y="146"/>
                    </a:lnTo>
                    <a:lnTo>
                      <a:pt x="90" y="141"/>
                    </a:lnTo>
                    <a:lnTo>
                      <a:pt x="88" y="138"/>
                    </a:lnTo>
                    <a:lnTo>
                      <a:pt x="88" y="136"/>
                    </a:lnTo>
                    <a:lnTo>
                      <a:pt x="87" y="135"/>
                    </a:lnTo>
                    <a:lnTo>
                      <a:pt x="87" y="134"/>
                    </a:lnTo>
                    <a:lnTo>
                      <a:pt x="87" y="132"/>
                    </a:lnTo>
                    <a:lnTo>
                      <a:pt x="88" y="130"/>
                    </a:lnTo>
                    <a:lnTo>
                      <a:pt x="90" y="126"/>
                    </a:lnTo>
                    <a:lnTo>
                      <a:pt x="93" y="122"/>
                    </a:lnTo>
                    <a:lnTo>
                      <a:pt x="98" y="118"/>
                    </a:lnTo>
                    <a:lnTo>
                      <a:pt x="105" y="113"/>
                    </a:lnTo>
                    <a:lnTo>
                      <a:pt x="113" y="107"/>
                    </a:lnTo>
                    <a:lnTo>
                      <a:pt x="123" y="102"/>
                    </a:lnTo>
                    <a:lnTo>
                      <a:pt x="135" y="97"/>
                    </a:lnTo>
                    <a:lnTo>
                      <a:pt x="148" y="93"/>
                    </a:lnTo>
                    <a:lnTo>
                      <a:pt x="163" y="88"/>
                    </a:lnTo>
                    <a:lnTo>
                      <a:pt x="179" y="85"/>
                    </a:lnTo>
                    <a:lnTo>
                      <a:pt x="196" y="81"/>
                    </a:lnTo>
                    <a:lnTo>
                      <a:pt x="216" y="79"/>
                    </a:lnTo>
                    <a:lnTo>
                      <a:pt x="236" y="77"/>
                    </a:lnTo>
                    <a:lnTo>
                      <a:pt x="258" y="77"/>
                    </a:lnTo>
                    <a:lnTo>
                      <a:pt x="281" y="77"/>
                    </a:lnTo>
                    <a:lnTo>
                      <a:pt x="286" y="1"/>
                    </a:lnTo>
                    <a:lnTo>
                      <a:pt x="258" y="0"/>
                    </a:lnTo>
                    <a:lnTo>
                      <a:pt x="232" y="1"/>
                    </a:lnTo>
                    <a:lnTo>
                      <a:pt x="207" y="2"/>
                    </a:lnTo>
                    <a:lnTo>
                      <a:pt x="183" y="5"/>
                    </a:lnTo>
                    <a:lnTo>
                      <a:pt x="160" y="9"/>
                    </a:lnTo>
                    <a:lnTo>
                      <a:pt x="138" y="14"/>
                    </a:lnTo>
                    <a:lnTo>
                      <a:pt x="119" y="20"/>
                    </a:lnTo>
                    <a:lnTo>
                      <a:pt x="99" y="27"/>
                    </a:lnTo>
                    <a:lnTo>
                      <a:pt x="82" y="35"/>
                    </a:lnTo>
                    <a:lnTo>
                      <a:pt x="66" y="43"/>
                    </a:lnTo>
                    <a:lnTo>
                      <a:pt x="51" y="52"/>
                    </a:lnTo>
                    <a:lnTo>
                      <a:pt x="37" y="63"/>
                    </a:lnTo>
                    <a:lnTo>
                      <a:pt x="26" y="74"/>
                    </a:lnTo>
                    <a:lnTo>
                      <a:pt x="16" y="87"/>
                    </a:lnTo>
                    <a:lnTo>
                      <a:pt x="8" y="101"/>
                    </a:lnTo>
                    <a:lnTo>
                      <a:pt x="2" y="116"/>
                    </a:lnTo>
                    <a:lnTo>
                      <a:pt x="0" y="131"/>
                    </a:lnTo>
                    <a:lnTo>
                      <a:pt x="1" y="148"/>
                    </a:lnTo>
                    <a:lnTo>
                      <a:pt x="5" y="163"/>
                    </a:lnTo>
                    <a:lnTo>
                      <a:pt x="13" y="178"/>
                    </a:lnTo>
                    <a:lnTo>
                      <a:pt x="25" y="191"/>
                    </a:lnTo>
                    <a:lnTo>
                      <a:pt x="37" y="203"/>
                    </a:lnTo>
                    <a:lnTo>
                      <a:pt x="52" y="214"/>
                    </a:lnTo>
                    <a:lnTo>
                      <a:pt x="69" y="223"/>
                    </a:lnTo>
                    <a:lnTo>
                      <a:pt x="88" y="231"/>
                    </a:lnTo>
                    <a:lnTo>
                      <a:pt x="108" y="237"/>
                    </a:lnTo>
                    <a:lnTo>
                      <a:pt x="131" y="243"/>
                    </a:lnTo>
                    <a:lnTo>
                      <a:pt x="155" y="248"/>
                    </a:lnTo>
                    <a:lnTo>
                      <a:pt x="183" y="252"/>
                    </a:lnTo>
                    <a:lnTo>
                      <a:pt x="211" y="254"/>
                    </a:lnTo>
                    <a:lnTo>
                      <a:pt x="242" y="256"/>
                    </a:lnTo>
                    <a:lnTo>
                      <a:pt x="276" y="257"/>
                    </a:lnTo>
                    <a:lnTo>
                      <a:pt x="276" y="180"/>
                    </a:lnTo>
                    <a:close/>
                  </a:path>
                </a:pathLst>
              </a:custGeom>
              <a:solidFill>
                <a:srgbClr val="1F1A17"/>
              </a:solidFill>
              <a:ln w="9525">
                <a:noFill/>
                <a:round/>
                <a:headEnd/>
                <a:tailEnd/>
              </a:ln>
            </p:spPr>
            <p:txBody>
              <a:bodyPr/>
              <a:lstStyle/>
              <a:p>
                <a:endParaRPr lang="pt-BR"/>
              </a:p>
            </p:txBody>
          </p:sp>
          <p:sp>
            <p:nvSpPr>
              <p:cNvPr id="63704" name="Freeform 1158"/>
              <p:cNvSpPr>
                <a:spLocks/>
              </p:cNvSpPr>
              <p:nvPr/>
            </p:nvSpPr>
            <p:spPr bwMode="auto">
              <a:xfrm>
                <a:off x="1725" y="1954"/>
                <a:ext cx="47" cy="22"/>
              </a:xfrm>
              <a:custGeom>
                <a:avLst/>
                <a:gdLst>
                  <a:gd name="T0" fmla="*/ 0 w 306"/>
                  <a:gd name="T1" fmla="*/ 0 h 129"/>
                  <a:gd name="T2" fmla="*/ 0 w 306"/>
                  <a:gd name="T3" fmla="*/ 0 h 129"/>
                  <a:gd name="T4" fmla="*/ 0 w 306"/>
                  <a:gd name="T5" fmla="*/ 0 h 129"/>
                  <a:gd name="T6" fmla="*/ 0 w 306"/>
                  <a:gd name="T7" fmla="*/ 0 h 129"/>
                  <a:gd name="T8" fmla="*/ 0 w 306"/>
                  <a:gd name="T9" fmla="*/ 0 h 129"/>
                  <a:gd name="T10" fmla="*/ 0 w 306"/>
                  <a:gd name="T11" fmla="*/ 0 h 129"/>
                  <a:gd name="T12" fmla="*/ 0 w 306"/>
                  <a:gd name="T13" fmla="*/ 0 h 129"/>
                  <a:gd name="T14" fmla="*/ 0 w 306"/>
                  <a:gd name="T15" fmla="*/ 0 h 129"/>
                  <a:gd name="T16" fmla="*/ 0 w 306"/>
                  <a:gd name="T17" fmla="*/ 0 h 129"/>
                  <a:gd name="T18" fmla="*/ 0 w 306"/>
                  <a:gd name="T19" fmla="*/ 0 h 129"/>
                  <a:gd name="T20" fmla="*/ 0 w 306"/>
                  <a:gd name="T21" fmla="*/ 0 h 129"/>
                  <a:gd name="T22" fmla="*/ 0 w 306"/>
                  <a:gd name="T23" fmla="*/ 0 h 129"/>
                  <a:gd name="T24" fmla="*/ 0 w 306"/>
                  <a:gd name="T25" fmla="*/ 0 h 129"/>
                  <a:gd name="T26" fmla="*/ 0 w 306"/>
                  <a:gd name="T27" fmla="*/ 0 h 129"/>
                  <a:gd name="T28" fmla="*/ 0 w 306"/>
                  <a:gd name="T29" fmla="*/ 0 h 129"/>
                  <a:gd name="T30" fmla="*/ 0 w 306"/>
                  <a:gd name="T31" fmla="*/ 0 h 129"/>
                  <a:gd name="T32" fmla="*/ 0 w 306"/>
                  <a:gd name="T33" fmla="*/ 0 h 129"/>
                  <a:gd name="T34" fmla="*/ 0 w 306"/>
                  <a:gd name="T35" fmla="*/ 0 h 129"/>
                  <a:gd name="T36" fmla="*/ 0 w 306"/>
                  <a:gd name="T37" fmla="*/ 0 h 129"/>
                  <a:gd name="T38" fmla="*/ 0 w 306"/>
                  <a:gd name="T39" fmla="*/ 0 h 129"/>
                  <a:gd name="T40" fmla="*/ 0 w 306"/>
                  <a:gd name="T41" fmla="*/ 0 h 129"/>
                  <a:gd name="T42" fmla="*/ 0 w 306"/>
                  <a:gd name="T43" fmla="*/ 0 h 129"/>
                  <a:gd name="T44" fmla="*/ 0 w 306"/>
                  <a:gd name="T45" fmla="*/ 0 h 129"/>
                  <a:gd name="T46" fmla="*/ 0 w 306"/>
                  <a:gd name="T47" fmla="*/ 0 h 129"/>
                  <a:gd name="T48" fmla="*/ 0 w 306"/>
                  <a:gd name="T49" fmla="*/ 0 h 129"/>
                  <a:gd name="T50" fmla="*/ 0 w 306"/>
                  <a:gd name="T51" fmla="*/ 0 h 129"/>
                  <a:gd name="T52" fmla="*/ 0 w 306"/>
                  <a:gd name="T53" fmla="*/ 0 h 129"/>
                  <a:gd name="T54" fmla="*/ 0 w 306"/>
                  <a:gd name="T55" fmla="*/ 0 h 129"/>
                  <a:gd name="T56" fmla="*/ 0 w 306"/>
                  <a:gd name="T57" fmla="*/ 0 h 129"/>
                  <a:gd name="T58" fmla="*/ 0 w 306"/>
                  <a:gd name="T59" fmla="*/ 0 h 129"/>
                  <a:gd name="T60" fmla="*/ 0 w 306"/>
                  <a:gd name="T61" fmla="*/ 0 h 129"/>
                  <a:gd name="T62" fmla="*/ 0 w 306"/>
                  <a:gd name="T63" fmla="*/ 0 h 129"/>
                  <a:gd name="T64" fmla="*/ 0 w 306"/>
                  <a:gd name="T65" fmla="*/ 0 h 129"/>
                  <a:gd name="T66" fmla="*/ 0 w 306"/>
                  <a:gd name="T67" fmla="*/ 0 h 129"/>
                  <a:gd name="T68" fmla="*/ 0 w 306"/>
                  <a:gd name="T69" fmla="*/ 0 h 129"/>
                  <a:gd name="T70" fmla="*/ 0 w 306"/>
                  <a:gd name="T71" fmla="*/ 0 h 129"/>
                  <a:gd name="T72" fmla="*/ 0 w 306"/>
                  <a:gd name="T73" fmla="*/ 0 h 129"/>
                  <a:gd name="T74" fmla="*/ 0 w 306"/>
                  <a:gd name="T75" fmla="*/ 0 h 129"/>
                  <a:gd name="T76" fmla="*/ 0 w 306"/>
                  <a:gd name="T77" fmla="*/ 0 h 129"/>
                  <a:gd name="T78" fmla="*/ 0 w 306"/>
                  <a:gd name="T79" fmla="*/ 0 h 129"/>
                  <a:gd name="T80" fmla="*/ 0 w 306"/>
                  <a:gd name="T81" fmla="*/ 0 h 129"/>
                  <a:gd name="T82" fmla="*/ 0 w 306"/>
                  <a:gd name="T83" fmla="*/ 0 h 129"/>
                  <a:gd name="T84" fmla="*/ 0 w 306"/>
                  <a:gd name="T85" fmla="*/ 0 h 129"/>
                  <a:gd name="T86" fmla="*/ 0 w 306"/>
                  <a:gd name="T87" fmla="*/ 0 h 129"/>
                  <a:gd name="T88" fmla="*/ 0 w 306"/>
                  <a:gd name="T89" fmla="*/ 0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9"/>
                  <a:gd name="T137" fmla="*/ 306 w 306"/>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9">
                    <a:moveTo>
                      <a:pt x="21" y="77"/>
                    </a:moveTo>
                    <a:lnTo>
                      <a:pt x="21" y="77"/>
                    </a:lnTo>
                    <a:lnTo>
                      <a:pt x="76" y="78"/>
                    </a:lnTo>
                    <a:lnTo>
                      <a:pt x="124" y="80"/>
                    </a:lnTo>
                    <a:lnTo>
                      <a:pt x="164" y="83"/>
                    </a:lnTo>
                    <a:lnTo>
                      <a:pt x="196" y="86"/>
                    </a:lnTo>
                    <a:lnTo>
                      <a:pt x="220" y="89"/>
                    </a:lnTo>
                    <a:lnTo>
                      <a:pt x="235" y="93"/>
                    </a:lnTo>
                    <a:lnTo>
                      <a:pt x="236" y="93"/>
                    </a:lnTo>
                    <a:lnTo>
                      <a:pt x="234" y="92"/>
                    </a:lnTo>
                    <a:lnTo>
                      <a:pt x="225" y="84"/>
                    </a:lnTo>
                    <a:lnTo>
                      <a:pt x="219" y="62"/>
                    </a:lnTo>
                    <a:lnTo>
                      <a:pt x="227" y="43"/>
                    </a:lnTo>
                    <a:lnTo>
                      <a:pt x="234" y="37"/>
                    </a:lnTo>
                    <a:lnTo>
                      <a:pt x="236" y="37"/>
                    </a:lnTo>
                    <a:lnTo>
                      <a:pt x="234" y="37"/>
                    </a:lnTo>
                    <a:lnTo>
                      <a:pt x="217" y="41"/>
                    </a:lnTo>
                    <a:lnTo>
                      <a:pt x="191" y="44"/>
                    </a:lnTo>
                    <a:lnTo>
                      <a:pt x="157" y="47"/>
                    </a:lnTo>
                    <a:lnTo>
                      <a:pt x="114" y="50"/>
                    </a:lnTo>
                    <a:lnTo>
                      <a:pt x="61" y="51"/>
                    </a:lnTo>
                    <a:lnTo>
                      <a:pt x="0" y="52"/>
                    </a:lnTo>
                    <a:lnTo>
                      <a:pt x="0" y="129"/>
                    </a:lnTo>
                    <a:lnTo>
                      <a:pt x="62" y="128"/>
                    </a:lnTo>
                    <a:lnTo>
                      <a:pt x="117" y="126"/>
                    </a:lnTo>
                    <a:lnTo>
                      <a:pt x="164" y="124"/>
                    </a:lnTo>
                    <a:lnTo>
                      <a:pt x="202" y="121"/>
                    </a:lnTo>
                    <a:lnTo>
                      <a:pt x="233" y="116"/>
                    </a:lnTo>
                    <a:lnTo>
                      <a:pt x="257" y="111"/>
                    </a:lnTo>
                    <a:lnTo>
                      <a:pt x="269" y="107"/>
                    </a:lnTo>
                    <a:lnTo>
                      <a:pt x="281" y="102"/>
                    </a:lnTo>
                    <a:lnTo>
                      <a:pt x="294" y="91"/>
                    </a:lnTo>
                    <a:lnTo>
                      <a:pt x="306" y="67"/>
                    </a:lnTo>
                    <a:lnTo>
                      <a:pt x="297" y="41"/>
                    </a:lnTo>
                    <a:lnTo>
                      <a:pt x="283" y="29"/>
                    </a:lnTo>
                    <a:lnTo>
                      <a:pt x="272" y="23"/>
                    </a:lnTo>
                    <a:lnTo>
                      <a:pt x="259" y="19"/>
                    </a:lnTo>
                    <a:lnTo>
                      <a:pt x="236" y="13"/>
                    </a:lnTo>
                    <a:lnTo>
                      <a:pt x="207" y="9"/>
                    </a:lnTo>
                    <a:lnTo>
                      <a:pt x="171" y="5"/>
                    </a:lnTo>
                    <a:lnTo>
                      <a:pt x="129" y="3"/>
                    </a:lnTo>
                    <a:lnTo>
                      <a:pt x="78" y="1"/>
                    </a:lnTo>
                    <a:lnTo>
                      <a:pt x="21" y="0"/>
                    </a:lnTo>
                    <a:lnTo>
                      <a:pt x="21" y="77"/>
                    </a:lnTo>
                    <a:close/>
                  </a:path>
                </a:pathLst>
              </a:custGeom>
              <a:solidFill>
                <a:srgbClr val="1F1A17"/>
              </a:solidFill>
              <a:ln w="9525">
                <a:noFill/>
                <a:round/>
                <a:headEnd/>
                <a:tailEnd/>
              </a:ln>
            </p:spPr>
            <p:txBody>
              <a:bodyPr/>
              <a:lstStyle/>
              <a:p>
                <a:endParaRPr lang="pt-BR"/>
              </a:p>
            </p:txBody>
          </p:sp>
          <p:sp>
            <p:nvSpPr>
              <p:cNvPr id="63705" name="Freeform 1159"/>
              <p:cNvSpPr>
                <a:spLocks/>
              </p:cNvSpPr>
              <p:nvPr/>
            </p:nvSpPr>
            <p:spPr bwMode="auto">
              <a:xfrm>
                <a:off x="1679" y="1954"/>
                <a:ext cx="49" cy="41"/>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7" y="167"/>
                    </a:moveTo>
                    <a:lnTo>
                      <a:pt x="287" y="167"/>
                    </a:lnTo>
                    <a:lnTo>
                      <a:pt x="255" y="167"/>
                    </a:lnTo>
                    <a:lnTo>
                      <a:pt x="227" y="166"/>
                    </a:lnTo>
                    <a:lnTo>
                      <a:pt x="200" y="165"/>
                    </a:lnTo>
                    <a:lnTo>
                      <a:pt x="176" y="162"/>
                    </a:lnTo>
                    <a:lnTo>
                      <a:pt x="156" y="159"/>
                    </a:lnTo>
                    <a:lnTo>
                      <a:pt x="138" y="156"/>
                    </a:lnTo>
                    <a:lnTo>
                      <a:pt x="123" y="152"/>
                    </a:lnTo>
                    <a:lnTo>
                      <a:pt x="110" y="147"/>
                    </a:lnTo>
                    <a:lnTo>
                      <a:pt x="100" y="143"/>
                    </a:lnTo>
                    <a:lnTo>
                      <a:pt x="93" y="138"/>
                    </a:lnTo>
                    <a:lnTo>
                      <a:pt x="89" y="135"/>
                    </a:lnTo>
                    <a:lnTo>
                      <a:pt x="87" y="133"/>
                    </a:lnTo>
                    <a:lnTo>
                      <a:pt x="87" y="134"/>
                    </a:lnTo>
                    <a:lnTo>
                      <a:pt x="87" y="135"/>
                    </a:lnTo>
                    <a:lnTo>
                      <a:pt x="87" y="134"/>
                    </a:lnTo>
                    <a:lnTo>
                      <a:pt x="89" y="131"/>
                    </a:lnTo>
                    <a:lnTo>
                      <a:pt x="93" y="128"/>
                    </a:lnTo>
                    <a:lnTo>
                      <a:pt x="99" y="123"/>
                    </a:lnTo>
                    <a:lnTo>
                      <a:pt x="107" y="118"/>
                    </a:lnTo>
                    <a:lnTo>
                      <a:pt x="117" y="113"/>
                    </a:lnTo>
                    <a:lnTo>
                      <a:pt x="128" y="107"/>
                    </a:lnTo>
                    <a:lnTo>
                      <a:pt x="142" y="102"/>
                    </a:lnTo>
                    <a:lnTo>
                      <a:pt x="158" y="97"/>
                    </a:lnTo>
                    <a:lnTo>
                      <a:pt x="176" y="93"/>
                    </a:lnTo>
                    <a:lnTo>
                      <a:pt x="195" y="89"/>
                    </a:lnTo>
                    <a:lnTo>
                      <a:pt x="216" y="85"/>
                    </a:lnTo>
                    <a:lnTo>
                      <a:pt x="239" y="82"/>
                    </a:lnTo>
                    <a:lnTo>
                      <a:pt x="263" y="80"/>
                    </a:lnTo>
                    <a:lnTo>
                      <a:pt x="289" y="78"/>
                    </a:lnTo>
                    <a:lnTo>
                      <a:pt x="316" y="77"/>
                    </a:lnTo>
                    <a:lnTo>
                      <a:pt x="316" y="0"/>
                    </a:lnTo>
                    <a:lnTo>
                      <a:pt x="286" y="1"/>
                    </a:lnTo>
                    <a:lnTo>
                      <a:pt x="257" y="2"/>
                    </a:lnTo>
                    <a:lnTo>
                      <a:pt x="229" y="5"/>
                    </a:lnTo>
                    <a:lnTo>
                      <a:pt x="202" y="8"/>
                    </a:lnTo>
                    <a:lnTo>
                      <a:pt x="178" y="12"/>
                    </a:lnTo>
                    <a:lnTo>
                      <a:pt x="154" y="18"/>
                    </a:lnTo>
                    <a:lnTo>
                      <a:pt x="132" y="24"/>
                    </a:lnTo>
                    <a:lnTo>
                      <a:pt x="111" y="31"/>
                    </a:lnTo>
                    <a:lnTo>
                      <a:pt x="92" y="38"/>
                    </a:lnTo>
                    <a:lnTo>
                      <a:pt x="75" y="46"/>
                    </a:lnTo>
                    <a:lnTo>
                      <a:pt x="59" y="54"/>
                    </a:lnTo>
                    <a:lnTo>
                      <a:pt x="44" y="64"/>
                    </a:lnTo>
                    <a:lnTo>
                      <a:pt x="31" y="74"/>
                    </a:lnTo>
                    <a:lnTo>
                      <a:pt x="20" y="87"/>
                    </a:lnTo>
                    <a:lnTo>
                      <a:pt x="11" y="100"/>
                    </a:lnTo>
                    <a:lnTo>
                      <a:pt x="4" y="114"/>
                    </a:lnTo>
                    <a:lnTo>
                      <a:pt x="0" y="130"/>
                    </a:lnTo>
                    <a:lnTo>
                      <a:pt x="1" y="148"/>
                    </a:lnTo>
                    <a:lnTo>
                      <a:pt x="7" y="164"/>
                    </a:lnTo>
                    <a:lnTo>
                      <a:pt x="16" y="178"/>
                    </a:lnTo>
                    <a:lnTo>
                      <a:pt x="28" y="190"/>
                    </a:lnTo>
                    <a:lnTo>
                      <a:pt x="43" y="200"/>
                    </a:lnTo>
                    <a:lnTo>
                      <a:pt x="57" y="210"/>
                    </a:lnTo>
                    <a:lnTo>
                      <a:pt x="76" y="218"/>
                    </a:lnTo>
                    <a:lnTo>
                      <a:pt x="95" y="224"/>
                    </a:lnTo>
                    <a:lnTo>
                      <a:pt x="116" y="230"/>
                    </a:lnTo>
                    <a:lnTo>
                      <a:pt x="139" y="235"/>
                    </a:lnTo>
                    <a:lnTo>
                      <a:pt x="164" y="238"/>
                    </a:lnTo>
                    <a:lnTo>
                      <a:pt x="192" y="241"/>
                    </a:lnTo>
                    <a:lnTo>
                      <a:pt x="222" y="243"/>
                    </a:lnTo>
                    <a:lnTo>
                      <a:pt x="254" y="244"/>
                    </a:lnTo>
                    <a:lnTo>
                      <a:pt x="289" y="244"/>
                    </a:lnTo>
                    <a:lnTo>
                      <a:pt x="287" y="167"/>
                    </a:lnTo>
                    <a:close/>
                  </a:path>
                </a:pathLst>
              </a:custGeom>
              <a:solidFill>
                <a:srgbClr val="1F1A17"/>
              </a:solidFill>
              <a:ln w="9525">
                <a:noFill/>
                <a:round/>
                <a:headEnd/>
                <a:tailEnd/>
              </a:ln>
            </p:spPr>
            <p:txBody>
              <a:bodyPr/>
              <a:lstStyle/>
              <a:p>
                <a:endParaRPr lang="pt-BR"/>
              </a:p>
            </p:txBody>
          </p:sp>
          <p:sp>
            <p:nvSpPr>
              <p:cNvPr id="63706" name="Freeform 1160"/>
              <p:cNvSpPr>
                <a:spLocks/>
              </p:cNvSpPr>
              <p:nvPr/>
            </p:nvSpPr>
            <p:spPr bwMode="auto">
              <a:xfrm>
                <a:off x="1723" y="1971"/>
                <a:ext cx="48" cy="24"/>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2" y="77"/>
                    </a:moveTo>
                    <a:lnTo>
                      <a:pt x="22" y="77"/>
                    </a:lnTo>
                    <a:lnTo>
                      <a:pt x="75" y="78"/>
                    </a:lnTo>
                    <a:lnTo>
                      <a:pt x="121" y="79"/>
                    </a:lnTo>
                    <a:lnTo>
                      <a:pt x="159" y="82"/>
                    </a:lnTo>
                    <a:lnTo>
                      <a:pt x="191" y="86"/>
                    </a:lnTo>
                    <a:lnTo>
                      <a:pt x="215" y="89"/>
                    </a:lnTo>
                    <a:lnTo>
                      <a:pt x="233" y="93"/>
                    </a:lnTo>
                    <a:lnTo>
                      <a:pt x="234" y="94"/>
                    </a:lnTo>
                    <a:lnTo>
                      <a:pt x="233" y="94"/>
                    </a:lnTo>
                    <a:lnTo>
                      <a:pt x="227" y="89"/>
                    </a:lnTo>
                    <a:lnTo>
                      <a:pt x="220" y="74"/>
                    </a:lnTo>
                    <a:lnTo>
                      <a:pt x="223" y="55"/>
                    </a:lnTo>
                    <a:lnTo>
                      <a:pt x="230" y="46"/>
                    </a:lnTo>
                    <a:lnTo>
                      <a:pt x="234" y="44"/>
                    </a:lnTo>
                    <a:lnTo>
                      <a:pt x="233" y="44"/>
                    </a:lnTo>
                    <a:lnTo>
                      <a:pt x="227" y="46"/>
                    </a:lnTo>
                    <a:lnTo>
                      <a:pt x="219" y="48"/>
                    </a:lnTo>
                    <a:lnTo>
                      <a:pt x="209" y="50"/>
                    </a:lnTo>
                    <a:lnTo>
                      <a:pt x="195" y="52"/>
                    </a:lnTo>
                    <a:lnTo>
                      <a:pt x="161" y="56"/>
                    </a:lnTo>
                    <a:lnTo>
                      <a:pt x="116" y="60"/>
                    </a:lnTo>
                    <a:lnTo>
                      <a:pt x="63" y="63"/>
                    </a:lnTo>
                    <a:lnTo>
                      <a:pt x="0" y="64"/>
                    </a:lnTo>
                    <a:lnTo>
                      <a:pt x="2" y="141"/>
                    </a:lnTo>
                    <a:lnTo>
                      <a:pt x="67" y="139"/>
                    </a:lnTo>
                    <a:lnTo>
                      <a:pt x="123" y="136"/>
                    </a:lnTo>
                    <a:lnTo>
                      <a:pt x="170" y="133"/>
                    </a:lnTo>
                    <a:lnTo>
                      <a:pt x="207" y="128"/>
                    </a:lnTo>
                    <a:lnTo>
                      <a:pt x="225" y="125"/>
                    </a:lnTo>
                    <a:lnTo>
                      <a:pt x="240" y="122"/>
                    </a:lnTo>
                    <a:lnTo>
                      <a:pt x="253" y="119"/>
                    </a:lnTo>
                    <a:lnTo>
                      <a:pt x="265" y="115"/>
                    </a:lnTo>
                    <a:lnTo>
                      <a:pt x="277" y="111"/>
                    </a:lnTo>
                    <a:lnTo>
                      <a:pt x="289" y="103"/>
                    </a:lnTo>
                    <a:lnTo>
                      <a:pt x="301" y="87"/>
                    </a:lnTo>
                    <a:lnTo>
                      <a:pt x="306" y="62"/>
                    </a:lnTo>
                    <a:lnTo>
                      <a:pt x="296" y="42"/>
                    </a:lnTo>
                    <a:lnTo>
                      <a:pt x="283" y="31"/>
                    </a:lnTo>
                    <a:lnTo>
                      <a:pt x="272" y="25"/>
                    </a:lnTo>
                    <a:lnTo>
                      <a:pt x="258" y="20"/>
                    </a:lnTo>
                    <a:lnTo>
                      <a:pt x="235" y="15"/>
                    </a:lnTo>
                    <a:lnTo>
                      <a:pt x="205" y="10"/>
                    </a:lnTo>
                    <a:lnTo>
                      <a:pt x="169" y="6"/>
                    </a:lnTo>
                    <a:lnTo>
                      <a:pt x="126" y="3"/>
                    </a:lnTo>
                    <a:lnTo>
                      <a:pt x="77" y="1"/>
                    </a:lnTo>
                    <a:lnTo>
                      <a:pt x="22" y="0"/>
                    </a:lnTo>
                    <a:lnTo>
                      <a:pt x="22" y="77"/>
                    </a:lnTo>
                    <a:close/>
                  </a:path>
                </a:pathLst>
              </a:custGeom>
              <a:solidFill>
                <a:srgbClr val="1F1A17"/>
              </a:solidFill>
              <a:ln w="9525">
                <a:noFill/>
                <a:round/>
                <a:headEnd/>
                <a:tailEnd/>
              </a:ln>
            </p:spPr>
            <p:txBody>
              <a:bodyPr/>
              <a:lstStyle/>
              <a:p>
                <a:endParaRPr lang="pt-BR"/>
              </a:p>
            </p:txBody>
          </p:sp>
          <p:grpSp>
            <p:nvGrpSpPr>
              <p:cNvPr id="63707" name="Group 1161"/>
              <p:cNvGrpSpPr>
                <a:grpSpLocks/>
              </p:cNvGrpSpPr>
              <p:nvPr/>
            </p:nvGrpSpPr>
            <p:grpSpPr bwMode="auto">
              <a:xfrm>
                <a:off x="1675" y="1569"/>
                <a:ext cx="1763" cy="830"/>
                <a:chOff x="1200" y="780"/>
                <a:chExt cx="2256" cy="1004"/>
              </a:xfrm>
            </p:grpSpPr>
            <p:sp>
              <p:nvSpPr>
                <p:cNvPr id="64131" name="Freeform 1162"/>
                <p:cNvSpPr>
                  <a:spLocks/>
                </p:cNvSpPr>
                <p:nvPr/>
              </p:nvSpPr>
              <p:spPr bwMode="auto">
                <a:xfrm>
                  <a:off x="1201" y="1266"/>
                  <a:ext cx="65" cy="54"/>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2" y="192"/>
                      </a:moveTo>
                      <a:lnTo>
                        <a:pt x="302" y="192"/>
                      </a:lnTo>
                      <a:lnTo>
                        <a:pt x="267" y="192"/>
                      </a:lnTo>
                      <a:lnTo>
                        <a:pt x="235" y="190"/>
                      </a:lnTo>
                      <a:lnTo>
                        <a:pt x="206" y="188"/>
                      </a:lnTo>
                      <a:lnTo>
                        <a:pt x="180" y="185"/>
                      </a:lnTo>
                      <a:lnTo>
                        <a:pt x="158" y="181"/>
                      </a:lnTo>
                      <a:lnTo>
                        <a:pt x="139" y="176"/>
                      </a:lnTo>
                      <a:lnTo>
                        <a:pt x="123" y="172"/>
                      </a:lnTo>
                      <a:lnTo>
                        <a:pt x="109" y="167"/>
                      </a:lnTo>
                      <a:lnTo>
                        <a:pt x="100" y="161"/>
                      </a:lnTo>
                      <a:lnTo>
                        <a:pt x="93" y="156"/>
                      </a:lnTo>
                      <a:lnTo>
                        <a:pt x="88" y="153"/>
                      </a:lnTo>
                      <a:lnTo>
                        <a:pt x="87" y="151"/>
                      </a:lnTo>
                      <a:lnTo>
                        <a:pt x="86" y="150"/>
                      </a:lnTo>
                      <a:lnTo>
                        <a:pt x="86" y="149"/>
                      </a:lnTo>
                      <a:lnTo>
                        <a:pt x="87" y="147"/>
                      </a:lnTo>
                      <a:lnTo>
                        <a:pt x="88" y="144"/>
                      </a:lnTo>
                      <a:lnTo>
                        <a:pt x="92" y="140"/>
                      </a:lnTo>
                      <a:lnTo>
                        <a:pt x="96" y="135"/>
                      </a:lnTo>
                      <a:lnTo>
                        <a:pt x="104" y="129"/>
                      </a:lnTo>
                      <a:lnTo>
                        <a:pt x="114" y="123"/>
                      </a:lnTo>
                      <a:lnTo>
                        <a:pt x="124" y="117"/>
                      </a:lnTo>
                      <a:lnTo>
                        <a:pt x="138" y="111"/>
                      </a:lnTo>
                      <a:lnTo>
                        <a:pt x="153" y="105"/>
                      </a:lnTo>
                      <a:lnTo>
                        <a:pt x="169" y="98"/>
                      </a:lnTo>
                      <a:lnTo>
                        <a:pt x="187" y="93"/>
                      </a:lnTo>
                      <a:lnTo>
                        <a:pt x="206" y="88"/>
                      </a:lnTo>
                      <a:lnTo>
                        <a:pt x="228" y="84"/>
                      </a:lnTo>
                      <a:lnTo>
                        <a:pt x="250" y="81"/>
                      </a:lnTo>
                      <a:lnTo>
                        <a:pt x="274" y="79"/>
                      </a:lnTo>
                      <a:lnTo>
                        <a:pt x="298" y="77"/>
                      </a:lnTo>
                      <a:lnTo>
                        <a:pt x="324" y="77"/>
                      </a:lnTo>
                      <a:lnTo>
                        <a:pt x="324" y="0"/>
                      </a:lnTo>
                      <a:lnTo>
                        <a:pt x="294" y="1"/>
                      </a:lnTo>
                      <a:lnTo>
                        <a:pt x="266" y="3"/>
                      </a:lnTo>
                      <a:lnTo>
                        <a:pt x="238" y="5"/>
                      </a:lnTo>
                      <a:lnTo>
                        <a:pt x="212" y="9"/>
                      </a:lnTo>
                      <a:lnTo>
                        <a:pt x="187" y="14"/>
                      </a:lnTo>
                      <a:lnTo>
                        <a:pt x="163" y="19"/>
                      </a:lnTo>
                      <a:lnTo>
                        <a:pt x="140" y="26"/>
                      </a:lnTo>
                      <a:lnTo>
                        <a:pt x="119" y="33"/>
                      </a:lnTo>
                      <a:lnTo>
                        <a:pt x="99" y="42"/>
                      </a:lnTo>
                      <a:lnTo>
                        <a:pt x="80" y="50"/>
                      </a:lnTo>
                      <a:lnTo>
                        <a:pt x="63" y="60"/>
                      </a:lnTo>
                      <a:lnTo>
                        <a:pt x="48" y="70"/>
                      </a:lnTo>
                      <a:lnTo>
                        <a:pt x="35" y="81"/>
                      </a:lnTo>
                      <a:lnTo>
                        <a:pt x="23" y="93"/>
                      </a:lnTo>
                      <a:lnTo>
                        <a:pt x="13" y="107"/>
                      </a:lnTo>
                      <a:lnTo>
                        <a:pt x="5" y="122"/>
                      </a:lnTo>
                      <a:lnTo>
                        <a:pt x="0" y="138"/>
                      </a:lnTo>
                      <a:lnTo>
                        <a:pt x="0" y="155"/>
                      </a:lnTo>
                      <a:lnTo>
                        <a:pt x="4" y="173"/>
                      </a:lnTo>
                      <a:lnTo>
                        <a:pt x="12" y="189"/>
                      </a:lnTo>
                      <a:lnTo>
                        <a:pt x="23" y="203"/>
                      </a:lnTo>
                      <a:lnTo>
                        <a:pt x="37" y="215"/>
                      </a:lnTo>
                      <a:lnTo>
                        <a:pt x="53" y="225"/>
                      </a:lnTo>
                      <a:lnTo>
                        <a:pt x="71" y="235"/>
                      </a:lnTo>
                      <a:lnTo>
                        <a:pt x="92" y="243"/>
                      </a:lnTo>
                      <a:lnTo>
                        <a:pt x="114" y="250"/>
                      </a:lnTo>
                      <a:lnTo>
                        <a:pt x="139" y="256"/>
                      </a:lnTo>
                      <a:lnTo>
                        <a:pt x="166" y="260"/>
                      </a:lnTo>
                      <a:lnTo>
                        <a:pt x="196" y="264"/>
                      </a:lnTo>
                      <a:lnTo>
                        <a:pt x="229" y="267"/>
                      </a:lnTo>
                      <a:lnTo>
                        <a:pt x="265" y="268"/>
                      </a:lnTo>
                      <a:lnTo>
                        <a:pt x="302" y="269"/>
                      </a:lnTo>
                      <a:lnTo>
                        <a:pt x="302" y="192"/>
                      </a:lnTo>
                      <a:close/>
                    </a:path>
                  </a:pathLst>
                </a:custGeom>
                <a:solidFill>
                  <a:srgbClr val="1F1A17"/>
                </a:solidFill>
                <a:ln w="9525">
                  <a:noFill/>
                  <a:round/>
                  <a:headEnd/>
                  <a:tailEnd/>
                </a:ln>
              </p:spPr>
              <p:txBody>
                <a:bodyPr/>
                <a:lstStyle/>
                <a:p>
                  <a:endParaRPr lang="pt-BR"/>
                </a:p>
              </p:txBody>
            </p:sp>
            <p:sp>
              <p:nvSpPr>
                <p:cNvPr id="64132" name="Freeform 1163"/>
                <p:cNvSpPr>
                  <a:spLocks/>
                </p:cNvSpPr>
                <p:nvPr/>
              </p:nvSpPr>
              <p:spPr bwMode="auto">
                <a:xfrm>
                  <a:off x="1261" y="1292"/>
                  <a:ext cx="68" cy="28"/>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51" y="77"/>
                      </a:moveTo>
                      <a:lnTo>
                        <a:pt x="51" y="77"/>
                      </a:lnTo>
                      <a:lnTo>
                        <a:pt x="105" y="79"/>
                      </a:lnTo>
                      <a:lnTo>
                        <a:pt x="151" y="81"/>
                      </a:lnTo>
                      <a:lnTo>
                        <a:pt x="191" y="85"/>
                      </a:lnTo>
                      <a:lnTo>
                        <a:pt x="225" y="89"/>
                      </a:lnTo>
                      <a:lnTo>
                        <a:pt x="249" y="93"/>
                      </a:lnTo>
                      <a:lnTo>
                        <a:pt x="266" y="99"/>
                      </a:lnTo>
                      <a:lnTo>
                        <a:pt x="267" y="99"/>
                      </a:lnTo>
                      <a:lnTo>
                        <a:pt x="266" y="97"/>
                      </a:lnTo>
                      <a:lnTo>
                        <a:pt x="259" y="91"/>
                      </a:lnTo>
                      <a:lnTo>
                        <a:pt x="253" y="73"/>
                      </a:lnTo>
                      <a:lnTo>
                        <a:pt x="259" y="55"/>
                      </a:lnTo>
                      <a:lnTo>
                        <a:pt x="266" y="48"/>
                      </a:lnTo>
                      <a:lnTo>
                        <a:pt x="268" y="47"/>
                      </a:lnTo>
                      <a:lnTo>
                        <a:pt x="265" y="48"/>
                      </a:lnTo>
                      <a:lnTo>
                        <a:pt x="258" y="50"/>
                      </a:lnTo>
                      <a:lnTo>
                        <a:pt x="249" y="51"/>
                      </a:lnTo>
                      <a:lnTo>
                        <a:pt x="235" y="54"/>
                      </a:lnTo>
                      <a:lnTo>
                        <a:pt x="220" y="55"/>
                      </a:lnTo>
                      <a:lnTo>
                        <a:pt x="181" y="59"/>
                      </a:lnTo>
                      <a:lnTo>
                        <a:pt x="132" y="62"/>
                      </a:lnTo>
                      <a:lnTo>
                        <a:pt x="71" y="64"/>
                      </a:lnTo>
                      <a:lnTo>
                        <a:pt x="0" y="64"/>
                      </a:lnTo>
                      <a:lnTo>
                        <a:pt x="0" y="141"/>
                      </a:lnTo>
                      <a:lnTo>
                        <a:pt x="74" y="140"/>
                      </a:lnTo>
                      <a:lnTo>
                        <a:pt x="135" y="138"/>
                      </a:lnTo>
                      <a:lnTo>
                        <a:pt x="188" y="136"/>
                      </a:lnTo>
                      <a:lnTo>
                        <a:pt x="230" y="132"/>
                      </a:lnTo>
                      <a:lnTo>
                        <a:pt x="249" y="129"/>
                      </a:lnTo>
                      <a:lnTo>
                        <a:pt x="265" y="127"/>
                      </a:lnTo>
                      <a:lnTo>
                        <a:pt x="280" y="124"/>
                      </a:lnTo>
                      <a:lnTo>
                        <a:pt x="292" y="121"/>
                      </a:lnTo>
                      <a:lnTo>
                        <a:pt x="305" y="117"/>
                      </a:lnTo>
                      <a:lnTo>
                        <a:pt x="317" y="110"/>
                      </a:lnTo>
                      <a:lnTo>
                        <a:pt x="331" y="97"/>
                      </a:lnTo>
                      <a:lnTo>
                        <a:pt x="339" y="73"/>
                      </a:lnTo>
                      <a:lnTo>
                        <a:pt x="331" y="49"/>
                      </a:lnTo>
                      <a:lnTo>
                        <a:pt x="318" y="37"/>
                      </a:lnTo>
                      <a:lnTo>
                        <a:pt x="307" y="30"/>
                      </a:lnTo>
                      <a:lnTo>
                        <a:pt x="293" y="25"/>
                      </a:lnTo>
                      <a:lnTo>
                        <a:pt x="269" y="19"/>
                      </a:lnTo>
                      <a:lnTo>
                        <a:pt x="238" y="13"/>
                      </a:lnTo>
                      <a:lnTo>
                        <a:pt x="202" y="9"/>
                      </a:lnTo>
                      <a:lnTo>
                        <a:pt x="158" y="5"/>
                      </a:lnTo>
                      <a:lnTo>
                        <a:pt x="108" y="2"/>
                      </a:lnTo>
                      <a:lnTo>
                        <a:pt x="52" y="0"/>
                      </a:lnTo>
                      <a:lnTo>
                        <a:pt x="51" y="77"/>
                      </a:lnTo>
                      <a:close/>
                    </a:path>
                  </a:pathLst>
                </a:custGeom>
                <a:solidFill>
                  <a:srgbClr val="1F1A17"/>
                </a:solidFill>
                <a:ln w="9525">
                  <a:noFill/>
                  <a:round/>
                  <a:headEnd/>
                  <a:tailEnd/>
                </a:ln>
              </p:spPr>
              <p:txBody>
                <a:bodyPr/>
                <a:lstStyle/>
                <a:p>
                  <a:endParaRPr lang="pt-BR"/>
                </a:p>
              </p:txBody>
            </p:sp>
            <p:sp>
              <p:nvSpPr>
                <p:cNvPr id="64133" name="Freeform 1164"/>
                <p:cNvSpPr>
                  <a:spLocks/>
                </p:cNvSpPr>
                <p:nvPr/>
              </p:nvSpPr>
              <p:spPr bwMode="auto">
                <a:xfrm>
                  <a:off x="1202" y="1292"/>
                  <a:ext cx="70" cy="50"/>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89" y="173"/>
                      </a:moveTo>
                      <a:lnTo>
                        <a:pt x="289" y="173"/>
                      </a:lnTo>
                      <a:lnTo>
                        <a:pt x="254" y="173"/>
                      </a:lnTo>
                      <a:lnTo>
                        <a:pt x="222" y="172"/>
                      </a:lnTo>
                      <a:lnTo>
                        <a:pt x="193" y="171"/>
                      </a:lnTo>
                      <a:lnTo>
                        <a:pt x="168" y="168"/>
                      </a:lnTo>
                      <a:lnTo>
                        <a:pt x="146" y="165"/>
                      </a:lnTo>
                      <a:lnTo>
                        <a:pt x="128" y="161"/>
                      </a:lnTo>
                      <a:lnTo>
                        <a:pt x="113" y="155"/>
                      </a:lnTo>
                      <a:lnTo>
                        <a:pt x="102" y="151"/>
                      </a:lnTo>
                      <a:lnTo>
                        <a:pt x="94" y="147"/>
                      </a:lnTo>
                      <a:lnTo>
                        <a:pt x="88" y="144"/>
                      </a:lnTo>
                      <a:lnTo>
                        <a:pt x="86" y="142"/>
                      </a:lnTo>
                      <a:lnTo>
                        <a:pt x="85" y="140"/>
                      </a:lnTo>
                      <a:lnTo>
                        <a:pt x="86" y="142"/>
                      </a:lnTo>
                      <a:lnTo>
                        <a:pt x="87" y="143"/>
                      </a:lnTo>
                      <a:lnTo>
                        <a:pt x="87" y="144"/>
                      </a:lnTo>
                      <a:lnTo>
                        <a:pt x="86" y="147"/>
                      </a:lnTo>
                      <a:lnTo>
                        <a:pt x="87" y="144"/>
                      </a:lnTo>
                      <a:lnTo>
                        <a:pt x="87" y="143"/>
                      </a:lnTo>
                      <a:lnTo>
                        <a:pt x="90" y="140"/>
                      </a:lnTo>
                      <a:lnTo>
                        <a:pt x="94" y="135"/>
                      </a:lnTo>
                      <a:lnTo>
                        <a:pt x="101" y="130"/>
                      </a:lnTo>
                      <a:lnTo>
                        <a:pt x="110" y="124"/>
                      </a:lnTo>
                      <a:lnTo>
                        <a:pt x="121" y="118"/>
                      </a:lnTo>
                      <a:lnTo>
                        <a:pt x="134" y="112"/>
                      </a:lnTo>
                      <a:lnTo>
                        <a:pt x="149" y="106"/>
                      </a:lnTo>
                      <a:lnTo>
                        <a:pt x="165" y="101"/>
                      </a:lnTo>
                      <a:lnTo>
                        <a:pt x="183" y="94"/>
                      </a:lnTo>
                      <a:lnTo>
                        <a:pt x="202" y="90"/>
                      </a:lnTo>
                      <a:lnTo>
                        <a:pt x="224" y="86"/>
                      </a:lnTo>
                      <a:lnTo>
                        <a:pt x="246" y="82"/>
                      </a:lnTo>
                      <a:lnTo>
                        <a:pt x="270" y="80"/>
                      </a:lnTo>
                      <a:lnTo>
                        <a:pt x="294" y="78"/>
                      </a:lnTo>
                      <a:lnTo>
                        <a:pt x="320" y="77"/>
                      </a:lnTo>
                      <a:lnTo>
                        <a:pt x="348" y="77"/>
                      </a:lnTo>
                      <a:lnTo>
                        <a:pt x="349" y="0"/>
                      </a:lnTo>
                      <a:lnTo>
                        <a:pt x="319" y="0"/>
                      </a:lnTo>
                      <a:lnTo>
                        <a:pt x="289" y="1"/>
                      </a:lnTo>
                      <a:lnTo>
                        <a:pt x="261" y="3"/>
                      </a:lnTo>
                      <a:lnTo>
                        <a:pt x="233" y="6"/>
                      </a:lnTo>
                      <a:lnTo>
                        <a:pt x="207" y="10"/>
                      </a:lnTo>
                      <a:lnTo>
                        <a:pt x="183" y="15"/>
                      </a:lnTo>
                      <a:lnTo>
                        <a:pt x="159" y="21"/>
                      </a:lnTo>
                      <a:lnTo>
                        <a:pt x="136" y="27"/>
                      </a:lnTo>
                      <a:lnTo>
                        <a:pt x="116" y="34"/>
                      </a:lnTo>
                      <a:lnTo>
                        <a:pt x="96" y="43"/>
                      </a:lnTo>
                      <a:lnTo>
                        <a:pt x="78" y="51"/>
                      </a:lnTo>
                      <a:lnTo>
                        <a:pt x="61" y="60"/>
                      </a:lnTo>
                      <a:lnTo>
                        <a:pt x="46" y="70"/>
                      </a:lnTo>
                      <a:lnTo>
                        <a:pt x="33" y="81"/>
                      </a:lnTo>
                      <a:lnTo>
                        <a:pt x="21" y="93"/>
                      </a:lnTo>
                      <a:lnTo>
                        <a:pt x="11" y="107"/>
                      </a:lnTo>
                      <a:lnTo>
                        <a:pt x="3" y="122"/>
                      </a:lnTo>
                      <a:lnTo>
                        <a:pt x="0" y="136"/>
                      </a:lnTo>
                      <a:lnTo>
                        <a:pt x="0" y="147"/>
                      </a:lnTo>
                      <a:lnTo>
                        <a:pt x="1" y="156"/>
                      </a:lnTo>
                      <a:lnTo>
                        <a:pt x="3" y="166"/>
                      </a:lnTo>
                      <a:lnTo>
                        <a:pt x="8" y="176"/>
                      </a:lnTo>
                      <a:lnTo>
                        <a:pt x="17" y="189"/>
                      </a:lnTo>
                      <a:lnTo>
                        <a:pt x="31" y="201"/>
                      </a:lnTo>
                      <a:lnTo>
                        <a:pt x="46" y="212"/>
                      </a:lnTo>
                      <a:lnTo>
                        <a:pt x="64" y="220"/>
                      </a:lnTo>
                      <a:lnTo>
                        <a:pt x="83" y="229"/>
                      </a:lnTo>
                      <a:lnTo>
                        <a:pt x="105" y="235"/>
                      </a:lnTo>
                      <a:lnTo>
                        <a:pt x="129" y="240"/>
                      </a:lnTo>
                      <a:lnTo>
                        <a:pt x="157" y="244"/>
                      </a:lnTo>
                      <a:lnTo>
                        <a:pt x="185" y="247"/>
                      </a:lnTo>
                      <a:lnTo>
                        <a:pt x="218" y="249"/>
                      </a:lnTo>
                      <a:lnTo>
                        <a:pt x="253" y="250"/>
                      </a:lnTo>
                      <a:lnTo>
                        <a:pt x="292" y="250"/>
                      </a:lnTo>
                      <a:lnTo>
                        <a:pt x="289" y="173"/>
                      </a:lnTo>
                      <a:close/>
                    </a:path>
                  </a:pathLst>
                </a:custGeom>
                <a:solidFill>
                  <a:srgbClr val="1F1A17"/>
                </a:solidFill>
                <a:ln w="9525">
                  <a:noFill/>
                  <a:round/>
                  <a:headEnd/>
                  <a:tailEnd/>
                </a:ln>
              </p:spPr>
              <p:txBody>
                <a:bodyPr/>
                <a:lstStyle/>
                <a:p>
                  <a:endParaRPr lang="pt-BR"/>
                </a:p>
              </p:txBody>
            </p:sp>
            <p:sp>
              <p:nvSpPr>
                <p:cNvPr id="64134" name="Freeform 1165"/>
                <p:cNvSpPr>
                  <a:spLocks/>
                </p:cNvSpPr>
                <p:nvPr/>
              </p:nvSpPr>
              <p:spPr bwMode="auto">
                <a:xfrm>
                  <a:off x="1260" y="1316"/>
                  <a:ext cx="68" cy="26"/>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6"/>
                      </a:moveTo>
                      <a:lnTo>
                        <a:pt x="22" y="76"/>
                      </a:lnTo>
                      <a:lnTo>
                        <a:pt x="84" y="78"/>
                      </a:lnTo>
                      <a:lnTo>
                        <a:pt x="138" y="80"/>
                      </a:lnTo>
                      <a:lnTo>
                        <a:pt x="183" y="83"/>
                      </a:lnTo>
                      <a:lnTo>
                        <a:pt x="221" y="86"/>
                      </a:lnTo>
                      <a:lnTo>
                        <a:pt x="251" y="89"/>
                      </a:lnTo>
                      <a:lnTo>
                        <a:pt x="270" y="93"/>
                      </a:lnTo>
                      <a:lnTo>
                        <a:pt x="274" y="94"/>
                      </a:lnTo>
                      <a:lnTo>
                        <a:pt x="275" y="94"/>
                      </a:lnTo>
                      <a:lnTo>
                        <a:pt x="268" y="90"/>
                      </a:lnTo>
                      <a:lnTo>
                        <a:pt x="256" y="69"/>
                      </a:lnTo>
                      <a:lnTo>
                        <a:pt x="265" y="42"/>
                      </a:lnTo>
                      <a:lnTo>
                        <a:pt x="274" y="34"/>
                      </a:lnTo>
                      <a:lnTo>
                        <a:pt x="275" y="33"/>
                      </a:lnTo>
                      <a:lnTo>
                        <a:pt x="273" y="34"/>
                      </a:lnTo>
                      <a:lnTo>
                        <a:pt x="253" y="39"/>
                      </a:lnTo>
                      <a:lnTo>
                        <a:pt x="223" y="42"/>
                      </a:lnTo>
                      <a:lnTo>
                        <a:pt x="183" y="45"/>
                      </a:lnTo>
                      <a:lnTo>
                        <a:pt x="133" y="48"/>
                      </a:lnTo>
                      <a:lnTo>
                        <a:pt x="72" y="50"/>
                      </a:lnTo>
                      <a:lnTo>
                        <a:pt x="0" y="51"/>
                      </a:lnTo>
                      <a:lnTo>
                        <a:pt x="3" y="128"/>
                      </a:lnTo>
                      <a:lnTo>
                        <a:pt x="75" y="126"/>
                      </a:lnTo>
                      <a:lnTo>
                        <a:pt x="137" y="124"/>
                      </a:lnTo>
                      <a:lnTo>
                        <a:pt x="189" y="121"/>
                      </a:lnTo>
                      <a:lnTo>
                        <a:pt x="233" y="118"/>
                      </a:lnTo>
                      <a:lnTo>
                        <a:pt x="266" y="114"/>
                      </a:lnTo>
                      <a:lnTo>
                        <a:pt x="291" y="110"/>
                      </a:lnTo>
                      <a:lnTo>
                        <a:pt x="304" y="107"/>
                      </a:lnTo>
                      <a:lnTo>
                        <a:pt x="316" y="102"/>
                      </a:lnTo>
                      <a:lnTo>
                        <a:pt x="331" y="90"/>
                      </a:lnTo>
                      <a:lnTo>
                        <a:pt x="341" y="59"/>
                      </a:lnTo>
                      <a:lnTo>
                        <a:pt x="326" y="33"/>
                      </a:lnTo>
                      <a:lnTo>
                        <a:pt x="313" y="25"/>
                      </a:lnTo>
                      <a:lnTo>
                        <a:pt x="301" y="21"/>
                      </a:lnTo>
                      <a:lnTo>
                        <a:pt x="289" y="18"/>
                      </a:lnTo>
                      <a:lnTo>
                        <a:pt x="264" y="14"/>
                      </a:lnTo>
                      <a:lnTo>
                        <a:pt x="231" y="10"/>
                      </a:lnTo>
                      <a:lnTo>
                        <a:pt x="190" y="6"/>
                      </a:lnTo>
                      <a:lnTo>
                        <a:pt x="142" y="4"/>
                      </a:lnTo>
                      <a:lnTo>
                        <a:pt x="87" y="1"/>
                      </a:lnTo>
                      <a:lnTo>
                        <a:pt x="24" y="0"/>
                      </a:lnTo>
                      <a:lnTo>
                        <a:pt x="22" y="76"/>
                      </a:lnTo>
                      <a:close/>
                    </a:path>
                  </a:pathLst>
                </a:custGeom>
                <a:solidFill>
                  <a:srgbClr val="1F1A17"/>
                </a:solidFill>
                <a:ln w="9525">
                  <a:noFill/>
                  <a:round/>
                  <a:headEnd/>
                  <a:tailEnd/>
                </a:ln>
              </p:spPr>
              <p:txBody>
                <a:bodyPr/>
                <a:lstStyle/>
                <a:p>
                  <a:endParaRPr lang="pt-BR"/>
                </a:p>
              </p:txBody>
            </p:sp>
            <p:sp>
              <p:nvSpPr>
                <p:cNvPr id="64135" name="Freeform 1166"/>
                <p:cNvSpPr>
                  <a:spLocks/>
                </p:cNvSpPr>
                <p:nvPr/>
              </p:nvSpPr>
              <p:spPr bwMode="auto">
                <a:xfrm>
                  <a:off x="1200" y="1316"/>
                  <a:ext cx="64" cy="59"/>
                </a:xfrm>
                <a:custGeom>
                  <a:avLst/>
                  <a:gdLst>
                    <a:gd name="T0" fmla="*/ 0 w 324"/>
                    <a:gd name="T1" fmla="*/ 0 h 295"/>
                    <a:gd name="T2" fmla="*/ 0 w 324"/>
                    <a:gd name="T3" fmla="*/ 0 h 295"/>
                    <a:gd name="T4" fmla="*/ 0 w 324"/>
                    <a:gd name="T5" fmla="*/ 0 h 295"/>
                    <a:gd name="T6" fmla="*/ 0 w 324"/>
                    <a:gd name="T7" fmla="*/ 0 h 295"/>
                    <a:gd name="T8" fmla="*/ 0 w 324"/>
                    <a:gd name="T9" fmla="*/ 0 h 295"/>
                    <a:gd name="T10" fmla="*/ 0 w 324"/>
                    <a:gd name="T11" fmla="*/ 0 h 295"/>
                    <a:gd name="T12" fmla="*/ 0 w 324"/>
                    <a:gd name="T13" fmla="*/ 0 h 295"/>
                    <a:gd name="T14" fmla="*/ 0 w 324"/>
                    <a:gd name="T15" fmla="*/ 0 h 295"/>
                    <a:gd name="T16" fmla="*/ 0 w 324"/>
                    <a:gd name="T17" fmla="*/ 0 h 295"/>
                    <a:gd name="T18" fmla="*/ 0 w 324"/>
                    <a:gd name="T19" fmla="*/ 0 h 295"/>
                    <a:gd name="T20" fmla="*/ 0 w 324"/>
                    <a:gd name="T21" fmla="*/ 0 h 295"/>
                    <a:gd name="T22" fmla="*/ 0 w 324"/>
                    <a:gd name="T23" fmla="*/ 0 h 295"/>
                    <a:gd name="T24" fmla="*/ 0 w 324"/>
                    <a:gd name="T25" fmla="*/ 0 h 295"/>
                    <a:gd name="T26" fmla="*/ 0 w 324"/>
                    <a:gd name="T27" fmla="*/ 0 h 295"/>
                    <a:gd name="T28" fmla="*/ 0 w 324"/>
                    <a:gd name="T29" fmla="*/ 0 h 295"/>
                    <a:gd name="T30" fmla="*/ 0 w 324"/>
                    <a:gd name="T31" fmla="*/ 0 h 295"/>
                    <a:gd name="T32" fmla="*/ 0 w 324"/>
                    <a:gd name="T33" fmla="*/ 0 h 295"/>
                    <a:gd name="T34" fmla="*/ 0 w 324"/>
                    <a:gd name="T35" fmla="*/ 0 h 295"/>
                    <a:gd name="T36" fmla="*/ 0 w 324"/>
                    <a:gd name="T37" fmla="*/ 0 h 295"/>
                    <a:gd name="T38" fmla="*/ 0 w 324"/>
                    <a:gd name="T39" fmla="*/ 0 h 295"/>
                    <a:gd name="T40" fmla="*/ 0 w 324"/>
                    <a:gd name="T41" fmla="*/ 0 h 295"/>
                    <a:gd name="T42" fmla="*/ 0 w 324"/>
                    <a:gd name="T43" fmla="*/ 0 h 295"/>
                    <a:gd name="T44" fmla="*/ 0 w 324"/>
                    <a:gd name="T45" fmla="*/ 0 h 295"/>
                    <a:gd name="T46" fmla="*/ 0 w 324"/>
                    <a:gd name="T47" fmla="*/ 0 h 295"/>
                    <a:gd name="T48" fmla="*/ 0 w 324"/>
                    <a:gd name="T49" fmla="*/ 0 h 295"/>
                    <a:gd name="T50" fmla="*/ 0 w 324"/>
                    <a:gd name="T51" fmla="*/ 0 h 295"/>
                    <a:gd name="T52" fmla="*/ 0 w 324"/>
                    <a:gd name="T53" fmla="*/ 0 h 295"/>
                    <a:gd name="T54" fmla="*/ 0 w 324"/>
                    <a:gd name="T55" fmla="*/ 0 h 295"/>
                    <a:gd name="T56" fmla="*/ 0 w 324"/>
                    <a:gd name="T57" fmla="*/ 0 h 295"/>
                    <a:gd name="T58" fmla="*/ 0 w 324"/>
                    <a:gd name="T59" fmla="*/ 0 h 295"/>
                    <a:gd name="T60" fmla="*/ 0 w 324"/>
                    <a:gd name="T61" fmla="*/ 0 h 295"/>
                    <a:gd name="T62" fmla="*/ 0 w 324"/>
                    <a:gd name="T63" fmla="*/ 0 h 295"/>
                    <a:gd name="T64" fmla="*/ 0 w 324"/>
                    <a:gd name="T65" fmla="*/ 0 h 295"/>
                    <a:gd name="T66" fmla="*/ 0 w 324"/>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95"/>
                    <a:gd name="T104" fmla="*/ 324 w 324"/>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95">
                      <a:moveTo>
                        <a:pt x="287" y="217"/>
                      </a:moveTo>
                      <a:lnTo>
                        <a:pt x="287" y="217"/>
                      </a:lnTo>
                      <a:lnTo>
                        <a:pt x="258" y="216"/>
                      </a:lnTo>
                      <a:lnTo>
                        <a:pt x="231" y="215"/>
                      </a:lnTo>
                      <a:lnTo>
                        <a:pt x="207" y="212"/>
                      </a:lnTo>
                      <a:lnTo>
                        <a:pt x="184" y="208"/>
                      </a:lnTo>
                      <a:lnTo>
                        <a:pt x="164" y="204"/>
                      </a:lnTo>
                      <a:lnTo>
                        <a:pt x="147" y="199"/>
                      </a:lnTo>
                      <a:lnTo>
                        <a:pt x="132" y="193"/>
                      </a:lnTo>
                      <a:lnTo>
                        <a:pt x="119" y="188"/>
                      </a:lnTo>
                      <a:lnTo>
                        <a:pt x="108" y="182"/>
                      </a:lnTo>
                      <a:lnTo>
                        <a:pt x="100" y="176"/>
                      </a:lnTo>
                      <a:lnTo>
                        <a:pt x="94" y="171"/>
                      </a:lnTo>
                      <a:lnTo>
                        <a:pt x="90" y="166"/>
                      </a:lnTo>
                      <a:lnTo>
                        <a:pt x="88" y="160"/>
                      </a:lnTo>
                      <a:lnTo>
                        <a:pt x="86" y="156"/>
                      </a:lnTo>
                      <a:lnTo>
                        <a:pt x="85" y="153"/>
                      </a:lnTo>
                      <a:lnTo>
                        <a:pt x="86" y="149"/>
                      </a:lnTo>
                      <a:lnTo>
                        <a:pt x="86" y="145"/>
                      </a:lnTo>
                      <a:lnTo>
                        <a:pt x="89" y="141"/>
                      </a:lnTo>
                      <a:lnTo>
                        <a:pt x="92" y="136"/>
                      </a:lnTo>
                      <a:lnTo>
                        <a:pt x="98" y="130"/>
                      </a:lnTo>
                      <a:lnTo>
                        <a:pt x="105" y="124"/>
                      </a:lnTo>
                      <a:lnTo>
                        <a:pt x="114" y="117"/>
                      </a:lnTo>
                      <a:lnTo>
                        <a:pt x="125" y="111"/>
                      </a:lnTo>
                      <a:lnTo>
                        <a:pt x="139" y="105"/>
                      </a:lnTo>
                      <a:lnTo>
                        <a:pt x="154" y="98"/>
                      </a:lnTo>
                      <a:lnTo>
                        <a:pt x="172" y="92"/>
                      </a:lnTo>
                      <a:lnTo>
                        <a:pt x="192" y="87"/>
                      </a:lnTo>
                      <a:lnTo>
                        <a:pt x="213" y="83"/>
                      </a:lnTo>
                      <a:lnTo>
                        <a:pt x="237" y="80"/>
                      </a:lnTo>
                      <a:lnTo>
                        <a:pt x="264" y="78"/>
                      </a:lnTo>
                      <a:lnTo>
                        <a:pt x="292" y="77"/>
                      </a:lnTo>
                      <a:lnTo>
                        <a:pt x="322" y="76"/>
                      </a:lnTo>
                      <a:lnTo>
                        <a:pt x="324" y="0"/>
                      </a:lnTo>
                      <a:lnTo>
                        <a:pt x="290" y="0"/>
                      </a:lnTo>
                      <a:lnTo>
                        <a:pt x="258" y="1"/>
                      </a:lnTo>
                      <a:lnTo>
                        <a:pt x="227" y="4"/>
                      </a:lnTo>
                      <a:lnTo>
                        <a:pt x="199" y="8"/>
                      </a:lnTo>
                      <a:lnTo>
                        <a:pt x="171" y="13"/>
                      </a:lnTo>
                      <a:lnTo>
                        <a:pt x="146" y="19"/>
                      </a:lnTo>
                      <a:lnTo>
                        <a:pt x="123" y="26"/>
                      </a:lnTo>
                      <a:lnTo>
                        <a:pt x="101" y="34"/>
                      </a:lnTo>
                      <a:lnTo>
                        <a:pt x="82" y="45"/>
                      </a:lnTo>
                      <a:lnTo>
                        <a:pt x="64" y="55"/>
                      </a:lnTo>
                      <a:lnTo>
                        <a:pt x="48" y="66"/>
                      </a:lnTo>
                      <a:lnTo>
                        <a:pt x="33" y="78"/>
                      </a:lnTo>
                      <a:lnTo>
                        <a:pt x="21" y="92"/>
                      </a:lnTo>
                      <a:lnTo>
                        <a:pt x="11" y="108"/>
                      </a:lnTo>
                      <a:lnTo>
                        <a:pt x="4" y="123"/>
                      </a:lnTo>
                      <a:lnTo>
                        <a:pt x="1" y="139"/>
                      </a:lnTo>
                      <a:lnTo>
                        <a:pt x="0" y="156"/>
                      </a:lnTo>
                      <a:lnTo>
                        <a:pt x="2" y="174"/>
                      </a:lnTo>
                      <a:lnTo>
                        <a:pt x="8" y="190"/>
                      </a:lnTo>
                      <a:lnTo>
                        <a:pt x="17" y="205"/>
                      </a:lnTo>
                      <a:lnTo>
                        <a:pt x="28" y="219"/>
                      </a:lnTo>
                      <a:lnTo>
                        <a:pt x="42" y="233"/>
                      </a:lnTo>
                      <a:lnTo>
                        <a:pt x="58" y="244"/>
                      </a:lnTo>
                      <a:lnTo>
                        <a:pt x="75" y="254"/>
                      </a:lnTo>
                      <a:lnTo>
                        <a:pt x="96" y="263"/>
                      </a:lnTo>
                      <a:lnTo>
                        <a:pt x="117" y="271"/>
                      </a:lnTo>
                      <a:lnTo>
                        <a:pt x="140" y="278"/>
                      </a:lnTo>
                      <a:lnTo>
                        <a:pt x="165" y="283"/>
                      </a:lnTo>
                      <a:lnTo>
                        <a:pt x="193" y="288"/>
                      </a:lnTo>
                      <a:lnTo>
                        <a:pt x="223" y="292"/>
                      </a:lnTo>
                      <a:lnTo>
                        <a:pt x="253" y="294"/>
                      </a:lnTo>
                      <a:lnTo>
                        <a:pt x="287" y="295"/>
                      </a:lnTo>
                      <a:lnTo>
                        <a:pt x="287" y="217"/>
                      </a:lnTo>
                      <a:close/>
                    </a:path>
                  </a:pathLst>
                </a:custGeom>
                <a:solidFill>
                  <a:srgbClr val="1F1A17"/>
                </a:solidFill>
                <a:ln w="9525">
                  <a:noFill/>
                  <a:round/>
                  <a:headEnd/>
                  <a:tailEnd/>
                </a:ln>
              </p:spPr>
              <p:txBody>
                <a:bodyPr/>
                <a:lstStyle/>
                <a:p>
                  <a:endParaRPr lang="pt-BR"/>
                </a:p>
              </p:txBody>
            </p:sp>
            <p:sp>
              <p:nvSpPr>
                <p:cNvPr id="64136" name="Freeform 1167"/>
                <p:cNvSpPr>
                  <a:spLocks/>
                </p:cNvSpPr>
                <p:nvPr/>
              </p:nvSpPr>
              <p:spPr bwMode="auto">
                <a:xfrm>
                  <a:off x="1257" y="1343"/>
                  <a:ext cx="72" cy="32"/>
                </a:xfrm>
                <a:custGeom>
                  <a:avLst/>
                  <a:gdLst>
                    <a:gd name="T0" fmla="*/ 0 w 361"/>
                    <a:gd name="T1" fmla="*/ 0 h 161"/>
                    <a:gd name="T2" fmla="*/ 0 w 361"/>
                    <a:gd name="T3" fmla="*/ 0 h 161"/>
                    <a:gd name="T4" fmla="*/ 0 w 361"/>
                    <a:gd name="T5" fmla="*/ 0 h 161"/>
                    <a:gd name="T6" fmla="*/ 0 w 361"/>
                    <a:gd name="T7" fmla="*/ 0 h 161"/>
                    <a:gd name="T8" fmla="*/ 0 w 361"/>
                    <a:gd name="T9" fmla="*/ 0 h 161"/>
                    <a:gd name="T10" fmla="*/ 0 w 361"/>
                    <a:gd name="T11" fmla="*/ 0 h 161"/>
                    <a:gd name="T12" fmla="*/ 0 w 361"/>
                    <a:gd name="T13" fmla="*/ 0 h 161"/>
                    <a:gd name="T14" fmla="*/ 0 w 361"/>
                    <a:gd name="T15" fmla="*/ 0 h 161"/>
                    <a:gd name="T16" fmla="*/ 0 w 361"/>
                    <a:gd name="T17" fmla="*/ 0 h 161"/>
                    <a:gd name="T18" fmla="*/ 0 w 361"/>
                    <a:gd name="T19" fmla="*/ 0 h 161"/>
                    <a:gd name="T20" fmla="*/ 0 w 361"/>
                    <a:gd name="T21" fmla="*/ 0 h 161"/>
                    <a:gd name="T22" fmla="*/ 0 w 361"/>
                    <a:gd name="T23" fmla="*/ 0 h 161"/>
                    <a:gd name="T24" fmla="*/ 0 w 361"/>
                    <a:gd name="T25" fmla="*/ 0 h 161"/>
                    <a:gd name="T26" fmla="*/ 0 w 361"/>
                    <a:gd name="T27" fmla="*/ 0 h 161"/>
                    <a:gd name="T28" fmla="*/ 0 w 361"/>
                    <a:gd name="T29" fmla="*/ 0 h 161"/>
                    <a:gd name="T30" fmla="*/ 0 w 361"/>
                    <a:gd name="T31" fmla="*/ 0 h 161"/>
                    <a:gd name="T32" fmla="*/ 0 w 361"/>
                    <a:gd name="T33" fmla="*/ 0 h 161"/>
                    <a:gd name="T34" fmla="*/ 0 w 361"/>
                    <a:gd name="T35" fmla="*/ 0 h 161"/>
                    <a:gd name="T36" fmla="*/ 0 w 361"/>
                    <a:gd name="T37" fmla="*/ 0 h 161"/>
                    <a:gd name="T38" fmla="*/ 0 w 361"/>
                    <a:gd name="T39" fmla="*/ 0 h 161"/>
                    <a:gd name="T40" fmla="*/ 0 w 361"/>
                    <a:gd name="T41" fmla="*/ 0 h 161"/>
                    <a:gd name="T42" fmla="*/ 0 w 361"/>
                    <a:gd name="T43" fmla="*/ 0 h 161"/>
                    <a:gd name="T44" fmla="*/ 0 w 361"/>
                    <a:gd name="T45" fmla="*/ 0 h 161"/>
                    <a:gd name="T46" fmla="*/ 0 w 361"/>
                    <a:gd name="T47" fmla="*/ 0 h 161"/>
                    <a:gd name="T48" fmla="*/ 0 w 361"/>
                    <a:gd name="T49" fmla="*/ 0 h 161"/>
                    <a:gd name="T50" fmla="*/ 0 w 361"/>
                    <a:gd name="T51" fmla="*/ 0 h 161"/>
                    <a:gd name="T52" fmla="*/ 0 w 361"/>
                    <a:gd name="T53" fmla="*/ 0 h 161"/>
                    <a:gd name="T54" fmla="*/ 0 w 361"/>
                    <a:gd name="T55" fmla="*/ 0 h 161"/>
                    <a:gd name="T56" fmla="*/ 0 w 361"/>
                    <a:gd name="T57" fmla="*/ 0 h 161"/>
                    <a:gd name="T58" fmla="*/ 0 w 361"/>
                    <a:gd name="T59" fmla="*/ 0 h 161"/>
                    <a:gd name="T60" fmla="*/ 0 w 361"/>
                    <a:gd name="T61" fmla="*/ 0 h 161"/>
                    <a:gd name="T62" fmla="*/ 0 w 361"/>
                    <a:gd name="T63" fmla="*/ 0 h 161"/>
                    <a:gd name="T64" fmla="*/ 0 w 361"/>
                    <a:gd name="T65" fmla="*/ 0 h 161"/>
                    <a:gd name="T66" fmla="*/ 0 w 361"/>
                    <a:gd name="T67" fmla="*/ 0 h 161"/>
                    <a:gd name="T68" fmla="*/ 0 w 361"/>
                    <a:gd name="T69" fmla="*/ 0 h 161"/>
                    <a:gd name="T70" fmla="*/ 0 w 361"/>
                    <a:gd name="T71" fmla="*/ 0 h 161"/>
                    <a:gd name="T72" fmla="*/ 0 w 361"/>
                    <a:gd name="T73" fmla="*/ 0 h 161"/>
                    <a:gd name="T74" fmla="*/ 0 w 361"/>
                    <a:gd name="T75" fmla="*/ 0 h 161"/>
                    <a:gd name="T76" fmla="*/ 0 w 361"/>
                    <a:gd name="T77" fmla="*/ 0 h 161"/>
                    <a:gd name="T78" fmla="*/ 0 w 361"/>
                    <a:gd name="T79" fmla="*/ 0 h 161"/>
                    <a:gd name="T80" fmla="*/ 0 w 361"/>
                    <a:gd name="T81" fmla="*/ 0 h 161"/>
                    <a:gd name="T82" fmla="*/ 0 w 361"/>
                    <a:gd name="T83" fmla="*/ 0 h 161"/>
                    <a:gd name="T84" fmla="*/ 0 w 361"/>
                    <a:gd name="T85" fmla="*/ 0 h 161"/>
                    <a:gd name="T86" fmla="*/ 0 w 361"/>
                    <a:gd name="T87" fmla="*/ 0 h 161"/>
                    <a:gd name="T88" fmla="*/ 0 w 361"/>
                    <a:gd name="T89" fmla="*/ 0 h 161"/>
                    <a:gd name="T90" fmla="*/ 0 w 361"/>
                    <a:gd name="T91" fmla="*/ 0 h 161"/>
                    <a:gd name="T92" fmla="*/ 0 w 361"/>
                    <a:gd name="T93" fmla="*/ 0 h 161"/>
                    <a:gd name="T94" fmla="*/ 0 w 361"/>
                    <a:gd name="T95" fmla="*/ 0 h 161"/>
                    <a:gd name="T96" fmla="*/ 0 w 361"/>
                    <a:gd name="T97" fmla="*/ 0 h 161"/>
                    <a:gd name="T98" fmla="*/ 0 w 361"/>
                    <a:gd name="T99" fmla="*/ 0 h 161"/>
                    <a:gd name="T100" fmla="*/ 0 w 361"/>
                    <a:gd name="T101" fmla="*/ 0 h 161"/>
                    <a:gd name="T102" fmla="*/ 0 w 361"/>
                    <a:gd name="T103" fmla="*/ 0 h 161"/>
                    <a:gd name="T104" fmla="*/ 0 w 361"/>
                    <a:gd name="T105" fmla="*/ 0 h 161"/>
                    <a:gd name="T106" fmla="*/ 0 w 361"/>
                    <a:gd name="T107" fmla="*/ 0 h 161"/>
                    <a:gd name="T108" fmla="*/ 0 w 361"/>
                    <a:gd name="T109" fmla="*/ 0 h 161"/>
                    <a:gd name="T110" fmla="*/ 0 w 361"/>
                    <a:gd name="T111" fmla="*/ 0 h 161"/>
                    <a:gd name="T112" fmla="*/ 0 w 361"/>
                    <a:gd name="T113" fmla="*/ 0 h 161"/>
                    <a:gd name="T114" fmla="*/ 0 w 361"/>
                    <a:gd name="T115" fmla="*/ 0 h 161"/>
                    <a:gd name="T116" fmla="*/ 0 w 361"/>
                    <a:gd name="T117" fmla="*/ 0 h 161"/>
                    <a:gd name="T118" fmla="*/ 0 w 361"/>
                    <a:gd name="T119" fmla="*/ 0 h 161"/>
                    <a:gd name="T120" fmla="*/ 0 w 361"/>
                    <a:gd name="T121" fmla="*/ 0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61"/>
                    <a:gd name="T185" fmla="*/ 361 w 361"/>
                    <a:gd name="T186" fmla="*/ 161 h 1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61">
                      <a:moveTo>
                        <a:pt x="65" y="77"/>
                      </a:moveTo>
                      <a:lnTo>
                        <a:pt x="65" y="77"/>
                      </a:lnTo>
                      <a:lnTo>
                        <a:pt x="100" y="77"/>
                      </a:lnTo>
                      <a:lnTo>
                        <a:pt x="134" y="78"/>
                      </a:lnTo>
                      <a:lnTo>
                        <a:pt x="162" y="79"/>
                      </a:lnTo>
                      <a:lnTo>
                        <a:pt x="190" y="80"/>
                      </a:lnTo>
                      <a:lnTo>
                        <a:pt x="212" y="82"/>
                      </a:lnTo>
                      <a:lnTo>
                        <a:pt x="233" y="84"/>
                      </a:lnTo>
                      <a:lnTo>
                        <a:pt x="250" y="86"/>
                      </a:lnTo>
                      <a:lnTo>
                        <a:pt x="264" y="89"/>
                      </a:lnTo>
                      <a:lnTo>
                        <a:pt x="275" y="91"/>
                      </a:lnTo>
                      <a:lnTo>
                        <a:pt x="282" y="94"/>
                      </a:lnTo>
                      <a:lnTo>
                        <a:pt x="286" y="96"/>
                      </a:lnTo>
                      <a:lnTo>
                        <a:pt x="285" y="95"/>
                      </a:lnTo>
                      <a:lnTo>
                        <a:pt x="279" y="87"/>
                      </a:lnTo>
                      <a:lnTo>
                        <a:pt x="274" y="73"/>
                      </a:lnTo>
                      <a:lnTo>
                        <a:pt x="278" y="59"/>
                      </a:lnTo>
                      <a:lnTo>
                        <a:pt x="282" y="53"/>
                      </a:lnTo>
                      <a:lnTo>
                        <a:pt x="283" y="52"/>
                      </a:lnTo>
                      <a:lnTo>
                        <a:pt x="281" y="54"/>
                      </a:lnTo>
                      <a:lnTo>
                        <a:pt x="275" y="56"/>
                      </a:lnTo>
                      <a:lnTo>
                        <a:pt x="266" y="59"/>
                      </a:lnTo>
                      <a:lnTo>
                        <a:pt x="254" y="62"/>
                      </a:lnTo>
                      <a:lnTo>
                        <a:pt x="240" y="65"/>
                      </a:lnTo>
                      <a:lnTo>
                        <a:pt x="224" y="68"/>
                      </a:lnTo>
                      <a:lnTo>
                        <a:pt x="207" y="70"/>
                      </a:lnTo>
                      <a:lnTo>
                        <a:pt x="164" y="76"/>
                      </a:lnTo>
                      <a:lnTo>
                        <a:pt x="115" y="79"/>
                      </a:lnTo>
                      <a:lnTo>
                        <a:pt x="61" y="82"/>
                      </a:lnTo>
                      <a:lnTo>
                        <a:pt x="0" y="83"/>
                      </a:lnTo>
                      <a:lnTo>
                        <a:pt x="0" y="161"/>
                      </a:lnTo>
                      <a:lnTo>
                        <a:pt x="64" y="160"/>
                      </a:lnTo>
                      <a:lnTo>
                        <a:pt x="122" y="157"/>
                      </a:lnTo>
                      <a:lnTo>
                        <a:pt x="174" y="152"/>
                      </a:lnTo>
                      <a:lnTo>
                        <a:pt x="219" y="146"/>
                      </a:lnTo>
                      <a:lnTo>
                        <a:pt x="240" y="143"/>
                      </a:lnTo>
                      <a:lnTo>
                        <a:pt x="259" y="140"/>
                      </a:lnTo>
                      <a:lnTo>
                        <a:pt x="277" y="136"/>
                      </a:lnTo>
                      <a:lnTo>
                        <a:pt x="293" y="132"/>
                      </a:lnTo>
                      <a:lnTo>
                        <a:pt x="306" y="128"/>
                      </a:lnTo>
                      <a:lnTo>
                        <a:pt x="320" y="122"/>
                      </a:lnTo>
                      <a:lnTo>
                        <a:pt x="333" y="116"/>
                      </a:lnTo>
                      <a:lnTo>
                        <a:pt x="344" y="108"/>
                      </a:lnTo>
                      <a:lnTo>
                        <a:pt x="355" y="94"/>
                      </a:lnTo>
                      <a:lnTo>
                        <a:pt x="361" y="71"/>
                      </a:lnTo>
                      <a:lnTo>
                        <a:pt x="354" y="50"/>
                      </a:lnTo>
                      <a:lnTo>
                        <a:pt x="341" y="36"/>
                      </a:lnTo>
                      <a:lnTo>
                        <a:pt x="328" y="27"/>
                      </a:lnTo>
                      <a:lnTo>
                        <a:pt x="314" y="22"/>
                      </a:lnTo>
                      <a:lnTo>
                        <a:pt x="299" y="17"/>
                      </a:lnTo>
                      <a:lnTo>
                        <a:pt x="283" y="14"/>
                      </a:lnTo>
                      <a:lnTo>
                        <a:pt x="264" y="11"/>
                      </a:lnTo>
                      <a:lnTo>
                        <a:pt x="244" y="8"/>
                      </a:lnTo>
                      <a:lnTo>
                        <a:pt x="220" y="6"/>
                      </a:lnTo>
                      <a:lnTo>
                        <a:pt x="195" y="4"/>
                      </a:lnTo>
                      <a:lnTo>
                        <a:pt x="167" y="2"/>
                      </a:lnTo>
                      <a:lnTo>
                        <a:pt x="136" y="1"/>
                      </a:lnTo>
                      <a:lnTo>
                        <a:pt x="101" y="0"/>
                      </a:lnTo>
                      <a:lnTo>
                        <a:pt x="65" y="0"/>
                      </a:lnTo>
                      <a:lnTo>
                        <a:pt x="65" y="77"/>
                      </a:lnTo>
                      <a:close/>
                    </a:path>
                  </a:pathLst>
                </a:custGeom>
                <a:solidFill>
                  <a:srgbClr val="1F1A17"/>
                </a:solidFill>
                <a:ln w="9525">
                  <a:noFill/>
                  <a:round/>
                  <a:headEnd/>
                  <a:tailEnd/>
                </a:ln>
              </p:spPr>
              <p:txBody>
                <a:bodyPr/>
                <a:lstStyle/>
                <a:p>
                  <a:endParaRPr lang="pt-BR"/>
                </a:p>
              </p:txBody>
            </p:sp>
            <p:sp>
              <p:nvSpPr>
                <p:cNvPr id="64137" name="Freeform 1168"/>
                <p:cNvSpPr>
                  <a:spLocks/>
                </p:cNvSpPr>
                <p:nvPr/>
              </p:nvSpPr>
              <p:spPr bwMode="auto">
                <a:xfrm>
                  <a:off x="1201" y="1343"/>
                  <a:ext cx="69" cy="54"/>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2" y="192"/>
                      </a:moveTo>
                      <a:lnTo>
                        <a:pt x="273" y="192"/>
                      </a:lnTo>
                      <a:lnTo>
                        <a:pt x="244" y="191"/>
                      </a:lnTo>
                      <a:lnTo>
                        <a:pt x="219" y="189"/>
                      </a:lnTo>
                      <a:lnTo>
                        <a:pt x="196" y="186"/>
                      </a:lnTo>
                      <a:lnTo>
                        <a:pt x="174" y="183"/>
                      </a:lnTo>
                      <a:lnTo>
                        <a:pt x="156" y="178"/>
                      </a:lnTo>
                      <a:lnTo>
                        <a:pt x="139" y="174"/>
                      </a:lnTo>
                      <a:lnTo>
                        <a:pt x="125" y="169"/>
                      </a:lnTo>
                      <a:lnTo>
                        <a:pt x="113" y="163"/>
                      </a:lnTo>
                      <a:lnTo>
                        <a:pt x="103" y="158"/>
                      </a:lnTo>
                      <a:lnTo>
                        <a:pt x="96" y="152"/>
                      </a:lnTo>
                      <a:lnTo>
                        <a:pt x="91" y="148"/>
                      </a:lnTo>
                      <a:lnTo>
                        <a:pt x="88" y="144"/>
                      </a:lnTo>
                      <a:lnTo>
                        <a:pt x="87" y="142"/>
                      </a:lnTo>
                      <a:lnTo>
                        <a:pt x="86" y="140"/>
                      </a:lnTo>
                      <a:lnTo>
                        <a:pt x="86" y="139"/>
                      </a:lnTo>
                      <a:lnTo>
                        <a:pt x="87" y="138"/>
                      </a:lnTo>
                      <a:lnTo>
                        <a:pt x="87" y="136"/>
                      </a:lnTo>
                      <a:lnTo>
                        <a:pt x="91" y="132"/>
                      </a:lnTo>
                      <a:lnTo>
                        <a:pt x="94" y="128"/>
                      </a:lnTo>
                      <a:lnTo>
                        <a:pt x="101" y="123"/>
                      </a:lnTo>
                      <a:lnTo>
                        <a:pt x="110" y="117"/>
                      </a:lnTo>
                      <a:lnTo>
                        <a:pt x="123" y="111"/>
                      </a:lnTo>
                      <a:lnTo>
                        <a:pt x="137" y="105"/>
                      </a:lnTo>
                      <a:lnTo>
                        <a:pt x="154" y="100"/>
                      </a:lnTo>
                      <a:lnTo>
                        <a:pt x="174" y="95"/>
                      </a:lnTo>
                      <a:lnTo>
                        <a:pt x="196" y="89"/>
                      </a:lnTo>
                      <a:lnTo>
                        <a:pt x="221" y="85"/>
                      </a:lnTo>
                      <a:lnTo>
                        <a:pt x="249" y="81"/>
                      </a:lnTo>
                      <a:lnTo>
                        <a:pt x="278" y="79"/>
                      </a:lnTo>
                      <a:lnTo>
                        <a:pt x="310" y="77"/>
                      </a:lnTo>
                      <a:lnTo>
                        <a:pt x="346" y="77"/>
                      </a:lnTo>
                      <a:lnTo>
                        <a:pt x="346" y="0"/>
                      </a:lnTo>
                      <a:lnTo>
                        <a:pt x="308" y="1"/>
                      </a:lnTo>
                      <a:lnTo>
                        <a:pt x="273" y="2"/>
                      </a:lnTo>
                      <a:lnTo>
                        <a:pt x="238" y="5"/>
                      </a:lnTo>
                      <a:lnTo>
                        <a:pt x="207" y="9"/>
                      </a:lnTo>
                      <a:lnTo>
                        <a:pt x="178" y="14"/>
                      </a:lnTo>
                      <a:lnTo>
                        <a:pt x="151" y="19"/>
                      </a:lnTo>
                      <a:lnTo>
                        <a:pt x="126" y="26"/>
                      </a:lnTo>
                      <a:lnTo>
                        <a:pt x="103" y="34"/>
                      </a:lnTo>
                      <a:lnTo>
                        <a:pt x="83" y="43"/>
                      </a:lnTo>
                      <a:lnTo>
                        <a:pt x="64" y="52"/>
                      </a:lnTo>
                      <a:lnTo>
                        <a:pt x="47" y="62"/>
                      </a:lnTo>
                      <a:lnTo>
                        <a:pt x="32" y="74"/>
                      </a:lnTo>
                      <a:lnTo>
                        <a:pt x="21" y="87"/>
                      </a:lnTo>
                      <a:lnTo>
                        <a:pt x="11" y="102"/>
                      </a:lnTo>
                      <a:lnTo>
                        <a:pt x="4" y="117"/>
                      </a:lnTo>
                      <a:lnTo>
                        <a:pt x="0" y="134"/>
                      </a:lnTo>
                      <a:lnTo>
                        <a:pt x="0" y="151"/>
                      </a:lnTo>
                      <a:lnTo>
                        <a:pt x="6" y="168"/>
                      </a:lnTo>
                      <a:lnTo>
                        <a:pt x="14" y="184"/>
                      </a:lnTo>
                      <a:lnTo>
                        <a:pt x="24" y="197"/>
                      </a:lnTo>
                      <a:lnTo>
                        <a:pt x="38" y="209"/>
                      </a:lnTo>
                      <a:lnTo>
                        <a:pt x="53" y="221"/>
                      </a:lnTo>
                      <a:lnTo>
                        <a:pt x="70" y="230"/>
                      </a:lnTo>
                      <a:lnTo>
                        <a:pt x="88" y="238"/>
                      </a:lnTo>
                      <a:lnTo>
                        <a:pt x="109" y="246"/>
                      </a:lnTo>
                      <a:lnTo>
                        <a:pt x="132" y="252"/>
                      </a:lnTo>
                      <a:lnTo>
                        <a:pt x="156" y="257"/>
                      </a:lnTo>
                      <a:lnTo>
                        <a:pt x="182" y="262"/>
                      </a:lnTo>
                      <a:lnTo>
                        <a:pt x="210" y="265"/>
                      </a:lnTo>
                      <a:lnTo>
                        <a:pt x="239" y="268"/>
                      </a:lnTo>
                      <a:lnTo>
                        <a:pt x="270" y="269"/>
                      </a:lnTo>
                      <a:lnTo>
                        <a:pt x="304" y="269"/>
                      </a:lnTo>
                      <a:lnTo>
                        <a:pt x="302" y="192"/>
                      </a:lnTo>
                      <a:close/>
                    </a:path>
                  </a:pathLst>
                </a:custGeom>
                <a:solidFill>
                  <a:srgbClr val="1F1A17"/>
                </a:solidFill>
                <a:ln w="9525">
                  <a:noFill/>
                  <a:round/>
                  <a:headEnd/>
                  <a:tailEnd/>
                </a:ln>
              </p:spPr>
              <p:txBody>
                <a:bodyPr/>
                <a:lstStyle/>
                <a:p>
                  <a:endParaRPr lang="pt-BR"/>
                </a:p>
              </p:txBody>
            </p:sp>
            <p:sp>
              <p:nvSpPr>
                <p:cNvPr id="64138" name="Freeform 1169"/>
                <p:cNvSpPr>
                  <a:spLocks/>
                </p:cNvSpPr>
                <p:nvPr/>
              </p:nvSpPr>
              <p:spPr bwMode="auto">
                <a:xfrm>
                  <a:off x="1381" y="1143"/>
                  <a:ext cx="41" cy="34"/>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7" y="171"/>
                      </a:moveTo>
                      <a:lnTo>
                        <a:pt x="87" y="171"/>
                      </a:lnTo>
                      <a:lnTo>
                        <a:pt x="87" y="166"/>
                      </a:lnTo>
                      <a:lnTo>
                        <a:pt x="87" y="163"/>
                      </a:lnTo>
                      <a:lnTo>
                        <a:pt x="88" y="159"/>
                      </a:lnTo>
                      <a:lnTo>
                        <a:pt x="89" y="154"/>
                      </a:lnTo>
                      <a:lnTo>
                        <a:pt x="92" y="149"/>
                      </a:lnTo>
                      <a:lnTo>
                        <a:pt x="94" y="145"/>
                      </a:lnTo>
                      <a:lnTo>
                        <a:pt x="97" y="141"/>
                      </a:lnTo>
                      <a:lnTo>
                        <a:pt x="100" y="137"/>
                      </a:lnTo>
                      <a:lnTo>
                        <a:pt x="109" y="128"/>
                      </a:lnTo>
                      <a:lnTo>
                        <a:pt x="118" y="119"/>
                      </a:lnTo>
                      <a:lnTo>
                        <a:pt x="129" y="111"/>
                      </a:lnTo>
                      <a:lnTo>
                        <a:pt x="140" y="104"/>
                      </a:lnTo>
                      <a:lnTo>
                        <a:pt x="164" y="89"/>
                      </a:lnTo>
                      <a:lnTo>
                        <a:pt x="184" y="79"/>
                      </a:lnTo>
                      <a:lnTo>
                        <a:pt x="199" y="73"/>
                      </a:lnTo>
                      <a:lnTo>
                        <a:pt x="204" y="71"/>
                      </a:lnTo>
                      <a:lnTo>
                        <a:pt x="172" y="0"/>
                      </a:lnTo>
                      <a:lnTo>
                        <a:pt x="162" y="3"/>
                      </a:lnTo>
                      <a:lnTo>
                        <a:pt x="144" y="11"/>
                      </a:lnTo>
                      <a:lnTo>
                        <a:pt x="119" y="23"/>
                      </a:lnTo>
                      <a:lnTo>
                        <a:pt x="90" y="41"/>
                      </a:lnTo>
                      <a:lnTo>
                        <a:pt x="74" y="52"/>
                      </a:lnTo>
                      <a:lnTo>
                        <a:pt x="60" y="63"/>
                      </a:lnTo>
                      <a:lnTo>
                        <a:pt x="45" y="76"/>
                      </a:lnTo>
                      <a:lnTo>
                        <a:pt x="31" y="90"/>
                      </a:lnTo>
                      <a:lnTo>
                        <a:pt x="24" y="100"/>
                      </a:lnTo>
                      <a:lnTo>
                        <a:pt x="18" y="109"/>
                      </a:lnTo>
                      <a:lnTo>
                        <a:pt x="14" y="118"/>
                      </a:lnTo>
                      <a:lnTo>
                        <a:pt x="9" y="127"/>
                      </a:lnTo>
                      <a:lnTo>
                        <a:pt x="5" y="137"/>
                      </a:lnTo>
                      <a:lnTo>
                        <a:pt x="2" y="148"/>
                      </a:lnTo>
                      <a:lnTo>
                        <a:pt x="0" y="160"/>
                      </a:lnTo>
                      <a:lnTo>
                        <a:pt x="0" y="171"/>
                      </a:lnTo>
                      <a:lnTo>
                        <a:pt x="87" y="171"/>
                      </a:lnTo>
                      <a:close/>
                    </a:path>
                  </a:pathLst>
                </a:custGeom>
                <a:solidFill>
                  <a:srgbClr val="1F1A17"/>
                </a:solidFill>
                <a:ln w="9525">
                  <a:noFill/>
                  <a:round/>
                  <a:headEnd/>
                  <a:tailEnd/>
                </a:ln>
              </p:spPr>
              <p:txBody>
                <a:bodyPr/>
                <a:lstStyle/>
                <a:p>
                  <a:endParaRPr lang="pt-BR"/>
                </a:p>
              </p:txBody>
            </p:sp>
            <p:sp>
              <p:nvSpPr>
                <p:cNvPr id="64139" name="Freeform 1170"/>
                <p:cNvSpPr>
                  <a:spLocks/>
                </p:cNvSpPr>
                <p:nvPr/>
              </p:nvSpPr>
              <p:spPr bwMode="auto">
                <a:xfrm>
                  <a:off x="1381" y="1175"/>
                  <a:ext cx="112" cy="21"/>
                </a:xfrm>
                <a:custGeom>
                  <a:avLst/>
                  <a:gdLst>
                    <a:gd name="T0" fmla="*/ 0 w 559"/>
                    <a:gd name="T1" fmla="*/ 0 h 106"/>
                    <a:gd name="T2" fmla="*/ 0 w 559"/>
                    <a:gd name="T3" fmla="*/ 0 h 106"/>
                    <a:gd name="T4" fmla="*/ 0 w 559"/>
                    <a:gd name="T5" fmla="*/ 0 h 106"/>
                    <a:gd name="T6" fmla="*/ 0 w 559"/>
                    <a:gd name="T7" fmla="*/ 0 h 106"/>
                    <a:gd name="T8" fmla="*/ 0 w 559"/>
                    <a:gd name="T9" fmla="*/ 0 h 106"/>
                    <a:gd name="T10" fmla="*/ 0 w 559"/>
                    <a:gd name="T11" fmla="*/ 0 h 106"/>
                    <a:gd name="T12" fmla="*/ 0 w 559"/>
                    <a:gd name="T13" fmla="*/ 0 h 106"/>
                    <a:gd name="T14" fmla="*/ 0 w 559"/>
                    <a:gd name="T15" fmla="*/ 0 h 106"/>
                    <a:gd name="T16" fmla="*/ 0 w 559"/>
                    <a:gd name="T17" fmla="*/ 0 h 106"/>
                    <a:gd name="T18" fmla="*/ 0 w 559"/>
                    <a:gd name="T19" fmla="*/ 0 h 106"/>
                    <a:gd name="T20" fmla="*/ 0 w 559"/>
                    <a:gd name="T21" fmla="*/ 0 h 106"/>
                    <a:gd name="T22" fmla="*/ 0 w 559"/>
                    <a:gd name="T23" fmla="*/ 0 h 106"/>
                    <a:gd name="T24" fmla="*/ 0 w 559"/>
                    <a:gd name="T25" fmla="*/ 0 h 106"/>
                    <a:gd name="T26" fmla="*/ 0 w 559"/>
                    <a:gd name="T27" fmla="*/ 0 h 106"/>
                    <a:gd name="T28" fmla="*/ 0 w 559"/>
                    <a:gd name="T29" fmla="*/ 0 h 106"/>
                    <a:gd name="T30" fmla="*/ 0 w 559"/>
                    <a:gd name="T31" fmla="*/ 0 h 106"/>
                    <a:gd name="T32" fmla="*/ 0 w 559"/>
                    <a:gd name="T33" fmla="*/ 0 h 106"/>
                    <a:gd name="T34" fmla="*/ 0 w 559"/>
                    <a:gd name="T35" fmla="*/ 0 h 106"/>
                    <a:gd name="T36" fmla="*/ 0 w 559"/>
                    <a:gd name="T37" fmla="*/ 0 h 106"/>
                    <a:gd name="T38" fmla="*/ 0 w 559"/>
                    <a:gd name="T39" fmla="*/ 0 h 106"/>
                    <a:gd name="T40" fmla="*/ 0 w 559"/>
                    <a:gd name="T41" fmla="*/ 0 h 106"/>
                    <a:gd name="T42" fmla="*/ 0 w 559"/>
                    <a:gd name="T43" fmla="*/ 0 h 106"/>
                    <a:gd name="T44" fmla="*/ 0 w 559"/>
                    <a:gd name="T45" fmla="*/ 0 h 106"/>
                    <a:gd name="T46" fmla="*/ 0 w 559"/>
                    <a:gd name="T47" fmla="*/ 0 h 106"/>
                    <a:gd name="T48" fmla="*/ 0 w 559"/>
                    <a:gd name="T49" fmla="*/ 0 h 106"/>
                    <a:gd name="T50" fmla="*/ 0 w 559"/>
                    <a:gd name="T51" fmla="*/ 0 h 106"/>
                    <a:gd name="T52" fmla="*/ 0 w 559"/>
                    <a:gd name="T53" fmla="*/ 0 h 106"/>
                    <a:gd name="T54" fmla="*/ 0 w 559"/>
                    <a:gd name="T55" fmla="*/ 0 h 106"/>
                    <a:gd name="T56" fmla="*/ 0 w 559"/>
                    <a:gd name="T57" fmla="*/ 0 h 106"/>
                    <a:gd name="T58" fmla="*/ 0 w 559"/>
                    <a:gd name="T59" fmla="*/ 0 h 106"/>
                    <a:gd name="T60" fmla="*/ 0 w 559"/>
                    <a:gd name="T61" fmla="*/ 0 h 106"/>
                    <a:gd name="T62" fmla="*/ 0 w 559"/>
                    <a:gd name="T63" fmla="*/ 0 h 106"/>
                    <a:gd name="T64" fmla="*/ 0 w 559"/>
                    <a:gd name="T65" fmla="*/ 0 h 106"/>
                    <a:gd name="T66" fmla="*/ 0 w 559"/>
                    <a:gd name="T67" fmla="*/ 0 h 106"/>
                    <a:gd name="T68" fmla="*/ 0 w 559"/>
                    <a:gd name="T69" fmla="*/ 0 h 106"/>
                    <a:gd name="T70" fmla="*/ 0 w 559"/>
                    <a:gd name="T71" fmla="*/ 0 h 106"/>
                    <a:gd name="T72" fmla="*/ 0 w 559"/>
                    <a:gd name="T73" fmla="*/ 0 h 106"/>
                    <a:gd name="T74" fmla="*/ 0 w 559"/>
                    <a:gd name="T75" fmla="*/ 0 h 106"/>
                    <a:gd name="T76" fmla="*/ 0 w 559"/>
                    <a:gd name="T77" fmla="*/ 0 h 106"/>
                    <a:gd name="T78" fmla="*/ 0 w 559"/>
                    <a:gd name="T79" fmla="*/ 0 h 106"/>
                    <a:gd name="T80" fmla="*/ 0 w 559"/>
                    <a:gd name="T81" fmla="*/ 0 h 106"/>
                    <a:gd name="T82" fmla="*/ 0 w 559"/>
                    <a:gd name="T83" fmla="*/ 0 h 106"/>
                    <a:gd name="T84" fmla="*/ 0 w 559"/>
                    <a:gd name="T85" fmla="*/ 0 h 106"/>
                    <a:gd name="T86" fmla="*/ 0 w 559"/>
                    <a:gd name="T87" fmla="*/ 0 h 106"/>
                    <a:gd name="T88" fmla="*/ 0 w 559"/>
                    <a:gd name="T89" fmla="*/ 0 h 106"/>
                    <a:gd name="T90" fmla="*/ 0 w 559"/>
                    <a:gd name="T91" fmla="*/ 0 h 106"/>
                    <a:gd name="T92" fmla="*/ 0 w 559"/>
                    <a:gd name="T93" fmla="*/ 0 h 106"/>
                    <a:gd name="T94" fmla="*/ 0 w 559"/>
                    <a:gd name="T95" fmla="*/ 0 h 106"/>
                    <a:gd name="T96" fmla="*/ 0 w 559"/>
                    <a:gd name="T97" fmla="*/ 0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6"/>
                    <a:gd name="T149" fmla="*/ 559 w 559"/>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6">
                      <a:moveTo>
                        <a:pt x="550" y="21"/>
                      </a:moveTo>
                      <a:lnTo>
                        <a:pt x="550" y="21"/>
                      </a:lnTo>
                      <a:lnTo>
                        <a:pt x="511" y="24"/>
                      </a:lnTo>
                      <a:lnTo>
                        <a:pt x="445" y="27"/>
                      </a:lnTo>
                      <a:lnTo>
                        <a:pt x="406" y="29"/>
                      </a:lnTo>
                      <a:lnTo>
                        <a:pt x="364" y="29"/>
                      </a:lnTo>
                      <a:lnTo>
                        <a:pt x="319" y="30"/>
                      </a:lnTo>
                      <a:lnTo>
                        <a:pt x="276" y="29"/>
                      </a:lnTo>
                      <a:lnTo>
                        <a:pt x="232" y="27"/>
                      </a:lnTo>
                      <a:lnTo>
                        <a:pt x="192" y="25"/>
                      </a:lnTo>
                      <a:lnTo>
                        <a:pt x="173" y="23"/>
                      </a:lnTo>
                      <a:lnTo>
                        <a:pt x="156" y="20"/>
                      </a:lnTo>
                      <a:lnTo>
                        <a:pt x="138" y="18"/>
                      </a:lnTo>
                      <a:lnTo>
                        <a:pt x="124" y="15"/>
                      </a:lnTo>
                      <a:lnTo>
                        <a:pt x="111" y="12"/>
                      </a:lnTo>
                      <a:lnTo>
                        <a:pt x="101" y="9"/>
                      </a:lnTo>
                      <a:lnTo>
                        <a:pt x="92" y="6"/>
                      </a:lnTo>
                      <a:lnTo>
                        <a:pt x="86" y="3"/>
                      </a:lnTo>
                      <a:lnTo>
                        <a:pt x="84" y="1"/>
                      </a:lnTo>
                      <a:lnTo>
                        <a:pt x="82" y="0"/>
                      </a:lnTo>
                      <a:lnTo>
                        <a:pt x="85" y="3"/>
                      </a:lnTo>
                      <a:lnTo>
                        <a:pt x="86" y="5"/>
                      </a:lnTo>
                      <a:lnTo>
                        <a:pt x="86" y="7"/>
                      </a:lnTo>
                      <a:lnTo>
                        <a:pt x="87" y="9"/>
                      </a:lnTo>
                      <a:lnTo>
                        <a:pt x="0" y="9"/>
                      </a:lnTo>
                      <a:lnTo>
                        <a:pt x="0" y="18"/>
                      </a:lnTo>
                      <a:lnTo>
                        <a:pt x="3" y="27"/>
                      </a:lnTo>
                      <a:lnTo>
                        <a:pt x="7" y="36"/>
                      </a:lnTo>
                      <a:lnTo>
                        <a:pt x="14" y="46"/>
                      </a:lnTo>
                      <a:lnTo>
                        <a:pt x="24" y="57"/>
                      </a:lnTo>
                      <a:lnTo>
                        <a:pt x="39" y="67"/>
                      </a:lnTo>
                      <a:lnTo>
                        <a:pt x="54" y="75"/>
                      </a:lnTo>
                      <a:lnTo>
                        <a:pt x="70" y="81"/>
                      </a:lnTo>
                      <a:lnTo>
                        <a:pt x="86" y="86"/>
                      </a:lnTo>
                      <a:lnTo>
                        <a:pt x="104" y="90"/>
                      </a:lnTo>
                      <a:lnTo>
                        <a:pt x="122" y="93"/>
                      </a:lnTo>
                      <a:lnTo>
                        <a:pt x="142" y="96"/>
                      </a:lnTo>
                      <a:lnTo>
                        <a:pt x="162" y="99"/>
                      </a:lnTo>
                      <a:lnTo>
                        <a:pt x="184" y="101"/>
                      </a:lnTo>
                      <a:lnTo>
                        <a:pt x="228" y="104"/>
                      </a:lnTo>
                      <a:lnTo>
                        <a:pt x="273" y="106"/>
                      </a:lnTo>
                      <a:lnTo>
                        <a:pt x="319" y="106"/>
                      </a:lnTo>
                      <a:lnTo>
                        <a:pt x="365" y="106"/>
                      </a:lnTo>
                      <a:lnTo>
                        <a:pt x="408" y="105"/>
                      </a:lnTo>
                      <a:lnTo>
                        <a:pt x="450" y="104"/>
                      </a:lnTo>
                      <a:lnTo>
                        <a:pt x="517" y="101"/>
                      </a:lnTo>
                      <a:lnTo>
                        <a:pt x="559" y="98"/>
                      </a:lnTo>
                      <a:lnTo>
                        <a:pt x="550" y="21"/>
                      </a:lnTo>
                      <a:close/>
                    </a:path>
                  </a:pathLst>
                </a:custGeom>
                <a:solidFill>
                  <a:srgbClr val="1F1A17"/>
                </a:solidFill>
                <a:ln w="9525">
                  <a:noFill/>
                  <a:round/>
                  <a:headEnd/>
                  <a:tailEnd/>
                </a:ln>
              </p:spPr>
              <p:txBody>
                <a:bodyPr/>
                <a:lstStyle/>
                <a:p>
                  <a:endParaRPr lang="pt-BR"/>
                </a:p>
              </p:txBody>
            </p:sp>
            <p:sp>
              <p:nvSpPr>
                <p:cNvPr id="64140" name="Freeform 1171"/>
                <p:cNvSpPr>
                  <a:spLocks/>
                </p:cNvSpPr>
                <p:nvPr/>
              </p:nvSpPr>
              <p:spPr bwMode="auto">
                <a:xfrm>
                  <a:off x="1440" y="1160"/>
                  <a:ext cx="66" cy="35"/>
                </a:xfrm>
                <a:custGeom>
                  <a:avLst/>
                  <a:gdLst>
                    <a:gd name="T0" fmla="*/ 0 w 329"/>
                    <a:gd name="T1" fmla="*/ 0 h 175"/>
                    <a:gd name="T2" fmla="*/ 0 w 329"/>
                    <a:gd name="T3" fmla="*/ 0 h 175"/>
                    <a:gd name="T4" fmla="*/ 0 w 329"/>
                    <a:gd name="T5" fmla="*/ 0 h 175"/>
                    <a:gd name="T6" fmla="*/ 0 w 329"/>
                    <a:gd name="T7" fmla="*/ 0 h 175"/>
                    <a:gd name="T8" fmla="*/ 0 w 329"/>
                    <a:gd name="T9" fmla="*/ 0 h 175"/>
                    <a:gd name="T10" fmla="*/ 0 w 329"/>
                    <a:gd name="T11" fmla="*/ 0 h 175"/>
                    <a:gd name="T12" fmla="*/ 0 w 329"/>
                    <a:gd name="T13" fmla="*/ 0 h 175"/>
                    <a:gd name="T14" fmla="*/ 0 w 329"/>
                    <a:gd name="T15" fmla="*/ 0 h 175"/>
                    <a:gd name="T16" fmla="*/ 0 w 329"/>
                    <a:gd name="T17" fmla="*/ 0 h 175"/>
                    <a:gd name="T18" fmla="*/ 0 w 329"/>
                    <a:gd name="T19" fmla="*/ 0 h 175"/>
                    <a:gd name="T20" fmla="*/ 0 w 329"/>
                    <a:gd name="T21" fmla="*/ 0 h 175"/>
                    <a:gd name="T22" fmla="*/ 0 w 329"/>
                    <a:gd name="T23" fmla="*/ 0 h 175"/>
                    <a:gd name="T24" fmla="*/ 0 w 329"/>
                    <a:gd name="T25" fmla="*/ 0 h 175"/>
                    <a:gd name="T26" fmla="*/ 0 w 329"/>
                    <a:gd name="T27" fmla="*/ 0 h 175"/>
                    <a:gd name="T28" fmla="*/ 0 w 329"/>
                    <a:gd name="T29" fmla="*/ 0 h 175"/>
                    <a:gd name="T30" fmla="*/ 0 w 329"/>
                    <a:gd name="T31" fmla="*/ 0 h 175"/>
                    <a:gd name="T32" fmla="*/ 0 w 329"/>
                    <a:gd name="T33" fmla="*/ 0 h 175"/>
                    <a:gd name="T34" fmla="*/ 0 w 329"/>
                    <a:gd name="T35" fmla="*/ 0 h 175"/>
                    <a:gd name="T36" fmla="*/ 0 w 329"/>
                    <a:gd name="T37" fmla="*/ 0 h 175"/>
                    <a:gd name="T38" fmla="*/ 0 w 329"/>
                    <a:gd name="T39" fmla="*/ 0 h 175"/>
                    <a:gd name="T40" fmla="*/ 0 w 329"/>
                    <a:gd name="T41" fmla="*/ 0 h 175"/>
                    <a:gd name="T42" fmla="*/ 0 w 329"/>
                    <a:gd name="T43" fmla="*/ 0 h 175"/>
                    <a:gd name="T44" fmla="*/ 0 w 329"/>
                    <a:gd name="T45" fmla="*/ 0 h 175"/>
                    <a:gd name="T46" fmla="*/ 0 w 329"/>
                    <a:gd name="T47" fmla="*/ 0 h 175"/>
                    <a:gd name="T48" fmla="*/ 0 w 329"/>
                    <a:gd name="T49" fmla="*/ 0 h 175"/>
                    <a:gd name="T50" fmla="*/ 0 w 329"/>
                    <a:gd name="T51" fmla="*/ 0 h 175"/>
                    <a:gd name="T52" fmla="*/ 0 w 329"/>
                    <a:gd name="T53" fmla="*/ 0 h 175"/>
                    <a:gd name="T54" fmla="*/ 0 w 329"/>
                    <a:gd name="T55" fmla="*/ 0 h 175"/>
                    <a:gd name="T56" fmla="*/ 0 w 329"/>
                    <a:gd name="T57" fmla="*/ 0 h 175"/>
                    <a:gd name="T58" fmla="*/ 0 w 329"/>
                    <a:gd name="T59" fmla="*/ 0 h 175"/>
                    <a:gd name="T60" fmla="*/ 0 w 329"/>
                    <a:gd name="T61" fmla="*/ 0 h 175"/>
                    <a:gd name="T62" fmla="*/ 0 w 329"/>
                    <a:gd name="T63" fmla="*/ 0 h 175"/>
                    <a:gd name="T64" fmla="*/ 0 w 329"/>
                    <a:gd name="T65" fmla="*/ 0 h 175"/>
                    <a:gd name="T66" fmla="*/ 0 w 329"/>
                    <a:gd name="T67" fmla="*/ 0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5"/>
                    <a:gd name="T104" fmla="*/ 329 w 329"/>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5">
                      <a:moveTo>
                        <a:pt x="4" y="79"/>
                      </a:moveTo>
                      <a:lnTo>
                        <a:pt x="4" y="79"/>
                      </a:lnTo>
                      <a:lnTo>
                        <a:pt x="27" y="78"/>
                      </a:lnTo>
                      <a:lnTo>
                        <a:pt x="50" y="78"/>
                      </a:lnTo>
                      <a:lnTo>
                        <a:pt x="71" y="79"/>
                      </a:lnTo>
                      <a:lnTo>
                        <a:pt x="90" y="79"/>
                      </a:lnTo>
                      <a:lnTo>
                        <a:pt x="107" y="81"/>
                      </a:lnTo>
                      <a:lnTo>
                        <a:pt x="125" y="83"/>
                      </a:lnTo>
                      <a:lnTo>
                        <a:pt x="141" y="85"/>
                      </a:lnTo>
                      <a:lnTo>
                        <a:pt x="155" y="87"/>
                      </a:lnTo>
                      <a:lnTo>
                        <a:pt x="169" y="90"/>
                      </a:lnTo>
                      <a:lnTo>
                        <a:pt x="181" y="93"/>
                      </a:lnTo>
                      <a:lnTo>
                        <a:pt x="192" y="96"/>
                      </a:lnTo>
                      <a:lnTo>
                        <a:pt x="202" y="99"/>
                      </a:lnTo>
                      <a:lnTo>
                        <a:pt x="212" y="103"/>
                      </a:lnTo>
                      <a:lnTo>
                        <a:pt x="218" y="106"/>
                      </a:lnTo>
                      <a:lnTo>
                        <a:pt x="225" y="109"/>
                      </a:lnTo>
                      <a:lnTo>
                        <a:pt x="231" y="113"/>
                      </a:lnTo>
                      <a:lnTo>
                        <a:pt x="236" y="116"/>
                      </a:lnTo>
                      <a:lnTo>
                        <a:pt x="239" y="118"/>
                      </a:lnTo>
                      <a:lnTo>
                        <a:pt x="241" y="121"/>
                      </a:lnTo>
                      <a:lnTo>
                        <a:pt x="242" y="122"/>
                      </a:lnTo>
                      <a:lnTo>
                        <a:pt x="244" y="123"/>
                      </a:lnTo>
                      <a:lnTo>
                        <a:pt x="244" y="121"/>
                      </a:lnTo>
                      <a:lnTo>
                        <a:pt x="242" y="118"/>
                      </a:lnTo>
                      <a:lnTo>
                        <a:pt x="242" y="114"/>
                      </a:lnTo>
                      <a:lnTo>
                        <a:pt x="245" y="110"/>
                      </a:lnTo>
                      <a:lnTo>
                        <a:pt x="247" y="105"/>
                      </a:lnTo>
                      <a:lnTo>
                        <a:pt x="250" y="102"/>
                      </a:lnTo>
                      <a:lnTo>
                        <a:pt x="254" y="100"/>
                      </a:lnTo>
                      <a:lnTo>
                        <a:pt x="256" y="99"/>
                      </a:lnTo>
                      <a:lnTo>
                        <a:pt x="257" y="98"/>
                      </a:lnTo>
                      <a:lnTo>
                        <a:pt x="266" y="175"/>
                      </a:lnTo>
                      <a:lnTo>
                        <a:pt x="277" y="173"/>
                      </a:lnTo>
                      <a:lnTo>
                        <a:pt x="288" y="170"/>
                      </a:lnTo>
                      <a:lnTo>
                        <a:pt x="300" y="165"/>
                      </a:lnTo>
                      <a:lnTo>
                        <a:pt x="310" y="158"/>
                      </a:lnTo>
                      <a:lnTo>
                        <a:pt x="318" y="150"/>
                      </a:lnTo>
                      <a:lnTo>
                        <a:pt x="325" y="139"/>
                      </a:lnTo>
                      <a:lnTo>
                        <a:pt x="328" y="127"/>
                      </a:lnTo>
                      <a:lnTo>
                        <a:pt x="329" y="115"/>
                      </a:lnTo>
                      <a:lnTo>
                        <a:pt x="327" y="105"/>
                      </a:lnTo>
                      <a:lnTo>
                        <a:pt x="324" y="95"/>
                      </a:lnTo>
                      <a:lnTo>
                        <a:pt x="319" y="86"/>
                      </a:lnTo>
                      <a:lnTo>
                        <a:pt x="313" y="78"/>
                      </a:lnTo>
                      <a:lnTo>
                        <a:pt x="307" y="69"/>
                      </a:lnTo>
                      <a:lnTo>
                        <a:pt x="298" y="62"/>
                      </a:lnTo>
                      <a:lnTo>
                        <a:pt x="290" y="56"/>
                      </a:lnTo>
                      <a:lnTo>
                        <a:pt x="281" y="50"/>
                      </a:lnTo>
                      <a:lnTo>
                        <a:pt x="271" y="44"/>
                      </a:lnTo>
                      <a:lnTo>
                        <a:pt x="260" y="38"/>
                      </a:lnTo>
                      <a:lnTo>
                        <a:pt x="247" y="33"/>
                      </a:lnTo>
                      <a:lnTo>
                        <a:pt x="234" y="28"/>
                      </a:lnTo>
                      <a:lnTo>
                        <a:pt x="221" y="24"/>
                      </a:lnTo>
                      <a:lnTo>
                        <a:pt x="206" y="19"/>
                      </a:lnTo>
                      <a:lnTo>
                        <a:pt x="190" y="15"/>
                      </a:lnTo>
                      <a:lnTo>
                        <a:pt x="174" y="12"/>
                      </a:lnTo>
                      <a:lnTo>
                        <a:pt x="155" y="9"/>
                      </a:lnTo>
                      <a:lnTo>
                        <a:pt x="136" y="6"/>
                      </a:lnTo>
                      <a:lnTo>
                        <a:pt x="117" y="3"/>
                      </a:lnTo>
                      <a:lnTo>
                        <a:pt x="95" y="2"/>
                      </a:lnTo>
                      <a:lnTo>
                        <a:pt x="73" y="1"/>
                      </a:lnTo>
                      <a:lnTo>
                        <a:pt x="50" y="0"/>
                      </a:lnTo>
                      <a:lnTo>
                        <a:pt x="25" y="1"/>
                      </a:lnTo>
                      <a:lnTo>
                        <a:pt x="0" y="2"/>
                      </a:lnTo>
                      <a:lnTo>
                        <a:pt x="4" y="79"/>
                      </a:lnTo>
                      <a:close/>
                    </a:path>
                  </a:pathLst>
                </a:custGeom>
                <a:solidFill>
                  <a:srgbClr val="1F1A17"/>
                </a:solidFill>
                <a:ln w="9525">
                  <a:noFill/>
                  <a:round/>
                  <a:headEnd/>
                  <a:tailEnd/>
                </a:ln>
              </p:spPr>
              <p:txBody>
                <a:bodyPr/>
                <a:lstStyle/>
                <a:p>
                  <a:endParaRPr lang="pt-BR"/>
                </a:p>
              </p:txBody>
            </p:sp>
            <p:sp>
              <p:nvSpPr>
                <p:cNvPr id="64141" name="Freeform 1172"/>
                <p:cNvSpPr>
                  <a:spLocks/>
                </p:cNvSpPr>
                <p:nvPr/>
              </p:nvSpPr>
              <p:spPr bwMode="auto">
                <a:xfrm>
                  <a:off x="1383" y="1160"/>
                  <a:ext cx="58" cy="62"/>
                </a:xfrm>
                <a:custGeom>
                  <a:avLst/>
                  <a:gdLst>
                    <a:gd name="T0" fmla="*/ 0 w 289"/>
                    <a:gd name="T1" fmla="*/ 0 h 307"/>
                    <a:gd name="T2" fmla="*/ 0 w 289"/>
                    <a:gd name="T3" fmla="*/ 0 h 307"/>
                    <a:gd name="T4" fmla="*/ 0 w 289"/>
                    <a:gd name="T5" fmla="*/ 0 h 307"/>
                    <a:gd name="T6" fmla="*/ 0 w 289"/>
                    <a:gd name="T7" fmla="*/ 0 h 307"/>
                    <a:gd name="T8" fmla="*/ 0 w 289"/>
                    <a:gd name="T9" fmla="*/ 0 h 307"/>
                    <a:gd name="T10" fmla="*/ 0 w 289"/>
                    <a:gd name="T11" fmla="*/ 0 h 307"/>
                    <a:gd name="T12" fmla="*/ 0 w 289"/>
                    <a:gd name="T13" fmla="*/ 0 h 307"/>
                    <a:gd name="T14" fmla="*/ 0 w 289"/>
                    <a:gd name="T15" fmla="*/ 0 h 307"/>
                    <a:gd name="T16" fmla="*/ 0 w 289"/>
                    <a:gd name="T17" fmla="*/ 0 h 307"/>
                    <a:gd name="T18" fmla="*/ 0 w 289"/>
                    <a:gd name="T19" fmla="*/ 0 h 307"/>
                    <a:gd name="T20" fmla="*/ 0 w 289"/>
                    <a:gd name="T21" fmla="*/ 0 h 307"/>
                    <a:gd name="T22" fmla="*/ 0 w 289"/>
                    <a:gd name="T23" fmla="*/ 0 h 307"/>
                    <a:gd name="T24" fmla="*/ 0 w 289"/>
                    <a:gd name="T25" fmla="*/ 0 h 307"/>
                    <a:gd name="T26" fmla="*/ 0 w 289"/>
                    <a:gd name="T27" fmla="*/ 0 h 307"/>
                    <a:gd name="T28" fmla="*/ 0 w 289"/>
                    <a:gd name="T29" fmla="*/ 0 h 307"/>
                    <a:gd name="T30" fmla="*/ 0 w 289"/>
                    <a:gd name="T31" fmla="*/ 0 h 307"/>
                    <a:gd name="T32" fmla="*/ 0 w 289"/>
                    <a:gd name="T33" fmla="*/ 0 h 307"/>
                    <a:gd name="T34" fmla="*/ 0 w 289"/>
                    <a:gd name="T35" fmla="*/ 0 h 307"/>
                    <a:gd name="T36" fmla="*/ 0 w 289"/>
                    <a:gd name="T37" fmla="*/ 0 h 307"/>
                    <a:gd name="T38" fmla="*/ 0 w 289"/>
                    <a:gd name="T39" fmla="*/ 0 h 307"/>
                    <a:gd name="T40" fmla="*/ 0 w 289"/>
                    <a:gd name="T41" fmla="*/ 0 h 307"/>
                    <a:gd name="T42" fmla="*/ 0 w 289"/>
                    <a:gd name="T43" fmla="*/ 0 h 307"/>
                    <a:gd name="T44" fmla="*/ 0 w 289"/>
                    <a:gd name="T45" fmla="*/ 0 h 307"/>
                    <a:gd name="T46" fmla="*/ 0 w 289"/>
                    <a:gd name="T47" fmla="*/ 0 h 307"/>
                    <a:gd name="T48" fmla="*/ 0 w 289"/>
                    <a:gd name="T49" fmla="*/ 0 h 307"/>
                    <a:gd name="T50" fmla="*/ 0 w 289"/>
                    <a:gd name="T51" fmla="*/ 0 h 307"/>
                    <a:gd name="T52" fmla="*/ 0 w 289"/>
                    <a:gd name="T53" fmla="*/ 0 h 307"/>
                    <a:gd name="T54" fmla="*/ 0 w 289"/>
                    <a:gd name="T55" fmla="*/ 0 h 307"/>
                    <a:gd name="T56" fmla="*/ 0 w 289"/>
                    <a:gd name="T57" fmla="*/ 0 h 307"/>
                    <a:gd name="T58" fmla="*/ 0 w 289"/>
                    <a:gd name="T59" fmla="*/ 0 h 307"/>
                    <a:gd name="T60" fmla="*/ 0 w 289"/>
                    <a:gd name="T61" fmla="*/ 0 h 307"/>
                    <a:gd name="T62" fmla="*/ 0 w 289"/>
                    <a:gd name="T63" fmla="*/ 0 h 307"/>
                    <a:gd name="T64" fmla="*/ 0 w 289"/>
                    <a:gd name="T65" fmla="*/ 0 h 307"/>
                    <a:gd name="T66" fmla="*/ 0 w 289"/>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7"/>
                    <a:gd name="T104" fmla="*/ 289 w 28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7">
                      <a:moveTo>
                        <a:pt x="272" y="230"/>
                      </a:moveTo>
                      <a:lnTo>
                        <a:pt x="272" y="230"/>
                      </a:lnTo>
                      <a:lnTo>
                        <a:pt x="241" y="230"/>
                      </a:lnTo>
                      <a:lnTo>
                        <a:pt x="214" y="229"/>
                      </a:lnTo>
                      <a:lnTo>
                        <a:pt x="190" y="227"/>
                      </a:lnTo>
                      <a:lnTo>
                        <a:pt x="167" y="224"/>
                      </a:lnTo>
                      <a:lnTo>
                        <a:pt x="149" y="220"/>
                      </a:lnTo>
                      <a:lnTo>
                        <a:pt x="133" y="215"/>
                      </a:lnTo>
                      <a:lnTo>
                        <a:pt x="119" y="210"/>
                      </a:lnTo>
                      <a:lnTo>
                        <a:pt x="109" y="205"/>
                      </a:lnTo>
                      <a:lnTo>
                        <a:pt x="101" y="200"/>
                      </a:lnTo>
                      <a:lnTo>
                        <a:pt x="95" y="195"/>
                      </a:lnTo>
                      <a:lnTo>
                        <a:pt x="90" y="190"/>
                      </a:lnTo>
                      <a:lnTo>
                        <a:pt x="88" y="186"/>
                      </a:lnTo>
                      <a:lnTo>
                        <a:pt x="87" y="182"/>
                      </a:lnTo>
                      <a:lnTo>
                        <a:pt x="86" y="179"/>
                      </a:lnTo>
                      <a:lnTo>
                        <a:pt x="86" y="174"/>
                      </a:lnTo>
                      <a:lnTo>
                        <a:pt x="87" y="170"/>
                      </a:lnTo>
                      <a:lnTo>
                        <a:pt x="89" y="164"/>
                      </a:lnTo>
                      <a:lnTo>
                        <a:pt x="93" y="158"/>
                      </a:lnTo>
                      <a:lnTo>
                        <a:pt x="97" y="151"/>
                      </a:lnTo>
                      <a:lnTo>
                        <a:pt x="104" y="144"/>
                      </a:lnTo>
                      <a:lnTo>
                        <a:pt x="111" y="136"/>
                      </a:lnTo>
                      <a:lnTo>
                        <a:pt x="121" y="128"/>
                      </a:lnTo>
                      <a:lnTo>
                        <a:pt x="132" y="121"/>
                      </a:lnTo>
                      <a:lnTo>
                        <a:pt x="144" y="113"/>
                      </a:lnTo>
                      <a:lnTo>
                        <a:pt x="158" y="107"/>
                      </a:lnTo>
                      <a:lnTo>
                        <a:pt x="174" y="100"/>
                      </a:lnTo>
                      <a:lnTo>
                        <a:pt x="190" y="95"/>
                      </a:lnTo>
                      <a:lnTo>
                        <a:pt x="207" y="89"/>
                      </a:lnTo>
                      <a:lnTo>
                        <a:pt x="227" y="85"/>
                      </a:lnTo>
                      <a:lnTo>
                        <a:pt x="246" y="82"/>
                      </a:lnTo>
                      <a:lnTo>
                        <a:pt x="268" y="79"/>
                      </a:lnTo>
                      <a:lnTo>
                        <a:pt x="289" y="77"/>
                      </a:lnTo>
                      <a:lnTo>
                        <a:pt x="285" y="0"/>
                      </a:lnTo>
                      <a:lnTo>
                        <a:pt x="257" y="2"/>
                      </a:lnTo>
                      <a:lnTo>
                        <a:pt x="232" y="5"/>
                      </a:lnTo>
                      <a:lnTo>
                        <a:pt x="207" y="10"/>
                      </a:lnTo>
                      <a:lnTo>
                        <a:pt x="183" y="16"/>
                      </a:lnTo>
                      <a:lnTo>
                        <a:pt x="160" y="22"/>
                      </a:lnTo>
                      <a:lnTo>
                        <a:pt x="138" y="30"/>
                      </a:lnTo>
                      <a:lnTo>
                        <a:pt x="119" y="38"/>
                      </a:lnTo>
                      <a:lnTo>
                        <a:pt x="100" y="48"/>
                      </a:lnTo>
                      <a:lnTo>
                        <a:pt x="81" y="58"/>
                      </a:lnTo>
                      <a:lnTo>
                        <a:pt x="65" y="70"/>
                      </a:lnTo>
                      <a:lnTo>
                        <a:pt x="50" y="82"/>
                      </a:lnTo>
                      <a:lnTo>
                        <a:pt x="38" y="94"/>
                      </a:lnTo>
                      <a:lnTo>
                        <a:pt x="26" y="107"/>
                      </a:lnTo>
                      <a:lnTo>
                        <a:pt x="16" y="121"/>
                      </a:lnTo>
                      <a:lnTo>
                        <a:pt x="8" y="137"/>
                      </a:lnTo>
                      <a:lnTo>
                        <a:pt x="2" y="152"/>
                      </a:lnTo>
                      <a:lnTo>
                        <a:pt x="0" y="168"/>
                      </a:lnTo>
                      <a:lnTo>
                        <a:pt x="0" y="185"/>
                      </a:lnTo>
                      <a:lnTo>
                        <a:pt x="2" y="202"/>
                      </a:lnTo>
                      <a:lnTo>
                        <a:pt x="9" y="218"/>
                      </a:lnTo>
                      <a:lnTo>
                        <a:pt x="18" y="233"/>
                      </a:lnTo>
                      <a:lnTo>
                        <a:pt x="31" y="247"/>
                      </a:lnTo>
                      <a:lnTo>
                        <a:pt x="46" y="260"/>
                      </a:lnTo>
                      <a:lnTo>
                        <a:pt x="63" y="270"/>
                      </a:lnTo>
                      <a:lnTo>
                        <a:pt x="81" y="279"/>
                      </a:lnTo>
                      <a:lnTo>
                        <a:pt x="103" y="287"/>
                      </a:lnTo>
                      <a:lnTo>
                        <a:pt x="126" y="294"/>
                      </a:lnTo>
                      <a:lnTo>
                        <a:pt x="151" y="299"/>
                      </a:lnTo>
                      <a:lnTo>
                        <a:pt x="177" y="303"/>
                      </a:lnTo>
                      <a:lnTo>
                        <a:pt x="207" y="306"/>
                      </a:lnTo>
                      <a:lnTo>
                        <a:pt x="239" y="307"/>
                      </a:lnTo>
                      <a:lnTo>
                        <a:pt x="273" y="307"/>
                      </a:lnTo>
                      <a:lnTo>
                        <a:pt x="272" y="230"/>
                      </a:lnTo>
                      <a:close/>
                    </a:path>
                  </a:pathLst>
                </a:custGeom>
                <a:solidFill>
                  <a:srgbClr val="1F1A17"/>
                </a:solidFill>
                <a:ln w="9525">
                  <a:noFill/>
                  <a:round/>
                  <a:headEnd/>
                  <a:tailEnd/>
                </a:ln>
              </p:spPr>
              <p:txBody>
                <a:bodyPr/>
                <a:lstStyle/>
                <a:p>
                  <a:endParaRPr lang="pt-BR"/>
                </a:p>
              </p:txBody>
            </p:sp>
            <p:sp>
              <p:nvSpPr>
                <p:cNvPr id="64142" name="Freeform 1173"/>
                <p:cNvSpPr>
                  <a:spLocks/>
                </p:cNvSpPr>
                <p:nvPr/>
              </p:nvSpPr>
              <p:spPr bwMode="auto">
                <a:xfrm>
                  <a:off x="1437" y="1188"/>
                  <a:ext cx="65" cy="34"/>
                </a:xfrm>
                <a:custGeom>
                  <a:avLst/>
                  <a:gdLst>
                    <a:gd name="T0" fmla="*/ 0 w 324"/>
                    <a:gd name="T1" fmla="*/ 0 h 166"/>
                    <a:gd name="T2" fmla="*/ 0 w 324"/>
                    <a:gd name="T3" fmla="*/ 0 h 166"/>
                    <a:gd name="T4" fmla="*/ 0 w 324"/>
                    <a:gd name="T5" fmla="*/ 0 h 166"/>
                    <a:gd name="T6" fmla="*/ 0 w 324"/>
                    <a:gd name="T7" fmla="*/ 0 h 166"/>
                    <a:gd name="T8" fmla="*/ 0 w 324"/>
                    <a:gd name="T9" fmla="*/ 0 h 166"/>
                    <a:gd name="T10" fmla="*/ 0 w 324"/>
                    <a:gd name="T11" fmla="*/ 0 h 166"/>
                    <a:gd name="T12" fmla="*/ 0 w 324"/>
                    <a:gd name="T13" fmla="*/ 0 h 166"/>
                    <a:gd name="T14" fmla="*/ 0 w 324"/>
                    <a:gd name="T15" fmla="*/ 0 h 166"/>
                    <a:gd name="T16" fmla="*/ 0 w 324"/>
                    <a:gd name="T17" fmla="*/ 0 h 166"/>
                    <a:gd name="T18" fmla="*/ 0 w 324"/>
                    <a:gd name="T19" fmla="*/ 0 h 166"/>
                    <a:gd name="T20" fmla="*/ 0 w 324"/>
                    <a:gd name="T21" fmla="*/ 0 h 166"/>
                    <a:gd name="T22" fmla="*/ 0 w 324"/>
                    <a:gd name="T23" fmla="*/ 0 h 166"/>
                    <a:gd name="T24" fmla="*/ 0 w 324"/>
                    <a:gd name="T25" fmla="*/ 0 h 166"/>
                    <a:gd name="T26" fmla="*/ 0 w 324"/>
                    <a:gd name="T27" fmla="*/ 0 h 166"/>
                    <a:gd name="T28" fmla="*/ 0 w 324"/>
                    <a:gd name="T29" fmla="*/ 0 h 166"/>
                    <a:gd name="T30" fmla="*/ 0 w 324"/>
                    <a:gd name="T31" fmla="*/ 0 h 166"/>
                    <a:gd name="T32" fmla="*/ 0 w 324"/>
                    <a:gd name="T33" fmla="*/ 0 h 166"/>
                    <a:gd name="T34" fmla="*/ 0 w 324"/>
                    <a:gd name="T35" fmla="*/ 0 h 166"/>
                    <a:gd name="T36" fmla="*/ 0 w 324"/>
                    <a:gd name="T37" fmla="*/ 0 h 166"/>
                    <a:gd name="T38" fmla="*/ 0 w 324"/>
                    <a:gd name="T39" fmla="*/ 0 h 166"/>
                    <a:gd name="T40" fmla="*/ 0 w 324"/>
                    <a:gd name="T41" fmla="*/ 0 h 166"/>
                    <a:gd name="T42" fmla="*/ 0 w 324"/>
                    <a:gd name="T43" fmla="*/ 0 h 166"/>
                    <a:gd name="T44" fmla="*/ 0 w 324"/>
                    <a:gd name="T45" fmla="*/ 0 h 166"/>
                    <a:gd name="T46" fmla="*/ 0 w 324"/>
                    <a:gd name="T47" fmla="*/ 0 h 166"/>
                    <a:gd name="T48" fmla="*/ 0 w 324"/>
                    <a:gd name="T49" fmla="*/ 0 h 166"/>
                    <a:gd name="T50" fmla="*/ 0 w 324"/>
                    <a:gd name="T51" fmla="*/ 0 h 166"/>
                    <a:gd name="T52" fmla="*/ 0 w 324"/>
                    <a:gd name="T53" fmla="*/ 0 h 166"/>
                    <a:gd name="T54" fmla="*/ 0 w 324"/>
                    <a:gd name="T55" fmla="*/ 0 h 166"/>
                    <a:gd name="T56" fmla="*/ 0 w 324"/>
                    <a:gd name="T57" fmla="*/ 0 h 166"/>
                    <a:gd name="T58" fmla="*/ 0 w 324"/>
                    <a:gd name="T59" fmla="*/ 0 h 166"/>
                    <a:gd name="T60" fmla="*/ 0 w 324"/>
                    <a:gd name="T61" fmla="*/ 0 h 166"/>
                    <a:gd name="T62" fmla="*/ 0 w 324"/>
                    <a:gd name="T63" fmla="*/ 0 h 166"/>
                    <a:gd name="T64" fmla="*/ 0 w 324"/>
                    <a:gd name="T65" fmla="*/ 0 h 166"/>
                    <a:gd name="T66" fmla="*/ 0 w 324"/>
                    <a:gd name="T67" fmla="*/ 0 h 166"/>
                    <a:gd name="T68" fmla="*/ 0 w 324"/>
                    <a:gd name="T69" fmla="*/ 0 h 166"/>
                    <a:gd name="T70" fmla="*/ 0 w 324"/>
                    <a:gd name="T71" fmla="*/ 0 h 166"/>
                    <a:gd name="T72" fmla="*/ 0 w 324"/>
                    <a:gd name="T73" fmla="*/ 0 h 166"/>
                    <a:gd name="T74" fmla="*/ 0 w 324"/>
                    <a:gd name="T75" fmla="*/ 0 h 166"/>
                    <a:gd name="T76" fmla="*/ 0 w 324"/>
                    <a:gd name="T77" fmla="*/ 0 h 166"/>
                    <a:gd name="T78" fmla="*/ 0 w 324"/>
                    <a:gd name="T79" fmla="*/ 0 h 166"/>
                    <a:gd name="T80" fmla="*/ 0 w 324"/>
                    <a:gd name="T81" fmla="*/ 0 h 166"/>
                    <a:gd name="T82" fmla="*/ 0 w 324"/>
                    <a:gd name="T83" fmla="*/ 0 h 166"/>
                    <a:gd name="T84" fmla="*/ 0 w 324"/>
                    <a:gd name="T85" fmla="*/ 0 h 166"/>
                    <a:gd name="T86" fmla="*/ 0 w 324"/>
                    <a:gd name="T87" fmla="*/ 0 h 166"/>
                    <a:gd name="T88" fmla="*/ 0 w 324"/>
                    <a:gd name="T89" fmla="*/ 0 h 166"/>
                    <a:gd name="T90" fmla="*/ 0 w 324"/>
                    <a:gd name="T91" fmla="*/ 0 h 166"/>
                    <a:gd name="T92" fmla="*/ 0 w 324"/>
                    <a:gd name="T93" fmla="*/ 0 h 166"/>
                    <a:gd name="T94" fmla="*/ 0 w 324"/>
                    <a:gd name="T95" fmla="*/ 0 h 166"/>
                    <a:gd name="T96" fmla="*/ 0 w 324"/>
                    <a:gd name="T97" fmla="*/ 0 h 166"/>
                    <a:gd name="T98" fmla="*/ 0 w 324"/>
                    <a:gd name="T99" fmla="*/ 0 h 166"/>
                    <a:gd name="T100" fmla="*/ 0 w 324"/>
                    <a:gd name="T101" fmla="*/ 0 h 166"/>
                    <a:gd name="T102" fmla="*/ 0 w 324"/>
                    <a:gd name="T103" fmla="*/ 0 h 166"/>
                    <a:gd name="T104" fmla="*/ 0 w 324"/>
                    <a:gd name="T105" fmla="*/ 0 h 166"/>
                    <a:gd name="T106" fmla="*/ 0 w 324"/>
                    <a:gd name="T107" fmla="*/ 0 h 166"/>
                    <a:gd name="T108" fmla="*/ 0 w 324"/>
                    <a:gd name="T109" fmla="*/ 0 h 166"/>
                    <a:gd name="T110" fmla="*/ 0 w 324"/>
                    <a:gd name="T111" fmla="*/ 0 h 166"/>
                    <a:gd name="T112" fmla="*/ 0 w 324"/>
                    <a:gd name="T113" fmla="*/ 0 h 166"/>
                    <a:gd name="T114" fmla="*/ 0 w 324"/>
                    <a:gd name="T115" fmla="*/ 0 h 166"/>
                    <a:gd name="T116" fmla="*/ 0 w 324"/>
                    <a:gd name="T117" fmla="*/ 0 h 166"/>
                    <a:gd name="T118" fmla="*/ 0 w 324"/>
                    <a:gd name="T119" fmla="*/ 0 h 166"/>
                    <a:gd name="T120" fmla="*/ 0 w 324"/>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6"/>
                    <a:gd name="T185" fmla="*/ 324 w 32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6">
                      <a:moveTo>
                        <a:pt x="37" y="77"/>
                      </a:moveTo>
                      <a:lnTo>
                        <a:pt x="37" y="77"/>
                      </a:lnTo>
                      <a:lnTo>
                        <a:pt x="94" y="78"/>
                      </a:lnTo>
                      <a:lnTo>
                        <a:pt x="144" y="80"/>
                      </a:lnTo>
                      <a:lnTo>
                        <a:pt x="165" y="82"/>
                      </a:lnTo>
                      <a:lnTo>
                        <a:pt x="185" y="84"/>
                      </a:lnTo>
                      <a:lnTo>
                        <a:pt x="201" y="86"/>
                      </a:lnTo>
                      <a:lnTo>
                        <a:pt x="215" y="89"/>
                      </a:lnTo>
                      <a:lnTo>
                        <a:pt x="228" y="92"/>
                      </a:lnTo>
                      <a:lnTo>
                        <a:pt x="237" y="94"/>
                      </a:lnTo>
                      <a:lnTo>
                        <a:pt x="244" y="96"/>
                      </a:lnTo>
                      <a:lnTo>
                        <a:pt x="247" y="98"/>
                      </a:lnTo>
                      <a:lnTo>
                        <a:pt x="246" y="97"/>
                      </a:lnTo>
                      <a:lnTo>
                        <a:pt x="243" y="94"/>
                      </a:lnTo>
                      <a:lnTo>
                        <a:pt x="238" y="84"/>
                      </a:lnTo>
                      <a:lnTo>
                        <a:pt x="239" y="71"/>
                      </a:lnTo>
                      <a:lnTo>
                        <a:pt x="243" y="63"/>
                      </a:lnTo>
                      <a:lnTo>
                        <a:pt x="246" y="60"/>
                      </a:lnTo>
                      <a:lnTo>
                        <a:pt x="245" y="60"/>
                      </a:lnTo>
                      <a:lnTo>
                        <a:pt x="242" y="62"/>
                      </a:lnTo>
                      <a:lnTo>
                        <a:pt x="235" y="65"/>
                      </a:lnTo>
                      <a:lnTo>
                        <a:pt x="225" y="68"/>
                      </a:lnTo>
                      <a:lnTo>
                        <a:pt x="212" y="71"/>
                      </a:lnTo>
                      <a:lnTo>
                        <a:pt x="197" y="74"/>
                      </a:lnTo>
                      <a:lnTo>
                        <a:pt x="180" y="77"/>
                      </a:lnTo>
                      <a:lnTo>
                        <a:pt x="160" y="79"/>
                      </a:lnTo>
                      <a:lnTo>
                        <a:pt x="139" y="82"/>
                      </a:lnTo>
                      <a:lnTo>
                        <a:pt x="116" y="84"/>
                      </a:lnTo>
                      <a:lnTo>
                        <a:pt x="62" y="87"/>
                      </a:lnTo>
                      <a:lnTo>
                        <a:pt x="0" y="89"/>
                      </a:lnTo>
                      <a:lnTo>
                        <a:pt x="1" y="166"/>
                      </a:lnTo>
                      <a:lnTo>
                        <a:pt x="67" y="164"/>
                      </a:lnTo>
                      <a:lnTo>
                        <a:pt x="123" y="160"/>
                      </a:lnTo>
                      <a:lnTo>
                        <a:pt x="149" y="158"/>
                      </a:lnTo>
                      <a:lnTo>
                        <a:pt x="173" y="155"/>
                      </a:lnTo>
                      <a:lnTo>
                        <a:pt x="195" y="152"/>
                      </a:lnTo>
                      <a:lnTo>
                        <a:pt x="215" y="149"/>
                      </a:lnTo>
                      <a:lnTo>
                        <a:pt x="233" y="145"/>
                      </a:lnTo>
                      <a:lnTo>
                        <a:pt x="250" y="141"/>
                      </a:lnTo>
                      <a:lnTo>
                        <a:pt x="265" y="137"/>
                      </a:lnTo>
                      <a:lnTo>
                        <a:pt x="278" y="132"/>
                      </a:lnTo>
                      <a:lnTo>
                        <a:pt x="291" y="126"/>
                      </a:lnTo>
                      <a:lnTo>
                        <a:pt x="302" y="118"/>
                      </a:lnTo>
                      <a:lnTo>
                        <a:pt x="314" y="107"/>
                      </a:lnTo>
                      <a:lnTo>
                        <a:pt x="323" y="90"/>
                      </a:lnTo>
                      <a:lnTo>
                        <a:pt x="324" y="70"/>
                      </a:lnTo>
                      <a:lnTo>
                        <a:pt x="315" y="51"/>
                      </a:lnTo>
                      <a:lnTo>
                        <a:pt x="303" y="40"/>
                      </a:lnTo>
                      <a:lnTo>
                        <a:pt x="291" y="32"/>
                      </a:lnTo>
                      <a:lnTo>
                        <a:pt x="278" y="26"/>
                      </a:lnTo>
                      <a:lnTo>
                        <a:pt x="265" y="21"/>
                      </a:lnTo>
                      <a:lnTo>
                        <a:pt x="250" y="17"/>
                      </a:lnTo>
                      <a:lnTo>
                        <a:pt x="234" y="14"/>
                      </a:lnTo>
                      <a:lnTo>
                        <a:pt x="215" y="11"/>
                      </a:lnTo>
                      <a:lnTo>
                        <a:pt x="196" y="8"/>
                      </a:lnTo>
                      <a:lnTo>
                        <a:pt x="174" y="6"/>
                      </a:lnTo>
                      <a:lnTo>
                        <a:pt x="150" y="4"/>
                      </a:lnTo>
                      <a:lnTo>
                        <a:pt x="98" y="1"/>
                      </a:lnTo>
                      <a:lnTo>
                        <a:pt x="37" y="0"/>
                      </a:lnTo>
                      <a:lnTo>
                        <a:pt x="37" y="77"/>
                      </a:lnTo>
                      <a:close/>
                    </a:path>
                  </a:pathLst>
                </a:custGeom>
                <a:solidFill>
                  <a:srgbClr val="1F1A17"/>
                </a:solidFill>
                <a:ln w="9525">
                  <a:noFill/>
                  <a:round/>
                  <a:headEnd/>
                  <a:tailEnd/>
                </a:ln>
              </p:spPr>
              <p:txBody>
                <a:bodyPr/>
                <a:lstStyle/>
                <a:p>
                  <a:endParaRPr lang="pt-BR"/>
                </a:p>
              </p:txBody>
            </p:sp>
            <p:sp>
              <p:nvSpPr>
                <p:cNvPr id="64143" name="Freeform 1174"/>
                <p:cNvSpPr>
                  <a:spLocks/>
                </p:cNvSpPr>
                <p:nvPr/>
              </p:nvSpPr>
              <p:spPr bwMode="auto">
                <a:xfrm>
                  <a:off x="1381" y="1188"/>
                  <a:ext cx="64" cy="59"/>
                </a:xfrm>
                <a:custGeom>
                  <a:avLst/>
                  <a:gdLst>
                    <a:gd name="T0" fmla="*/ 0 w 320"/>
                    <a:gd name="T1" fmla="*/ 0 h 294"/>
                    <a:gd name="T2" fmla="*/ 0 w 320"/>
                    <a:gd name="T3" fmla="*/ 0 h 294"/>
                    <a:gd name="T4" fmla="*/ 0 w 320"/>
                    <a:gd name="T5" fmla="*/ 0 h 294"/>
                    <a:gd name="T6" fmla="*/ 0 w 320"/>
                    <a:gd name="T7" fmla="*/ 0 h 294"/>
                    <a:gd name="T8" fmla="*/ 0 w 320"/>
                    <a:gd name="T9" fmla="*/ 0 h 294"/>
                    <a:gd name="T10" fmla="*/ 0 w 320"/>
                    <a:gd name="T11" fmla="*/ 0 h 294"/>
                    <a:gd name="T12" fmla="*/ 0 w 320"/>
                    <a:gd name="T13" fmla="*/ 0 h 294"/>
                    <a:gd name="T14" fmla="*/ 0 w 320"/>
                    <a:gd name="T15" fmla="*/ 0 h 294"/>
                    <a:gd name="T16" fmla="*/ 0 w 320"/>
                    <a:gd name="T17" fmla="*/ 0 h 294"/>
                    <a:gd name="T18" fmla="*/ 0 w 320"/>
                    <a:gd name="T19" fmla="*/ 0 h 294"/>
                    <a:gd name="T20" fmla="*/ 0 w 320"/>
                    <a:gd name="T21" fmla="*/ 0 h 294"/>
                    <a:gd name="T22" fmla="*/ 0 w 320"/>
                    <a:gd name="T23" fmla="*/ 0 h 294"/>
                    <a:gd name="T24" fmla="*/ 0 w 320"/>
                    <a:gd name="T25" fmla="*/ 0 h 294"/>
                    <a:gd name="T26" fmla="*/ 0 w 320"/>
                    <a:gd name="T27" fmla="*/ 0 h 294"/>
                    <a:gd name="T28" fmla="*/ 0 w 320"/>
                    <a:gd name="T29" fmla="*/ 0 h 294"/>
                    <a:gd name="T30" fmla="*/ 0 w 320"/>
                    <a:gd name="T31" fmla="*/ 0 h 294"/>
                    <a:gd name="T32" fmla="*/ 0 w 320"/>
                    <a:gd name="T33" fmla="*/ 0 h 294"/>
                    <a:gd name="T34" fmla="*/ 0 w 320"/>
                    <a:gd name="T35" fmla="*/ 0 h 294"/>
                    <a:gd name="T36" fmla="*/ 0 w 320"/>
                    <a:gd name="T37" fmla="*/ 0 h 294"/>
                    <a:gd name="T38" fmla="*/ 0 w 320"/>
                    <a:gd name="T39" fmla="*/ 0 h 294"/>
                    <a:gd name="T40" fmla="*/ 0 w 320"/>
                    <a:gd name="T41" fmla="*/ 0 h 294"/>
                    <a:gd name="T42" fmla="*/ 0 w 320"/>
                    <a:gd name="T43" fmla="*/ 0 h 294"/>
                    <a:gd name="T44" fmla="*/ 0 w 320"/>
                    <a:gd name="T45" fmla="*/ 0 h 294"/>
                    <a:gd name="T46" fmla="*/ 0 w 320"/>
                    <a:gd name="T47" fmla="*/ 0 h 294"/>
                    <a:gd name="T48" fmla="*/ 0 w 320"/>
                    <a:gd name="T49" fmla="*/ 0 h 294"/>
                    <a:gd name="T50" fmla="*/ 0 w 320"/>
                    <a:gd name="T51" fmla="*/ 0 h 294"/>
                    <a:gd name="T52" fmla="*/ 0 w 320"/>
                    <a:gd name="T53" fmla="*/ 0 h 294"/>
                    <a:gd name="T54" fmla="*/ 0 w 320"/>
                    <a:gd name="T55" fmla="*/ 0 h 294"/>
                    <a:gd name="T56" fmla="*/ 0 w 320"/>
                    <a:gd name="T57" fmla="*/ 0 h 294"/>
                    <a:gd name="T58" fmla="*/ 0 w 320"/>
                    <a:gd name="T59" fmla="*/ 0 h 294"/>
                    <a:gd name="T60" fmla="*/ 0 w 320"/>
                    <a:gd name="T61" fmla="*/ 0 h 294"/>
                    <a:gd name="T62" fmla="*/ 0 w 320"/>
                    <a:gd name="T63" fmla="*/ 0 h 294"/>
                    <a:gd name="T64" fmla="*/ 0 w 320"/>
                    <a:gd name="T65" fmla="*/ 0 h 294"/>
                    <a:gd name="T66" fmla="*/ 0 w 320"/>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4"/>
                    <a:gd name="T104" fmla="*/ 320 w 320"/>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4">
                      <a:moveTo>
                        <a:pt x="318" y="217"/>
                      </a:moveTo>
                      <a:lnTo>
                        <a:pt x="318" y="217"/>
                      </a:lnTo>
                      <a:lnTo>
                        <a:pt x="283" y="217"/>
                      </a:lnTo>
                      <a:lnTo>
                        <a:pt x="253" y="216"/>
                      </a:lnTo>
                      <a:lnTo>
                        <a:pt x="224" y="214"/>
                      </a:lnTo>
                      <a:lnTo>
                        <a:pt x="199" y="210"/>
                      </a:lnTo>
                      <a:lnTo>
                        <a:pt x="176" y="206"/>
                      </a:lnTo>
                      <a:lnTo>
                        <a:pt x="155" y="202"/>
                      </a:lnTo>
                      <a:lnTo>
                        <a:pt x="138" y="196"/>
                      </a:lnTo>
                      <a:lnTo>
                        <a:pt x="123" y="191"/>
                      </a:lnTo>
                      <a:lnTo>
                        <a:pt x="112" y="185"/>
                      </a:lnTo>
                      <a:lnTo>
                        <a:pt x="103" y="179"/>
                      </a:lnTo>
                      <a:lnTo>
                        <a:pt x="96" y="172"/>
                      </a:lnTo>
                      <a:lnTo>
                        <a:pt x="91" y="168"/>
                      </a:lnTo>
                      <a:lnTo>
                        <a:pt x="88" y="163"/>
                      </a:lnTo>
                      <a:lnTo>
                        <a:pt x="87" y="160"/>
                      </a:lnTo>
                      <a:lnTo>
                        <a:pt x="87" y="157"/>
                      </a:lnTo>
                      <a:lnTo>
                        <a:pt x="87" y="154"/>
                      </a:lnTo>
                      <a:lnTo>
                        <a:pt x="87" y="150"/>
                      </a:lnTo>
                      <a:lnTo>
                        <a:pt x="89" y="146"/>
                      </a:lnTo>
                      <a:lnTo>
                        <a:pt x="92" y="141"/>
                      </a:lnTo>
                      <a:lnTo>
                        <a:pt x="98" y="134"/>
                      </a:lnTo>
                      <a:lnTo>
                        <a:pt x="105" y="128"/>
                      </a:lnTo>
                      <a:lnTo>
                        <a:pt x="114" y="121"/>
                      </a:lnTo>
                      <a:lnTo>
                        <a:pt x="126" y="114"/>
                      </a:lnTo>
                      <a:lnTo>
                        <a:pt x="139" y="107"/>
                      </a:lnTo>
                      <a:lnTo>
                        <a:pt x="155" y="101"/>
                      </a:lnTo>
                      <a:lnTo>
                        <a:pt x="172" y="95"/>
                      </a:lnTo>
                      <a:lnTo>
                        <a:pt x="193" y="90"/>
                      </a:lnTo>
                      <a:lnTo>
                        <a:pt x="214" y="86"/>
                      </a:lnTo>
                      <a:lnTo>
                        <a:pt x="238" y="82"/>
                      </a:lnTo>
                      <a:lnTo>
                        <a:pt x="263" y="79"/>
                      </a:lnTo>
                      <a:lnTo>
                        <a:pt x="290" y="77"/>
                      </a:lnTo>
                      <a:lnTo>
                        <a:pt x="319" y="77"/>
                      </a:lnTo>
                      <a:lnTo>
                        <a:pt x="319" y="0"/>
                      </a:lnTo>
                      <a:lnTo>
                        <a:pt x="286" y="1"/>
                      </a:lnTo>
                      <a:lnTo>
                        <a:pt x="255" y="3"/>
                      </a:lnTo>
                      <a:lnTo>
                        <a:pt x="225" y="6"/>
                      </a:lnTo>
                      <a:lnTo>
                        <a:pt x="197" y="10"/>
                      </a:lnTo>
                      <a:lnTo>
                        <a:pt x="170" y="16"/>
                      </a:lnTo>
                      <a:lnTo>
                        <a:pt x="145" y="22"/>
                      </a:lnTo>
                      <a:lnTo>
                        <a:pt x="122" y="30"/>
                      </a:lnTo>
                      <a:lnTo>
                        <a:pt x="100" y="39"/>
                      </a:lnTo>
                      <a:lnTo>
                        <a:pt x="81" y="48"/>
                      </a:lnTo>
                      <a:lnTo>
                        <a:pt x="64" y="59"/>
                      </a:lnTo>
                      <a:lnTo>
                        <a:pt x="48" y="71"/>
                      </a:lnTo>
                      <a:lnTo>
                        <a:pt x="33" y="83"/>
                      </a:lnTo>
                      <a:lnTo>
                        <a:pt x="21" y="97"/>
                      </a:lnTo>
                      <a:lnTo>
                        <a:pt x="11" y="112"/>
                      </a:lnTo>
                      <a:lnTo>
                        <a:pt x="4" y="128"/>
                      </a:lnTo>
                      <a:lnTo>
                        <a:pt x="0" y="145"/>
                      </a:lnTo>
                      <a:lnTo>
                        <a:pt x="0" y="162"/>
                      </a:lnTo>
                      <a:lnTo>
                        <a:pt x="3" y="180"/>
                      </a:lnTo>
                      <a:lnTo>
                        <a:pt x="10" y="197"/>
                      </a:lnTo>
                      <a:lnTo>
                        <a:pt x="20" y="212"/>
                      </a:lnTo>
                      <a:lnTo>
                        <a:pt x="33" y="226"/>
                      </a:lnTo>
                      <a:lnTo>
                        <a:pt x="48" y="238"/>
                      </a:lnTo>
                      <a:lnTo>
                        <a:pt x="65" y="250"/>
                      </a:lnTo>
                      <a:lnTo>
                        <a:pt x="84" y="259"/>
                      </a:lnTo>
                      <a:lnTo>
                        <a:pt x="106" y="268"/>
                      </a:lnTo>
                      <a:lnTo>
                        <a:pt x="130" y="275"/>
                      </a:lnTo>
                      <a:lnTo>
                        <a:pt x="155" y="281"/>
                      </a:lnTo>
                      <a:lnTo>
                        <a:pt x="184" y="286"/>
                      </a:lnTo>
                      <a:lnTo>
                        <a:pt x="215" y="290"/>
                      </a:lnTo>
                      <a:lnTo>
                        <a:pt x="247" y="293"/>
                      </a:lnTo>
                      <a:lnTo>
                        <a:pt x="282" y="294"/>
                      </a:lnTo>
                      <a:lnTo>
                        <a:pt x="320" y="294"/>
                      </a:lnTo>
                      <a:lnTo>
                        <a:pt x="318" y="217"/>
                      </a:lnTo>
                      <a:close/>
                    </a:path>
                  </a:pathLst>
                </a:custGeom>
                <a:solidFill>
                  <a:srgbClr val="1F1A17"/>
                </a:solidFill>
                <a:ln w="9525">
                  <a:noFill/>
                  <a:round/>
                  <a:headEnd/>
                  <a:tailEnd/>
                </a:ln>
              </p:spPr>
              <p:txBody>
                <a:bodyPr/>
                <a:lstStyle/>
                <a:p>
                  <a:endParaRPr lang="pt-BR"/>
                </a:p>
              </p:txBody>
            </p:sp>
            <p:sp>
              <p:nvSpPr>
                <p:cNvPr id="64144" name="Freeform 1175"/>
                <p:cNvSpPr>
                  <a:spLocks/>
                </p:cNvSpPr>
                <p:nvPr/>
              </p:nvSpPr>
              <p:spPr bwMode="auto">
                <a:xfrm>
                  <a:off x="1440" y="1220"/>
                  <a:ext cx="62" cy="27"/>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5" y="83"/>
                      </a:lnTo>
                      <a:lnTo>
                        <a:pt x="135" y="86"/>
                      </a:lnTo>
                      <a:lnTo>
                        <a:pt x="172" y="90"/>
                      </a:lnTo>
                      <a:lnTo>
                        <a:pt x="201" y="94"/>
                      </a:lnTo>
                      <a:lnTo>
                        <a:pt x="224" y="98"/>
                      </a:lnTo>
                      <a:lnTo>
                        <a:pt x="239" y="102"/>
                      </a:lnTo>
                      <a:lnTo>
                        <a:pt x="244" y="104"/>
                      </a:lnTo>
                      <a:lnTo>
                        <a:pt x="232" y="95"/>
                      </a:lnTo>
                      <a:lnTo>
                        <a:pt x="225" y="70"/>
                      </a:lnTo>
                      <a:lnTo>
                        <a:pt x="236" y="49"/>
                      </a:lnTo>
                      <a:lnTo>
                        <a:pt x="244" y="44"/>
                      </a:lnTo>
                      <a:lnTo>
                        <a:pt x="240" y="45"/>
                      </a:lnTo>
                      <a:lnTo>
                        <a:pt x="232" y="46"/>
                      </a:lnTo>
                      <a:lnTo>
                        <a:pt x="221" y="48"/>
                      </a:lnTo>
                      <a:lnTo>
                        <a:pt x="189" y="51"/>
                      </a:lnTo>
                      <a:lnTo>
                        <a:pt x="145" y="54"/>
                      </a:lnTo>
                      <a:lnTo>
                        <a:pt x="90" y="56"/>
                      </a:lnTo>
                      <a:lnTo>
                        <a:pt x="23" y="57"/>
                      </a:lnTo>
                      <a:lnTo>
                        <a:pt x="25" y="134"/>
                      </a:lnTo>
                      <a:lnTo>
                        <a:pt x="94" y="132"/>
                      </a:lnTo>
                      <a:lnTo>
                        <a:pt x="150" y="130"/>
                      </a:lnTo>
                      <a:lnTo>
                        <a:pt x="197" y="127"/>
                      </a:lnTo>
                      <a:lnTo>
                        <a:pt x="231" y="124"/>
                      </a:lnTo>
                      <a:lnTo>
                        <a:pt x="247" y="122"/>
                      </a:lnTo>
                      <a:lnTo>
                        <a:pt x="260" y="120"/>
                      </a:lnTo>
                      <a:lnTo>
                        <a:pt x="271" y="117"/>
                      </a:lnTo>
                      <a:lnTo>
                        <a:pt x="282" y="113"/>
                      </a:lnTo>
                      <a:lnTo>
                        <a:pt x="297" y="103"/>
                      </a:lnTo>
                      <a:lnTo>
                        <a:pt x="311" y="77"/>
                      </a:lnTo>
                      <a:lnTo>
                        <a:pt x="302" y="49"/>
                      </a:lnTo>
                      <a:lnTo>
                        <a:pt x="285" y="36"/>
                      </a:lnTo>
                      <a:lnTo>
                        <a:pt x="266" y="29"/>
                      </a:lnTo>
                      <a:lnTo>
                        <a:pt x="244" y="23"/>
                      </a:lnTo>
                      <a:lnTo>
                        <a:pt x="216" y="19"/>
                      </a:lnTo>
                      <a:lnTo>
                        <a:pt x="183" y="13"/>
                      </a:lnTo>
                      <a:lnTo>
                        <a:pt x="144" y="9"/>
                      </a:lnTo>
                      <a:lnTo>
                        <a:pt x="102" y="5"/>
                      </a:lnTo>
                      <a:lnTo>
                        <a:pt x="55" y="2"/>
                      </a:lnTo>
                      <a:lnTo>
                        <a:pt x="4" y="0"/>
                      </a:lnTo>
                      <a:lnTo>
                        <a:pt x="0" y="76"/>
                      </a:lnTo>
                      <a:close/>
                    </a:path>
                  </a:pathLst>
                </a:custGeom>
                <a:solidFill>
                  <a:srgbClr val="1F1A17"/>
                </a:solidFill>
                <a:ln w="9525">
                  <a:noFill/>
                  <a:round/>
                  <a:headEnd/>
                  <a:tailEnd/>
                </a:ln>
              </p:spPr>
              <p:txBody>
                <a:bodyPr/>
                <a:lstStyle/>
                <a:p>
                  <a:endParaRPr lang="pt-BR"/>
                </a:p>
              </p:txBody>
            </p:sp>
            <p:sp>
              <p:nvSpPr>
                <p:cNvPr id="64145" name="Freeform 1176"/>
                <p:cNvSpPr>
                  <a:spLocks/>
                </p:cNvSpPr>
                <p:nvPr/>
              </p:nvSpPr>
              <p:spPr bwMode="auto">
                <a:xfrm>
                  <a:off x="1384" y="1220"/>
                  <a:ext cx="57" cy="52"/>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7" y="180"/>
                      </a:moveTo>
                      <a:lnTo>
                        <a:pt x="277" y="180"/>
                      </a:lnTo>
                      <a:lnTo>
                        <a:pt x="246" y="179"/>
                      </a:lnTo>
                      <a:lnTo>
                        <a:pt x="219" y="178"/>
                      </a:lnTo>
                      <a:lnTo>
                        <a:pt x="195" y="176"/>
                      </a:lnTo>
                      <a:lnTo>
                        <a:pt x="173" y="172"/>
                      </a:lnTo>
                      <a:lnTo>
                        <a:pt x="154" y="169"/>
                      </a:lnTo>
                      <a:lnTo>
                        <a:pt x="137" y="164"/>
                      </a:lnTo>
                      <a:lnTo>
                        <a:pt x="123" y="160"/>
                      </a:lnTo>
                      <a:lnTo>
                        <a:pt x="111" y="155"/>
                      </a:lnTo>
                      <a:lnTo>
                        <a:pt x="102" y="150"/>
                      </a:lnTo>
                      <a:lnTo>
                        <a:pt x="95" y="146"/>
                      </a:lnTo>
                      <a:lnTo>
                        <a:pt x="92" y="141"/>
                      </a:lnTo>
                      <a:lnTo>
                        <a:pt x="90" y="138"/>
                      </a:lnTo>
                      <a:lnTo>
                        <a:pt x="89" y="136"/>
                      </a:lnTo>
                      <a:lnTo>
                        <a:pt x="87" y="135"/>
                      </a:lnTo>
                      <a:lnTo>
                        <a:pt x="87" y="134"/>
                      </a:lnTo>
                      <a:lnTo>
                        <a:pt x="87" y="132"/>
                      </a:lnTo>
                      <a:lnTo>
                        <a:pt x="89" y="130"/>
                      </a:lnTo>
                      <a:lnTo>
                        <a:pt x="91" y="126"/>
                      </a:lnTo>
                      <a:lnTo>
                        <a:pt x="94" y="122"/>
                      </a:lnTo>
                      <a:lnTo>
                        <a:pt x="99" y="118"/>
                      </a:lnTo>
                      <a:lnTo>
                        <a:pt x="106" y="113"/>
                      </a:lnTo>
                      <a:lnTo>
                        <a:pt x="114" y="107"/>
                      </a:lnTo>
                      <a:lnTo>
                        <a:pt x="124" y="102"/>
                      </a:lnTo>
                      <a:lnTo>
                        <a:pt x="135" y="97"/>
                      </a:lnTo>
                      <a:lnTo>
                        <a:pt x="149" y="93"/>
                      </a:lnTo>
                      <a:lnTo>
                        <a:pt x="164" y="88"/>
                      </a:lnTo>
                      <a:lnTo>
                        <a:pt x="180" y="85"/>
                      </a:lnTo>
                      <a:lnTo>
                        <a:pt x="197" y="81"/>
                      </a:lnTo>
                      <a:lnTo>
                        <a:pt x="217" y="79"/>
                      </a:lnTo>
                      <a:lnTo>
                        <a:pt x="237" y="77"/>
                      </a:lnTo>
                      <a:lnTo>
                        <a:pt x="259" y="77"/>
                      </a:lnTo>
                      <a:lnTo>
                        <a:pt x="282" y="77"/>
                      </a:lnTo>
                      <a:lnTo>
                        <a:pt x="286" y="1"/>
                      </a:lnTo>
                      <a:lnTo>
                        <a:pt x="259" y="0"/>
                      </a:lnTo>
                      <a:lnTo>
                        <a:pt x="233" y="1"/>
                      </a:lnTo>
                      <a:lnTo>
                        <a:pt x="208" y="2"/>
                      </a:lnTo>
                      <a:lnTo>
                        <a:pt x="184" y="5"/>
                      </a:lnTo>
                      <a:lnTo>
                        <a:pt x="162" y="9"/>
                      </a:lnTo>
                      <a:lnTo>
                        <a:pt x="140" y="14"/>
                      </a:lnTo>
                      <a:lnTo>
                        <a:pt x="119" y="20"/>
                      </a:lnTo>
                      <a:lnTo>
                        <a:pt x="100" y="27"/>
                      </a:lnTo>
                      <a:lnTo>
                        <a:pt x="83" y="35"/>
                      </a:lnTo>
                      <a:lnTo>
                        <a:pt x="67" y="43"/>
                      </a:lnTo>
                      <a:lnTo>
                        <a:pt x="52" y="52"/>
                      </a:lnTo>
                      <a:lnTo>
                        <a:pt x="38" y="63"/>
                      </a:lnTo>
                      <a:lnTo>
                        <a:pt x="27" y="74"/>
                      </a:lnTo>
                      <a:lnTo>
                        <a:pt x="16" y="87"/>
                      </a:lnTo>
                      <a:lnTo>
                        <a:pt x="8" y="101"/>
                      </a:lnTo>
                      <a:lnTo>
                        <a:pt x="4" y="116"/>
                      </a:lnTo>
                      <a:lnTo>
                        <a:pt x="0" y="131"/>
                      </a:lnTo>
                      <a:lnTo>
                        <a:pt x="3" y="148"/>
                      </a:lnTo>
                      <a:lnTo>
                        <a:pt x="7" y="163"/>
                      </a:lnTo>
                      <a:lnTo>
                        <a:pt x="14" y="178"/>
                      </a:lnTo>
                      <a:lnTo>
                        <a:pt x="26" y="191"/>
                      </a:lnTo>
                      <a:lnTo>
                        <a:pt x="38" y="203"/>
                      </a:lnTo>
                      <a:lnTo>
                        <a:pt x="53" y="214"/>
                      </a:lnTo>
                      <a:lnTo>
                        <a:pt x="70" y="223"/>
                      </a:lnTo>
                      <a:lnTo>
                        <a:pt x="89" y="231"/>
                      </a:lnTo>
                      <a:lnTo>
                        <a:pt x="109" y="237"/>
                      </a:lnTo>
                      <a:lnTo>
                        <a:pt x="132" y="243"/>
                      </a:lnTo>
                      <a:lnTo>
                        <a:pt x="157" y="248"/>
                      </a:lnTo>
                      <a:lnTo>
                        <a:pt x="184" y="252"/>
                      </a:lnTo>
                      <a:lnTo>
                        <a:pt x="212" y="254"/>
                      </a:lnTo>
                      <a:lnTo>
                        <a:pt x="243" y="256"/>
                      </a:lnTo>
                      <a:lnTo>
                        <a:pt x="277" y="257"/>
                      </a:lnTo>
                      <a:lnTo>
                        <a:pt x="277" y="180"/>
                      </a:lnTo>
                      <a:close/>
                    </a:path>
                  </a:pathLst>
                </a:custGeom>
                <a:solidFill>
                  <a:srgbClr val="1F1A17"/>
                </a:solidFill>
                <a:ln w="9525">
                  <a:noFill/>
                  <a:round/>
                  <a:headEnd/>
                  <a:tailEnd/>
                </a:ln>
              </p:spPr>
              <p:txBody>
                <a:bodyPr/>
                <a:lstStyle/>
                <a:p>
                  <a:endParaRPr lang="pt-BR"/>
                </a:p>
              </p:txBody>
            </p:sp>
            <p:sp>
              <p:nvSpPr>
                <p:cNvPr id="64146" name="Freeform 1177"/>
                <p:cNvSpPr>
                  <a:spLocks/>
                </p:cNvSpPr>
                <p:nvPr/>
              </p:nvSpPr>
              <p:spPr bwMode="auto">
                <a:xfrm>
                  <a:off x="1439" y="1246"/>
                  <a:ext cx="61" cy="26"/>
                </a:xfrm>
                <a:custGeom>
                  <a:avLst/>
                  <a:gdLst>
                    <a:gd name="T0" fmla="*/ 0 w 306"/>
                    <a:gd name="T1" fmla="*/ 0 h 129"/>
                    <a:gd name="T2" fmla="*/ 0 w 306"/>
                    <a:gd name="T3" fmla="*/ 0 h 129"/>
                    <a:gd name="T4" fmla="*/ 0 w 306"/>
                    <a:gd name="T5" fmla="*/ 0 h 129"/>
                    <a:gd name="T6" fmla="*/ 0 w 306"/>
                    <a:gd name="T7" fmla="*/ 0 h 129"/>
                    <a:gd name="T8" fmla="*/ 0 w 306"/>
                    <a:gd name="T9" fmla="*/ 0 h 129"/>
                    <a:gd name="T10" fmla="*/ 0 w 306"/>
                    <a:gd name="T11" fmla="*/ 0 h 129"/>
                    <a:gd name="T12" fmla="*/ 0 w 306"/>
                    <a:gd name="T13" fmla="*/ 0 h 129"/>
                    <a:gd name="T14" fmla="*/ 0 w 306"/>
                    <a:gd name="T15" fmla="*/ 0 h 129"/>
                    <a:gd name="T16" fmla="*/ 0 w 306"/>
                    <a:gd name="T17" fmla="*/ 0 h 129"/>
                    <a:gd name="T18" fmla="*/ 0 w 306"/>
                    <a:gd name="T19" fmla="*/ 0 h 129"/>
                    <a:gd name="T20" fmla="*/ 0 w 306"/>
                    <a:gd name="T21" fmla="*/ 0 h 129"/>
                    <a:gd name="T22" fmla="*/ 0 w 306"/>
                    <a:gd name="T23" fmla="*/ 0 h 129"/>
                    <a:gd name="T24" fmla="*/ 0 w 306"/>
                    <a:gd name="T25" fmla="*/ 0 h 129"/>
                    <a:gd name="T26" fmla="*/ 0 w 306"/>
                    <a:gd name="T27" fmla="*/ 0 h 129"/>
                    <a:gd name="T28" fmla="*/ 0 w 306"/>
                    <a:gd name="T29" fmla="*/ 0 h 129"/>
                    <a:gd name="T30" fmla="*/ 0 w 306"/>
                    <a:gd name="T31" fmla="*/ 0 h 129"/>
                    <a:gd name="T32" fmla="*/ 0 w 306"/>
                    <a:gd name="T33" fmla="*/ 0 h 129"/>
                    <a:gd name="T34" fmla="*/ 0 w 306"/>
                    <a:gd name="T35" fmla="*/ 0 h 129"/>
                    <a:gd name="T36" fmla="*/ 0 w 306"/>
                    <a:gd name="T37" fmla="*/ 0 h 129"/>
                    <a:gd name="T38" fmla="*/ 0 w 306"/>
                    <a:gd name="T39" fmla="*/ 0 h 129"/>
                    <a:gd name="T40" fmla="*/ 0 w 306"/>
                    <a:gd name="T41" fmla="*/ 0 h 129"/>
                    <a:gd name="T42" fmla="*/ 0 w 306"/>
                    <a:gd name="T43" fmla="*/ 0 h 129"/>
                    <a:gd name="T44" fmla="*/ 0 w 306"/>
                    <a:gd name="T45" fmla="*/ 0 h 129"/>
                    <a:gd name="T46" fmla="*/ 0 w 306"/>
                    <a:gd name="T47" fmla="*/ 0 h 129"/>
                    <a:gd name="T48" fmla="*/ 0 w 306"/>
                    <a:gd name="T49" fmla="*/ 0 h 129"/>
                    <a:gd name="T50" fmla="*/ 0 w 306"/>
                    <a:gd name="T51" fmla="*/ 0 h 129"/>
                    <a:gd name="T52" fmla="*/ 0 w 306"/>
                    <a:gd name="T53" fmla="*/ 0 h 129"/>
                    <a:gd name="T54" fmla="*/ 0 w 306"/>
                    <a:gd name="T55" fmla="*/ 0 h 129"/>
                    <a:gd name="T56" fmla="*/ 0 w 306"/>
                    <a:gd name="T57" fmla="*/ 0 h 129"/>
                    <a:gd name="T58" fmla="*/ 0 w 306"/>
                    <a:gd name="T59" fmla="*/ 0 h 129"/>
                    <a:gd name="T60" fmla="*/ 0 w 306"/>
                    <a:gd name="T61" fmla="*/ 0 h 129"/>
                    <a:gd name="T62" fmla="*/ 0 w 306"/>
                    <a:gd name="T63" fmla="*/ 0 h 129"/>
                    <a:gd name="T64" fmla="*/ 0 w 306"/>
                    <a:gd name="T65" fmla="*/ 0 h 129"/>
                    <a:gd name="T66" fmla="*/ 0 w 306"/>
                    <a:gd name="T67" fmla="*/ 0 h 129"/>
                    <a:gd name="T68" fmla="*/ 0 w 306"/>
                    <a:gd name="T69" fmla="*/ 0 h 129"/>
                    <a:gd name="T70" fmla="*/ 0 w 306"/>
                    <a:gd name="T71" fmla="*/ 0 h 129"/>
                    <a:gd name="T72" fmla="*/ 0 w 306"/>
                    <a:gd name="T73" fmla="*/ 0 h 129"/>
                    <a:gd name="T74" fmla="*/ 0 w 306"/>
                    <a:gd name="T75" fmla="*/ 0 h 129"/>
                    <a:gd name="T76" fmla="*/ 0 w 306"/>
                    <a:gd name="T77" fmla="*/ 0 h 129"/>
                    <a:gd name="T78" fmla="*/ 0 w 306"/>
                    <a:gd name="T79" fmla="*/ 0 h 129"/>
                    <a:gd name="T80" fmla="*/ 0 w 306"/>
                    <a:gd name="T81" fmla="*/ 0 h 129"/>
                    <a:gd name="T82" fmla="*/ 0 w 306"/>
                    <a:gd name="T83" fmla="*/ 0 h 129"/>
                    <a:gd name="T84" fmla="*/ 0 w 306"/>
                    <a:gd name="T85" fmla="*/ 0 h 129"/>
                    <a:gd name="T86" fmla="*/ 0 w 306"/>
                    <a:gd name="T87" fmla="*/ 0 h 129"/>
                    <a:gd name="T88" fmla="*/ 0 w 306"/>
                    <a:gd name="T89" fmla="*/ 0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9"/>
                    <a:gd name="T137" fmla="*/ 306 w 306"/>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9">
                      <a:moveTo>
                        <a:pt x="22" y="77"/>
                      </a:moveTo>
                      <a:lnTo>
                        <a:pt x="22" y="77"/>
                      </a:lnTo>
                      <a:lnTo>
                        <a:pt x="77" y="78"/>
                      </a:lnTo>
                      <a:lnTo>
                        <a:pt x="124" y="80"/>
                      </a:lnTo>
                      <a:lnTo>
                        <a:pt x="164" y="83"/>
                      </a:lnTo>
                      <a:lnTo>
                        <a:pt x="196" y="86"/>
                      </a:lnTo>
                      <a:lnTo>
                        <a:pt x="220" y="89"/>
                      </a:lnTo>
                      <a:lnTo>
                        <a:pt x="235" y="93"/>
                      </a:lnTo>
                      <a:lnTo>
                        <a:pt x="236" y="93"/>
                      </a:lnTo>
                      <a:lnTo>
                        <a:pt x="234" y="92"/>
                      </a:lnTo>
                      <a:lnTo>
                        <a:pt x="226" y="84"/>
                      </a:lnTo>
                      <a:lnTo>
                        <a:pt x="219" y="62"/>
                      </a:lnTo>
                      <a:lnTo>
                        <a:pt x="227" y="43"/>
                      </a:lnTo>
                      <a:lnTo>
                        <a:pt x="235" y="37"/>
                      </a:lnTo>
                      <a:lnTo>
                        <a:pt x="236" y="37"/>
                      </a:lnTo>
                      <a:lnTo>
                        <a:pt x="234" y="37"/>
                      </a:lnTo>
                      <a:lnTo>
                        <a:pt x="218" y="41"/>
                      </a:lnTo>
                      <a:lnTo>
                        <a:pt x="191" y="44"/>
                      </a:lnTo>
                      <a:lnTo>
                        <a:pt x="157" y="47"/>
                      </a:lnTo>
                      <a:lnTo>
                        <a:pt x="114" y="50"/>
                      </a:lnTo>
                      <a:lnTo>
                        <a:pt x="61" y="51"/>
                      </a:lnTo>
                      <a:lnTo>
                        <a:pt x="0" y="52"/>
                      </a:lnTo>
                      <a:lnTo>
                        <a:pt x="0" y="129"/>
                      </a:lnTo>
                      <a:lnTo>
                        <a:pt x="63" y="128"/>
                      </a:lnTo>
                      <a:lnTo>
                        <a:pt x="117" y="126"/>
                      </a:lnTo>
                      <a:lnTo>
                        <a:pt x="164" y="124"/>
                      </a:lnTo>
                      <a:lnTo>
                        <a:pt x="202" y="121"/>
                      </a:lnTo>
                      <a:lnTo>
                        <a:pt x="234" y="116"/>
                      </a:lnTo>
                      <a:lnTo>
                        <a:pt x="257" y="111"/>
                      </a:lnTo>
                      <a:lnTo>
                        <a:pt x="269" y="107"/>
                      </a:lnTo>
                      <a:lnTo>
                        <a:pt x="281" y="102"/>
                      </a:lnTo>
                      <a:lnTo>
                        <a:pt x="294" y="91"/>
                      </a:lnTo>
                      <a:lnTo>
                        <a:pt x="306" y="67"/>
                      </a:lnTo>
                      <a:lnTo>
                        <a:pt x="297" y="41"/>
                      </a:lnTo>
                      <a:lnTo>
                        <a:pt x="284" y="29"/>
                      </a:lnTo>
                      <a:lnTo>
                        <a:pt x="271" y="23"/>
                      </a:lnTo>
                      <a:lnTo>
                        <a:pt x="259" y="19"/>
                      </a:lnTo>
                      <a:lnTo>
                        <a:pt x="237" y="13"/>
                      </a:lnTo>
                      <a:lnTo>
                        <a:pt x="207" y="9"/>
                      </a:lnTo>
                      <a:lnTo>
                        <a:pt x="171" y="5"/>
                      </a:lnTo>
                      <a:lnTo>
                        <a:pt x="128" y="3"/>
                      </a:lnTo>
                      <a:lnTo>
                        <a:pt x="78" y="1"/>
                      </a:lnTo>
                      <a:lnTo>
                        <a:pt x="22" y="0"/>
                      </a:lnTo>
                      <a:lnTo>
                        <a:pt x="22" y="77"/>
                      </a:lnTo>
                      <a:close/>
                    </a:path>
                  </a:pathLst>
                </a:custGeom>
                <a:solidFill>
                  <a:srgbClr val="1F1A17"/>
                </a:solidFill>
                <a:ln w="9525">
                  <a:noFill/>
                  <a:round/>
                  <a:headEnd/>
                  <a:tailEnd/>
                </a:ln>
              </p:spPr>
              <p:txBody>
                <a:bodyPr/>
                <a:lstStyle/>
                <a:p>
                  <a:endParaRPr lang="pt-BR"/>
                </a:p>
              </p:txBody>
            </p:sp>
            <p:sp>
              <p:nvSpPr>
                <p:cNvPr id="64147" name="Freeform 1178"/>
                <p:cNvSpPr>
                  <a:spLocks/>
                </p:cNvSpPr>
                <p:nvPr/>
              </p:nvSpPr>
              <p:spPr bwMode="auto">
                <a:xfrm>
                  <a:off x="1380" y="1246"/>
                  <a:ext cx="63" cy="49"/>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7"/>
                      </a:moveTo>
                      <a:lnTo>
                        <a:pt x="286" y="167"/>
                      </a:lnTo>
                      <a:lnTo>
                        <a:pt x="254" y="167"/>
                      </a:lnTo>
                      <a:lnTo>
                        <a:pt x="226" y="166"/>
                      </a:lnTo>
                      <a:lnTo>
                        <a:pt x="199" y="165"/>
                      </a:lnTo>
                      <a:lnTo>
                        <a:pt x="175" y="162"/>
                      </a:lnTo>
                      <a:lnTo>
                        <a:pt x="155" y="159"/>
                      </a:lnTo>
                      <a:lnTo>
                        <a:pt x="136" y="156"/>
                      </a:lnTo>
                      <a:lnTo>
                        <a:pt x="122" y="152"/>
                      </a:lnTo>
                      <a:lnTo>
                        <a:pt x="109" y="147"/>
                      </a:lnTo>
                      <a:lnTo>
                        <a:pt x="100" y="143"/>
                      </a:lnTo>
                      <a:lnTo>
                        <a:pt x="93" y="138"/>
                      </a:lnTo>
                      <a:lnTo>
                        <a:pt x="88" y="135"/>
                      </a:lnTo>
                      <a:lnTo>
                        <a:pt x="86" y="133"/>
                      </a:lnTo>
                      <a:lnTo>
                        <a:pt x="86" y="134"/>
                      </a:lnTo>
                      <a:lnTo>
                        <a:pt x="86" y="135"/>
                      </a:lnTo>
                      <a:lnTo>
                        <a:pt x="87" y="134"/>
                      </a:lnTo>
                      <a:lnTo>
                        <a:pt x="88" y="131"/>
                      </a:lnTo>
                      <a:lnTo>
                        <a:pt x="92" y="128"/>
                      </a:lnTo>
                      <a:lnTo>
                        <a:pt x="98" y="123"/>
                      </a:lnTo>
                      <a:lnTo>
                        <a:pt x="106" y="118"/>
                      </a:lnTo>
                      <a:lnTo>
                        <a:pt x="116" y="113"/>
                      </a:lnTo>
                      <a:lnTo>
                        <a:pt x="127" y="107"/>
                      </a:lnTo>
                      <a:lnTo>
                        <a:pt x="141" y="102"/>
                      </a:lnTo>
                      <a:lnTo>
                        <a:pt x="157" y="97"/>
                      </a:lnTo>
                      <a:lnTo>
                        <a:pt x="175" y="93"/>
                      </a:lnTo>
                      <a:lnTo>
                        <a:pt x="195" y="89"/>
                      </a:lnTo>
                      <a:lnTo>
                        <a:pt x="215" y="85"/>
                      </a:lnTo>
                      <a:lnTo>
                        <a:pt x="238" y="82"/>
                      </a:lnTo>
                      <a:lnTo>
                        <a:pt x="262" y="80"/>
                      </a:lnTo>
                      <a:lnTo>
                        <a:pt x="289" y="78"/>
                      </a:lnTo>
                      <a:lnTo>
                        <a:pt x="316" y="77"/>
                      </a:lnTo>
                      <a:lnTo>
                        <a:pt x="316" y="0"/>
                      </a:lnTo>
                      <a:lnTo>
                        <a:pt x="285" y="1"/>
                      </a:lnTo>
                      <a:lnTo>
                        <a:pt x="255" y="2"/>
                      </a:lnTo>
                      <a:lnTo>
                        <a:pt x="228" y="5"/>
                      </a:lnTo>
                      <a:lnTo>
                        <a:pt x="202" y="8"/>
                      </a:lnTo>
                      <a:lnTo>
                        <a:pt x="176" y="12"/>
                      </a:lnTo>
                      <a:lnTo>
                        <a:pt x="152" y="18"/>
                      </a:lnTo>
                      <a:lnTo>
                        <a:pt x="131" y="24"/>
                      </a:lnTo>
                      <a:lnTo>
                        <a:pt x="110" y="31"/>
                      </a:lnTo>
                      <a:lnTo>
                        <a:pt x="91" y="38"/>
                      </a:lnTo>
                      <a:lnTo>
                        <a:pt x="74" y="46"/>
                      </a:lnTo>
                      <a:lnTo>
                        <a:pt x="58" y="54"/>
                      </a:lnTo>
                      <a:lnTo>
                        <a:pt x="43" y="64"/>
                      </a:lnTo>
                      <a:lnTo>
                        <a:pt x="30" y="74"/>
                      </a:lnTo>
                      <a:lnTo>
                        <a:pt x="19" y="87"/>
                      </a:lnTo>
                      <a:lnTo>
                        <a:pt x="9" y="100"/>
                      </a:lnTo>
                      <a:lnTo>
                        <a:pt x="3" y="114"/>
                      </a:lnTo>
                      <a:lnTo>
                        <a:pt x="0" y="130"/>
                      </a:lnTo>
                      <a:lnTo>
                        <a:pt x="0" y="148"/>
                      </a:lnTo>
                      <a:lnTo>
                        <a:pt x="6" y="164"/>
                      </a:lnTo>
                      <a:lnTo>
                        <a:pt x="15" y="178"/>
                      </a:lnTo>
                      <a:lnTo>
                        <a:pt x="28" y="190"/>
                      </a:lnTo>
                      <a:lnTo>
                        <a:pt x="41" y="200"/>
                      </a:lnTo>
                      <a:lnTo>
                        <a:pt x="58" y="210"/>
                      </a:lnTo>
                      <a:lnTo>
                        <a:pt x="75" y="218"/>
                      </a:lnTo>
                      <a:lnTo>
                        <a:pt x="94" y="224"/>
                      </a:lnTo>
                      <a:lnTo>
                        <a:pt x="115" y="230"/>
                      </a:lnTo>
                      <a:lnTo>
                        <a:pt x="139" y="235"/>
                      </a:lnTo>
                      <a:lnTo>
                        <a:pt x="164" y="238"/>
                      </a:lnTo>
                      <a:lnTo>
                        <a:pt x="191" y="241"/>
                      </a:lnTo>
                      <a:lnTo>
                        <a:pt x="221" y="243"/>
                      </a:lnTo>
                      <a:lnTo>
                        <a:pt x="253" y="244"/>
                      </a:lnTo>
                      <a:lnTo>
                        <a:pt x="287" y="244"/>
                      </a:lnTo>
                      <a:lnTo>
                        <a:pt x="286" y="167"/>
                      </a:lnTo>
                      <a:close/>
                    </a:path>
                  </a:pathLst>
                </a:custGeom>
                <a:solidFill>
                  <a:srgbClr val="1F1A17"/>
                </a:solidFill>
                <a:ln w="9525">
                  <a:noFill/>
                  <a:round/>
                  <a:headEnd/>
                  <a:tailEnd/>
                </a:ln>
              </p:spPr>
              <p:txBody>
                <a:bodyPr/>
                <a:lstStyle/>
                <a:p>
                  <a:endParaRPr lang="pt-BR"/>
                </a:p>
              </p:txBody>
            </p:sp>
            <p:sp>
              <p:nvSpPr>
                <p:cNvPr id="64148" name="Freeform 1179"/>
                <p:cNvSpPr>
                  <a:spLocks/>
                </p:cNvSpPr>
                <p:nvPr/>
              </p:nvSpPr>
              <p:spPr bwMode="auto">
                <a:xfrm>
                  <a:off x="1437" y="1266"/>
                  <a:ext cx="62" cy="29"/>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2" y="77"/>
                      </a:moveTo>
                      <a:lnTo>
                        <a:pt x="22" y="77"/>
                      </a:lnTo>
                      <a:lnTo>
                        <a:pt x="75" y="78"/>
                      </a:lnTo>
                      <a:lnTo>
                        <a:pt x="120" y="79"/>
                      </a:lnTo>
                      <a:lnTo>
                        <a:pt x="160" y="82"/>
                      </a:lnTo>
                      <a:lnTo>
                        <a:pt x="191" y="86"/>
                      </a:lnTo>
                      <a:lnTo>
                        <a:pt x="215" y="89"/>
                      </a:lnTo>
                      <a:lnTo>
                        <a:pt x="233" y="93"/>
                      </a:lnTo>
                      <a:lnTo>
                        <a:pt x="234" y="94"/>
                      </a:lnTo>
                      <a:lnTo>
                        <a:pt x="233" y="94"/>
                      </a:lnTo>
                      <a:lnTo>
                        <a:pt x="227" y="89"/>
                      </a:lnTo>
                      <a:lnTo>
                        <a:pt x="220" y="74"/>
                      </a:lnTo>
                      <a:lnTo>
                        <a:pt x="223" y="55"/>
                      </a:lnTo>
                      <a:lnTo>
                        <a:pt x="230" y="46"/>
                      </a:lnTo>
                      <a:lnTo>
                        <a:pt x="234" y="44"/>
                      </a:lnTo>
                      <a:lnTo>
                        <a:pt x="233" y="44"/>
                      </a:lnTo>
                      <a:lnTo>
                        <a:pt x="227" y="46"/>
                      </a:lnTo>
                      <a:lnTo>
                        <a:pt x="219" y="48"/>
                      </a:lnTo>
                      <a:lnTo>
                        <a:pt x="209" y="50"/>
                      </a:lnTo>
                      <a:lnTo>
                        <a:pt x="196" y="52"/>
                      </a:lnTo>
                      <a:lnTo>
                        <a:pt x="160" y="56"/>
                      </a:lnTo>
                      <a:lnTo>
                        <a:pt x="117" y="60"/>
                      </a:lnTo>
                      <a:lnTo>
                        <a:pt x="63" y="63"/>
                      </a:lnTo>
                      <a:lnTo>
                        <a:pt x="0" y="64"/>
                      </a:lnTo>
                      <a:lnTo>
                        <a:pt x="1" y="141"/>
                      </a:lnTo>
                      <a:lnTo>
                        <a:pt x="67" y="139"/>
                      </a:lnTo>
                      <a:lnTo>
                        <a:pt x="123" y="136"/>
                      </a:lnTo>
                      <a:lnTo>
                        <a:pt x="170" y="133"/>
                      </a:lnTo>
                      <a:lnTo>
                        <a:pt x="209" y="128"/>
                      </a:lnTo>
                      <a:lnTo>
                        <a:pt x="226" y="125"/>
                      </a:lnTo>
                      <a:lnTo>
                        <a:pt x="239" y="122"/>
                      </a:lnTo>
                      <a:lnTo>
                        <a:pt x="253" y="119"/>
                      </a:lnTo>
                      <a:lnTo>
                        <a:pt x="266" y="115"/>
                      </a:lnTo>
                      <a:lnTo>
                        <a:pt x="277" y="111"/>
                      </a:lnTo>
                      <a:lnTo>
                        <a:pt x="290" y="103"/>
                      </a:lnTo>
                      <a:lnTo>
                        <a:pt x="301" y="87"/>
                      </a:lnTo>
                      <a:lnTo>
                        <a:pt x="306" y="62"/>
                      </a:lnTo>
                      <a:lnTo>
                        <a:pt x="295" y="42"/>
                      </a:lnTo>
                      <a:lnTo>
                        <a:pt x="283" y="31"/>
                      </a:lnTo>
                      <a:lnTo>
                        <a:pt x="271" y="25"/>
                      </a:lnTo>
                      <a:lnTo>
                        <a:pt x="259" y="20"/>
                      </a:lnTo>
                      <a:lnTo>
                        <a:pt x="235" y="15"/>
                      </a:lnTo>
                      <a:lnTo>
                        <a:pt x="205" y="10"/>
                      </a:lnTo>
                      <a:lnTo>
                        <a:pt x="168" y="6"/>
                      </a:lnTo>
                      <a:lnTo>
                        <a:pt x="126" y="3"/>
                      </a:lnTo>
                      <a:lnTo>
                        <a:pt x="77" y="1"/>
                      </a:lnTo>
                      <a:lnTo>
                        <a:pt x="22" y="0"/>
                      </a:lnTo>
                      <a:lnTo>
                        <a:pt x="22" y="77"/>
                      </a:lnTo>
                      <a:close/>
                    </a:path>
                  </a:pathLst>
                </a:custGeom>
                <a:solidFill>
                  <a:srgbClr val="1F1A17"/>
                </a:solidFill>
                <a:ln w="9525">
                  <a:noFill/>
                  <a:round/>
                  <a:headEnd/>
                  <a:tailEnd/>
                </a:ln>
              </p:spPr>
              <p:txBody>
                <a:bodyPr/>
                <a:lstStyle/>
                <a:p>
                  <a:endParaRPr lang="pt-BR"/>
                </a:p>
              </p:txBody>
            </p:sp>
            <p:sp>
              <p:nvSpPr>
                <p:cNvPr id="64149" name="Freeform 1180"/>
                <p:cNvSpPr>
                  <a:spLocks/>
                </p:cNvSpPr>
                <p:nvPr/>
              </p:nvSpPr>
              <p:spPr bwMode="auto">
                <a:xfrm>
                  <a:off x="1377" y="1266"/>
                  <a:ext cx="65" cy="54"/>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2" y="192"/>
                      </a:moveTo>
                      <a:lnTo>
                        <a:pt x="302" y="192"/>
                      </a:lnTo>
                      <a:lnTo>
                        <a:pt x="267" y="192"/>
                      </a:lnTo>
                      <a:lnTo>
                        <a:pt x="235" y="190"/>
                      </a:lnTo>
                      <a:lnTo>
                        <a:pt x="206" y="188"/>
                      </a:lnTo>
                      <a:lnTo>
                        <a:pt x="181" y="185"/>
                      </a:lnTo>
                      <a:lnTo>
                        <a:pt x="158" y="181"/>
                      </a:lnTo>
                      <a:lnTo>
                        <a:pt x="139" y="176"/>
                      </a:lnTo>
                      <a:lnTo>
                        <a:pt x="123" y="172"/>
                      </a:lnTo>
                      <a:lnTo>
                        <a:pt x="110" y="167"/>
                      </a:lnTo>
                      <a:lnTo>
                        <a:pt x="100" y="161"/>
                      </a:lnTo>
                      <a:lnTo>
                        <a:pt x="93" y="156"/>
                      </a:lnTo>
                      <a:lnTo>
                        <a:pt x="90" y="153"/>
                      </a:lnTo>
                      <a:lnTo>
                        <a:pt x="87" y="151"/>
                      </a:lnTo>
                      <a:lnTo>
                        <a:pt x="86" y="150"/>
                      </a:lnTo>
                      <a:lnTo>
                        <a:pt x="86" y="149"/>
                      </a:lnTo>
                      <a:lnTo>
                        <a:pt x="87" y="147"/>
                      </a:lnTo>
                      <a:lnTo>
                        <a:pt x="88" y="144"/>
                      </a:lnTo>
                      <a:lnTo>
                        <a:pt x="92" y="140"/>
                      </a:lnTo>
                      <a:lnTo>
                        <a:pt x="96" y="135"/>
                      </a:lnTo>
                      <a:lnTo>
                        <a:pt x="104" y="129"/>
                      </a:lnTo>
                      <a:lnTo>
                        <a:pt x="114" y="123"/>
                      </a:lnTo>
                      <a:lnTo>
                        <a:pt x="125" y="117"/>
                      </a:lnTo>
                      <a:lnTo>
                        <a:pt x="138" y="111"/>
                      </a:lnTo>
                      <a:lnTo>
                        <a:pt x="152" y="105"/>
                      </a:lnTo>
                      <a:lnTo>
                        <a:pt x="168" y="98"/>
                      </a:lnTo>
                      <a:lnTo>
                        <a:pt x="187" y="93"/>
                      </a:lnTo>
                      <a:lnTo>
                        <a:pt x="206" y="88"/>
                      </a:lnTo>
                      <a:lnTo>
                        <a:pt x="228" y="84"/>
                      </a:lnTo>
                      <a:lnTo>
                        <a:pt x="250" y="81"/>
                      </a:lnTo>
                      <a:lnTo>
                        <a:pt x="274" y="79"/>
                      </a:lnTo>
                      <a:lnTo>
                        <a:pt x="299" y="77"/>
                      </a:lnTo>
                      <a:lnTo>
                        <a:pt x="324" y="77"/>
                      </a:lnTo>
                      <a:lnTo>
                        <a:pt x="324" y="0"/>
                      </a:lnTo>
                      <a:lnTo>
                        <a:pt x="294" y="1"/>
                      </a:lnTo>
                      <a:lnTo>
                        <a:pt x="266" y="3"/>
                      </a:lnTo>
                      <a:lnTo>
                        <a:pt x="238" y="5"/>
                      </a:lnTo>
                      <a:lnTo>
                        <a:pt x="212" y="9"/>
                      </a:lnTo>
                      <a:lnTo>
                        <a:pt x="187" y="14"/>
                      </a:lnTo>
                      <a:lnTo>
                        <a:pt x="163" y="19"/>
                      </a:lnTo>
                      <a:lnTo>
                        <a:pt x="140" y="26"/>
                      </a:lnTo>
                      <a:lnTo>
                        <a:pt x="119" y="33"/>
                      </a:lnTo>
                      <a:lnTo>
                        <a:pt x="99" y="42"/>
                      </a:lnTo>
                      <a:lnTo>
                        <a:pt x="80" y="50"/>
                      </a:lnTo>
                      <a:lnTo>
                        <a:pt x="64" y="60"/>
                      </a:lnTo>
                      <a:lnTo>
                        <a:pt x="48" y="70"/>
                      </a:lnTo>
                      <a:lnTo>
                        <a:pt x="35" y="81"/>
                      </a:lnTo>
                      <a:lnTo>
                        <a:pt x="23" y="93"/>
                      </a:lnTo>
                      <a:lnTo>
                        <a:pt x="13" y="107"/>
                      </a:lnTo>
                      <a:lnTo>
                        <a:pt x="5" y="122"/>
                      </a:lnTo>
                      <a:lnTo>
                        <a:pt x="0" y="138"/>
                      </a:lnTo>
                      <a:lnTo>
                        <a:pt x="0" y="155"/>
                      </a:lnTo>
                      <a:lnTo>
                        <a:pt x="4" y="173"/>
                      </a:lnTo>
                      <a:lnTo>
                        <a:pt x="12" y="189"/>
                      </a:lnTo>
                      <a:lnTo>
                        <a:pt x="23" y="203"/>
                      </a:lnTo>
                      <a:lnTo>
                        <a:pt x="37" y="215"/>
                      </a:lnTo>
                      <a:lnTo>
                        <a:pt x="53" y="225"/>
                      </a:lnTo>
                      <a:lnTo>
                        <a:pt x="71" y="235"/>
                      </a:lnTo>
                      <a:lnTo>
                        <a:pt x="92" y="243"/>
                      </a:lnTo>
                      <a:lnTo>
                        <a:pt x="115" y="250"/>
                      </a:lnTo>
                      <a:lnTo>
                        <a:pt x="139" y="256"/>
                      </a:lnTo>
                      <a:lnTo>
                        <a:pt x="166" y="260"/>
                      </a:lnTo>
                      <a:lnTo>
                        <a:pt x="196" y="264"/>
                      </a:lnTo>
                      <a:lnTo>
                        <a:pt x="229" y="267"/>
                      </a:lnTo>
                      <a:lnTo>
                        <a:pt x="265" y="268"/>
                      </a:lnTo>
                      <a:lnTo>
                        <a:pt x="302" y="269"/>
                      </a:lnTo>
                      <a:lnTo>
                        <a:pt x="302" y="192"/>
                      </a:lnTo>
                      <a:close/>
                    </a:path>
                  </a:pathLst>
                </a:custGeom>
                <a:solidFill>
                  <a:srgbClr val="1F1A17"/>
                </a:solidFill>
                <a:ln w="9525">
                  <a:noFill/>
                  <a:round/>
                  <a:headEnd/>
                  <a:tailEnd/>
                </a:ln>
              </p:spPr>
              <p:txBody>
                <a:bodyPr/>
                <a:lstStyle/>
                <a:p>
                  <a:endParaRPr lang="pt-BR"/>
                </a:p>
              </p:txBody>
            </p:sp>
            <p:sp>
              <p:nvSpPr>
                <p:cNvPr id="64150" name="Freeform 1181"/>
                <p:cNvSpPr>
                  <a:spLocks/>
                </p:cNvSpPr>
                <p:nvPr/>
              </p:nvSpPr>
              <p:spPr bwMode="auto">
                <a:xfrm>
                  <a:off x="1437" y="1292"/>
                  <a:ext cx="68" cy="28"/>
                </a:xfrm>
                <a:custGeom>
                  <a:avLst/>
                  <a:gdLst>
                    <a:gd name="T0" fmla="*/ 0 w 340"/>
                    <a:gd name="T1" fmla="*/ 0 h 141"/>
                    <a:gd name="T2" fmla="*/ 0 w 340"/>
                    <a:gd name="T3" fmla="*/ 0 h 141"/>
                    <a:gd name="T4" fmla="*/ 0 w 340"/>
                    <a:gd name="T5" fmla="*/ 0 h 141"/>
                    <a:gd name="T6" fmla="*/ 0 w 340"/>
                    <a:gd name="T7" fmla="*/ 0 h 141"/>
                    <a:gd name="T8" fmla="*/ 0 w 340"/>
                    <a:gd name="T9" fmla="*/ 0 h 141"/>
                    <a:gd name="T10" fmla="*/ 0 w 340"/>
                    <a:gd name="T11" fmla="*/ 0 h 141"/>
                    <a:gd name="T12" fmla="*/ 0 w 340"/>
                    <a:gd name="T13" fmla="*/ 0 h 141"/>
                    <a:gd name="T14" fmla="*/ 0 w 340"/>
                    <a:gd name="T15" fmla="*/ 0 h 141"/>
                    <a:gd name="T16" fmla="*/ 0 w 340"/>
                    <a:gd name="T17" fmla="*/ 0 h 141"/>
                    <a:gd name="T18" fmla="*/ 0 w 340"/>
                    <a:gd name="T19" fmla="*/ 0 h 141"/>
                    <a:gd name="T20" fmla="*/ 0 w 340"/>
                    <a:gd name="T21" fmla="*/ 0 h 141"/>
                    <a:gd name="T22" fmla="*/ 0 w 340"/>
                    <a:gd name="T23" fmla="*/ 0 h 141"/>
                    <a:gd name="T24" fmla="*/ 0 w 340"/>
                    <a:gd name="T25" fmla="*/ 0 h 141"/>
                    <a:gd name="T26" fmla="*/ 0 w 340"/>
                    <a:gd name="T27" fmla="*/ 0 h 141"/>
                    <a:gd name="T28" fmla="*/ 0 w 340"/>
                    <a:gd name="T29" fmla="*/ 0 h 141"/>
                    <a:gd name="T30" fmla="*/ 0 w 340"/>
                    <a:gd name="T31" fmla="*/ 0 h 141"/>
                    <a:gd name="T32" fmla="*/ 0 w 340"/>
                    <a:gd name="T33" fmla="*/ 0 h 141"/>
                    <a:gd name="T34" fmla="*/ 0 w 340"/>
                    <a:gd name="T35" fmla="*/ 0 h 141"/>
                    <a:gd name="T36" fmla="*/ 0 w 340"/>
                    <a:gd name="T37" fmla="*/ 0 h 141"/>
                    <a:gd name="T38" fmla="*/ 0 w 340"/>
                    <a:gd name="T39" fmla="*/ 0 h 141"/>
                    <a:gd name="T40" fmla="*/ 0 w 340"/>
                    <a:gd name="T41" fmla="*/ 0 h 141"/>
                    <a:gd name="T42" fmla="*/ 0 w 340"/>
                    <a:gd name="T43" fmla="*/ 0 h 141"/>
                    <a:gd name="T44" fmla="*/ 0 w 340"/>
                    <a:gd name="T45" fmla="*/ 0 h 141"/>
                    <a:gd name="T46" fmla="*/ 0 w 340"/>
                    <a:gd name="T47" fmla="*/ 0 h 141"/>
                    <a:gd name="T48" fmla="*/ 0 w 340"/>
                    <a:gd name="T49" fmla="*/ 0 h 141"/>
                    <a:gd name="T50" fmla="*/ 0 w 340"/>
                    <a:gd name="T51" fmla="*/ 0 h 141"/>
                    <a:gd name="T52" fmla="*/ 0 w 340"/>
                    <a:gd name="T53" fmla="*/ 0 h 141"/>
                    <a:gd name="T54" fmla="*/ 0 w 340"/>
                    <a:gd name="T55" fmla="*/ 0 h 141"/>
                    <a:gd name="T56" fmla="*/ 0 w 340"/>
                    <a:gd name="T57" fmla="*/ 0 h 141"/>
                    <a:gd name="T58" fmla="*/ 0 w 340"/>
                    <a:gd name="T59" fmla="*/ 0 h 141"/>
                    <a:gd name="T60" fmla="*/ 0 w 340"/>
                    <a:gd name="T61" fmla="*/ 0 h 141"/>
                    <a:gd name="T62" fmla="*/ 0 w 340"/>
                    <a:gd name="T63" fmla="*/ 0 h 141"/>
                    <a:gd name="T64" fmla="*/ 0 w 340"/>
                    <a:gd name="T65" fmla="*/ 0 h 141"/>
                    <a:gd name="T66" fmla="*/ 0 w 340"/>
                    <a:gd name="T67" fmla="*/ 0 h 141"/>
                    <a:gd name="T68" fmla="*/ 0 w 340"/>
                    <a:gd name="T69" fmla="*/ 0 h 141"/>
                    <a:gd name="T70" fmla="*/ 0 w 340"/>
                    <a:gd name="T71" fmla="*/ 0 h 141"/>
                    <a:gd name="T72" fmla="*/ 0 w 340"/>
                    <a:gd name="T73" fmla="*/ 0 h 141"/>
                    <a:gd name="T74" fmla="*/ 0 w 340"/>
                    <a:gd name="T75" fmla="*/ 0 h 141"/>
                    <a:gd name="T76" fmla="*/ 0 w 340"/>
                    <a:gd name="T77" fmla="*/ 0 h 141"/>
                    <a:gd name="T78" fmla="*/ 0 w 340"/>
                    <a:gd name="T79" fmla="*/ 0 h 141"/>
                    <a:gd name="T80" fmla="*/ 0 w 340"/>
                    <a:gd name="T81" fmla="*/ 0 h 141"/>
                    <a:gd name="T82" fmla="*/ 0 w 340"/>
                    <a:gd name="T83" fmla="*/ 0 h 141"/>
                    <a:gd name="T84" fmla="*/ 0 w 340"/>
                    <a:gd name="T85" fmla="*/ 0 h 141"/>
                    <a:gd name="T86" fmla="*/ 0 w 340"/>
                    <a:gd name="T87" fmla="*/ 0 h 141"/>
                    <a:gd name="T88" fmla="*/ 0 w 340"/>
                    <a:gd name="T89" fmla="*/ 0 h 141"/>
                    <a:gd name="T90" fmla="*/ 0 w 340"/>
                    <a:gd name="T91" fmla="*/ 0 h 141"/>
                    <a:gd name="T92" fmla="*/ 0 w 340"/>
                    <a:gd name="T93" fmla="*/ 0 h 141"/>
                    <a:gd name="T94" fmla="*/ 0 w 340"/>
                    <a:gd name="T95" fmla="*/ 0 h 141"/>
                    <a:gd name="T96" fmla="*/ 0 w 340"/>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0"/>
                    <a:gd name="T148" fmla="*/ 0 h 141"/>
                    <a:gd name="T149" fmla="*/ 340 w 340"/>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0" h="141">
                      <a:moveTo>
                        <a:pt x="51" y="77"/>
                      </a:moveTo>
                      <a:lnTo>
                        <a:pt x="51" y="77"/>
                      </a:lnTo>
                      <a:lnTo>
                        <a:pt x="104" y="79"/>
                      </a:lnTo>
                      <a:lnTo>
                        <a:pt x="151" y="81"/>
                      </a:lnTo>
                      <a:lnTo>
                        <a:pt x="191" y="85"/>
                      </a:lnTo>
                      <a:lnTo>
                        <a:pt x="225" y="89"/>
                      </a:lnTo>
                      <a:lnTo>
                        <a:pt x="250" y="93"/>
                      </a:lnTo>
                      <a:lnTo>
                        <a:pt x="266" y="99"/>
                      </a:lnTo>
                      <a:lnTo>
                        <a:pt x="267" y="99"/>
                      </a:lnTo>
                      <a:lnTo>
                        <a:pt x="266" y="97"/>
                      </a:lnTo>
                      <a:lnTo>
                        <a:pt x="259" y="91"/>
                      </a:lnTo>
                      <a:lnTo>
                        <a:pt x="253" y="73"/>
                      </a:lnTo>
                      <a:lnTo>
                        <a:pt x="259" y="55"/>
                      </a:lnTo>
                      <a:lnTo>
                        <a:pt x="267" y="48"/>
                      </a:lnTo>
                      <a:lnTo>
                        <a:pt x="268" y="47"/>
                      </a:lnTo>
                      <a:lnTo>
                        <a:pt x="265" y="48"/>
                      </a:lnTo>
                      <a:lnTo>
                        <a:pt x="259" y="50"/>
                      </a:lnTo>
                      <a:lnTo>
                        <a:pt x="249" y="51"/>
                      </a:lnTo>
                      <a:lnTo>
                        <a:pt x="236" y="54"/>
                      </a:lnTo>
                      <a:lnTo>
                        <a:pt x="221" y="55"/>
                      </a:lnTo>
                      <a:lnTo>
                        <a:pt x="181" y="59"/>
                      </a:lnTo>
                      <a:lnTo>
                        <a:pt x="132" y="62"/>
                      </a:lnTo>
                      <a:lnTo>
                        <a:pt x="71" y="64"/>
                      </a:lnTo>
                      <a:lnTo>
                        <a:pt x="0" y="64"/>
                      </a:lnTo>
                      <a:lnTo>
                        <a:pt x="0" y="141"/>
                      </a:lnTo>
                      <a:lnTo>
                        <a:pt x="74" y="140"/>
                      </a:lnTo>
                      <a:lnTo>
                        <a:pt x="135" y="138"/>
                      </a:lnTo>
                      <a:lnTo>
                        <a:pt x="188" y="136"/>
                      </a:lnTo>
                      <a:lnTo>
                        <a:pt x="230" y="132"/>
                      </a:lnTo>
                      <a:lnTo>
                        <a:pt x="249" y="129"/>
                      </a:lnTo>
                      <a:lnTo>
                        <a:pt x="266" y="127"/>
                      </a:lnTo>
                      <a:lnTo>
                        <a:pt x="279" y="124"/>
                      </a:lnTo>
                      <a:lnTo>
                        <a:pt x="293" y="121"/>
                      </a:lnTo>
                      <a:lnTo>
                        <a:pt x="305" y="117"/>
                      </a:lnTo>
                      <a:lnTo>
                        <a:pt x="317" y="110"/>
                      </a:lnTo>
                      <a:lnTo>
                        <a:pt x="331" y="97"/>
                      </a:lnTo>
                      <a:lnTo>
                        <a:pt x="340" y="73"/>
                      </a:lnTo>
                      <a:lnTo>
                        <a:pt x="331" y="49"/>
                      </a:lnTo>
                      <a:lnTo>
                        <a:pt x="318" y="37"/>
                      </a:lnTo>
                      <a:lnTo>
                        <a:pt x="307" y="30"/>
                      </a:lnTo>
                      <a:lnTo>
                        <a:pt x="293" y="25"/>
                      </a:lnTo>
                      <a:lnTo>
                        <a:pt x="269" y="19"/>
                      </a:lnTo>
                      <a:lnTo>
                        <a:pt x="239" y="13"/>
                      </a:lnTo>
                      <a:lnTo>
                        <a:pt x="202" y="9"/>
                      </a:lnTo>
                      <a:lnTo>
                        <a:pt x="158" y="5"/>
                      </a:lnTo>
                      <a:lnTo>
                        <a:pt x="108" y="2"/>
                      </a:lnTo>
                      <a:lnTo>
                        <a:pt x="52" y="0"/>
                      </a:lnTo>
                      <a:lnTo>
                        <a:pt x="51" y="77"/>
                      </a:lnTo>
                      <a:close/>
                    </a:path>
                  </a:pathLst>
                </a:custGeom>
                <a:solidFill>
                  <a:srgbClr val="1F1A17"/>
                </a:solidFill>
                <a:ln w="9525">
                  <a:noFill/>
                  <a:round/>
                  <a:headEnd/>
                  <a:tailEnd/>
                </a:ln>
              </p:spPr>
              <p:txBody>
                <a:bodyPr/>
                <a:lstStyle/>
                <a:p>
                  <a:endParaRPr lang="pt-BR"/>
                </a:p>
              </p:txBody>
            </p:sp>
            <p:sp>
              <p:nvSpPr>
                <p:cNvPr id="64151" name="Freeform 1182"/>
                <p:cNvSpPr>
                  <a:spLocks/>
                </p:cNvSpPr>
                <p:nvPr/>
              </p:nvSpPr>
              <p:spPr bwMode="auto">
                <a:xfrm>
                  <a:off x="1378" y="1292"/>
                  <a:ext cx="70" cy="50"/>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3" y="172"/>
                      </a:lnTo>
                      <a:lnTo>
                        <a:pt x="194" y="171"/>
                      </a:lnTo>
                      <a:lnTo>
                        <a:pt x="169" y="168"/>
                      </a:lnTo>
                      <a:lnTo>
                        <a:pt x="147" y="165"/>
                      </a:lnTo>
                      <a:lnTo>
                        <a:pt x="128" y="161"/>
                      </a:lnTo>
                      <a:lnTo>
                        <a:pt x="113" y="155"/>
                      </a:lnTo>
                      <a:lnTo>
                        <a:pt x="102" y="151"/>
                      </a:lnTo>
                      <a:lnTo>
                        <a:pt x="94" y="147"/>
                      </a:lnTo>
                      <a:lnTo>
                        <a:pt x="88" y="144"/>
                      </a:lnTo>
                      <a:lnTo>
                        <a:pt x="87" y="142"/>
                      </a:lnTo>
                      <a:lnTo>
                        <a:pt x="85" y="140"/>
                      </a:lnTo>
                      <a:lnTo>
                        <a:pt x="87" y="142"/>
                      </a:lnTo>
                      <a:lnTo>
                        <a:pt x="87" y="143"/>
                      </a:lnTo>
                      <a:lnTo>
                        <a:pt x="87" y="144"/>
                      </a:lnTo>
                      <a:lnTo>
                        <a:pt x="87" y="147"/>
                      </a:lnTo>
                      <a:lnTo>
                        <a:pt x="87" y="144"/>
                      </a:lnTo>
                      <a:lnTo>
                        <a:pt x="88" y="143"/>
                      </a:lnTo>
                      <a:lnTo>
                        <a:pt x="90" y="140"/>
                      </a:lnTo>
                      <a:lnTo>
                        <a:pt x="95" y="135"/>
                      </a:lnTo>
                      <a:lnTo>
                        <a:pt x="101" y="130"/>
                      </a:lnTo>
                      <a:lnTo>
                        <a:pt x="110" y="124"/>
                      </a:lnTo>
                      <a:lnTo>
                        <a:pt x="121" y="118"/>
                      </a:lnTo>
                      <a:lnTo>
                        <a:pt x="134" y="112"/>
                      </a:lnTo>
                      <a:lnTo>
                        <a:pt x="149" y="106"/>
                      </a:lnTo>
                      <a:lnTo>
                        <a:pt x="166" y="101"/>
                      </a:lnTo>
                      <a:lnTo>
                        <a:pt x="183" y="94"/>
                      </a:lnTo>
                      <a:lnTo>
                        <a:pt x="202" y="90"/>
                      </a:lnTo>
                      <a:lnTo>
                        <a:pt x="224" y="86"/>
                      </a:lnTo>
                      <a:lnTo>
                        <a:pt x="247" y="82"/>
                      </a:lnTo>
                      <a:lnTo>
                        <a:pt x="270" y="80"/>
                      </a:lnTo>
                      <a:lnTo>
                        <a:pt x="295" y="78"/>
                      </a:lnTo>
                      <a:lnTo>
                        <a:pt x="320" y="77"/>
                      </a:lnTo>
                      <a:lnTo>
                        <a:pt x="348" y="77"/>
                      </a:lnTo>
                      <a:lnTo>
                        <a:pt x="349" y="0"/>
                      </a:lnTo>
                      <a:lnTo>
                        <a:pt x="319" y="0"/>
                      </a:lnTo>
                      <a:lnTo>
                        <a:pt x="289" y="1"/>
                      </a:lnTo>
                      <a:lnTo>
                        <a:pt x="261" y="3"/>
                      </a:lnTo>
                      <a:lnTo>
                        <a:pt x="233" y="6"/>
                      </a:lnTo>
                      <a:lnTo>
                        <a:pt x="207" y="10"/>
                      </a:lnTo>
                      <a:lnTo>
                        <a:pt x="183" y="15"/>
                      </a:lnTo>
                      <a:lnTo>
                        <a:pt x="159" y="21"/>
                      </a:lnTo>
                      <a:lnTo>
                        <a:pt x="136" y="27"/>
                      </a:lnTo>
                      <a:lnTo>
                        <a:pt x="115" y="34"/>
                      </a:lnTo>
                      <a:lnTo>
                        <a:pt x="96" y="43"/>
                      </a:lnTo>
                      <a:lnTo>
                        <a:pt x="78" y="51"/>
                      </a:lnTo>
                      <a:lnTo>
                        <a:pt x="62" y="60"/>
                      </a:lnTo>
                      <a:lnTo>
                        <a:pt x="46" y="70"/>
                      </a:lnTo>
                      <a:lnTo>
                        <a:pt x="33" y="81"/>
                      </a:lnTo>
                      <a:lnTo>
                        <a:pt x="20" y="93"/>
                      </a:lnTo>
                      <a:lnTo>
                        <a:pt x="11" y="107"/>
                      </a:lnTo>
                      <a:lnTo>
                        <a:pt x="4" y="122"/>
                      </a:lnTo>
                      <a:lnTo>
                        <a:pt x="1" y="136"/>
                      </a:lnTo>
                      <a:lnTo>
                        <a:pt x="0" y="147"/>
                      </a:lnTo>
                      <a:lnTo>
                        <a:pt x="1" y="156"/>
                      </a:lnTo>
                      <a:lnTo>
                        <a:pt x="3" y="166"/>
                      </a:lnTo>
                      <a:lnTo>
                        <a:pt x="8" y="176"/>
                      </a:lnTo>
                      <a:lnTo>
                        <a:pt x="17" y="189"/>
                      </a:lnTo>
                      <a:lnTo>
                        <a:pt x="31" y="201"/>
                      </a:lnTo>
                      <a:lnTo>
                        <a:pt x="47" y="212"/>
                      </a:lnTo>
                      <a:lnTo>
                        <a:pt x="64" y="220"/>
                      </a:lnTo>
                      <a:lnTo>
                        <a:pt x="83" y="229"/>
                      </a:lnTo>
                      <a:lnTo>
                        <a:pt x="105" y="235"/>
                      </a:lnTo>
                      <a:lnTo>
                        <a:pt x="129" y="240"/>
                      </a:lnTo>
                      <a:lnTo>
                        <a:pt x="157" y="244"/>
                      </a:lnTo>
                      <a:lnTo>
                        <a:pt x="185" y="247"/>
                      </a:lnTo>
                      <a:lnTo>
                        <a:pt x="218" y="249"/>
                      </a:lnTo>
                      <a:lnTo>
                        <a:pt x="254" y="250"/>
                      </a:lnTo>
                      <a:lnTo>
                        <a:pt x="292" y="250"/>
                      </a:lnTo>
                      <a:lnTo>
                        <a:pt x="290" y="173"/>
                      </a:lnTo>
                      <a:close/>
                    </a:path>
                  </a:pathLst>
                </a:custGeom>
                <a:solidFill>
                  <a:srgbClr val="1F1A17"/>
                </a:solidFill>
                <a:ln w="9525">
                  <a:noFill/>
                  <a:round/>
                  <a:headEnd/>
                  <a:tailEnd/>
                </a:ln>
              </p:spPr>
              <p:txBody>
                <a:bodyPr/>
                <a:lstStyle/>
                <a:p>
                  <a:endParaRPr lang="pt-BR"/>
                </a:p>
              </p:txBody>
            </p:sp>
            <p:sp>
              <p:nvSpPr>
                <p:cNvPr id="64152" name="Freeform 1183"/>
                <p:cNvSpPr>
                  <a:spLocks/>
                </p:cNvSpPr>
                <p:nvPr/>
              </p:nvSpPr>
              <p:spPr bwMode="auto">
                <a:xfrm>
                  <a:off x="1436" y="1316"/>
                  <a:ext cx="68" cy="26"/>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6"/>
                      </a:moveTo>
                      <a:lnTo>
                        <a:pt x="21" y="76"/>
                      </a:lnTo>
                      <a:lnTo>
                        <a:pt x="83" y="78"/>
                      </a:lnTo>
                      <a:lnTo>
                        <a:pt x="137" y="80"/>
                      </a:lnTo>
                      <a:lnTo>
                        <a:pt x="184" y="83"/>
                      </a:lnTo>
                      <a:lnTo>
                        <a:pt x="221" y="86"/>
                      </a:lnTo>
                      <a:lnTo>
                        <a:pt x="250" y="89"/>
                      </a:lnTo>
                      <a:lnTo>
                        <a:pt x="269" y="93"/>
                      </a:lnTo>
                      <a:lnTo>
                        <a:pt x="273" y="94"/>
                      </a:lnTo>
                      <a:lnTo>
                        <a:pt x="274" y="94"/>
                      </a:lnTo>
                      <a:lnTo>
                        <a:pt x="267" y="90"/>
                      </a:lnTo>
                      <a:lnTo>
                        <a:pt x="254" y="69"/>
                      </a:lnTo>
                      <a:lnTo>
                        <a:pt x="264" y="42"/>
                      </a:lnTo>
                      <a:lnTo>
                        <a:pt x="273" y="34"/>
                      </a:lnTo>
                      <a:lnTo>
                        <a:pt x="274" y="33"/>
                      </a:lnTo>
                      <a:lnTo>
                        <a:pt x="272" y="34"/>
                      </a:lnTo>
                      <a:lnTo>
                        <a:pt x="252" y="39"/>
                      </a:lnTo>
                      <a:lnTo>
                        <a:pt x="222" y="42"/>
                      </a:lnTo>
                      <a:lnTo>
                        <a:pt x="182" y="45"/>
                      </a:lnTo>
                      <a:lnTo>
                        <a:pt x="132" y="48"/>
                      </a:lnTo>
                      <a:lnTo>
                        <a:pt x="71" y="50"/>
                      </a:lnTo>
                      <a:lnTo>
                        <a:pt x="0" y="51"/>
                      </a:lnTo>
                      <a:lnTo>
                        <a:pt x="2" y="128"/>
                      </a:lnTo>
                      <a:lnTo>
                        <a:pt x="74" y="126"/>
                      </a:lnTo>
                      <a:lnTo>
                        <a:pt x="135" y="124"/>
                      </a:lnTo>
                      <a:lnTo>
                        <a:pt x="188" y="121"/>
                      </a:lnTo>
                      <a:lnTo>
                        <a:pt x="232" y="118"/>
                      </a:lnTo>
                      <a:lnTo>
                        <a:pt x="265" y="114"/>
                      </a:lnTo>
                      <a:lnTo>
                        <a:pt x="290" y="110"/>
                      </a:lnTo>
                      <a:lnTo>
                        <a:pt x="302" y="107"/>
                      </a:lnTo>
                      <a:lnTo>
                        <a:pt x="315" y="102"/>
                      </a:lnTo>
                      <a:lnTo>
                        <a:pt x="331" y="90"/>
                      </a:lnTo>
                      <a:lnTo>
                        <a:pt x="341" y="59"/>
                      </a:lnTo>
                      <a:lnTo>
                        <a:pt x="325" y="33"/>
                      </a:lnTo>
                      <a:lnTo>
                        <a:pt x="312" y="25"/>
                      </a:lnTo>
                      <a:lnTo>
                        <a:pt x="300" y="21"/>
                      </a:lnTo>
                      <a:lnTo>
                        <a:pt x="288" y="18"/>
                      </a:lnTo>
                      <a:lnTo>
                        <a:pt x="264" y="14"/>
                      </a:lnTo>
                      <a:lnTo>
                        <a:pt x="230" y="10"/>
                      </a:lnTo>
                      <a:lnTo>
                        <a:pt x="190" y="6"/>
                      </a:lnTo>
                      <a:lnTo>
                        <a:pt x="142" y="4"/>
                      </a:lnTo>
                      <a:lnTo>
                        <a:pt x="86" y="1"/>
                      </a:lnTo>
                      <a:lnTo>
                        <a:pt x="23" y="0"/>
                      </a:lnTo>
                      <a:lnTo>
                        <a:pt x="21" y="76"/>
                      </a:lnTo>
                      <a:close/>
                    </a:path>
                  </a:pathLst>
                </a:custGeom>
                <a:solidFill>
                  <a:srgbClr val="1F1A17"/>
                </a:solidFill>
                <a:ln w="9525">
                  <a:noFill/>
                  <a:round/>
                  <a:headEnd/>
                  <a:tailEnd/>
                </a:ln>
              </p:spPr>
              <p:txBody>
                <a:bodyPr/>
                <a:lstStyle/>
                <a:p>
                  <a:endParaRPr lang="pt-BR"/>
                </a:p>
              </p:txBody>
            </p:sp>
            <p:sp>
              <p:nvSpPr>
                <p:cNvPr id="64153" name="Freeform 1184"/>
                <p:cNvSpPr>
                  <a:spLocks/>
                </p:cNvSpPr>
                <p:nvPr/>
              </p:nvSpPr>
              <p:spPr bwMode="auto">
                <a:xfrm>
                  <a:off x="1376" y="1316"/>
                  <a:ext cx="65" cy="5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9" y="217"/>
                      </a:moveTo>
                      <a:lnTo>
                        <a:pt x="289" y="217"/>
                      </a:lnTo>
                      <a:lnTo>
                        <a:pt x="259" y="216"/>
                      </a:lnTo>
                      <a:lnTo>
                        <a:pt x="232" y="215"/>
                      </a:lnTo>
                      <a:lnTo>
                        <a:pt x="207" y="212"/>
                      </a:lnTo>
                      <a:lnTo>
                        <a:pt x="185" y="208"/>
                      </a:lnTo>
                      <a:lnTo>
                        <a:pt x="165" y="204"/>
                      </a:lnTo>
                      <a:lnTo>
                        <a:pt x="148" y="199"/>
                      </a:lnTo>
                      <a:lnTo>
                        <a:pt x="133" y="193"/>
                      </a:lnTo>
                      <a:lnTo>
                        <a:pt x="121" y="188"/>
                      </a:lnTo>
                      <a:lnTo>
                        <a:pt x="109" y="182"/>
                      </a:lnTo>
                      <a:lnTo>
                        <a:pt x="101" y="176"/>
                      </a:lnTo>
                      <a:lnTo>
                        <a:pt x="95" y="171"/>
                      </a:lnTo>
                      <a:lnTo>
                        <a:pt x="92" y="166"/>
                      </a:lnTo>
                      <a:lnTo>
                        <a:pt x="89" y="160"/>
                      </a:lnTo>
                      <a:lnTo>
                        <a:pt x="87" y="156"/>
                      </a:lnTo>
                      <a:lnTo>
                        <a:pt x="87" y="153"/>
                      </a:lnTo>
                      <a:lnTo>
                        <a:pt x="87" y="149"/>
                      </a:lnTo>
                      <a:lnTo>
                        <a:pt x="89" y="145"/>
                      </a:lnTo>
                      <a:lnTo>
                        <a:pt x="90" y="141"/>
                      </a:lnTo>
                      <a:lnTo>
                        <a:pt x="94" y="136"/>
                      </a:lnTo>
                      <a:lnTo>
                        <a:pt x="99" y="130"/>
                      </a:lnTo>
                      <a:lnTo>
                        <a:pt x="106" y="124"/>
                      </a:lnTo>
                      <a:lnTo>
                        <a:pt x="115" y="117"/>
                      </a:lnTo>
                      <a:lnTo>
                        <a:pt x="126" y="111"/>
                      </a:lnTo>
                      <a:lnTo>
                        <a:pt x="140" y="105"/>
                      </a:lnTo>
                      <a:lnTo>
                        <a:pt x="155" y="98"/>
                      </a:lnTo>
                      <a:lnTo>
                        <a:pt x="173" y="92"/>
                      </a:lnTo>
                      <a:lnTo>
                        <a:pt x="193" y="87"/>
                      </a:lnTo>
                      <a:lnTo>
                        <a:pt x="214" y="83"/>
                      </a:lnTo>
                      <a:lnTo>
                        <a:pt x="240" y="80"/>
                      </a:lnTo>
                      <a:lnTo>
                        <a:pt x="265" y="78"/>
                      </a:lnTo>
                      <a:lnTo>
                        <a:pt x="293" y="77"/>
                      </a:lnTo>
                      <a:lnTo>
                        <a:pt x="323" y="76"/>
                      </a:lnTo>
                      <a:lnTo>
                        <a:pt x="325" y="0"/>
                      </a:lnTo>
                      <a:lnTo>
                        <a:pt x="291" y="0"/>
                      </a:lnTo>
                      <a:lnTo>
                        <a:pt x="259" y="1"/>
                      </a:lnTo>
                      <a:lnTo>
                        <a:pt x="228" y="4"/>
                      </a:lnTo>
                      <a:lnTo>
                        <a:pt x="199" y="8"/>
                      </a:lnTo>
                      <a:lnTo>
                        <a:pt x="172" y="13"/>
                      </a:lnTo>
                      <a:lnTo>
                        <a:pt x="147" y="19"/>
                      </a:lnTo>
                      <a:lnTo>
                        <a:pt x="124" y="26"/>
                      </a:lnTo>
                      <a:lnTo>
                        <a:pt x="102" y="34"/>
                      </a:lnTo>
                      <a:lnTo>
                        <a:pt x="83" y="45"/>
                      </a:lnTo>
                      <a:lnTo>
                        <a:pt x="64" y="55"/>
                      </a:lnTo>
                      <a:lnTo>
                        <a:pt x="48" y="66"/>
                      </a:lnTo>
                      <a:lnTo>
                        <a:pt x="34" y="78"/>
                      </a:lnTo>
                      <a:lnTo>
                        <a:pt x="22" y="92"/>
                      </a:lnTo>
                      <a:lnTo>
                        <a:pt x="13" y="108"/>
                      </a:lnTo>
                      <a:lnTo>
                        <a:pt x="5" y="123"/>
                      </a:lnTo>
                      <a:lnTo>
                        <a:pt x="2" y="139"/>
                      </a:lnTo>
                      <a:lnTo>
                        <a:pt x="0" y="156"/>
                      </a:lnTo>
                      <a:lnTo>
                        <a:pt x="3" y="174"/>
                      </a:lnTo>
                      <a:lnTo>
                        <a:pt x="8" y="190"/>
                      </a:lnTo>
                      <a:lnTo>
                        <a:pt x="18" y="205"/>
                      </a:lnTo>
                      <a:lnTo>
                        <a:pt x="29" y="219"/>
                      </a:lnTo>
                      <a:lnTo>
                        <a:pt x="43" y="233"/>
                      </a:lnTo>
                      <a:lnTo>
                        <a:pt x="59" y="244"/>
                      </a:lnTo>
                      <a:lnTo>
                        <a:pt x="77" y="254"/>
                      </a:lnTo>
                      <a:lnTo>
                        <a:pt x="97" y="263"/>
                      </a:lnTo>
                      <a:lnTo>
                        <a:pt x="118" y="271"/>
                      </a:lnTo>
                      <a:lnTo>
                        <a:pt x="141" y="278"/>
                      </a:lnTo>
                      <a:lnTo>
                        <a:pt x="166" y="283"/>
                      </a:lnTo>
                      <a:lnTo>
                        <a:pt x="194" y="288"/>
                      </a:lnTo>
                      <a:lnTo>
                        <a:pt x="224" y="292"/>
                      </a:lnTo>
                      <a:lnTo>
                        <a:pt x="256" y="294"/>
                      </a:lnTo>
                      <a:lnTo>
                        <a:pt x="289" y="295"/>
                      </a:lnTo>
                      <a:lnTo>
                        <a:pt x="289" y="217"/>
                      </a:lnTo>
                      <a:close/>
                    </a:path>
                  </a:pathLst>
                </a:custGeom>
                <a:solidFill>
                  <a:srgbClr val="1F1A17"/>
                </a:solidFill>
                <a:ln w="9525">
                  <a:noFill/>
                  <a:round/>
                  <a:headEnd/>
                  <a:tailEnd/>
                </a:ln>
              </p:spPr>
              <p:txBody>
                <a:bodyPr/>
                <a:lstStyle/>
                <a:p>
                  <a:endParaRPr lang="pt-BR"/>
                </a:p>
              </p:txBody>
            </p:sp>
            <p:sp>
              <p:nvSpPr>
                <p:cNvPr id="64154" name="Freeform 1185"/>
                <p:cNvSpPr>
                  <a:spLocks/>
                </p:cNvSpPr>
                <p:nvPr/>
              </p:nvSpPr>
              <p:spPr bwMode="auto">
                <a:xfrm>
                  <a:off x="1433" y="1343"/>
                  <a:ext cx="72" cy="32"/>
                </a:xfrm>
                <a:custGeom>
                  <a:avLst/>
                  <a:gdLst>
                    <a:gd name="T0" fmla="*/ 0 w 360"/>
                    <a:gd name="T1" fmla="*/ 0 h 161"/>
                    <a:gd name="T2" fmla="*/ 0 w 360"/>
                    <a:gd name="T3" fmla="*/ 0 h 161"/>
                    <a:gd name="T4" fmla="*/ 0 w 360"/>
                    <a:gd name="T5" fmla="*/ 0 h 161"/>
                    <a:gd name="T6" fmla="*/ 0 w 360"/>
                    <a:gd name="T7" fmla="*/ 0 h 161"/>
                    <a:gd name="T8" fmla="*/ 0 w 360"/>
                    <a:gd name="T9" fmla="*/ 0 h 161"/>
                    <a:gd name="T10" fmla="*/ 0 w 360"/>
                    <a:gd name="T11" fmla="*/ 0 h 161"/>
                    <a:gd name="T12" fmla="*/ 0 w 360"/>
                    <a:gd name="T13" fmla="*/ 0 h 161"/>
                    <a:gd name="T14" fmla="*/ 0 w 360"/>
                    <a:gd name="T15" fmla="*/ 0 h 161"/>
                    <a:gd name="T16" fmla="*/ 0 w 360"/>
                    <a:gd name="T17" fmla="*/ 0 h 161"/>
                    <a:gd name="T18" fmla="*/ 0 w 360"/>
                    <a:gd name="T19" fmla="*/ 0 h 161"/>
                    <a:gd name="T20" fmla="*/ 0 w 360"/>
                    <a:gd name="T21" fmla="*/ 0 h 161"/>
                    <a:gd name="T22" fmla="*/ 0 w 360"/>
                    <a:gd name="T23" fmla="*/ 0 h 161"/>
                    <a:gd name="T24" fmla="*/ 0 w 360"/>
                    <a:gd name="T25" fmla="*/ 0 h 161"/>
                    <a:gd name="T26" fmla="*/ 0 w 360"/>
                    <a:gd name="T27" fmla="*/ 0 h 161"/>
                    <a:gd name="T28" fmla="*/ 0 w 360"/>
                    <a:gd name="T29" fmla="*/ 0 h 161"/>
                    <a:gd name="T30" fmla="*/ 0 w 360"/>
                    <a:gd name="T31" fmla="*/ 0 h 161"/>
                    <a:gd name="T32" fmla="*/ 0 w 360"/>
                    <a:gd name="T33" fmla="*/ 0 h 161"/>
                    <a:gd name="T34" fmla="*/ 0 w 360"/>
                    <a:gd name="T35" fmla="*/ 0 h 161"/>
                    <a:gd name="T36" fmla="*/ 0 w 360"/>
                    <a:gd name="T37" fmla="*/ 0 h 161"/>
                    <a:gd name="T38" fmla="*/ 0 w 360"/>
                    <a:gd name="T39" fmla="*/ 0 h 161"/>
                    <a:gd name="T40" fmla="*/ 0 w 360"/>
                    <a:gd name="T41" fmla="*/ 0 h 161"/>
                    <a:gd name="T42" fmla="*/ 0 w 360"/>
                    <a:gd name="T43" fmla="*/ 0 h 161"/>
                    <a:gd name="T44" fmla="*/ 0 w 360"/>
                    <a:gd name="T45" fmla="*/ 0 h 161"/>
                    <a:gd name="T46" fmla="*/ 0 w 360"/>
                    <a:gd name="T47" fmla="*/ 0 h 161"/>
                    <a:gd name="T48" fmla="*/ 0 w 360"/>
                    <a:gd name="T49" fmla="*/ 0 h 161"/>
                    <a:gd name="T50" fmla="*/ 0 w 360"/>
                    <a:gd name="T51" fmla="*/ 0 h 161"/>
                    <a:gd name="T52" fmla="*/ 0 w 360"/>
                    <a:gd name="T53" fmla="*/ 0 h 161"/>
                    <a:gd name="T54" fmla="*/ 0 w 360"/>
                    <a:gd name="T55" fmla="*/ 0 h 161"/>
                    <a:gd name="T56" fmla="*/ 0 w 360"/>
                    <a:gd name="T57" fmla="*/ 0 h 161"/>
                    <a:gd name="T58" fmla="*/ 0 w 360"/>
                    <a:gd name="T59" fmla="*/ 0 h 161"/>
                    <a:gd name="T60" fmla="*/ 0 w 360"/>
                    <a:gd name="T61" fmla="*/ 0 h 161"/>
                    <a:gd name="T62" fmla="*/ 0 w 360"/>
                    <a:gd name="T63" fmla="*/ 0 h 161"/>
                    <a:gd name="T64" fmla="*/ 0 w 360"/>
                    <a:gd name="T65" fmla="*/ 0 h 161"/>
                    <a:gd name="T66" fmla="*/ 0 w 360"/>
                    <a:gd name="T67" fmla="*/ 0 h 161"/>
                    <a:gd name="T68" fmla="*/ 0 w 360"/>
                    <a:gd name="T69" fmla="*/ 0 h 161"/>
                    <a:gd name="T70" fmla="*/ 0 w 360"/>
                    <a:gd name="T71" fmla="*/ 0 h 161"/>
                    <a:gd name="T72" fmla="*/ 0 w 360"/>
                    <a:gd name="T73" fmla="*/ 0 h 161"/>
                    <a:gd name="T74" fmla="*/ 0 w 360"/>
                    <a:gd name="T75" fmla="*/ 0 h 161"/>
                    <a:gd name="T76" fmla="*/ 0 w 360"/>
                    <a:gd name="T77" fmla="*/ 0 h 161"/>
                    <a:gd name="T78" fmla="*/ 0 w 360"/>
                    <a:gd name="T79" fmla="*/ 0 h 161"/>
                    <a:gd name="T80" fmla="*/ 0 w 360"/>
                    <a:gd name="T81" fmla="*/ 0 h 161"/>
                    <a:gd name="T82" fmla="*/ 0 w 360"/>
                    <a:gd name="T83" fmla="*/ 0 h 161"/>
                    <a:gd name="T84" fmla="*/ 0 w 360"/>
                    <a:gd name="T85" fmla="*/ 0 h 161"/>
                    <a:gd name="T86" fmla="*/ 0 w 360"/>
                    <a:gd name="T87" fmla="*/ 0 h 161"/>
                    <a:gd name="T88" fmla="*/ 0 w 360"/>
                    <a:gd name="T89" fmla="*/ 0 h 161"/>
                    <a:gd name="T90" fmla="*/ 0 w 360"/>
                    <a:gd name="T91" fmla="*/ 0 h 161"/>
                    <a:gd name="T92" fmla="*/ 0 w 360"/>
                    <a:gd name="T93" fmla="*/ 0 h 161"/>
                    <a:gd name="T94" fmla="*/ 0 w 360"/>
                    <a:gd name="T95" fmla="*/ 0 h 161"/>
                    <a:gd name="T96" fmla="*/ 0 w 360"/>
                    <a:gd name="T97" fmla="*/ 0 h 161"/>
                    <a:gd name="T98" fmla="*/ 0 w 360"/>
                    <a:gd name="T99" fmla="*/ 0 h 161"/>
                    <a:gd name="T100" fmla="*/ 0 w 360"/>
                    <a:gd name="T101" fmla="*/ 0 h 161"/>
                    <a:gd name="T102" fmla="*/ 0 w 360"/>
                    <a:gd name="T103" fmla="*/ 0 h 161"/>
                    <a:gd name="T104" fmla="*/ 0 w 360"/>
                    <a:gd name="T105" fmla="*/ 0 h 161"/>
                    <a:gd name="T106" fmla="*/ 0 w 360"/>
                    <a:gd name="T107" fmla="*/ 0 h 161"/>
                    <a:gd name="T108" fmla="*/ 0 w 360"/>
                    <a:gd name="T109" fmla="*/ 0 h 161"/>
                    <a:gd name="T110" fmla="*/ 0 w 360"/>
                    <a:gd name="T111" fmla="*/ 0 h 161"/>
                    <a:gd name="T112" fmla="*/ 0 w 360"/>
                    <a:gd name="T113" fmla="*/ 0 h 161"/>
                    <a:gd name="T114" fmla="*/ 0 w 360"/>
                    <a:gd name="T115" fmla="*/ 0 h 161"/>
                    <a:gd name="T116" fmla="*/ 0 w 360"/>
                    <a:gd name="T117" fmla="*/ 0 h 161"/>
                    <a:gd name="T118" fmla="*/ 0 w 360"/>
                    <a:gd name="T119" fmla="*/ 0 h 161"/>
                    <a:gd name="T120" fmla="*/ 0 w 360"/>
                    <a:gd name="T121" fmla="*/ 0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161"/>
                    <a:gd name="T185" fmla="*/ 360 w 360"/>
                    <a:gd name="T186" fmla="*/ 161 h 1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161">
                      <a:moveTo>
                        <a:pt x="64" y="77"/>
                      </a:moveTo>
                      <a:lnTo>
                        <a:pt x="64" y="77"/>
                      </a:lnTo>
                      <a:lnTo>
                        <a:pt x="99" y="77"/>
                      </a:lnTo>
                      <a:lnTo>
                        <a:pt x="132" y="78"/>
                      </a:lnTo>
                      <a:lnTo>
                        <a:pt x="162" y="79"/>
                      </a:lnTo>
                      <a:lnTo>
                        <a:pt x="188" y="80"/>
                      </a:lnTo>
                      <a:lnTo>
                        <a:pt x="211" y="82"/>
                      </a:lnTo>
                      <a:lnTo>
                        <a:pt x="232" y="84"/>
                      </a:lnTo>
                      <a:lnTo>
                        <a:pt x="249" y="86"/>
                      </a:lnTo>
                      <a:lnTo>
                        <a:pt x="263" y="89"/>
                      </a:lnTo>
                      <a:lnTo>
                        <a:pt x="274" y="91"/>
                      </a:lnTo>
                      <a:lnTo>
                        <a:pt x="282" y="94"/>
                      </a:lnTo>
                      <a:lnTo>
                        <a:pt x="286" y="96"/>
                      </a:lnTo>
                      <a:lnTo>
                        <a:pt x="283" y="95"/>
                      </a:lnTo>
                      <a:lnTo>
                        <a:pt x="278" y="87"/>
                      </a:lnTo>
                      <a:lnTo>
                        <a:pt x="273" y="73"/>
                      </a:lnTo>
                      <a:lnTo>
                        <a:pt x="277" y="59"/>
                      </a:lnTo>
                      <a:lnTo>
                        <a:pt x="282" y="53"/>
                      </a:lnTo>
                      <a:lnTo>
                        <a:pt x="283" y="52"/>
                      </a:lnTo>
                      <a:lnTo>
                        <a:pt x="280" y="54"/>
                      </a:lnTo>
                      <a:lnTo>
                        <a:pt x="274" y="56"/>
                      </a:lnTo>
                      <a:lnTo>
                        <a:pt x="265" y="59"/>
                      </a:lnTo>
                      <a:lnTo>
                        <a:pt x="254" y="62"/>
                      </a:lnTo>
                      <a:lnTo>
                        <a:pt x="239" y="65"/>
                      </a:lnTo>
                      <a:lnTo>
                        <a:pt x="223" y="68"/>
                      </a:lnTo>
                      <a:lnTo>
                        <a:pt x="206" y="70"/>
                      </a:lnTo>
                      <a:lnTo>
                        <a:pt x="163" y="76"/>
                      </a:lnTo>
                      <a:lnTo>
                        <a:pt x="115" y="79"/>
                      </a:lnTo>
                      <a:lnTo>
                        <a:pt x="60" y="82"/>
                      </a:lnTo>
                      <a:lnTo>
                        <a:pt x="0" y="83"/>
                      </a:lnTo>
                      <a:lnTo>
                        <a:pt x="0" y="161"/>
                      </a:lnTo>
                      <a:lnTo>
                        <a:pt x="63" y="160"/>
                      </a:lnTo>
                      <a:lnTo>
                        <a:pt x="121" y="157"/>
                      </a:lnTo>
                      <a:lnTo>
                        <a:pt x="172" y="152"/>
                      </a:lnTo>
                      <a:lnTo>
                        <a:pt x="218" y="146"/>
                      </a:lnTo>
                      <a:lnTo>
                        <a:pt x="239" y="143"/>
                      </a:lnTo>
                      <a:lnTo>
                        <a:pt x="258" y="140"/>
                      </a:lnTo>
                      <a:lnTo>
                        <a:pt x="275" y="136"/>
                      </a:lnTo>
                      <a:lnTo>
                        <a:pt x="291" y="132"/>
                      </a:lnTo>
                      <a:lnTo>
                        <a:pt x="305" y="128"/>
                      </a:lnTo>
                      <a:lnTo>
                        <a:pt x="319" y="122"/>
                      </a:lnTo>
                      <a:lnTo>
                        <a:pt x="331" y="116"/>
                      </a:lnTo>
                      <a:lnTo>
                        <a:pt x="343" y="108"/>
                      </a:lnTo>
                      <a:lnTo>
                        <a:pt x="354" y="94"/>
                      </a:lnTo>
                      <a:lnTo>
                        <a:pt x="360" y="71"/>
                      </a:lnTo>
                      <a:lnTo>
                        <a:pt x="353" y="50"/>
                      </a:lnTo>
                      <a:lnTo>
                        <a:pt x="340" y="36"/>
                      </a:lnTo>
                      <a:lnTo>
                        <a:pt x="327" y="27"/>
                      </a:lnTo>
                      <a:lnTo>
                        <a:pt x="313" y="22"/>
                      </a:lnTo>
                      <a:lnTo>
                        <a:pt x="298" y="17"/>
                      </a:lnTo>
                      <a:lnTo>
                        <a:pt x="282" y="14"/>
                      </a:lnTo>
                      <a:lnTo>
                        <a:pt x="264" y="11"/>
                      </a:lnTo>
                      <a:lnTo>
                        <a:pt x="243" y="8"/>
                      </a:lnTo>
                      <a:lnTo>
                        <a:pt x="221" y="6"/>
                      </a:lnTo>
                      <a:lnTo>
                        <a:pt x="194" y="4"/>
                      </a:lnTo>
                      <a:lnTo>
                        <a:pt x="166" y="2"/>
                      </a:lnTo>
                      <a:lnTo>
                        <a:pt x="135" y="1"/>
                      </a:lnTo>
                      <a:lnTo>
                        <a:pt x="100" y="0"/>
                      </a:lnTo>
                      <a:lnTo>
                        <a:pt x="64" y="0"/>
                      </a:lnTo>
                      <a:lnTo>
                        <a:pt x="64" y="77"/>
                      </a:lnTo>
                      <a:close/>
                    </a:path>
                  </a:pathLst>
                </a:custGeom>
                <a:solidFill>
                  <a:srgbClr val="1F1A17"/>
                </a:solidFill>
                <a:ln w="9525">
                  <a:noFill/>
                  <a:round/>
                  <a:headEnd/>
                  <a:tailEnd/>
                </a:ln>
              </p:spPr>
              <p:txBody>
                <a:bodyPr/>
                <a:lstStyle/>
                <a:p>
                  <a:endParaRPr lang="pt-BR"/>
                </a:p>
              </p:txBody>
            </p:sp>
            <p:sp>
              <p:nvSpPr>
                <p:cNvPr id="64155" name="Freeform 1186"/>
                <p:cNvSpPr>
                  <a:spLocks/>
                </p:cNvSpPr>
                <p:nvPr/>
              </p:nvSpPr>
              <p:spPr bwMode="auto">
                <a:xfrm>
                  <a:off x="1377" y="1343"/>
                  <a:ext cx="69" cy="54"/>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2" y="192"/>
                      </a:moveTo>
                      <a:lnTo>
                        <a:pt x="273" y="192"/>
                      </a:lnTo>
                      <a:lnTo>
                        <a:pt x="245" y="191"/>
                      </a:lnTo>
                      <a:lnTo>
                        <a:pt x="219" y="189"/>
                      </a:lnTo>
                      <a:lnTo>
                        <a:pt x="196" y="186"/>
                      </a:lnTo>
                      <a:lnTo>
                        <a:pt x="174" y="183"/>
                      </a:lnTo>
                      <a:lnTo>
                        <a:pt x="156" y="178"/>
                      </a:lnTo>
                      <a:lnTo>
                        <a:pt x="139" y="174"/>
                      </a:lnTo>
                      <a:lnTo>
                        <a:pt x="125" y="169"/>
                      </a:lnTo>
                      <a:lnTo>
                        <a:pt x="114" y="163"/>
                      </a:lnTo>
                      <a:lnTo>
                        <a:pt x="103" y="158"/>
                      </a:lnTo>
                      <a:lnTo>
                        <a:pt x="96" y="152"/>
                      </a:lnTo>
                      <a:lnTo>
                        <a:pt x="92" y="148"/>
                      </a:lnTo>
                      <a:lnTo>
                        <a:pt x="88" y="144"/>
                      </a:lnTo>
                      <a:lnTo>
                        <a:pt x="87" y="142"/>
                      </a:lnTo>
                      <a:lnTo>
                        <a:pt x="87" y="140"/>
                      </a:lnTo>
                      <a:lnTo>
                        <a:pt x="87" y="139"/>
                      </a:lnTo>
                      <a:lnTo>
                        <a:pt x="87" y="138"/>
                      </a:lnTo>
                      <a:lnTo>
                        <a:pt x="88" y="136"/>
                      </a:lnTo>
                      <a:lnTo>
                        <a:pt x="91" y="132"/>
                      </a:lnTo>
                      <a:lnTo>
                        <a:pt x="95" y="128"/>
                      </a:lnTo>
                      <a:lnTo>
                        <a:pt x="101" y="123"/>
                      </a:lnTo>
                      <a:lnTo>
                        <a:pt x="110" y="117"/>
                      </a:lnTo>
                      <a:lnTo>
                        <a:pt x="123" y="111"/>
                      </a:lnTo>
                      <a:lnTo>
                        <a:pt x="138" y="105"/>
                      </a:lnTo>
                      <a:lnTo>
                        <a:pt x="154" y="100"/>
                      </a:lnTo>
                      <a:lnTo>
                        <a:pt x="174" y="95"/>
                      </a:lnTo>
                      <a:lnTo>
                        <a:pt x="196" y="89"/>
                      </a:lnTo>
                      <a:lnTo>
                        <a:pt x="221" y="85"/>
                      </a:lnTo>
                      <a:lnTo>
                        <a:pt x="249" y="81"/>
                      </a:lnTo>
                      <a:lnTo>
                        <a:pt x="278" y="79"/>
                      </a:lnTo>
                      <a:lnTo>
                        <a:pt x="311" y="77"/>
                      </a:lnTo>
                      <a:lnTo>
                        <a:pt x="346" y="77"/>
                      </a:lnTo>
                      <a:lnTo>
                        <a:pt x="346" y="0"/>
                      </a:lnTo>
                      <a:lnTo>
                        <a:pt x="308" y="1"/>
                      </a:lnTo>
                      <a:lnTo>
                        <a:pt x="273" y="2"/>
                      </a:lnTo>
                      <a:lnTo>
                        <a:pt x="238" y="5"/>
                      </a:lnTo>
                      <a:lnTo>
                        <a:pt x="207" y="9"/>
                      </a:lnTo>
                      <a:lnTo>
                        <a:pt x="179" y="14"/>
                      </a:lnTo>
                      <a:lnTo>
                        <a:pt x="151" y="19"/>
                      </a:lnTo>
                      <a:lnTo>
                        <a:pt x="126" y="26"/>
                      </a:lnTo>
                      <a:lnTo>
                        <a:pt x="104" y="34"/>
                      </a:lnTo>
                      <a:lnTo>
                        <a:pt x="83" y="43"/>
                      </a:lnTo>
                      <a:lnTo>
                        <a:pt x="64" y="52"/>
                      </a:lnTo>
                      <a:lnTo>
                        <a:pt x="48" y="62"/>
                      </a:lnTo>
                      <a:lnTo>
                        <a:pt x="33" y="74"/>
                      </a:lnTo>
                      <a:lnTo>
                        <a:pt x="21" y="87"/>
                      </a:lnTo>
                      <a:lnTo>
                        <a:pt x="11" y="102"/>
                      </a:lnTo>
                      <a:lnTo>
                        <a:pt x="4" y="117"/>
                      </a:lnTo>
                      <a:lnTo>
                        <a:pt x="0" y="134"/>
                      </a:lnTo>
                      <a:lnTo>
                        <a:pt x="1" y="151"/>
                      </a:lnTo>
                      <a:lnTo>
                        <a:pt x="6" y="168"/>
                      </a:lnTo>
                      <a:lnTo>
                        <a:pt x="14" y="184"/>
                      </a:lnTo>
                      <a:lnTo>
                        <a:pt x="25" y="197"/>
                      </a:lnTo>
                      <a:lnTo>
                        <a:pt x="38" y="209"/>
                      </a:lnTo>
                      <a:lnTo>
                        <a:pt x="53" y="221"/>
                      </a:lnTo>
                      <a:lnTo>
                        <a:pt x="70" y="230"/>
                      </a:lnTo>
                      <a:lnTo>
                        <a:pt x="90" y="238"/>
                      </a:lnTo>
                      <a:lnTo>
                        <a:pt x="110" y="246"/>
                      </a:lnTo>
                      <a:lnTo>
                        <a:pt x="132" y="252"/>
                      </a:lnTo>
                      <a:lnTo>
                        <a:pt x="156" y="257"/>
                      </a:lnTo>
                      <a:lnTo>
                        <a:pt x="182" y="262"/>
                      </a:lnTo>
                      <a:lnTo>
                        <a:pt x="210" y="265"/>
                      </a:lnTo>
                      <a:lnTo>
                        <a:pt x="239" y="268"/>
                      </a:lnTo>
                      <a:lnTo>
                        <a:pt x="270" y="269"/>
                      </a:lnTo>
                      <a:lnTo>
                        <a:pt x="303" y="269"/>
                      </a:lnTo>
                      <a:lnTo>
                        <a:pt x="302" y="192"/>
                      </a:lnTo>
                      <a:close/>
                    </a:path>
                  </a:pathLst>
                </a:custGeom>
                <a:solidFill>
                  <a:srgbClr val="1F1A17"/>
                </a:solidFill>
                <a:ln w="9525">
                  <a:noFill/>
                  <a:round/>
                  <a:headEnd/>
                  <a:tailEnd/>
                </a:ln>
              </p:spPr>
              <p:txBody>
                <a:bodyPr/>
                <a:lstStyle/>
                <a:p>
                  <a:endParaRPr lang="pt-BR"/>
                </a:p>
              </p:txBody>
            </p:sp>
            <p:sp>
              <p:nvSpPr>
                <p:cNvPr id="64156" name="Rectangle 1187"/>
                <p:cNvSpPr>
                  <a:spLocks noChangeArrowheads="1"/>
                </p:cNvSpPr>
                <p:nvPr/>
              </p:nvSpPr>
              <p:spPr bwMode="auto">
                <a:xfrm>
                  <a:off x="1943" y="1389"/>
                  <a:ext cx="1513" cy="4"/>
                </a:xfrm>
                <a:prstGeom prst="rect">
                  <a:avLst/>
                </a:prstGeom>
                <a:solidFill>
                  <a:srgbClr val="007CC3"/>
                </a:solidFill>
                <a:ln w="9525">
                  <a:noFill/>
                  <a:miter lim="800000"/>
                  <a:headEnd/>
                  <a:tailEnd/>
                </a:ln>
              </p:spPr>
              <p:txBody>
                <a:bodyPr/>
                <a:lstStyle/>
                <a:p>
                  <a:endParaRPr lang="pt-BR"/>
                </a:p>
              </p:txBody>
            </p:sp>
            <p:sp>
              <p:nvSpPr>
                <p:cNvPr id="64157" name="Rectangle 1188"/>
                <p:cNvSpPr>
                  <a:spLocks noChangeArrowheads="1"/>
                </p:cNvSpPr>
                <p:nvPr/>
              </p:nvSpPr>
              <p:spPr bwMode="auto">
                <a:xfrm>
                  <a:off x="1943" y="1384"/>
                  <a:ext cx="1513" cy="9"/>
                </a:xfrm>
                <a:prstGeom prst="rect">
                  <a:avLst/>
                </a:prstGeom>
                <a:solidFill>
                  <a:srgbClr val="007CC3"/>
                </a:solidFill>
                <a:ln w="9525">
                  <a:noFill/>
                  <a:miter lim="800000"/>
                  <a:headEnd/>
                  <a:tailEnd/>
                </a:ln>
              </p:spPr>
              <p:txBody>
                <a:bodyPr/>
                <a:lstStyle/>
                <a:p>
                  <a:endParaRPr lang="pt-BR"/>
                </a:p>
              </p:txBody>
            </p:sp>
            <p:sp>
              <p:nvSpPr>
                <p:cNvPr id="64158" name="Rectangle 1189"/>
                <p:cNvSpPr>
                  <a:spLocks noChangeArrowheads="1"/>
                </p:cNvSpPr>
                <p:nvPr/>
              </p:nvSpPr>
              <p:spPr bwMode="auto">
                <a:xfrm>
                  <a:off x="1943" y="1379"/>
                  <a:ext cx="1513" cy="10"/>
                </a:xfrm>
                <a:prstGeom prst="rect">
                  <a:avLst/>
                </a:prstGeom>
                <a:solidFill>
                  <a:srgbClr val="007FC4"/>
                </a:solidFill>
                <a:ln w="9525">
                  <a:noFill/>
                  <a:miter lim="800000"/>
                  <a:headEnd/>
                  <a:tailEnd/>
                </a:ln>
              </p:spPr>
              <p:txBody>
                <a:bodyPr/>
                <a:lstStyle/>
                <a:p>
                  <a:endParaRPr lang="pt-BR"/>
                </a:p>
              </p:txBody>
            </p:sp>
            <p:sp>
              <p:nvSpPr>
                <p:cNvPr id="64159" name="Rectangle 1190"/>
                <p:cNvSpPr>
                  <a:spLocks noChangeArrowheads="1"/>
                </p:cNvSpPr>
                <p:nvPr/>
              </p:nvSpPr>
              <p:spPr bwMode="auto">
                <a:xfrm>
                  <a:off x="1943" y="1374"/>
                  <a:ext cx="1513" cy="10"/>
                </a:xfrm>
                <a:prstGeom prst="rect">
                  <a:avLst/>
                </a:prstGeom>
                <a:solidFill>
                  <a:srgbClr val="0081C6"/>
                </a:solidFill>
                <a:ln w="9525">
                  <a:noFill/>
                  <a:miter lim="800000"/>
                  <a:headEnd/>
                  <a:tailEnd/>
                </a:ln>
              </p:spPr>
              <p:txBody>
                <a:bodyPr/>
                <a:lstStyle/>
                <a:p>
                  <a:endParaRPr lang="pt-BR"/>
                </a:p>
              </p:txBody>
            </p:sp>
            <p:sp>
              <p:nvSpPr>
                <p:cNvPr id="64160" name="Rectangle 1191"/>
                <p:cNvSpPr>
                  <a:spLocks noChangeArrowheads="1"/>
                </p:cNvSpPr>
                <p:nvPr/>
              </p:nvSpPr>
              <p:spPr bwMode="auto">
                <a:xfrm>
                  <a:off x="1943" y="1369"/>
                  <a:ext cx="1513" cy="10"/>
                </a:xfrm>
                <a:prstGeom prst="rect">
                  <a:avLst/>
                </a:prstGeom>
                <a:solidFill>
                  <a:srgbClr val="0084C7"/>
                </a:solidFill>
                <a:ln w="9525">
                  <a:noFill/>
                  <a:miter lim="800000"/>
                  <a:headEnd/>
                  <a:tailEnd/>
                </a:ln>
              </p:spPr>
              <p:txBody>
                <a:bodyPr/>
                <a:lstStyle/>
                <a:p>
                  <a:endParaRPr lang="pt-BR"/>
                </a:p>
              </p:txBody>
            </p:sp>
            <p:sp>
              <p:nvSpPr>
                <p:cNvPr id="64161" name="Rectangle 1192"/>
                <p:cNvSpPr>
                  <a:spLocks noChangeArrowheads="1"/>
                </p:cNvSpPr>
                <p:nvPr/>
              </p:nvSpPr>
              <p:spPr bwMode="auto">
                <a:xfrm>
                  <a:off x="1943" y="1364"/>
                  <a:ext cx="1513" cy="10"/>
                </a:xfrm>
                <a:prstGeom prst="rect">
                  <a:avLst/>
                </a:prstGeom>
                <a:solidFill>
                  <a:srgbClr val="0087C9"/>
                </a:solidFill>
                <a:ln w="9525">
                  <a:noFill/>
                  <a:miter lim="800000"/>
                  <a:headEnd/>
                  <a:tailEnd/>
                </a:ln>
              </p:spPr>
              <p:txBody>
                <a:bodyPr/>
                <a:lstStyle/>
                <a:p>
                  <a:endParaRPr lang="pt-BR"/>
                </a:p>
              </p:txBody>
            </p:sp>
            <p:sp>
              <p:nvSpPr>
                <p:cNvPr id="64162" name="Rectangle 1193"/>
                <p:cNvSpPr>
                  <a:spLocks noChangeArrowheads="1"/>
                </p:cNvSpPr>
                <p:nvPr/>
              </p:nvSpPr>
              <p:spPr bwMode="auto">
                <a:xfrm>
                  <a:off x="1943" y="1359"/>
                  <a:ext cx="1513" cy="10"/>
                </a:xfrm>
                <a:prstGeom prst="rect">
                  <a:avLst/>
                </a:prstGeom>
                <a:solidFill>
                  <a:srgbClr val="0089CA"/>
                </a:solidFill>
                <a:ln w="9525">
                  <a:noFill/>
                  <a:miter lim="800000"/>
                  <a:headEnd/>
                  <a:tailEnd/>
                </a:ln>
              </p:spPr>
              <p:txBody>
                <a:bodyPr/>
                <a:lstStyle/>
                <a:p>
                  <a:endParaRPr lang="pt-BR"/>
                </a:p>
              </p:txBody>
            </p:sp>
            <p:sp>
              <p:nvSpPr>
                <p:cNvPr id="64163" name="Rectangle 1194"/>
                <p:cNvSpPr>
                  <a:spLocks noChangeArrowheads="1"/>
                </p:cNvSpPr>
                <p:nvPr/>
              </p:nvSpPr>
              <p:spPr bwMode="auto">
                <a:xfrm>
                  <a:off x="1943" y="1354"/>
                  <a:ext cx="1513" cy="10"/>
                </a:xfrm>
                <a:prstGeom prst="rect">
                  <a:avLst/>
                </a:prstGeom>
                <a:solidFill>
                  <a:srgbClr val="008BCC"/>
                </a:solidFill>
                <a:ln w="9525">
                  <a:noFill/>
                  <a:miter lim="800000"/>
                  <a:headEnd/>
                  <a:tailEnd/>
                </a:ln>
              </p:spPr>
              <p:txBody>
                <a:bodyPr/>
                <a:lstStyle/>
                <a:p>
                  <a:endParaRPr lang="pt-BR"/>
                </a:p>
              </p:txBody>
            </p:sp>
            <p:sp>
              <p:nvSpPr>
                <p:cNvPr id="64164" name="Rectangle 1195"/>
                <p:cNvSpPr>
                  <a:spLocks noChangeArrowheads="1"/>
                </p:cNvSpPr>
                <p:nvPr/>
              </p:nvSpPr>
              <p:spPr bwMode="auto">
                <a:xfrm>
                  <a:off x="1943" y="1349"/>
                  <a:ext cx="1513" cy="10"/>
                </a:xfrm>
                <a:prstGeom prst="rect">
                  <a:avLst/>
                </a:prstGeom>
                <a:solidFill>
                  <a:srgbClr val="008ECE"/>
                </a:solidFill>
                <a:ln w="9525">
                  <a:noFill/>
                  <a:miter lim="800000"/>
                  <a:headEnd/>
                  <a:tailEnd/>
                </a:ln>
              </p:spPr>
              <p:txBody>
                <a:bodyPr/>
                <a:lstStyle/>
                <a:p>
                  <a:endParaRPr lang="pt-BR"/>
                </a:p>
              </p:txBody>
            </p:sp>
            <p:sp>
              <p:nvSpPr>
                <p:cNvPr id="64165" name="Rectangle 1196"/>
                <p:cNvSpPr>
                  <a:spLocks noChangeArrowheads="1"/>
                </p:cNvSpPr>
                <p:nvPr/>
              </p:nvSpPr>
              <p:spPr bwMode="auto">
                <a:xfrm>
                  <a:off x="1943" y="1344"/>
                  <a:ext cx="1513" cy="10"/>
                </a:xfrm>
                <a:prstGeom prst="rect">
                  <a:avLst/>
                </a:prstGeom>
                <a:solidFill>
                  <a:srgbClr val="0090CF"/>
                </a:solidFill>
                <a:ln w="9525">
                  <a:noFill/>
                  <a:miter lim="800000"/>
                  <a:headEnd/>
                  <a:tailEnd/>
                </a:ln>
              </p:spPr>
              <p:txBody>
                <a:bodyPr/>
                <a:lstStyle/>
                <a:p>
                  <a:endParaRPr lang="pt-BR"/>
                </a:p>
              </p:txBody>
            </p:sp>
            <p:sp>
              <p:nvSpPr>
                <p:cNvPr id="64166" name="Rectangle 1197"/>
                <p:cNvSpPr>
                  <a:spLocks noChangeArrowheads="1"/>
                </p:cNvSpPr>
                <p:nvPr/>
              </p:nvSpPr>
              <p:spPr bwMode="auto">
                <a:xfrm>
                  <a:off x="1943" y="1340"/>
                  <a:ext cx="1513" cy="9"/>
                </a:xfrm>
                <a:prstGeom prst="rect">
                  <a:avLst/>
                </a:prstGeom>
                <a:solidFill>
                  <a:srgbClr val="0093D2"/>
                </a:solidFill>
                <a:ln w="9525">
                  <a:noFill/>
                  <a:miter lim="800000"/>
                  <a:headEnd/>
                  <a:tailEnd/>
                </a:ln>
              </p:spPr>
              <p:txBody>
                <a:bodyPr/>
                <a:lstStyle/>
                <a:p>
                  <a:endParaRPr lang="pt-BR"/>
                </a:p>
              </p:txBody>
            </p:sp>
            <p:sp>
              <p:nvSpPr>
                <p:cNvPr id="64167" name="Rectangle 1198"/>
                <p:cNvSpPr>
                  <a:spLocks noChangeArrowheads="1"/>
                </p:cNvSpPr>
                <p:nvPr/>
              </p:nvSpPr>
              <p:spPr bwMode="auto">
                <a:xfrm>
                  <a:off x="1943" y="1335"/>
                  <a:ext cx="1513" cy="9"/>
                </a:xfrm>
                <a:prstGeom prst="rect">
                  <a:avLst/>
                </a:prstGeom>
                <a:solidFill>
                  <a:srgbClr val="0096D3"/>
                </a:solidFill>
                <a:ln w="9525">
                  <a:noFill/>
                  <a:miter lim="800000"/>
                  <a:headEnd/>
                  <a:tailEnd/>
                </a:ln>
              </p:spPr>
              <p:txBody>
                <a:bodyPr/>
                <a:lstStyle/>
                <a:p>
                  <a:endParaRPr lang="pt-BR"/>
                </a:p>
              </p:txBody>
            </p:sp>
            <p:sp>
              <p:nvSpPr>
                <p:cNvPr id="64168" name="Rectangle 1199"/>
                <p:cNvSpPr>
                  <a:spLocks noChangeArrowheads="1"/>
                </p:cNvSpPr>
                <p:nvPr/>
              </p:nvSpPr>
              <p:spPr bwMode="auto">
                <a:xfrm>
                  <a:off x="1943" y="1330"/>
                  <a:ext cx="1513" cy="10"/>
                </a:xfrm>
                <a:prstGeom prst="rect">
                  <a:avLst/>
                </a:prstGeom>
                <a:solidFill>
                  <a:srgbClr val="0E98D5"/>
                </a:solidFill>
                <a:ln w="9525">
                  <a:noFill/>
                  <a:miter lim="800000"/>
                  <a:headEnd/>
                  <a:tailEnd/>
                </a:ln>
              </p:spPr>
              <p:txBody>
                <a:bodyPr/>
                <a:lstStyle/>
                <a:p>
                  <a:endParaRPr lang="pt-BR"/>
                </a:p>
              </p:txBody>
            </p:sp>
            <p:sp>
              <p:nvSpPr>
                <p:cNvPr id="64169" name="Rectangle 1200"/>
                <p:cNvSpPr>
                  <a:spLocks noChangeArrowheads="1"/>
                </p:cNvSpPr>
                <p:nvPr/>
              </p:nvSpPr>
              <p:spPr bwMode="auto">
                <a:xfrm>
                  <a:off x="1943" y="1325"/>
                  <a:ext cx="1513" cy="10"/>
                </a:xfrm>
                <a:prstGeom prst="rect">
                  <a:avLst/>
                </a:prstGeom>
                <a:solidFill>
                  <a:srgbClr val="1D9BD7"/>
                </a:solidFill>
                <a:ln w="9525">
                  <a:noFill/>
                  <a:miter lim="800000"/>
                  <a:headEnd/>
                  <a:tailEnd/>
                </a:ln>
              </p:spPr>
              <p:txBody>
                <a:bodyPr/>
                <a:lstStyle/>
                <a:p>
                  <a:endParaRPr lang="pt-BR"/>
                </a:p>
              </p:txBody>
            </p:sp>
            <p:sp>
              <p:nvSpPr>
                <p:cNvPr id="64170" name="Rectangle 1201"/>
                <p:cNvSpPr>
                  <a:spLocks noChangeArrowheads="1"/>
                </p:cNvSpPr>
                <p:nvPr/>
              </p:nvSpPr>
              <p:spPr bwMode="auto">
                <a:xfrm>
                  <a:off x="1943" y="1320"/>
                  <a:ext cx="1513" cy="10"/>
                </a:xfrm>
                <a:prstGeom prst="rect">
                  <a:avLst/>
                </a:prstGeom>
                <a:solidFill>
                  <a:srgbClr val="299FDA"/>
                </a:solidFill>
                <a:ln w="9525">
                  <a:noFill/>
                  <a:miter lim="800000"/>
                  <a:headEnd/>
                  <a:tailEnd/>
                </a:ln>
              </p:spPr>
              <p:txBody>
                <a:bodyPr/>
                <a:lstStyle/>
                <a:p>
                  <a:endParaRPr lang="pt-BR"/>
                </a:p>
              </p:txBody>
            </p:sp>
            <p:sp>
              <p:nvSpPr>
                <p:cNvPr id="64171" name="Rectangle 1202"/>
                <p:cNvSpPr>
                  <a:spLocks noChangeArrowheads="1"/>
                </p:cNvSpPr>
                <p:nvPr/>
              </p:nvSpPr>
              <p:spPr bwMode="auto">
                <a:xfrm>
                  <a:off x="1943" y="1315"/>
                  <a:ext cx="1513" cy="10"/>
                </a:xfrm>
                <a:prstGeom prst="rect">
                  <a:avLst/>
                </a:prstGeom>
                <a:solidFill>
                  <a:srgbClr val="31A2DC"/>
                </a:solidFill>
                <a:ln w="9525">
                  <a:noFill/>
                  <a:miter lim="800000"/>
                  <a:headEnd/>
                  <a:tailEnd/>
                </a:ln>
              </p:spPr>
              <p:txBody>
                <a:bodyPr/>
                <a:lstStyle/>
                <a:p>
                  <a:endParaRPr lang="pt-BR"/>
                </a:p>
              </p:txBody>
            </p:sp>
            <p:sp>
              <p:nvSpPr>
                <p:cNvPr id="64172" name="Rectangle 1203"/>
                <p:cNvSpPr>
                  <a:spLocks noChangeArrowheads="1"/>
                </p:cNvSpPr>
                <p:nvPr/>
              </p:nvSpPr>
              <p:spPr bwMode="auto">
                <a:xfrm>
                  <a:off x="1943" y="1310"/>
                  <a:ext cx="1513" cy="10"/>
                </a:xfrm>
                <a:prstGeom prst="rect">
                  <a:avLst/>
                </a:prstGeom>
                <a:solidFill>
                  <a:srgbClr val="38A5DE"/>
                </a:solidFill>
                <a:ln w="9525">
                  <a:noFill/>
                  <a:miter lim="800000"/>
                  <a:headEnd/>
                  <a:tailEnd/>
                </a:ln>
              </p:spPr>
              <p:txBody>
                <a:bodyPr/>
                <a:lstStyle/>
                <a:p>
                  <a:endParaRPr lang="pt-BR"/>
                </a:p>
              </p:txBody>
            </p:sp>
            <p:sp>
              <p:nvSpPr>
                <p:cNvPr id="64173" name="Rectangle 1204"/>
                <p:cNvSpPr>
                  <a:spLocks noChangeArrowheads="1"/>
                </p:cNvSpPr>
                <p:nvPr/>
              </p:nvSpPr>
              <p:spPr bwMode="auto">
                <a:xfrm>
                  <a:off x="1943" y="1305"/>
                  <a:ext cx="1513" cy="10"/>
                </a:xfrm>
                <a:prstGeom prst="rect">
                  <a:avLst/>
                </a:prstGeom>
                <a:solidFill>
                  <a:srgbClr val="3FA8DF"/>
                </a:solidFill>
                <a:ln w="9525">
                  <a:noFill/>
                  <a:miter lim="800000"/>
                  <a:headEnd/>
                  <a:tailEnd/>
                </a:ln>
              </p:spPr>
              <p:txBody>
                <a:bodyPr/>
                <a:lstStyle/>
                <a:p>
                  <a:endParaRPr lang="pt-BR"/>
                </a:p>
              </p:txBody>
            </p:sp>
            <p:sp>
              <p:nvSpPr>
                <p:cNvPr id="64174" name="Rectangle 1205"/>
                <p:cNvSpPr>
                  <a:spLocks noChangeArrowheads="1"/>
                </p:cNvSpPr>
                <p:nvPr/>
              </p:nvSpPr>
              <p:spPr bwMode="auto">
                <a:xfrm>
                  <a:off x="1943" y="1301"/>
                  <a:ext cx="1513" cy="9"/>
                </a:xfrm>
                <a:prstGeom prst="rect">
                  <a:avLst/>
                </a:prstGeom>
                <a:solidFill>
                  <a:srgbClr val="45ABE1"/>
                </a:solidFill>
                <a:ln w="9525">
                  <a:noFill/>
                  <a:miter lim="800000"/>
                  <a:headEnd/>
                  <a:tailEnd/>
                </a:ln>
              </p:spPr>
              <p:txBody>
                <a:bodyPr/>
                <a:lstStyle/>
                <a:p>
                  <a:endParaRPr lang="pt-BR"/>
                </a:p>
              </p:txBody>
            </p:sp>
            <p:sp>
              <p:nvSpPr>
                <p:cNvPr id="64175" name="Rectangle 1206"/>
                <p:cNvSpPr>
                  <a:spLocks noChangeArrowheads="1"/>
                </p:cNvSpPr>
                <p:nvPr/>
              </p:nvSpPr>
              <p:spPr bwMode="auto">
                <a:xfrm>
                  <a:off x="1943" y="1296"/>
                  <a:ext cx="1513" cy="9"/>
                </a:xfrm>
                <a:prstGeom prst="rect">
                  <a:avLst/>
                </a:prstGeom>
                <a:solidFill>
                  <a:srgbClr val="4CAEE3"/>
                </a:solidFill>
                <a:ln w="9525">
                  <a:noFill/>
                  <a:miter lim="800000"/>
                  <a:headEnd/>
                  <a:tailEnd/>
                </a:ln>
              </p:spPr>
              <p:txBody>
                <a:bodyPr/>
                <a:lstStyle/>
                <a:p>
                  <a:endParaRPr lang="pt-BR"/>
                </a:p>
              </p:txBody>
            </p:sp>
            <p:sp>
              <p:nvSpPr>
                <p:cNvPr id="64176" name="Rectangle 1207"/>
                <p:cNvSpPr>
                  <a:spLocks noChangeArrowheads="1"/>
                </p:cNvSpPr>
                <p:nvPr/>
              </p:nvSpPr>
              <p:spPr bwMode="auto">
                <a:xfrm>
                  <a:off x="1943" y="1291"/>
                  <a:ext cx="1513" cy="10"/>
                </a:xfrm>
                <a:prstGeom prst="rect">
                  <a:avLst/>
                </a:prstGeom>
                <a:solidFill>
                  <a:srgbClr val="53B1E5"/>
                </a:solidFill>
                <a:ln w="9525">
                  <a:noFill/>
                  <a:miter lim="800000"/>
                  <a:headEnd/>
                  <a:tailEnd/>
                </a:ln>
              </p:spPr>
              <p:txBody>
                <a:bodyPr/>
                <a:lstStyle/>
                <a:p>
                  <a:endParaRPr lang="pt-BR"/>
                </a:p>
              </p:txBody>
            </p:sp>
            <p:sp>
              <p:nvSpPr>
                <p:cNvPr id="64177" name="Rectangle 1208"/>
                <p:cNvSpPr>
                  <a:spLocks noChangeArrowheads="1"/>
                </p:cNvSpPr>
                <p:nvPr/>
              </p:nvSpPr>
              <p:spPr bwMode="auto">
                <a:xfrm>
                  <a:off x="1943" y="1286"/>
                  <a:ext cx="1513" cy="10"/>
                </a:xfrm>
                <a:prstGeom prst="rect">
                  <a:avLst/>
                </a:prstGeom>
                <a:solidFill>
                  <a:srgbClr val="59B4E7"/>
                </a:solidFill>
                <a:ln w="9525">
                  <a:noFill/>
                  <a:miter lim="800000"/>
                  <a:headEnd/>
                  <a:tailEnd/>
                </a:ln>
              </p:spPr>
              <p:txBody>
                <a:bodyPr/>
                <a:lstStyle/>
                <a:p>
                  <a:endParaRPr lang="pt-BR"/>
                </a:p>
              </p:txBody>
            </p:sp>
            <p:sp>
              <p:nvSpPr>
                <p:cNvPr id="64178" name="Rectangle 1209"/>
                <p:cNvSpPr>
                  <a:spLocks noChangeArrowheads="1"/>
                </p:cNvSpPr>
                <p:nvPr/>
              </p:nvSpPr>
              <p:spPr bwMode="auto">
                <a:xfrm>
                  <a:off x="1943" y="1281"/>
                  <a:ext cx="1513" cy="10"/>
                </a:xfrm>
                <a:prstGeom prst="rect">
                  <a:avLst/>
                </a:prstGeom>
                <a:solidFill>
                  <a:srgbClr val="60B8E9"/>
                </a:solidFill>
                <a:ln w="9525">
                  <a:noFill/>
                  <a:miter lim="800000"/>
                  <a:headEnd/>
                  <a:tailEnd/>
                </a:ln>
              </p:spPr>
              <p:txBody>
                <a:bodyPr/>
                <a:lstStyle/>
                <a:p>
                  <a:endParaRPr lang="pt-BR"/>
                </a:p>
              </p:txBody>
            </p:sp>
            <p:sp>
              <p:nvSpPr>
                <p:cNvPr id="64179" name="Rectangle 1210"/>
                <p:cNvSpPr>
                  <a:spLocks noChangeArrowheads="1"/>
                </p:cNvSpPr>
                <p:nvPr/>
              </p:nvSpPr>
              <p:spPr bwMode="auto">
                <a:xfrm>
                  <a:off x="1943" y="1276"/>
                  <a:ext cx="1513" cy="10"/>
                </a:xfrm>
                <a:prstGeom prst="rect">
                  <a:avLst/>
                </a:prstGeom>
                <a:solidFill>
                  <a:srgbClr val="65BBEB"/>
                </a:solidFill>
                <a:ln w="9525">
                  <a:noFill/>
                  <a:miter lim="800000"/>
                  <a:headEnd/>
                  <a:tailEnd/>
                </a:ln>
              </p:spPr>
              <p:txBody>
                <a:bodyPr/>
                <a:lstStyle/>
                <a:p>
                  <a:endParaRPr lang="pt-BR"/>
                </a:p>
              </p:txBody>
            </p:sp>
            <p:sp>
              <p:nvSpPr>
                <p:cNvPr id="64180" name="Rectangle 1211"/>
                <p:cNvSpPr>
                  <a:spLocks noChangeArrowheads="1"/>
                </p:cNvSpPr>
                <p:nvPr/>
              </p:nvSpPr>
              <p:spPr bwMode="auto">
                <a:xfrm>
                  <a:off x="1943" y="1271"/>
                  <a:ext cx="1513" cy="10"/>
                </a:xfrm>
                <a:prstGeom prst="rect">
                  <a:avLst/>
                </a:prstGeom>
                <a:solidFill>
                  <a:srgbClr val="6ABEED"/>
                </a:solidFill>
                <a:ln w="9525">
                  <a:noFill/>
                  <a:miter lim="800000"/>
                  <a:headEnd/>
                  <a:tailEnd/>
                </a:ln>
              </p:spPr>
              <p:txBody>
                <a:bodyPr/>
                <a:lstStyle/>
                <a:p>
                  <a:endParaRPr lang="pt-BR"/>
                </a:p>
              </p:txBody>
            </p:sp>
            <p:sp>
              <p:nvSpPr>
                <p:cNvPr id="64181" name="Rectangle 1212"/>
                <p:cNvSpPr>
                  <a:spLocks noChangeArrowheads="1"/>
                </p:cNvSpPr>
                <p:nvPr/>
              </p:nvSpPr>
              <p:spPr bwMode="auto">
                <a:xfrm>
                  <a:off x="1943" y="1266"/>
                  <a:ext cx="1513" cy="10"/>
                </a:xfrm>
                <a:prstGeom prst="rect">
                  <a:avLst/>
                </a:prstGeom>
                <a:solidFill>
                  <a:srgbClr val="70C2EF"/>
                </a:solidFill>
                <a:ln w="9525">
                  <a:noFill/>
                  <a:miter lim="800000"/>
                  <a:headEnd/>
                  <a:tailEnd/>
                </a:ln>
              </p:spPr>
              <p:txBody>
                <a:bodyPr/>
                <a:lstStyle/>
                <a:p>
                  <a:endParaRPr lang="pt-BR"/>
                </a:p>
              </p:txBody>
            </p:sp>
            <p:sp>
              <p:nvSpPr>
                <p:cNvPr id="64182" name="Rectangle 1213"/>
                <p:cNvSpPr>
                  <a:spLocks noChangeArrowheads="1"/>
                </p:cNvSpPr>
                <p:nvPr/>
              </p:nvSpPr>
              <p:spPr bwMode="auto">
                <a:xfrm>
                  <a:off x="1943" y="1261"/>
                  <a:ext cx="1513" cy="10"/>
                </a:xfrm>
                <a:prstGeom prst="rect">
                  <a:avLst/>
                </a:prstGeom>
                <a:solidFill>
                  <a:srgbClr val="71C3EF"/>
                </a:solidFill>
                <a:ln w="9525">
                  <a:noFill/>
                  <a:miter lim="800000"/>
                  <a:headEnd/>
                  <a:tailEnd/>
                </a:ln>
              </p:spPr>
              <p:txBody>
                <a:bodyPr/>
                <a:lstStyle/>
                <a:p>
                  <a:endParaRPr lang="pt-BR"/>
                </a:p>
              </p:txBody>
            </p:sp>
            <p:sp>
              <p:nvSpPr>
                <p:cNvPr id="64183" name="Rectangle 1214"/>
                <p:cNvSpPr>
                  <a:spLocks noChangeArrowheads="1"/>
                </p:cNvSpPr>
                <p:nvPr/>
              </p:nvSpPr>
              <p:spPr bwMode="auto">
                <a:xfrm>
                  <a:off x="1943" y="1257"/>
                  <a:ext cx="1513" cy="9"/>
                </a:xfrm>
                <a:prstGeom prst="rect">
                  <a:avLst/>
                </a:prstGeom>
                <a:solidFill>
                  <a:srgbClr val="6ABFEE"/>
                </a:solidFill>
                <a:ln w="9525">
                  <a:noFill/>
                  <a:miter lim="800000"/>
                  <a:headEnd/>
                  <a:tailEnd/>
                </a:ln>
              </p:spPr>
              <p:txBody>
                <a:bodyPr/>
                <a:lstStyle/>
                <a:p>
                  <a:endParaRPr lang="pt-BR"/>
                </a:p>
              </p:txBody>
            </p:sp>
            <p:sp>
              <p:nvSpPr>
                <p:cNvPr id="64184" name="Rectangle 1215"/>
                <p:cNvSpPr>
                  <a:spLocks noChangeArrowheads="1"/>
                </p:cNvSpPr>
                <p:nvPr/>
              </p:nvSpPr>
              <p:spPr bwMode="auto">
                <a:xfrm>
                  <a:off x="1943" y="1252"/>
                  <a:ext cx="1513" cy="9"/>
                </a:xfrm>
                <a:prstGeom prst="rect">
                  <a:avLst/>
                </a:prstGeom>
                <a:solidFill>
                  <a:srgbClr val="65BCEC"/>
                </a:solidFill>
                <a:ln w="9525">
                  <a:noFill/>
                  <a:miter lim="800000"/>
                  <a:headEnd/>
                  <a:tailEnd/>
                </a:ln>
              </p:spPr>
              <p:txBody>
                <a:bodyPr/>
                <a:lstStyle/>
                <a:p>
                  <a:endParaRPr lang="pt-BR"/>
                </a:p>
              </p:txBody>
            </p:sp>
            <p:sp>
              <p:nvSpPr>
                <p:cNvPr id="64185" name="Rectangle 1216"/>
                <p:cNvSpPr>
                  <a:spLocks noChangeArrowheads="1"/>
                </p:cNvSpPr>
                <p:nvPr/>
              </p:nvSpPr>
              <p:spPr bwMode="auto">
                <a:xfrm>
                  <a:off x="1943" y="1247"/>
                  <a:ext cx="1513" cy="10"/>
                </a:xfrm>
                <a:prstGeom prst="rect">
                  <a:avLst/>
                </a:prstGeom>
                <a:solidFill>
                  <a:srgbClr val="60B9EA"/>
                </a:solidFill>
                <a:ln w="9525">
                  <a:noFill/>
                  <a:miter lim="800000"/>
                  <a:headEnd/>
                  <a:tailEnd/>
                </a:ln>
              </p:spPr>
              <p:txBody>
                <a:bodyPr/>
                <a:lstStyle/>
                <a:p>
                  <a:endParaRPr lang="pt-BR"/>
                </a:p>
              </p:txBody>
            </p:sp>
            <p:sp>
              <p:nvSpPr>
                <p:cNvPr id="64186" name="Rectangle 1217"/>
                <p:cNvSpPr>
                  <a:spLocks noChangeArrowheads="1"/>
                </p:cNvSpPr>
                <p:nvPr/>
              </p:nvSpPr>
              <p:spPr bwMode="auto">
                <a:xfrm>
                  <a:off x="1943" y="1242"/>
                  <a:ext cx="1513" cy="10"/>
                </a:xfrm>
                <a:prstGeom prst="rect">
                  <a:avLst/>
                </a:prstGeom>
                <a:solidFill>
                  <a:srgbClr val="5AB6E8"/>
                </a:solidFill>
                <a:ln w="9525">
                  <a:noFill/>
                  <a:miter lim="800000"/>
                  <a:headEnd/>
                  <a:tailEnd/>
                </a:ln>
              </p:spPr>
              <p:txBody>
                <a:bodyPr/>
                <a:lstStyle/>
                <a:p>
                  <a:endParaRPr lang="pt-BR"/>
                </a:p>
              </p:txBody>
            </p:sp>
            <p:sp>
              <p:nvSpPr>
                <p:cNvPr id="64187" name="Rectangle 1218"/>
                <p:cNvSpPr>
                  <a:spLocks noChangeArrowheads="1"/>
                </p:cNvSpPr>
                <p:nvPr/>
              </p:nvSpPr>
              <p:spPr bwMode="auto">
                <a:xfrm>
                  <a:off x="1943" y="1237"/>
                  <a:ext cx="1513" cy="10"/>
                </a:xfrm>
                <a:prstGeom prst="rect">
                  <a:avLst/>
                </a:prstGeom>
                <a:solidFill>
                  <a:srgbClr val="54B2E6"/>
                </a:solidFill>
                <a:ln w="9525">
                  <a:noFill/>
                  <a:miter lim="800000"/>
                  <a:headEnd/>
                  <a:tailEnd/>
                </a:ln>
              </p:spPr>
              <p:txBody>
                <a:bodyPr/>
                <a:lstStyle/>
                <a:p>
                  <a:endParaRPr lang="pt-BR"/>
                </a:p>
              </p:txBody>
            </p:sp>
            <p:sp>
              <p:nvSpPr>
                <p:cNvPr id="64188" name="Rectangle 1219"/>
                <p:cNvSpPr>
                  <a:spLocks noChangeArrowheads="1"/>
                </p:cNvSpPr>
                <p:nvPr/>
              </p:nvSpPr>
              <p:spPr bwMode="auto">
                <a:xfrm>
                  <a:off x="1943" y="1232"/>
                  <a:ext cx="1513" cy="10"/>
                </a:xfrm>
                <a:prstGeom prst="rect">
                  <a:avLst/>
                </a:prstGeom>
                <a:solidFill>
                  <a:srgbClr val="4EAFE4"/>
                </a:solidFill>
                <a:ln w="9525">
                  <a:noFill/>
                  <a:miter lim="800000"/>
                  <a:headEnd/>
                  <a:tailEnd/>
                </a:ln>
              </p:spPr>
              <p:txBody>
                <a:bodyPr/>
                <a:lstStyle/>
                <a:p>
                  <a:endParaRPr lang="pt-BR"/>
                </a:p>
              </p:txBody>
            </p:sp>
            <p:sp>
              <p:nvSpPr>
                <p:cNvPr id="64189" name="Rectangle 1220"/>
                <p:cNvSpPr>
                  <a:spLocks noChangeArrowheads="1"/>
                </p:cNvSpPr>
                <p:nvPr/>
              </p:nvSpPr>
              <p:spPr bwMode="auto">
                <a:xfrm>
                  <a:off x="1943" y="1227"/>
                  <a:ext cx="1513" cy="10"/>
                </a:xfrm>
                <a:prstGeom prst="rect">
                  <a:avLst/>
                </a:prstGeom>
                <a:solidFill>
                  <a:srgbClr val="47ACE2"/>
                </a:solidFill>
                <a:ln w="9525">
                  <a:noFill/>
                  <a:miter lim="800000"/>
                  <a:headEnd/>
                  <a:tailEnd/>
                </a:ln>
              </p:spPr>
              <p:txBody>
                <a:bodyPr/>
                <a:lstStyle/>
                <a:p>
                  <a:endParaRPr lang="pt-BR"/>
                </a:p>
              </p:txBody>
            </p:sp>
            <p:sp>
              <p:nvSpPr>
                <p:cNvPr id="64190" name="Rectangle 1221"/>
                <p:cNvSpPr>
                  <a:spLocks noChangeArrowheads="1"/>
                </p:cNvSpPr>
                <p:nvPr/>
              </p:nvSpPr>
              <p:spPr bwMode="auto">
                <a:xfrm>
                  <a:off x="1943" y="1222"/>
                  <a:ext cx="1513" cy="10"/>
                </a:xfrm>
                <a:prstGeom prst="rect">
                  <a:avLst/>
                </a:prstGeom>
                <a:solidFill>
                  <a:srgbClr val="41A9E0"/>
                </a:solidFill>
                <a:ln w="9525">
                  <a:noFill/>
                  <a:miter lim="800000"/>
                  <a:headEnd/>
                  <a:tailEnd/>
                </a:ln>
              </p:spPr>
              <p:txBody>
                <a:bodyPr/>
                <a:lstStyle/>
                <a:p>
                  <a:endParaRPr lang="pt-BR"/>
                </a:p>
              </p:txBody>
            </p:sp>
            <p:sp>
              <p:nvSpPr>
                <p:cNvPr id="64191" name="Rectangle 1222"/>
                <p:cNvSpPr>
                  <a:spLocks noChangeArrowheads="1"/>
                </p:cNvSpPr>
                <p:nvPr/>
              </p:nvSpPr>
              <p:spPr bwMode="auto">
                <a:xfrm>
                  <a:off x="1943" y="1217"/>
                  <a:ext cx="1513" cy="10"/>
                </a:xfrm>
                <a:prstGeom prst="rect">
                  <a:avLst/>
                </a:prstGeom>
                <a:solidFill>
                  <a:srgbClr val="3CA7DE"/>
                </a:solidFill>
                <a:ln w="9525">
                  <a:noFill/>
                  <a:miter lim="800000"/>
                  <a:headEnd/>
                  <a:tailEnd/>
                </a:ln>
              </p:spPr>
              <p:txBody>
                <a:bodyPr/>
                <a:lstStyle/>
                <a:p>
                  <a:endParaRPr lang="pt-BR"/>
                </a:p>
              </p:txBody>
            </p:sp>
            <p:sp>
              <p:nvSpPr>
                <p:cNvPr id="64192" name="Rectangle 1223"/>
                <p:cNvSpPr>
                  <a:spLocks noChangeArrowheads="1"/>
                </p:cNvSpPr>
                <p:nvPr/>
              </p:nvSpPr>
              <p:spPr bwMode="auto">
                <a:xfrm>
                  <a:off x="1943" y="1213"/>
                  <a:ext cx="1513" cy="9"/>
                </a:xfrm>
                <a:prstGeom prst="rect">
                  <a:avLst/>
                </a:prstGeom>
                <a:solidFill>
                  <a:srgbClr val="35A4DD"/>
                </a:solidFill>
                <a:ln w="9525">
                  <a:noFill/>
                  <a:miter lim="800000"/>
                  <a:headEnd/>
                  <a:tailEnd/>
                </a:ln>
              </p:spPr>
              <p:txBody>
                <a:bodyPr/>
                <a:lstStyle/>
                <a:p>
                  <a:endParaRPr lang="pt-BR"/>
                </a:p>
              </p:txBody>
            </p:sp>
            <p:sp>
              <p:nvSpPr>
                <p:cNvPr id="64193" name="Rectangle 1224"/>
                <p:cNvSpPr>
                  <a:spLocks noChangeArrowheads="1"/>
                </p:cNvSpPr>
                <p:nvPr/>
              </p:nvSpPr>
              <p:spPr bwMode="auto">
                <a:xfrm>
                  <a:off x="1943" y="1208"/>
                  <a:ext cx="1513" cy="9"/>
                </a:xfrm>
                <a:prstGeom prst="rect">
                  <a:avLst/>
                </a:prstGeom>
                <a:solidFill>
                  <a:srgbClr val="2DA1DB"/>
                </a:solidFill>
                <a:ln w="9525">
                  <a:noFill/>
                  <a:miter lim="800000"/>
                  <a:headEnd/>
                  <a:tailEnd/>
                </a:ln>
              </p:spPr>
              <p:txBody>
                <a:bodyPr/>
                <a:lstStyle/>
                <a:p>
                  <a:endParaRPr lang="pt-BR"/>
                </a:p>
              </p:txBody>
            </p:sp>
            <p:sp>
              <p:nvSpPr>
                <p:cNvPr id="64194" name="Rectangle 1225"/>
                <p:cNvSpPr>
                  <a:spLocks noChangeArrowheads="1"/>
                </p:cNvSpPr>
                <p:nvPr/>
              </p:nvSpPr>
              <p:spPr bwMode="auto">
                <a:xfrm>
                  <a:off x="1943" y="1203"/>
                  <a:ext cx="1513" cy="10"/>
                </a:xfrm>
                <a:prstGeom prst="rect">
                  <a:avLst/>
                </a:prstGeom>
                <a:solidFill>
                  <a:srgbClr val="249ED9"/>
                </a:solidFill>
                <a:ln w="9525">
                  <a:noFill/>
                  <a:miter lim="800000"/>
                  <a:headEnd/>
                  <a:tailEnd/>
                </a:ln>
              </p:spPr>
              <p:txBody>
                <a:bodyPr/>
                <a:lstStyle/>
                <a:p>
                  <a:endParaRPr lang="pt-BR"/>
                </a:p>
              </p:txBody>
            </p:sp>
            <p:sp>
              <p:nvSpPr>
                <p:cNvPr id="64195" name="Rectangle 1226"/>
                <p:cNvSpPr>
                  <a:spLocks noChangeArrowheads="1"/>
                </p:cNvSpPr>
                <p:nvPr/>
              </p:nvSpPr>
              <p:spPr bwMode="auto">
                <a:xfrm>
                  <a:off x="1943" y="1198"/>
                  <a:ext cx="1513" cy="10"/>
                </a:xfrm>
                <a:prstGeom prst="rect">
                  <a:avLst/>
                </a:prstGeom>
                <a:solidFill>
                  <a:srgbClr val="179AD7"/>
                </a:solidFill>
                <a:ln w="9525">
                  <a:noFill/>
                  <a:miter lim="800000"/>
                  <a:headEnd/>
                  <a:tailEnd/>
                </a:ln>
              </p:spPr>
              <p:txBody>
                <a:bodyPr/>
                <a:lstStyle/>
                <a:p>
                  <a:endParaRPr lang="pt-BR"/>
                </a:p>
              </p:txBody>
            </p:sp>
            <p:sp>
              <p:nvSpPr>
                <p:cNvPr id="64196" name="Rectangle 1227"/>
                <p:cNvSpPr>
                  <a:spLocks noChangeArrowheads="1"/>
                </p:cNvSpPr>
                <p:nvPr/>
              </p:nvSpPr>
              <p:spPr bwMode="auto">
                <a:xfrm>
                  <a:off x="1943" y="1193"/>
                  <a:ext cx="1513" cy="10"/>
                </a:xfrm>
                <a:prstGeom prst="rect">
                  <a:avLst/>
                </a:prstGeom>
                <a:solidFill>
                  <a:srgbClr val="0298D5"/>
                </a:solidFill>
                <a:ln w="9525">
                  <a:noFill/>
                  <a:miter lim="800000"/>
                  <a:headEnd/>
                  <a:tailEnd/>
                </a:ln>
              </p:spPr>
              <p:txBody>
                <a:bodyPr/>
                <a:lstStyle/>
                <a:p>
                  <a:endParaRPr lang="pt-BR"/>
                </a:p>
              </p:txBody>
            </p:sp>
            <p:sp>
              <p:nvSpPr>
                <p:cNvPr id="64197" name="Rectangle 1228"/>
                <p:cNvSpPr>
                  <a:spLocks noChangeArrowheads="1"/>
                </p:cNvSpPr>
                <p:nvPr/>
              </p:nvSpPr>
              <p:spPr bwMode="auto">
                <a:xfrm>
                  <a:off x="1943" y="1188"/>
                  <a:ext cx="1513" cy="10"/>
                </a:xfrm>
                <a:prstGeom prst="rect">
                  <a:avLst/>
                </a:prstGeom>
                <a:solidFill>
                  <a:srgbClr val="0095D3"/>
                </a:solidFill>
                <a:ln w="9525">
                  <a:noFill/>
                  <a:miter lim="800000"/>
                  <a:headEnd/>
                  <a:tailEnd/>
                </a:ln>
              </p:spPr>
              <p:txBody>
                <a:bodyPr/>
                <a:lstStyle/>
                <a:p>
                  <a:endParaRPr lang="pt-BR"/>
                </a:p>
              </p:txBody>
            </p:sp>
            <p:sp>
              <p:nvSpPr>
                <p:cNvPr id="64198" name="Rectangle 1229"/>
                <p:cNvSpPr>
                  <a:spLocks noChangeArrowheads="1"/>
                </p:cNvSpPr>
                <p:nvPr/>
              </p:nvSpPr>
              <p:spPr bwMode="auto">
                <a:xfrm>
                  <a:off x="1943" y="1183"/>
                  <a:ext cx="1513" cy="10"/>
                </a:xfrm>
                <a:prstGeom prst="rect">
                  <a:avLst/>
                </a:prstGeom>
                <a:solidFill>
                  <a:srgbClr val="0093D1"/>
                </a:solidFill>
                <a:ln w="9525">
                  <a:noFill/>
                  <a:miter lim="800000"/>
                  <a:headEnd/>
                  <a:tailEnd/>
                </a:ln>
              </p:spPr>
              <p:txBody>
                <a:bodyPr/>
                <a:lstStyle/>
                <a:p>
                  <a:endParaRPr lang="pt-BR"/>
                </a:p>
              </p:txBody>
            </p:sp>
            <p:sp>
              <p:nvSpPr>
                <p:cNvPr id="64199" name="Rectangle 1230"/>
                <p:cNvSpPr>
                  <a:spLocks noChangeArrowheads="1"/>
                </p:cNvSpPr>
                <p:nvPr/>
              </p:nvSpPr>
              <p:spPr bwMode="auto">
                <a:xfrm>
                  <a:off x="1943" y="1178"/>
                  <a:ext cx="1513" cy="10"/>
                </a:xfrm>
                <a:prstGeom prst="rect">
                  <a:avLst/>
                </a:prstGeom>
                <a:solidFill>
                  <a:srgbClr val="0090CF"/>
                </a:solidFill>
                <a:ln w="9525">
                  <a:noFill/>
                  <a:miter lim="800000"/>
                  <a:headEnd/>
                  <a:tailEnd/>
                </a:ln>
              </p:spPr>
              <p:txBody>
                <a:bodyPr/>
                <a:lstStyle/>
                <a:p>
                  <a:endParaRPr lang="pt-BR"/>
                </a:p>
              </p:txBody>
            </p:sp>
            <p:sp>
              <p:nvSpPr>
                <p:cNvPr id="64200" name="Rectangle 1231"/>
                <p:cNvSpPr>
                  <a:spLocks noChangeArrowheads="1"/>
                </p:cNvSpPr>
                <p:nvPr/>
              </p:nvSpPr>
              <p:spPr bwMode="auto">
                <a:xfrm>
                  <a:off x="1943" y="1173"/>
                  <a:ext cx="1513" cy="10"/>
                </a:xfrm>
                <a:prstGeom prst="rect">
                  <a:avLst/>
                </a:prstGeom>
                <a:solidFill>
                  <a:srgbClr val="008DCD"/>
                </a:solidFill>
                <a:ln w="9525">
                  <a:noFill/>
                  <a:miter lim="800000"/>
                  <a:headEnd/>
                  <a:tailEnd/>
                </a:ln>
              </p:spPr>
              <p:txBody>
                <a:bodyPr/>
                <a:lstStyle/>
                <a:p>
                  <a:endParaRPr lang="pt-BR"/>
                </a:p>
              </p:txBody>
            </p:sp>
            <p:sp>
              <p:nvSpPr>
                <p:cNvPr id="64201" name="Rectangle 1232"/>
                <p:cNvSpPr>
                  <a:spLocks noChangeArrowheads="1"/>
                </p:cNvSpPr>
                <p:nvPr/>
              </p:nvSpPr>
              <p:spPr bwMode="auto">
                <a:xfrm>
                  <a:off x="1943" y="1169"/>
                  <a:ext cx="1513" cy="9"/>
                </a:xfrm>
                <a:prstGeom prst="rect">
                  <a:avLst/>
                </a:prstGeom>
                <a:solidFill>
                  <a:srgbClr val="008BCC"/>
                </a:solidFill>
                <a:ln w="9525">
                  <a:noFill/>
                  <a:miter lim="800000"/>
                  <a:headEnd/>
                  <a:tailEnd/>
                </a:ln>
              </p:spPr>
              <p:txBody>
                <a:bodyPr/>
                <a:lstStyle/>
                <a:p>
                  <a:endParaRPr lang="pt-BR"/>
                </a:p>
              </p:txBody>
            </p:sp>
            <p:sp>
              <p:nvSpPr>
                <p:cNvPr id="64202" name="Rectangle 1233"/>
                <p:cNvSpPr>
                  <a:spLocks noChangeArrowheads="1"/>
                </p:cNvSpPr>
                <p:nvPr/>
              </p:nvSpPr>
              <p:spPr bwMode="auto">
                <a:xfrm>
                  <a:off x="1943" y="1164"/>
                  <a:ext cx="1513" cy="9"/>
                </a:xfrm>
                <a:prstGeom prst="rect">
                  <a:avLst/>
                </a:prstGeom>
                <a:solidFill>
                  <a:srgbClr val="0089CA"/>
                </a:solidFill>
                <a:ln w="9525">
                  <a:noFill/>
                  <a:miter lim="800000"/>
                  <a:headEnd/>
                  <a:tailEnd/>
                </a:ln>
              </p:spPr>
              <p:txBody>
                <a:bodyPr/>
                <a:lstStyle/>
                <a:p>
                  <a:endParaRPr lang="pt-BR"/>
                </a:p>
              </p:txBody>
            </p:sp>
            <p:sp>
              <p:nvSpPr>
                <p:cNvPr id="64203" name="Rectangle 1234"/>
                <p:cNvSpPr>
                  <a:spLocks noChangeArrowheads="1"/>
                </p:cNvSpPr>
                <p:nvPr/>
              </p:nvSpPr>
              <p:spPr bwMode="auto">
                <a:xfrm>
                  <a:off x="1943" y="1159"/>
                  <a:ext cx="1513" cy="10"/>
                </a:xfrm>
                <a:prstGeom prst="rect">
                  <a:avLst/>
                </a:prstGeom>
                <a:solidFill>
                  <a:srgbClr val="0087C9"/>
                </a:solidFill>
                <a:ln w="9525">
                  <a:noFill/>
                  <a:miter lim="800000"/>
                  <a:headEnd/>
                  <a:tailEnd/>
                </a:ln>
              </p:spPr>
              <p:txBody>
                <a:bodyPr/>
                <a:lstStyle/>
                <a:p>
                  <a:endParaRPr lang="pt-BR"/>
                </a:p>
              </p:txBody>
            </p:sp>
            <p:sp>
              <p:nvSpPr>
                <p:cNvPr id="64204" name="Rectangle 1235"/>
                <p:cNvSpPr>
                  <a:spLocks noChangeArrowheads="1"/>
                </p:cNvSpPr>
                <p:nvPr/>
              </p:nvSpPr>
              <p:spPr bwMode="auto">
                <a:xfrm>
                  <a:off x="1943" y="1154"/>
                  <a:ext cx="1513" cy="10"/>
                </a:xfrm>
                <a:prstGeom prst="rect">
                  <a:avLst/>
                </a:prstGeom>
                <a:solidFill>
                  <a:srgbClr val="0084C7"/>
                </a:solidFill>
                <a:ln w="9525">
                  <a:noFill/>
                  <a:miter lim="800000"/>
                  <a:headEnd/>
                  <a:tailEnd/>
                </a:ln>
              </p:spPr>
              <p:txBody>
                <a:bodyPr/>
                <a:lstStyle/>
                <a:p>
                  <a:endParaRPr lang="pt-BR"/>
                </a:p>
              </p:txBody>
            </p:sp>
            <p:sp>
              <p:nvSpPr>
                <p:cNvPr id="64205" name="Rectangle 1236"/>
                <p:cNvSpPr>
                  <a:spLocks noChangeArrowheads="1"/>
                </p:cNvSpPr>
                <p:nvPr/>
              </p:nvSpPr>
              <p:spPr bwMode="auto">
                <a:xfrm>
                  <a:off x="1943" y="1149"/>
                  <a:ext cx="1513" cy="10"/>
                </a:xfrm>
                <a:prstGeom prst="rect">
                  <a:avLst/>
                </a:prstGeom>
                <a:solidFill>
                  <a:srgbClr val="0081C6"/>
                </a:solidFill>
                <a:ln w="9525">
                  <a:noFill/>
                  <a:miter lim="800000"/>
                  <a:headEnd/>
                  <a:tailEnd/>
                </a:ln>
              </p:spPr>
              <p:txBody>
                <a:bodyPr/>
                <a:lstStyle/>
                <a:p>
                  <a:endParaRPr lang="pt-BR"/>
                </a:p>
              </p:txBody>
            </p:sp>
            <p:sp>
              <p:nvSpPr>
                <p:cNvPr id="64206" name="Rectangle 1237"/>
                <p:cNvSpPr>
                  <a:spLocks noChangeArrowheads="1"/>
                </p:cNvSpPr>
                <p:nvPr/>
              </p:nvSpPr>
              <p:spPr bwMode="auto">
                <a:xfrm>
                  <a:off x="1943" y="1149"/>
                  <a:ext cx="1513" cy="5"/>
                </a:xfrm>
                <a:prstGeom prst="rect">
                  <a:avLst/>
                </a:prstGeom>
                <a:solidFill>
                  <a:srgbClr val="007CC3"/>
                </a:solidFill>
                <a:ln w="9525">
                  <a:noFill/>
                  <a:miter lim="800000"/>
                  <a:headEnd/>
                  <a:tailEnd/>
                </a:ln>
              </p:spPr>
              <p:txBody>
                <a:bodyPr/>
                <a:lstStyle/>
                <a:p>
                  <a:endParaRPr lang="pt-BR"/>
                </a:p>
              </p:txBody>
            </p:sp>
            <p:sp>
              <p:nvSpPr>
                <p:cNvPr id="64207" name="Rectangle 1238"/>
                <p:cNvSpPr>
                  <a:spLocks noChangeArrowheads="1"/>
                </p:cNvSpPr>
                <p:nvPr/>
              </p:nvSpPr>
              <p:spPr bwMode="auto">
                <a:xfrm>
                  <a:off x="1943" y="1149"/>
                  <a:ext cx="1513" cy="1"/>
                </a:xfrm>
                <a:prstGeom prst="rect">
                  <a:avLst/>
                </a:prstGeom>
                <a:solidFill>
                  <a:srgbClr val="007CC3"/>
                </a:solidFill>
                <a:ln w="9525">
                  <a:noFill/>
                  <a:miter lim="800000"/>
                  <a:headEnd/>
                  <a:tailEnd/>
                </a:ln>
              </p:spPr>
              <p:txBody>
                <a:bodyPr/>
                <a:lstStyle/>
                <a:p>
                  <a:endParaRPr lang="pt-BR"/>
                </a:p>
              </p:txBody>
            </p:sp>
            <p:sp>
              <p:nvSpPr>
                <p:cNvPr id="64208" name="Freeform 1239"/>
                <p:cNvSpPr>
                  <a:spLocks/>
                </p:cNvSpPr>
                <p:nvPr/>
              </p:nvSpPr>
              <p:spPr bwMode="auto">
                <a:xfrm>
                  <a:off x="2059" y="780"/>
                  <a:ext cx="231" cy="77"/>
                </a:xfrm>
                <a:custGeom>
                  <a:avLst/>
                  <a:gdLst>
                    <a:gd name="T0" fmla="*/ 0 w 1154"/>
                    <a:gd name="T1" fmla="*/ 0 h 387"/>
                    <a:gd name="T2" fmla="*/ 0 w 1154"/>
                    <a:gd name="T3" fmla="*/ 0 h 387"/>
                    <a:gd name="T4" fmla="*/ 0 w 1154"/>
                    <a:gd name="T5" fmla="*/ 0 h 387"/>
                    <a:gd name="T6" fmla="*/ 0 w 1154"/>
                    <a:gd name="T7" fmla="*/ 0 h 387"/>
                    <a:gd name="T8" fmla="*/ 0 w 1154"/>
                    <a:gd name="T9" fmla="*/ 0 h 387"/>
                    <a:gd name="T10" fmla="*/ 0 w 1154"/>
                    <a:gd name="T11" fmla="*/ 0 h 387"/>
                    <a:gd name="T12" fmla="*/ 0 w 1154"/>
                    <a:gd name="T13" fmla="*/ 0 h 387"/>
                    <a:gd name="T14" fmla="*/ 0 w 1154"/>
                    <a:gd name="T15" fmla="*/ 0 h 387"/>
                    <a:gd name="T16" fmla="*/ 0 w 1154"/>
                    <a:gd name="T17" fmla="*/ 0 h 387"/>
                    <a:gd name="T18" fmla="*/ 0 w 1154"/>
                    <a:gd name="T19" fmla="*/ 0 h 387"/>
                    <a:gd name="T20" fmla="*/ 0 w 1154"/>
                    <a:gd name="T21" fmla="*/ 0 h 387"/>
                    <a:gd name="T22" fmla="*/ 0 w 1154"/>
                    <a:gd name="T23" fmla="*/ 0 h 387"/>
                    <a:gd name="T24" fmla="*/ 0 w 1154"/>
                    <a:gd name="T25" fmla="*/ 0 h 387"/>
                    <a:gd name="T26" fmla="*/ 0 w 1154"/>
                    <a:gd name="T27" fmla="*/ 0 h 387"/>
                    <a:gd name="T28" fmla="*/ 0 w 1154"/>
                    <a:gd name="T29" fmla="*/ 0 h 387"/>
                    <a:gd name="T30" fmla="*/ 0 w 1154"/>
                    <a:gd name="T31" fmla="*/ 0 h 387"/>
                    <a:gd name="T32" fmla="*/ 0 w 1154"/>
                    <a:gd name="T33" fmla="*/ 0 h 387"/>
                    <a:gd name="T34" fmla="*/ 0 w 1154"/>
                    <a:gd name="T35" fmla="*/ 0 h 387"/>
                    <a:gd name="T36" fmla="*/ 0 w 1154"/>
                    <a:gd name="T37" fmla="*/ 0 h 387"/>
                    <a:gd name="T38" fmla="*/ 0 w 1154"/>
                    <a:gd name="T39" fmla="*/ 0 h 387"/>
                    <a:gd name="T40" fmla="*/ 0 w 1154"/>
                    <a:gd name="T41" fmla="*/ 0 h 387"/>
                    <a:gd name="T42" fmla="*/ 0 w 1154"/>
                    <a:gd name="T43" fmla="*/ 0 h 387"/>
                    <a:gd name="T44" fmla="*/ 0 w 1154"/>
                    <a:gd name="T45" fmla="*/ 0 h 387"/>
                    <a:gd name="T46" fmla="*/ 0 w 1154"/>
                    <a:gd name="T47" fmla="*/ 0 h 387"/>
                    <a:gd name="T48" fmla="*/ 0 w 1154"/>
                    <a:gd name="T49" fmla="*/ 0 h 387"/>
                    <a:gd name="T50" fmla="*/ 0 w 1154"/>
                    <a:gd name="T51" fmla="*/ 0 h 387"/>
                    <a:gd name="T52" fmla="*/ 0 w 1154"/>
                    <a:gd name="T53" fmla="*/ 0 h 387"/>
                    <a:gd name="T54" fmla="*/ 0 w 1154"/>
                    <a:gd name="T55" fmla="*/ 0 h 387"/>
                    <a:gd name="T56" fmla="*/ 0 w 1154"/>
                    <a:gd name="T57" fmla="*/ 0 h 387"/>
                    <a:gd name="T58" fmla="*/ 0 w 1154"/>
                    <a:gd name="T59" fmla="*/ 0 h 387"/>
                    <a:gd name="T60" fmla="*/ 0 w 1154"/>
                    <a:gd name="T61" fmla="*/ 0 h 387"/>
                    <a:gd name="T62" fmla="*/ 0 w 1154"/>
                    <a:gd name="T63" fmla="*/ 0 h 387"/>
                    <a:gd name="T64" fmla="*/ 0 w 1154"/>
                    <a:gd name="T65" fmla="*/ 0 h 387"/>
                    <a:gd name="T66" fmla="*/ 0 w 1154"/>
                    <a:gd name="T67" fmla="*/ 0 h 387"/>
                    <a:gd name="T68" fmla="*/ 0 w 1154"/>
                    <a:gd name="T69" fmla="*/ 0 h 387"/>
                    <a:gd name="T70" fmla="*/ 0 w 1154"/>
                    <a:gd name="T71" fmla="*/ 0 h 387"/>
                    <a:gd name="T72" fmla="*/ 0 w 1154"/>
                    <a:gd name="T73" fmla="*/ 0 h 387"/>
                    <a:gd name="T74" fmla="*/ 0 w 1154"/>
                    <a:gd name="T75" fmla="*/ 0 h 3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4"/>
                    <a:gd name="T115" fmla="*/ 0 h 387"/>
                    <a:gd name="T116" fmla="*/ 1154 w 1154"/>
                    <a:gd name="T117" fmla="*/ 387 h 3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4" h="387">
                      <a:moveTo>
                        <a:pt x="130" y="387"/>
                      </a:moveTo>
                      <a:lnTo>
                        <a:pt x="130" y="387"/>
                      </a:lnTo>
                      <a:lnTo>
                        <a:pt x="130" y="375"/>
                      </a:lnTo>
                      <a:lnTo>
                        <a:pt x="132" y="364"/>
                      </a:lnTo>
                      <a:lnTo>
                        <a:pt x="135" y="353"/>
                      </a:lnTo>
                      <a:lnTo>
                        <a:pt x="138" y="342"/>
                      </a:lnTo>
                      <a:lnTo>
                        <a:pt x="143" y="332"/>
                      </a:lnTo>
                      <a:lnTo>
                        <a:pt x="148" y="322"/>
                      </a:lnTo>
                      <a:lnTo>
                        <a:pt x="155" y="313"/>
                      </a:lnTo>
                      <a:lnTo>
                        <a:pt x="162" y="304"/>
                      </a:lnTo>
                      <a:lnTo>
                        <a:pt x="171" y="294"/>
                      </a:lnTo>
                      <a:lnTo>
                        <a:pt x="182" y="285"/>
                      </a:lnTo>
                      <a:lnTo>
                        <a:pt x="193" y="275"/>
                      </a:lnTo>
                      <a:lnTo>
                        <a:pt x="204" y="266"/>
                      </a:lnTo>
                      <a:lnTo>
                        <a:pt x="218" y="258"/>
                      </a:lnTo>
                      <a:lnTo>
                        <a:pt x="233" y="249"/>
                      </a:lnTo>
                      <a:lnTo>
                        <a:pt x="248" y="241"/>
                      </a:lnTo>
                      <a:lnTo>
                        <a:pt x="265" y="233"/>
                      </a:lnTo>
                      <a:lnTo>
                        <a:pt x="282" y="225"/>
                      </a:lnTo>
                      <a:lnTo>
                        <a:pt x="301" y="217"/>
                      </a:lnTo>
                      <a:lnTo>
                        <a:pt x="320" y="210"/>
                      </a:lnTo>
                      <a:lnTo>
                        <a:pt x="339" y="203"/>
                      </a:lnTo>
                      <a:lnTo>
                        <a:pt x="382" y="190"/>
                      </a:lnTo>
                      <a:lnTo>
                        <a:pt x="426" y="179"/>
                      </a:lnTo>
                      <a:lnTo>
                        <a:pt x="472" y="168"/>
                      </a:lnTo>
                      <a:lnTo>
                        <a:pt x="520" y="159"/>
                      </a:lnTo>
                      <a:lnTo>
                        <a:pt x="568" y="150"/>
                      </a:lnTo>
                      <a:lnTo>
                        <a:pt x="617" y="143"/>
                      </a:lnTo>
                      <a:lnTo>
                        <a:pt x="668" y="137"/>
                      </a:lnTo>
                      <a:lnTo>
                        <a:pt x="717" y="132"/>
                      </a:lnTo>
                      <a:lnTo>
                        <a:pt x="765" y="128"/>
                      </a:lnTo>
                      <a:lnTo>
                        <a:pt x="812" y="124"/>
                      </a:lnTo>
                      <a:lnTo>
                        <a:pt x="902" y="119"/>
                      </a:lnTo>
                      <a:lnTo>
                        <a:pt x="984" y="117"/>
                      </a:lnTo>
                      <a:lnTo>
                        <a:pt x="1052" y="116"/>
                      </a:lnTo>
                      <a:lnTo>
                        <a:pt x="1105" y="116"/>
                      </a:lnTo>
                      <a:lnTo>
                        <a:pt x="1138" y="117"/>
                      </a:lnTo>
                      <a:lnTo>
                        <a:pt x="1149" y="117"/>
                      </a:lnTo>
                      <a:lnTo>
                        <a:pt x="1154" y="1"/>
                      </a:lnTo>
                      <a:lnTo>
                        <a:pt x="1141" y="1"/>
                      </a:lnTo>
                      <a:lnTo>
                        <a:pt x="1106" y="0"/>
                      </a:lnTo>
                      <a:lnTo>
                        <a:pt x="1051" y="0"/>
                      </a:lnTo>
                      <a:lnTo>
                        <a:pt x="980" y="1"/>
                      </a:lnTo>
                      <a:lnTo>
                        <a:pt x="897" y="4"/>
                      </a:lnTo>
                      <a:lnTo>
                        <a:pt x="804" y="9"/>
                      </a:lnTo>
                      <a:lnTo>
                        <a:pt x="754" y="13"/>
                      </a:lnTo>
                      <a:lnTo>
                        <a:pt x="703" y="17"/>
                      </a:lnTo>
                      <a:lnTo>
                        <a:pt x="651" y="22"/>
                      </a:lnTo>
                      <a:lnTo>
                        <a:pt x="599" y="29"/>
                      </a:lnTo>
                      <a:lnTo>
                        <a:pt x="547" y="37"/>
                      </a:lnTo>
                      <a:lnTo>
                        <a:pt x="494" y="46"/>
                      </a:lnTo>
                      <a:lnTo>
                        <a:pt x="442" y="56"/>
                      </a:lnTo>
                      <a:lnTo>
                        <a:pt x="391" y="67"/>
                      </a:lnTo>
                      <a:lnTo>
                        <a:pt x="342" y="80"/>
                      </a:lnTo>
                      <a:lnTo>
                        <a:pt x="295" y="96"/>
                      </a:lnTo>
                      <a:lnTo>
                        <a:pt x="271" y="104"/>
                      </a:lnTo>
                      <a:lnTo>
                        <a:pt x="248" y="112"/>
                      </a:lnTo>
                      <a:lnTo>
                        <a:pt x="226" y="121"/>
                      </a:lnTo>
                      <a:lnTo>
                        <a:pt x="204" y="131"/>
                      </a:lnTo>
                      <a:lnTo>
                        <a:pt x="184" y="141"/>
                      </a:lnTo>
                      <a:lnTo>
                        <a:pt x="163" y="152"/>
                      </a:lnTo>
                      <a:lnTo>
                        <a:pt x="144" y="164"/>
                      </a:lnTo>
                      <a:lnTo>
                        <a:pt x="126" y="176"/>
                      </a:lnTo>
                      <a:lnTo>
                        <a:pt x="107" y="189"/>
                      </a:lnTo>
                      <a:lnTo>
                        <a:pt x="90" y="202"/>
                      </a:lnTo>
                      <a:lnTo>
                        <a:pt x="75" y="217"/>
                      </a:lnTo>
                      <a:lnTo>
                        <a:pt x="60" y="233"/>
                      </a:lnTo>
                      <a:lnTo>
                        <a:pt x="47" y="249"/>
                      </a:lnTo>
                      <a:lnTo>
                        <a:pt x="35" y="266"/>
                      </a:lnTo>
                      <a:lnTo>
                        <a:pt x="25" y="285"/>
                      </a:lnTo>
                      <a:lnTo>
                        <a:pt x="16" y="304"/>
                      </a:lnTo>
                      <a:lnTo>
                        <a:pt x="9" y="324"/>
                      </a:lnTo>
                      <a:lnTo>
                        <a:pt x="4" y="345"/>
                      </a:lnTo>
                      <a:lnTo>
                        <a:pt x="1" y="365"/>
                      </a:lnTo>
                      <a:lnTo>
                        <a:pt x="0" y="387"/>
                      </a:lnTo>
                      <a:lnTo>
                        <a:pt x="130" y="387"/>
                      </a:lnTo>
                      <a:close/>
                    </a:path>
                  </a:pathLst>
                </a:custGeom>
                <a:solidFill>
                  <a:srgbClr val="1F1A17"/>
                </a:solidFill>
                <a:ln w="9525">
                  <a:noFill/>
                  <a:round/>
                  <a:headEnd/>
                  <a:tailEnd/>
                </a:ln>
              </p:spPr>
              <p:txBody>
                <a:bodyPr/>
                <a:lstStyle/>
                <a:p>
                  <a:endParaRPr lang="pt-BR"/>
                </a:p>
              </p:txBody>
            </p:sp>
            <p:sp>
              <p:nvSpPr>
                <p:cNvPr id="64209" name="Freeform 1240"/>
                <p:cNvSpPr>
                  <a:spLocks/>
                </p:cNvSpPr>
                <p:nvPr/>
              </p:nvSpPr>
              <p:spPr bwMode="auto">
                <a:xfrm>
                  <a:off x="2059" y="857"/>
                  <a:ext cx="309" cy="55"/>
                </a:xfrm>
                <a:custGeom>
                  <a:avLst/>
                  <a:gdLst>
                    <a:gd name="T0" fmla="*/ 0 w 1545"/>
                    <a:gd name="T1" fmla="*/ 0 h 274"/>
                    <a:gd name="T2" fmla="*/ 0 w 1545"/>
                    <a:gd name="T3" fmla="*/ 0 h 274"/>
                    <a:gd name="T4" fmla="*/ 0 w 1545"/>
                    <a:gd name="T5" fmla="*/ 0 h 274"/>
                    <a:gd name="T6" fmla="*/ 0 w 1545"/>
                    <a:gd name="T7" fmla="*/ 0 h 274"/>
                    <a:gd name="T8" fmla="*/ 0 w 1545"/>
                    <a:gd name="T9" fmla="*/ 0 h 274"/>
                    <a:gd name="T10" fmla="*/ 0 w 1545"/>
                    <a:gd name="T11" fmla="*/ 0 h 274"/>
                    <a:gd name="T12" fmla="*/ 0 w 1545"/>
                    <a:gd name="T13" fmla="*/ 0 h 274"/>
                    <a:gd name="T14" fmla="*/ 0 w 1545"/>
                    <a:gd name="T15" fmla="*/ 0 h 274"/>
                    <a:gd name="T16" fmla="*/ 0 w 1545"/>
                    <a:gd name="T17" fmla="*/ 0 h 274"/>
                    <a:gd name="T18" fmla="*/ 0 w 1545"/>
                    <a:gd name="T19" fmla="*/ 0 h 274"/>
                    <a:gd name="T20" fmla="*/ 0 w 1545"/>
                    <a:gd name="T21" fmla="*/ 0 h 274"/>
                    <a:gd name="T22" fmla="*/ 0 w 1545"/>
                    <a:gd name="T23" fmla="*/ 0 h 274"/>
                    <a:gd name="T24" fmla="*/ 0 w 1545"/>
                    <a:gd name="T25" fmla="*/ 0 h 274"/>
                    <a:gd name="T26" fmla="*/ 0 w 1545"/>
                    <a:gd name="T27" fmla="*/ 0 h 274"/>
                    <a:gd name="T28" fmla="*/ 0 w 1545"/>
                    <a:gd name="T29" fmla="*/ 0 h 274"/>
                    <a:gd name="T30" fmla="*/ 0 w 1545"/>
                    <a:gd name="T31" fmla="*/ 0 h 274"/>
                    <a:gd name="T32" fmla="*/ 0 w 1545"/>
                    <a:gd name="T33" fmla="*/ 0 h 274"/>
                    <a:gd name="T34" fmla="*/ 0 w 1545"/>
                    <a:gd name="T35" fmla="*/ 0 h 274"/>
                    <a:gd name="T36" fmla="*/ 0 w 1545"/>
                    <a:gd name="T37" fmla="*/ 0 h 274"/>
                    <a:gd name="T38" fmla="*/ 0 w 1545"/>
                    <a:gd name="T39" fmla="*/ 0 h 274"/>
                    <a:gd name="T40" fmla="*/ 0 w 1545"/>
                    <a:gd name="T41" fmla="*/ 0 h 274"/>
                    <a:gd name="T42" fmla="*/ 0 w 1545"/>
                    <a:gd name="T43" fmla="*/ 0 h 274"/>
                    <a:gd name="T44" fmla="*/ 0 w 1545"/>
                    <a:gd name="T45" fmla="*/ 0 h 274"/>
                    <a:gd name="T46" fmla="*/ 0 w 1545"/>
                    <a:gd name="T47" fmla="*/ 0 h 274"/>
                    <a:gd name="T48" fmla="*/ 0 w 1545"/>
                    <a:gd name="T49" fmla="*/ 0 h 274"/>
                    <a:gd name="T50" fmla="*/ 0 w 1545"/>
                    <a:gd name="T51" fmla="*/ 0 h 274"/>
                    <a:gd name="T52" fmla="*/ 0 w 1545"/>
                    <a:gd name="T53" fmla="*/ 0 h 274"/>
                    <a:gd name="T54" fmla="*/ 0 w 1545"/>
                    <a:gd name="T55" fmla="*/ 0 h 274"/>
                    <a:gd name="T56" fmla="*/ 0 w 1545"/>
                    <a:gd name="T57" fmla="*/ 0 h 274"/>
                    <a:gd name="T58" fmla="*/ 0 w 1545"/>
                    <a:gd name="T59" fmla="*/ 0 h 274"/>
                    <a:gd name="T60" fmla="*/ 0 w 1545"/>
                    <a:gd name="T61" fmla="*/ 0 h 274"/>
                    <a:gd name="T62" fmla="*/ 0 w 1545"/>
                    <a:gd name="T63" fmla="*/ 0 h 274"/>
                    <a:gd name="T64" fmla="*/ 0 w 1545"/>
                    <a:gd name="T65" fmla="*/ 0 h 274"/>
                    <a:gd name="T66" fmla="*/ 0 w 1545"/>
                    <a:gd name="T67" fmla="*/ 0 h 274"/>
                    <a:gd name="T68" fmla="*/ 0 w 1545"/>
                    <a:gd name="T69" fmla="*/ 0 h 274"/>
                    <a:gd name="T70" fmla="*/ 0 w 1545"/>
                    <a:gd name="T71" fmla="*/ 0 h 274"/>
                    <a:gd name="T72" fmla="*/ 0 w 1545"/>
                    <a:gd name="T73" fmla="*/ 0 h 274"/>
                    <a:gd name="T74" fmla="*/ 0 w 1545"/>
                    <a:gd name="T75" fmla="*/ 0 h 274"/>
                    <a:gd name="T76" fmla="*/ 0 w 1545"/>
                    <a:gd name="T77" fmla="*/ 0 h 274"/>
                    <a:gd name="T78" fmla="*/ 0 w 1545"/>
                    <a:gd name="T79" fmla="*/ 0 h 274"/>
                    <a:gd name="T80" fmla="*/ 0 w 1545"/>
                    <a:gd name="T81" fmla="*/ 0 h 274"/>
                    <a:gd name="T82" fmla="*/ 0 w 1545"/>
                    <a:gd name="T83" fmla="*/ 0 h 274"/>
                    <a:gd name="T84" fmla="*/ 0 w 1545"/>
                    <a:gd name="T85" fmla="*/ 0 h 274"/>
                    <a:gd name="T86" fmla="*/ 0 w 1545"/>
                    <a:gd name="T87" fmla="*/ 0 h 274"/>
                    <a:gd name="T88" fmla="*/ 0 w 1545"/>
                    <a:gd name="T89" fmla="*/ 0 h 274"/>
                    <a:gd name="T90" fmla="*/ 0 w 1545"/>
                    <a:gd name="T91" fmla="*/ 0 h 274"/>
                    <a:gd name="T92" fmla="*/ 0 w 1545"/>
                    <a:gd name="T93" fmla="*/ 0 h 274"/>
                    <a:gd name="T94" fmla="*/ 0 w 1545"/>
                    <a:gd name="T95" fmla="*/ 0 h 274"/>
                    <a:gd name="T96" fmla="*/ 0 w 1545"/>
                    <a:gd name="T97" fmla="*/ 0 h 274"/>
                    <a:gd name="T98" fmla="*/ 0 w 1545"/>
                    <a:gd name="T99" fmla="*/ 0 h 274"/>
                    <a:gd name="T100" fmla="*/ 0 w 1545"/>
                    <a:gd name="T101" fmla="*/ 0 h 274"/>
                    <a:gd name="T102" fmla="*/ 0 w 1545"/>
                    <a:gd name="T103" fmla="*/ 0 h 274"/>
                    <a:gd name="T104" fmla="*/ 0 w 1545"/>
                    <a:gd name="T105" fmla="*/ 0 h 274"/>
                    <a:gd name="T106" fmla="*/ 0 w 1545"/>
                    <a:gd name="T107" fmla="*/ 0 h 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5"/>
                    <a:gd name="T163" fmla="*/ 0 h 274"/>
                    <a:gd name="T164" fmla="*/ 1545 w 1545"/>
                    <a:gd name="T165" fmla="*/ 274 h 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5" h="274">
                      <a:moveTo>
                        <a:pt x="1545" y="274"/>
                      </a:moveTo>
                      <a:lnTo>
                        <a:pt x="1545" y="274"/>
                      </a:lnTo>
                      <a:lnTo>
                        <a:pt x="1544" y="247"/>
                      </a:lnTo>
                      <a:lnTo>
                        <a:pt x="1540" y="222"/>
                      </a:lnTo>
                      <a:lnTo>
                        <a:pt x="1534" y="197"/>
                      </a:lnTo>
                      <a:lnTo>
                        <a:pt x="1525" y="174"/>
                      </a:lnTo>
                      <a:lnTo>
                        <a:pt x="1512" y="153"/>
                      </a:lnTo>
                      <a:lnTo>
                        <a:pt x="1497" y="132"/>
                      </a:lnTo>
                      <a:lnTo>
                        <a:pt x="1481" y="114"/>
                      </a:lnTo>
                      <a:lnTo>
                        <a:pt x="1463" y="97"/>
                      </a:lnTo>
                      <a:lnTo>
                        <a:pt x="1442" y="83"/>
                      </a:lnTo>
                      <a:lnTo>
                        <a:pt x="1421" y="70"/>
                      </a:lnTo>
                      <a:lnTo>
                        <a:pt x="1398" y="59"/>
                      </a:lnTo>
                      <a:lnTo>
                        <a:pt x="1374" y="50"/>
                      </a:lnTo>
                      <a:lnTo>
                        <a:pt x="1348" y="42"/>
                      </a:lnTo>
                      <a:lnTo>
                        <a:pt x="1323" y="35"/>
                      </a:lnTo>
                      <a:lnTo>
                        <a:pt x="1297" y="30"/>
                      </a:lnTo>
                      <a:lnTo>
                        <a:pt x="1270" y="25"/>
                      </a:lnTo>
                      <a:lnTo>
                        <a:pt x="1241" y="22"/>
                      </a:lnTo>
                      <a:lnTo>
                        <a:pt x="1212" y="18"/>
                      </a:lnTo>
                      <a:lnTo>
                        <a:pt x="1184" y="16"/>
                      </a:lnTo>
                      <a:lnTo>
                        <a:pt x="1154" y="15"/>
                      </a:lnTo>
                      <a:lnTo>
                        <a:pt x="1123" y="15"/>
                      </a:lnTo>
                      <a:lnTo>
                        <a:pt x="1092" y="15"/>
                      </a:lnTo>
                      <a:lnTo>
                        <a:pt x="1061" y="15"/>
                      </a:lnTo>
                      <a:lnTo>
                        <a:pt x="1028" y="17"/>
                      </a:lnTo>
                      <a:lnTo>
                        <a:pt x="964" y="21"/>
                      </a:lnTo>
                      <a:lnTo>
                        <a:pt x="899" y="26"/>
                      </a:lnTo>
                      <a:lnTo>
                        <a:pt x="831" y="32"/>
                      </a:lnTo>
                      <a:lnTo>
                        <a:pt x="765" y="38"/>
                      </a:lnTo>
                      <a:lnTo>
                        <a:pt x="633" y="52"/>
                      </a:lnTo>
                      <a:lnTo>
                        <a:pt x="506" y="64"/>
                      </a:lnTo>
                      <a:lnTo>
                        <a:pt x="447" y="68"/>
                      </a:lnTo>
                      <a:lnTo>
                        <a:pt x="390" y="71"/>
                      </a:lnTo>
                      <a:lnTo>
                        <a:pt x="363" y="72"/>
                      </a:lnTo>
                      <a:lnTo>
                        <a:pt x="337" y="72"/>
                      </a:lnTo>
                      <a:lnTo>
                        <a:pt x="312" y="72"/>
                      </a:lnTo>
                      <a:lnTo>
                        <a:pt x="289" y="72"/>
                      </a:lnTo>
                      <a:lnTo>
                        <a:pt x="266" y="70"/>
                      </a:lnTo>
                      <a:lnTo>
                        <a:pt x="246" y="69"/>
                      </a:lnTo>
                      <a:lnTo>
                        <a:pt x="227" y="66"/>
                      </a:lnTo>
                      <a:lnTo>
                        <a:pt x="209" y="63"/>
                      </a:lnTo>
                      <a:lnTo>
                        <a:pt x="193" y="60"/>
                      </a:lnTo>
                      <a:lnTo>
                        <a:pt x="180" y="56"/>
                      </a:lnTo>
                      <a:lnTo>
                        <a:pt x="168" y="52"/>
                      </a:lnTo>
                      <a:lnTo>
                        <a:pt x="159" y="47"/>
                      </a:lnTo>
                      <a:lnTo>
                        <a:pt x="151" y="43"/>
                      </a:lnTo>
                      <a:lnTo>
                        <a:pt x="145" y="38"/>
                      </a:lnTo>
                      <a:lnTo>
                        <a:pt x="140" y="34"/>
                      </a:lnTo>
                      <a:lnTo>
                        <a:pt x="137" y="29"/>
                      </a:lnTo>
                      <a:lnTo>
                        <a:pt x="134" y="24"/>
                      </a:lnTo>
                      <a:lnTo>
                        <a:pt x="132" y="17"/>
                      </a:lnTo>
                      <a:lnTo>
                        <a:pt x="130" y="9"/>
                      </a:lnTo>
                      <a:lnTo>
                        <a:pt x="130" y="0"/>
                      </a:lnTo>
                      <a:lnTo>
                        <a:pt x="0" y="0"/>
                      </a:lnTo>
                      <a:lnTo>
                        <a:pt x="1" y="23"/>
                      </a:lnTo>
                      <a:lnTo>
                        <a:pt x="5" y="45"/>
                      </a:lnTo>
                      <a:lnTo>
                        <a:pt x="13" y="66"/>
                      </a:lnTo>
                      <a:lnTo>
                        <a:pt x="24" y="87"/>
                      </a:lnTo>
                      <a:lnTo>
                        <a:pt x="39" y="105"/>
                      </a:lnTo>
                      <a:lnTo>
                        <a:pt x="55" y="121"/>
                      </a:lnTo>
                      <a:lnTo>
                        <a:pt x="73" y="134"/>
                      </a:lnTo>
                      <a:lnTo>
                        <a:pt x="92" y="147"/>
                      </a:lnTo>
                      <a:lnTo>
                        <a:pt x="113" y="156"/>
                      </a:lnTo>
                      <a:lnTo>
                        <a:pt x="135" y="165"/>
                      </a:lnTo>
                      <a:lnTo>
                        <a:pt x="158" y="171"/>
                      </a:lnTo>
                      <a:lnTo>
                        <a:pt x="182" y="176"/>
                      </a:lnTo>
                      <a:lnTo>
                        <a:pt x="206" y="180"/>
                      </a:lnTo>
                      <a:lnTo>
                        <a:pt x="231" y="183"/>
                      </a:lnTo>
                      <a:lnTo>
                        <a:pt x="256" y="186"/>
                      </a:lnTo>
                      <a:lnTo>
                        <a:pt x="282" y="187"/>
                      </a:lnTo>
                      <a:lnTo>
                        <a:pt x="310" y="188"/>
                      </a:lnTo>
                      <a:lnTo>
                        <a:pt x="338" y="188"/>
                      </a:lnTo>
                      <a:lnTo>
                        <a:pt x="367" y="188"/>
                      </a:lnTo>
                      <a:lnTo>
                        <a:pt x="397" y="187"/>
                      </a:lnTo>
                      <a:lnTo>
                        <a:pt x="456" y="184"/>
                      </a:lnTo>
                      <a:lnTo>
                        <a:pt x="519" y="179"/>
                      </a:lnTo>
                      <a:lnTo>
                        <a:pt x="647" y="167"/>
                      </a:lnTo>
                      <a:lnTo>
                        <a:pt x="780" y="153"/>
                      </a:lnTo>
                      <a:lnTo>
                        <a:pt x="845" y="147"/>
                      </a:lnTo>
                      <a:lnTo>
                        <a:pt x="910" y="140"/>
                      </a:lnTo>
                      <a:lnTo>
                        <a:pt x="973" y="135"/>
                      </a:lnTo>
                      <a:lnTo>
                        <a:pt x="1036" y="132"/>
                      </a:lnTo>
                      <a:lnTo>
                        <a:pt x="1065" y="131"/>
                      </a:lnTo>
                      <a:lnTo>
                        <a:pt x="1095" y="130"/>
                      </a:lnTo>
                      <a:lnTo>
                        <a:pt x="1123" y="130"/>
                      </a:lnTo>
                      <a:lnTo>
                        <a:pt x="1149" y="131"/>
                      </a:lnTo>
                      <a:lnTo>
                        <a:pt x="1177" y="132"/>
                      </a:lnTo>
                      <a:lnTo>
                        <a:pt x="1202" y="133"/>
                      </a:lnTo>
                      <a:lnTo>
                        <a:pt x="1226" y="136"/>
                      </a:lnTo>
                      <a:lnTo>
                        <a:pt x="1249" y="138"/>
                      </a:lnTo>
                      <a:lnTo>
                        <a:pt x="1270" y="142"/>
                      </a:lnTo>
                      <a:lnTo>
                        <a:pt x="1290" y="147"/>
                      </a:lnTo>
                      <a:lnTo>
                        <a:pt x="1308" y="152"/>
                      </a:lnTo>
                      <a:lnTo>
                        <a:pt x="1326" y="157"/>
                      </a:lnTo>
                      <a:lnTo>
                        <a:pt x="1340" y="163"/>
                      </a:lnTo>
                      <a:lnTo>
                        <a:pt x="1354" y="169"/>
                      </a:lnTo>
                      <a:lnTo>
                        <a:pt x="1366" y="176"/>
                      </a:lnTo>
                      <a:lnTo>
                        <a:pt x="1376" y="183"/>
                      </a:lnTo>
                      <a:lnTo>
                        <a:pt x="1385" y="191"/>
                      </a:lnTo>
                      <a:lnTo>
                        <a:pt x="1392" y="199"/>
                      </a:lnTo>
                      <a:lnTo>
                        <a:pt x="1399" y="209"/>
                      </a:lnTo>
                      <a:lnTo>
                        <a:pt x="1405" y="219"/>
                      </a:lnTo>
                      <a:lnTo>
                        <a:pt x="1409" y="230"/>
                      </a:lnTo>
                      <a:lnTo>
                        <a:pt x="1413" y="242"/>
                      </a:lnTo>
                      <a:lnTo>
                        <a:pt x="1414" y="256"/>
                      </a:lnTo>
                      <a:lnTo>
                        <a:pt x="1415" y="274"/>
                      </a:lnTo>
                      <a:lnTo>
                        <a:pt x="1545" y="274"/>
                      </a:lnTo>
                      <a:close/>
                    </a:path>
                  </a:pathLst>
                </a:custGeom>
                <a:solidFill>
                  <a:srgbClr val="1F1A17"/>
                </a:solidFill>
                <a:ln w="9525">
                  <a:noFill/>
                  <a:round/>
                  <a:headEnd/>
                  <a:tailEnd/>
                </a:ln>
              </p:spPr>
              <p:txBody>
                <a:bodyPr/>
                <a:lstStyle/>
                <a:p>
                  <a:endParaRPr lang="pt-BR"/>
                </a:p>
              </p:txBody>
            </p:sp>
            <p:sp>
              <p:nvSpPr>
                <p:cNvPr id="64210" name="Freeform 1241"/>
                <p:cNvSpPr>
                  <a:spLocks/>
                </p:cNvSpPr>
                <p:nvPr/>
              </p:nvSpPr>
              <p:spPr bwMode="auto">
                <a:xfrm>
                  <a:off x="2125" y="912"/>
                  <a:ext cx="243" cy="131"/>
                </a:xfrm>
                <a:custGeom>
                  <a:avLst/>
                  <a:gdLst>
                    <a:gd name="T0" fmla="*/ 0 w 1217"/>
                    <a:gd name="T1" fmla="*/ 0 h 655"/>
                    <a:gd name="T2" fmla="*/ 0 w 1217"/>
                    <a:gd name="T3" fmla="*/ 0 h 655"/>
                    <a:gd name="T4" fmla="*/ 0 w 1217"/>
                    <a:gd name="T5" fmla="*/ 0 h 655"/>
                    <a:gd name="T6" fmla="*/ 0 w 1217"/>
                    <a:gd name="T7" fmla="*/ 0 h 655"/>
                    <a:gd name="T8" fmla="*/ 0 w 1217"/>
                    <a:gd name="T9" fmla="*/ 0 h 655"/>
                    <a:gd name="T10" fmla="*/ 0 w 1217"/>
                    <a:gd name="T11" fmla="*/ 0 h 655"/>
                    <a:gd name="T12" fmla="*/ 0 w 1217"/>
                    <a:gd name="T13" fmla="*/ 0 h 655"/>
                    <a:gd name="T14" fmla="*/ 0 w 1217"/>
                    <a:gd name="T15" fmla="*/ 0 h 655"/>
                    <a:gd name="T16" fmla="*/ 0 w 1217"/>
                    <a:gd name="T17" fmla="*/ 0 h 655"/>
                    <a:gd name="T18" fmla="*/ 0 w 1217"/>
                    <a:gd name="T19" fmla="*/ 0 h 655"/>
                    <a:gd name="T20" fmla="*/ 0 w 1217"/>
                    <a:gd name="T21" fmla="*/ 0 h 655"/>
                    <a:gd name="T22" fmla="*/ 0 w 1217"/>
                    <a:gd name="T23" fmla="*/ 0 h 655"/>
                    <a:gd name="T24" fmla="*/ 0 w 1217"/>
                    <a:gd name="T25" fmla="*/ 0 h 655"/>
                    <a:gd name="T26" fmla="*/ 0 w 1217"/>
                    <a:gd name="T27" fmla="*/ 0 h 655"/>
                    <a:gd name="T28" fmla="*/ 0 w 1217"/>
                    <a:gd name="T29" fmla="*/ 0 h 655"/>
                    <a:gd name="T30" fmla="*/ 0 w 1217"/>
                    <a:gd name="T31" fmla="*/ 0 h 655"/>
                    <a:gd name="T32" fmla="*/ 0 w 1217"/>
                    <a:gd name="T33" fmla="*/ 0 h 655"/>
                    <a:gd name="T34" fmla="*/ 0 w 1217"/>
                    <a:gd name="T35" fmla="*/ 0 h 655"/>
                    <a:gd name="T36" fmla="*/ 0 w 1217"/>
                    <a:gd name="T37" fmla="*/ 0 h 655"/>
                    <a:gd name="T38" fmla="*/ 0 w 1217"/>
                    <a:gd name="T39" fmla="*/ 0 h 655"/>
                    <a:gd name="T40" fmla="*/ 0 w 1217"/>
                    <a:gd name="T41" fmla="*/ 0 h 655"/>
                    <a:gd name="T42" fmla="*/ 0 w 1217"/>
                    <a:gd name="T43" fmla="*/ 0 h 655"/>
                    <a:gd name="T44" fmla="*/ 0 w 1217"/>
                    <a:gd name="T45" fmla="*/ 0 h 655"/>
                    <a:gd name="T46" fmla="*/ 0 w 1217"/>
                    <a:gd name="T47" fmla="*/ 0 h 655"/>
                    <a:gd name="T48" fmla="*/ 0 w 1217"/>
                    <a:gd name="T49" fmla="*/ 0 h 655"/>
                    <a:gd name="T50" fmla="*/ 0 w 1217"/>
                    <a:gd name="T51" fmla="*/ 0 h 655"/>
                    <a:gd name="T52" fmla="*/ 0 w 1217"/>
                    <a:gd name="T53" fmla="*/ 0 h 655"/>
                    <a:gd name="T54" fmla="*/ 0 w 1217"/>
                    <a:gd name="T55" fmla="*/ 0 h 655"/>
                    <a:gd name="T56" fmla="*/ 0 w 1217"/>
                    <a:gd name="T57" fmla="*/ 0 h 655"/>
                    <a:gd name="T58" fmla="*/ 0 w 1217"/>
                    <a:gd name="T59" fmla="*/ 0 h 655"/>
                    <a:gd name="T60" fmla="*/ 0 w 1217"/>
                    <a:gd name="T61" fmla="*/ 0 h 655"/>
                    <a:gd name="T62" fmla="*/ 0 w 1217"/>
                    <a:gd name="T63" fmla="*/ 0 h 655"/>
                    <a:gd name="T64" fmla="*/ 0 w 1217"/>
                    <a:gd name="T65" fmla="*/ 0 h 655"/>
                    <a:gd name="T66" fmla="*/ 0 w 1217"/>
                    <a:gd name="T67" fmla="*/ 0 h 655"/>
                    <a:gd name="T68" fmla="*/ 0 w 1217"/>
                    <a:gd name="T69" fmla="*/ 0 h 655"/>
                    <a:gd name="T70" fmla="*/ 0 w 1217"/>
                    <a:gd name="T71" fmla="*/ 0 h 655"/>
                    <a:gd name="T72" fmla="*/ 0 w 1217"/>
                    <a:gd name="T73" fmla="*/ 0 h 655"/>
                    <a:gd name="T74" fmla="*/ 0 w 1217"/>
                    <a:gd name="T75" fmla="*/ 0 h 655"/>
                    <a:gd name="T76" fmla="*/ 0 w 1217"/>
                    <a:gd name="T77" fmla="*/ 0 h 655"/>
                    <a:gd name="T78" fmla="*/ 0 w 1217"/>
                    <a:gd name="T79" fmla="*/ 0 h 655"/>
                    <a:gd name="T80" fmla="*/ 0 w 1217"/>
                    <a:gd name="T81" fmla="*/ 0 h 655"/>
                    <a:gd name="T82" fmla="*/ 0 w 1217"/>
                    <a:gd name="T83" fmla="*/ 0 h 655"/>
                    <a:gd name="T84" fmla="*/ 0 w 1217"/>
                    <a:gd name="T85" fmla="*/ 0 h 655"/>
                    <a:gd name="T86" fmla="*/ 0 w 1217"/>
                    <a:gd name="T87" fmla="*/ 0 h 655"/>
                    <a:gd name="T88" fmla="*/ 0 w 1217"/>
                    <a:gd name="T89" fmla="*/ 0 h 655"/>
                    <a:gd name="T90" fmla="*/ 0 w 1217"/>
                    <a:gd name="T91" fmla="*/ 0 h 655"/>
                    <a:gd name="T92" fmla="*/ 0 w 1217"/>
                    <a:gd name="T93" fmla="*/ 0 h 655"/>
                    <a:gd name="T94" fmla="*/ 0 w 1217"/>
                    <a:gd name="T95" fmla="*/ 0 h 655"/>
                    <a:gd name="T96" fmla="*/ 0 w 1217"/>
                    <a:gd name="T97" fmla="*/ 0 h 655"/>
                    <a:gd name="T98" fmla="*/ 0 w 1217"/>
                    <a:gd name="T99" fmla="*/ 0 h 655"/>
                    <a:gd name="T100" fmla="*/ 0 w 1217"/>
                    <a:gd name="T101" fmla="*/ 0 h 655"/>
                    <a:gd name="T102" fmla="*/ 0 w 1217"/>
                    <a:gd name="T103" fmla="*/ 0 h 655"/>
                    <a:gd name="T104" fmla="*/ 0 w 1217"/>
                    <a:gd name="T105" fmla="*/ 0 h 655"/>
                    <a:gd name="T106" fmla="*/ 0 w 1217"/>
                    <a:gd name="T107" fmla="*/ 0 h 655"/>
                    <a:gd name="T108" fmla="*/ 0 w 1217"/>
                    <a:gd name="T109" fmla="*/ 0 h 655"/>
                    <a:gd name="T110" fmla="*/ 0 w 1217"/>
                    <a:gd name="T111" fmla="*/ 0 h 6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7"/>
                    <a:gd name="T169" fmla="*/ 0 h 655"/>
                    <a:gd name="T170" fmla="*/ 1217 w 1217"/>
                    <a:gd name="T171" fmla="*/ 655 h 6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7" h="655">
                      <a:moveTo>
                        <a:pt x="130" y="655"/>
                      </a:moveTo>
                      <a:lnTo>
                        <a:pt x="130" y="655"/>
                      </a:lnTo>
                      <a:lnTo>
                        <a:pt x="130" y="634"/>
                      </a:lnTo>
                      <a:lnTo>
                        <a:pt x="133" y="613"/>
                      </a:lnTo>
                      <a:lnTo>
                        <a:pt x="136" y="594"/>
                      </a:lnTo>
                      <a:lnTo>
                        <a:pt x="140" y="577"/>
                      </a:lnTo>
                      <a:lnTo>
                        <a:pt x="145" y="562"/>
                      </a:lnTo>
                      <a:lnTo>
                        <a:pt x="152" y="546"/>
                      </a:lnTo>
                      <a:lnTo>
                        <a:pt x="159" y="532"/>
                      </a:lnTo>
                      <a:lnTo>
                        <a:pt x="167" y="520"/>
                      </a:lnTo>
                      <a:lnTo>
                        <a:pt x="176" y="508"/>
                      </a:lnTo>
                      <a:lnTo>
                        <a:pt x="186" y="497"/>
                      </a:lnTo>
                      <a:lnTo>
                        <a:pt x="197" y="485"/>
                      </a:lnTo>
                      <a:lnTo>
                        <a:pt x="208" y="475"/>
                      </a:lnTo>
                      <a:lnTo>
                        <a:pt x="222" y="465"/>
                      </a:lnTo>
                      <a:lnTo>
                        <a:pt x="236" y="456"/>
                      </a:lnTo>
                      <a:lnTo>
                        <a:pt x="251" y="448"/>
                      </a:lnTo>
                      <a:lnTo>
                        <a:pt x="267" y="439"/>
                      </a:lnTo>
                      <a:lnTo>
                        <a:pt x="283" y="431"/>
                      </a:lnTo>
                      <a:lnTo>
                        <a:pt x="301" y="424"/>
                      </a:lnTo>
                      <a:lnTo>
                        <a:pt x="319" y="417"/>
                      </a:lnTo>
                      <a:lnTo>
                        <a:pt x="339" y="411"/>
                      </a:lnTo>
                      <a:lnTo>
                        <a:pt x="359" y="404"/>
                      </a:lnTo>
                      <a:lnTo>
                        <a:pt x="380" y="399"/>
                      </a:lnTo>
                      <a:lnTo>
                        <a:pt x="402" y="394"/>
                      </a:lnTo>
                      <a:lnTo>
                        <a:pt x="423" y="389"/>
                      </a:lnTo>
                      <a:lnTo>
                        <a:pt x="470" y="380"/>
                      </a:lnTo>
                      <a:lnTo>
                        <a:pt x="518" y="372"/>
                      </a:lnTo>
                      <a:lnTo>
                        <a:pt x="567" y="363"/>
                      </a:lnTo>
                      <a:lnTo>
                        <a:pt x="618" y="357"/>
                      </a:lnTo>
                      <a:lnTo>
                        <a:pt x="669" y="350"/>
                      </a:lnTo>
                      <a:lnTo>
                        <a:pt x="720" y="343"/>
                      </a:lnTo>
                      <a:lnTo>
                        <a:pt x="771" y="336"/>
                      </a:lnTo>
                      <a:lnTo>
                        <a:pt x="820" y="327"/>
                      </a:lnTo>
                      <a:lnTo>
                        <a:pt x="869" y="318"/>
                      </a:lnTo>
                      <a:lnTo>
                        <a:pt x="918" y="306"/>
                      </a:lnTo>
                      <a:lnTo>
                        <a:pt x="942" y="300"/>
                      </a:lnTo>
                      <a:lnTo>
                        <a:pt x="964" y="293"/>
                      </a:lnTo>
                      <a:lnTo>
                        <a:pt x="987" y="285"/>
                      </a:lnTo>
                      <a:lnTo>
                        <a:pt x="1009" y="277"/>
                      </a:lnTo>
                      <a:lnTo>
                        <a:pt x="1031" y="268"/>
                      </a:lnTo>
                      <a:lnTo>
                        <a:pt x="1051" y="258"/>
                      </a:lnTo>
                      <a:lnTo>
                        <a:pt x="1071" y="247"/>
                      </a:lnTo>
                      <a:lnTo>
                        <a:pt x="1090" y="235"/>
                      </a:lnTo>
                      <a:lnTo>
                        <a:pt x="1110" y="222"/>
                      </a:lnTo>
                      <a:lnTo>
                        <a:pt x="1127" y="207"/>
                      </a:lnTo>
                      <a:lnTo>
                        <a:pt x="1143" y="192"/>
                      </a:lnTo>
                      <a:lnTo>
                        <a:pt x="1158" y="174"/>
                      </a:lnTo>
                      <a:lnTo>
                        <a:pt x="1171" y="157"/>
                      </a:lnTo>
                      <a:lnTo>
                        <a:pt x="1183" y="138"/>
                      </a:lnTo>
                      <a:lnTo>
                        <a:pt x="1193" y="116"/>
                      </a:lnTo>
                      <a:lnTo>
                        <a:pt x="1202" y="95"/>
                      </a:lnTo>
                      <a:lnTo>
                        <a:pt x="1209" y="73"/>
                      </a:lnTo>
                      <a:lnTo>
                        <a:pt x="1214" y="49"/>
                      </a:lnTo>
                      <a:lnTo>
                        <a:pt x="1216" y="24"/>
                      </a:lnTo>
                      <a:lnTo>
                        <a:pt x="1217" y="0"/>
                      </a:lnTo>
                      <a:lnTo>
                        <a:pt x="1087" y="0"/>
                      </a:lnTo>
                      <a:lnTo>
                        <a:pt x="1087" y="17"/>
                      </a:lnTo>
                      <a:lnTo>
                        <a:pt x="1085" y="33"/>
                      </a:lnTo>
                      <a:lnTo>
                        <a:pt x="1081" y="48"/>
                      </a:lnTo>
                      <a:lnTo>
                        <a:pt x="1078" y="63"/>
                      </a:lnTo>
                      <a:lnTo>
                        <a:pt x="1073" y="75"/>
                      </a:lnTo>
                      <a:lnTo>
                        <a:pt x="1067" y="86"/>
                      </a:lnTo>
                      <a:lnTo>
                        <a:pt x="1061" y="97"/>
                      </a:lnTo>
                      <a:lnTo>
                        <a:pt x="1053" y="107"/>
                      </a:lnTo>
                      <a:lnTo>
                        <a:pt x="1045" y="116"/>
                      </a:lnTo>
                      <a:lnTo>
                        <a:pt x="1034" y="126"/>
                      </a:lnTo>
                      <a:lnTo>
                        <a:pt x="1024" y="135"/>
                      </a:lnTo>
                      <a:lnTo>
                        <a:pt x="1012" y="143"/>
                      </a:lnTo>
                      <a:lnTo>
                        <a:pt x="1000" y="151"/>
                      </a:lnTo>
                      <a:lnTo>
                        <a:pt x="986" y="158"/>
                      </a:lnTo>
                      <a:lnTo>
                        <a:pt x="971" y="165"/>
                      </a:lnTo>
                      <a:lnTo>
                        <a:pt x="955" y="172"/>
                      </a:lnTo>
                      <a:lnTo>
                        <a:pt x="938" y="178"/>
                      </a:lnTo>
                      <a:lnTo>
                        <a:pt x="921" y="185"/>
                      </a:lnTo>
                      <a:lnTo>
                        <a:pt x="902" y="191"/>
                      </a:lnTo>
                      <a:lnTo>
                        <a:pt x="882" y="196"/>
                      </a:lnTo>
                      <a:lnTo>
                        <a:pt x="840" y="206"/>
                      </a:lnTo>
                      <a:lnTo>
                        <a:pt x="795" y="214"/>
                      </a:lnTo>
                      <a:lnTo>
                        <a:pt x="748" y="222"/>
                      </a:lnTo>
                      <a:lnTo>
                        <a:pt x="700" y="229"/>
                      </a:lnTo>
                      <a:lnTo>
                        <a:pt x="650" y="236"/>
                      </a:lnTo>
                      <a:lnTo>
                        <a:pt x="598" y="242"/>
                      </a:lnTo>
                      <a:lnTo>
                        <a:pt x="547" y="250"/>
                      </a:lnTo>
                      <a:lnTo>
                        <a:pt x="495" y="258"/>
                      </a:lnTo>
                      <a:lnTo>
                        <a:pt x="444" y="266"/>
                      </a:lnTo>
                      <a:lnTo>
                        <a:pt x="395" y="276"/>
                      </a:lnTo>
                      <a:lnTo>
                        <a:pt x="368" y="282"/>
                      </a:lnTo>
                      <a:lnTo>
                        <a:pt x="344" y="288"/>
                      </a:lnTo>
                      <a:lnTo>
                        <a:pt x="319" y="294"/>
                      </a:lnTo>
                      <a:lnTo>
                        <a:pt x="295" y="301"/>
                      </a:lnTo>
                      <a:lnTo>
                        <a:pt x="271" y="310"/>
                      </a:lnTo>
                      <a:lnTo>
                        <a:pt x="248" y="319"/>
                      </a:lnTo>
                      <a:lnTo>
                        <a:pt x="225" y="328"/>
                      </a:lnTo>
                      <a:lnTo>
                        <a:pt x="204" y="338"/>
                      </a:lnTo>
                      <a:lnTo>
                        <a:pt x="182" y="349"/>
                      </a:lnTo>
                      <a:lnTo>
                        <a:pt x="161" y="361"/>
                      </a:lnTo>
                      <a:lnTo>
                        <a:pt x="141" y="375"/>
                      </a:lnTo>
                      <a:lnTo>
                        <a:pt x="121" y="390"/>
                      </a:lnTo>
                      <a:lnTo>
                        <a:pt x="103" y="405"/>
                      </a:lnTo>
                      <a:lnTo>
                        <a:pt x="87" y="422"/>
                      </a:lnTo>
                      <a:lnTo>
                        <a:pt x="71" y="440"/>
                      </a:lnTo>
                      <a:lnTo>
                        <a:pt x="56" y="459"/>
                      </a:lnTo>
                      <a:lnTo>
                        <a:pt x="43" y="480"/>
                      </a:lnTo>
                      <a:lnTo>
                        <a:pt x="32" y="502"/>
                      </a:lnTo>
                      <a:lnTo>
                        <a:pt x="22" y="525"/>
                      </a:lnTo>
                      <a:lnTo>
                        <a:pt x="14" y="548"/>
                      </a:lnTo>
                      <a:lnTo>
                        <a:pt x="8" y="574"/>
                      </a:lnTo>
                      <a:lnTo>
                        <a:pt x="3" y="600"/>
                      </a:lnTo>
                      <a:lnTo>
                        <a:pt x="1" y="627"/>
                      </a:lnTo>
                      <a:lnTo>
                        <a:pt x="0" y="655"/>
                      </a:lnTo>
                      <a:lnTo>
                        <a:pt x="130" y="655"/>
                      </a:lnTo>
                      <a:close/>
                    </a:path>
                  </a:pathLst>
                </a:custGeom>
                <a:solidFill>
                  <a:srgbClr val="1F1A17"/>
                </a:solidFill>
                <a:ln w="9525">
                  <a:noFill/>
                  <a:round/>
                  <a:headEnd/>
                  <a:tailEnd/>
                </a:ln>
              </p:spPr>
              <p:txBody>
                <a:bodyPr/>
                <a:lstStyle/>
                <a:p>
                  <a:endParaRPr lang="pt-BR"/>
                </a:p>
              </p:txBody>
            </p:sp>
            <p:sp>
              <p:nvSpPr>
                <p:cNvPr id="64211" name="Freeform 1242"/>
                <p:cNvSpPr>
                  <a:spLocks/>
                </p:cNvSpPr>
                <p:nvPr/>
              </p:nvSpPr>
              <p:spPr bwMode="auto">
                <a:xfrm>
                  <a:off x="2125" y="1043"/>
                  <a:ext cx="161" cy="110"/>
                </a:xfrm>
                <a:custGeom>
                  <a:avLst/>
                  <a:gdLst>
                    <a:gd name="T0" fmla="*/ 0 w 807"/>
                    <a:gd name="T1" fmla="*/ 0 h 547"/>
                    <a:gd name="T2" fmla="*/ 0 w 807"/>
                    <a:gd name="T3" fmla="*/ 0 h 547"/>
                    <a:gd name="T4" fmla="*/ 0 w 807"/>
                    <a:gd name="T5" fmla="*/ 0 h 547"/>
                    <a:gd name="T6" fmla="*/ 0 w 807"/>
                    <a:gd name="T7" fmla="*/ 0 h 547"/>
                    <a:gd name="T8" fmla="*/ 0 w 807"/>
                    <a:gd name="T9" fmla="*/ 0 h 547"/>
                    <a:gd name="T10" fmla="*/ 0 w 807"/>
                    <a:gd name="T11" fmla="*/ 0 h 547"/>
                    <a:gd name="T12" fmla="*/ 0 w 807"/>
                    <a:gd name="T13" fmla="*/ 0 h 547"/>
                    <a:gd name="T14" fmla="*/ 0 w 807"/>
                    <a:gd name="T15" fmla="*/ 0 h 547"/>
                    <a:gd name="T16" fmla="*/ 0 w 807"/>
                    <a:gd name="T17" fmla="*/ 0 h 547"/>
                    <a:gd name="T18" fmla="*/ 0 w 807"/>
                    <a:gd name="T19" fmla="*/ 0 h 547"/>
                    <a:gd name="T20" fmla="*/ 0 w 807"/>
                    <a:gd name="T21" fmla="*/ 0 h 547"/>
                    <a:gd name="T22" fmla="*/ 0 w 807"/>
                    <a:gd name="T23" fmla="*/ 0 h 547"/>
                    <a:gd name="T24" fmla="*/ 0 w 807"/>
                    <a:gd name="T25" fmla="*/ 0 h 547"/>
                    <a:gd name="T26" fmla="*/ 0 w 807"/>
                    <a:gd name="T27" fmla="*/ 0 h 547"/>
                    <a:gd name="T28" fmla="*/ 0 w 807"/>
                    <a:gd name="T29" fmla="*/ 0 h 547"/>
                    <a:gd name="T30" fmla="*/ 0 w 807"/>
                    <a:gd name="T31" fmla="*/ 0 h 547"/>
                    <a:gd name="T32" fmla="*/ 0 w 807"/>
                    <a:gd name="T33" fmla="*/ 0 h 547"/>
                    <a:gd name="T34" fmla="*/ 0 w 807"/>
                    <a:gd name="T35" fmla="*/ 0 h 547"/>
                    <a:gd name="T36" fmla="*/ 0 w 807"/>
                    <a:gd name="T37" fmla="*/ 0 h 547"/>
                    <a:gd name="T38" fmla="*/ 0 w 807"/>
                    <a:gd name="T39" fmla="*/ 0 h 547"/>
                    <a:gd name="T40" fmla="*/ 0 w 807"/>
                    <a:gd name="T41" fmla="*/ 0 h 547"/>
                    <a:gd name="T42" fmla="*/ 0 w 807"/>
                    <a:gd name="T43" fmla="*/ 0 h 547"/>
                    <a:gd name="T44" fmla="*/ 0 w 807"/>
                    <a:gd name="T45" fmla="*/ 0 h 547"/>
                    <a:gd name="T46" fmla="*/ 0 w 807"/>
                    <a:gd name="T47" fmla="*/ 0 h 547"/>
                    <a:gd name="T48" fmla="*/ 0 w 807"/>
                    <a:gd name="T49" fmla="*/ 0 h 547"/>
                    <a:gd name="T50" fmla="*/ 0 w 807"/>
                    <a:gd name="T51" fmla="*/ 0 h 547"/>
                    <a:gd name="T52" fmla="*/ 0 w 807"/>
                    <a:gd name="T53" fmla="*/ 0 h 547"/>
                    <a:gd name="T54" fmla="*/ 0 w 807"/>
                    <a:gd name="T55" fmla="*/ 0 h 547"/>
                    <a:gd name="T56" fmla="*/ 0 w 807"/>
                    <a:gd name="T57" fmla="*/ 0 h 547"/>
                    <a:gd name="T58" fmla="*/ 0 w 807"/>
                    <a:gd name="T59" fmla="*/ 0 h 547"/>
                    <a:gd name="T60" fmla="*/ 0 w 807"/>
                    <a:gd name="T61" fmla="*/ 0 h 547"/>
                    <a:gd name="T62" fmla="*/ 0 w 807"/>
                    <a:gd name="T63" fmla="*/ 0 h 547"/>
                    <a:gd name="T64" fmla="*/ 0 w 807"/>
                    <a:gd name="T65" fmla="*/ 0 h 547"/>
                    <a:gd name="T66" fmla="*/ 0 w 807"/>
                    <a:gd name="T67" fmla="*/ 0 h 547"/>
                    <a:gd name="T68" fmla="*/ 0 w 807"/>
                    <a:gd name="T69" fmla="*/ 0 h 547"/>
                    <a:gd name="T70" fmla="*/ 0 w 807"/>
                    <a:gd name="T71" fmla="*/ 0 h 547"/>
                    <a:gd name="T72" fmla="*/ 0 w 807"/>
                    <a:gd name="T73" fmla="*/ 0 h 547"/>
                    <a:gd name="T74" fmla="*/ 0 w 807"/>
                    <a:gd name="T75" fmla="*/ 0 h 547"/>
                    <a:gd name="T76" fmla="*/ 0 w 807"/>
                    <a:gd name="T77" fmla="*/ 0 h 547"/>
                    <a:gd name="T78" fmla="*/ 0 w 807"/>
                    <a:gd name="T79" fmla="*/ 0 h 547"/>
                    <a:gd name="T80" fmla="*/ 0 w 807"/>
                    <a:gd name="T81" fmla="*/ 0 h 547"/>
                    <a:gd name="T82" fmla="*/ 0 w 807"/>
                    <a:gd name="T83" fmla="*/ 0 h 547"/>
                    <a:gd name="T84" fmla="*/ 0 w 807"/>
                    <a:gd name="T85" fmla="*/ 0 h 547"/>
                    <a:gd name="T86" fmla="*/ 0 w 807"/>
                    <a:gd name="T87" fmla="*/ 0 h 547"/>
                    <a:gd name="T88" fmla="*/ 0 w 807"/>
                    <a:gd name="T89" fmla="*/ 0 h 547"/>
                    <a:gd name="T90" fmla="*/ 0 w 807"/>
                    <a:gd name="T91" fmla="*/ 0 h 547"/>
                    <a:gd name="T92" fmla="*/ 0 w 807"/>
                    <a:gd name="T93" fmla="*/ 0 h 547"/>
                    <a:gd name="T94" fmla="*/ 0 w 807"/>
                    <a:gd name="T95" fmla="*/ 0 h 547"/>
                    <a:gd name="T96" fmla="*/ 0 w 807"/>
                    <a:gd name="T97" fmla="*/ 0 h 547"/>
                    <a:gd name="T98" fmla="*/ 0 w 807"/>
                    <a:gd name="T99" fmla="*/ 0 h 547"/>
                    <a:gd name="T100" fmla="*/ 0 w 807"/>
                    <a:gd name="T101" fmla="*/ 0 h 547"/>
                    <a:gd name="T102" fmla="*/ 0 w 807"/>
                    <a:gd name="T103" fmla="*/ 0 h 547"/>
                    <a:gd name="T104" fmla="*/ 0 w 807"/>
                    <a:gd name="T105" fmla="*/ 0 h 547"/>
                    <a:gd name="T106" fmla="*/ 0 w 807"/>
                    <a:gd name="T107" fmla="*/ 0 h 54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7"/>
                    <a:gd name="T163" fmla="*/ 0 h 547"/>
                    <a:gd name="T164" fmla="*/ 807 w 807"/>
                    <a:gd name="T165" fmla="*/ 547 h 54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7" h="547">
                      <a:moveTo>
                        <a:pt x="807" y="547"/>
                      </a:moveTo>
                      <a:lnTo>
                        <a:pt x="807" y="547"/>
                      </a:lnTo>
                      <a:lnTo>
                        <a:pt x="807" y="525"/>
                      </a:lnTo>
                      <a:lnTo>
                        <a:pt x="804" y="504"/>
                      </a:lnTo>
                      <a:lnTo>
                        <a:pt x="802" y="485"/>
                      </a:lnTo>
                      <a:lnTo>
                        <a:pt x="797" y="465"/>
                      </a:lnTo>
                      <a:lnTo>
                        <a:pt x="793" y="447"/>
                      </a:lnTo>
                      <a:lnTo>
                        <a:pt x="786" y="430"/>
                      </a:lnTo>
                      <a:lnTo>
                        <a:pt x="779" y="414"/>
                      </a:lnTo>
                      <a:lnTo>
                        <a:pt x="770" y="397"/>
                      </a:lnTo>
                      <a:lnTo>
                        <a:pt x="760" y="383"/>
                      </a:lnTo>
                      <a:lnTo>
                        <a:pt x="748" y="369"/>
                      </a:lnTo>
                      <a:lnTo>
                        <a:pt x="737" y="357"/>
                      </a:lnTo>
                      <a:lnTo>
                        <a:pt x="723" y="346"/>
                      </a:lnTo>
                      <a:lnTo>
                        <a:pt x="709" y="334"/>
                      </a:lnTo>
                      <a:lnTo>
                        <a:pt x="696" y="325"/>
                      </a:lnTo>
                      <a:lnTo>
                        <a:pt x="681" y="317"/>
                      </a:lnTo>
                      <a:lnTo>
                        <a:pt x="665" y="310"/>
                      </a:lnTo>
                      <a:lnTo>
                        <a:pt x="650" y="303"/>
                      </a:lnTo>
                      <a:lnTo>
                        <a:pt x="634" y="298"/>
                      </a:lnTo>
                      <a:lnTo>
                        <a:pt x="618" y="293"/>
                      </a:lnTo>
                      <a:lnTo>
                        <a:pt x="601" y="289"/>
                      </a:lnTo>
                      <a:lnTo>
                        <a:pt x="570" y="282"/>
                      </a:lnTo>
                      <a:lnTo>
                        <a:pt x="537" y="276"/>
                      </a:lnTo>
                      <a:lnTo>
                        <a:pt x="474" y="269"/>
                      </a:lnTo>
                      <a:lnTo>
                        <a:pt x="410" y="264"/>
                      </a:lnTo>
                      <a:lnTo>
                        <a:pt x="380" y="261"/>
                      </a:lnTo>
                      <a:lnTo>
                        <a:pt x="350" y="257"/>
                      </a:lnTo>
                      <a:lnTo>
                        <a:pt x="323" y="253"/>
                      </a:lnTo>
                      <a:lnTo>
                        <a:pt x="295" y="247"/>
                      </a:lnTo>
                      <a:lnTo>
                        <a:pt x="284" y="244"/>
                      </a:lnTo>
                      <a:lnTo>
                        <a:pt x="271" y="241"/>
                      </a:lnTo>
                      <a:lnTo>
                        <a:pt x="260" y="237"/>
                      </a:lnTo>
                      <a:lnTo>
                        <a:pt x="249" y="233"/>
                      </a:lnTo>
                      <a:lnTo>
                        <a:pt x="239" y="228"/>
                      </a:lnTo>
                      <a:lnTo>
                        <a:pt x="229" y="223"/>
                      </a:lnTo>
                      <a:lnTo>
                        <a:pt x="220" y="218"/>
                      </a:lnTo>
                      <a:lnTo>
                        <a:pt x="211" y="211"/>
                      </a:lnTo>
                      <a:lnTo>
                        <a:pt x="202" y="205"/>
                      </a:lnTo>
                      <a:lnTo>
                        <a:pt x="194" y="199"/>
                      </a:lnTo>
                      <a:lnTo>
                        <a:pt x="186" y="191"/>
                      </a:lnTo>
                      <a:lnTo>
                        <a:pt x="180" y="183"/>
                      </a:lnTo>
                      <a:lnTo>
                        <a:pt x="173" y="175"/>
                      </a:lnTo>
                      <a:lnTo>
                        <a:pt x="166" y="165"/>
                      </a:lnTo>
                      <a:lnTo>
                        <a:pt x="160" y="155"/>
                      </a:lnTo>
                      <a:lnTo>
                        <a:pt x="154" y="142"/>
                      </a:lnTo>
                      <a:lnTo>
                        <a:pt x="149" y="129"/>
                      </a:lnTo>
                      <a:lnTo>
                        <a:pt x="144" y="115"/>
                      </a:lnTo>
                      <a:lnTo>
                        <a:pt x="141" y="100"/>
                      </a:lnTo>
                      <a:lnTo>
                        <a:pt x="136" y="82"/>
                      </a:lnTo>
                      <a:lnTo>
                        <a:pt x="134" y="64"/>
                      </a:lnTo>
                      <a:lnTo>
                        <a:pt x="132" y="45"/>
                      </a:lnTo>
                      <a:lnTo>
                        <a:pt x="130" y="23"/>
                      </a:lnTo>
                      <a:lnTo>
                        <a:pt x="130" y="0"/>
                      </a:lnTo>
                      <a:lnTo>
                        <a:pt x="0" y="0"/>
                      </a:lnTo>
                      <a:lnTo>
                        <a:pt x="0" y="27"/>
                      </a:lnTo>
                      <a:lnTo>
                        <a:pt x="2" y="53"/>
                      </a:lnTo>
                      <a:lnTo>
                        <a:pt x="5" y="77"/>
                      </a:lnTo>
                      <a:lnTo>
                        <a:pt x="8" y="101"/>
                      </a:lnTo>
                      <a:lnTo>
                        <a:pt x="13" y="123"/>
                      </a:lnTo>
                      <a:lnTo>
                        <a:pt x="18" y="144"/>
                      </a:lnTo>
                      <a:lnTo>
                        <a:pt x="25" y="165"/>
                      </a:lnTo>
                      <a:lnTo>
                        <a:pt x="33" y="184"/>
                      </a:lnTo>
                      <a:lnTo>
                        <a:pt x="42" y="203"/>
                      </a:lnTo>
                      <a:lnTo>
                        <a:pt x="53" y="221"/>
                      </a:lnTo>
                      <a:lnTo>
                        <a:pt x="63" y="237"/>
                      </a:lnTo>
                      <a:lnTo>
                        <a:pt x="76" y="252"/>
                      </a:lnTo>
                      <a:lnTo>
                        <a:pt x="88" y="266"/>
                      </a:lnTo>
                      <a:lnTo>
                        <a:pt x="102" y="280"/>
                      </a:lnTo>
                      <a:lnTo>
                        <a:pt x="116" y="292"/>
                      </a:lnTo>
                      <a:lnTo>
                        <a:pt x="130" y="303"/>
                      </a:lnTo>
                      <a:lnTo>
                        <a:pt x="146" y="313"/>
                      </a:lnTo>
                      <a:lnTo>
                        <a:pt x="161" y="322"/>
                      </a:lnTo>
                      <a:lnTo>
                        <a:pt x="178" y="330"/>
                      </a:lnTo>
                      <a:lnTo>
                        <a:pt x="194" y="337"/>
                      </a:lnTo>
                      <a:lnTo>
                        <a:pt x="212" y="344"/>
                      </a:lnTo>
                      <a:lnTo>
                        <a:pt x="229" y="350"/>
                      </a:lnTo>
                      <a:lnTo>
                        <a:pt x="245" y="354"/>
                      </a:lnTo>
                      <a:lnTo>
                        <a:pt x="263" y="359"/>
                      </a:lnTo>
                      <a:lnTo>
                        <a:pt x="296" y="366"/>
                      </a:lnTo>
                      <a:lnTo>
                        <a:pt x="329" y="371"/>
                      </a:lnTo>
                      <a:lnTo>
                        <a:pt x="364" y="375"/>
                      </a:lnTo>
                      <a:lnTo>
                        <a:pt x="397" y="379"/>
                      </a:lnTo>
                      <a:lnTo>
                        <a:pt x="460" y="384"/>
                      </a:lnTo>
                      <a:lnTo>
                        <a:pt x="518" y="391"/>
                      </a:lnTo>
                      <a:lnTo>
                        <a:pt x="543" y="395"/>
                      </a:lnTo>
                      <a:lnTo>
                        <a:pt x="569" y="400"/>
                      </a:lnTo>
                      <a:lnTo>
                        <a:pt x="579" y="402"/>
                      </a:lnTo>
                      <a:lnTo>
                        <a:pt x="589" y="407"/>
                      </a:lnTo>
                      <a:lnTo>
                        <a:pt x="598" y="410"/>
                      </a:lnTo>
                      <a:lnTo>
                        <a:pt x="607" y="413"/>
                      </a:lnTo>
                      <a:lnTo>
                        <a:pt x="615" y="417"/>
                      </a:lnTo>
                      <a:lnTo>
                        <a:pt x="622" y="421"/>
                      </a:lnTo>
                      <a:lnTo>
                        <a:pt x="629" y="426"/>
                      </a:lnTo>
                      <a:lnTo>
                        <a:pt x="635" y="430"/>
                      </a:lnTo>
                      <a:lnTo>
                        <a:pt x="641" y="435"/>
                      </a:lnTo>
                      <a:lnTo>
                        <a:pt x="646" y="440"/>
                      </a:lnTo>
                      <a:lnTo>
                        <a:pt x="651" y="446"/>
                      </a:lnTo>
                      <a:lnTo>
                        <a:pt x="656" y="453"/>
                      </a:lnTo>
                      <a:lnTo>
                        <a:pt x="660" y="460"/>
                      </a:lnTo>
                      <a:lnTo>
                        <a:pt x="664" y="470"/>
                      </a:lnTo>
                      <a:lnTo>
                        <a:pt x="668" y="479"/>
                      </a:lnTo>
                      <a:lnTo>
                        <a:pt x="670" y="490"/>
                      </a:lnTo>
                      <a:lnTo>
                        <a:pt x="673" y="502"/>
                      </a:lnTo>
                      <a:lnTo>
                        <a:pt x="675" y="515"/>
                      </a:lnTo>
                      <a:lnTo>
                        <a:pt x="676" y="531"/>
                      </a:lnTo>
                      <a:lnTo>
                        <a:pt x="677" y="547"/>
                      </a:lnTo>
                      <a:lnTo>
                        <a:pt x="807" y="547"/>
                      </a:lnTo>
                      <a:close/>
                    </a:path>
                  </a:pathLst>
                </a:custGeom>
                <a:solidFill>
                  <a:srgbClr val="1F1A17"/>
                </a:solidFill>
                <a:ln w="9525">
                  <a:noFill/>
                  <a:round/>
                  <a:headEnd/>
                  <a:tailEnd/>
                </a:ln>
              </p:spPr>
              <p:txBody>
                <a:bodyPr/>
                <a:lstStyle/>
                <a:p>
                  <a:endParaRPr lang="pt-BR"/>
                </a:p>
              </p:txBody>
            </p:sp>
            <p:sp>
              <p:nvSpPr>
                <p:cNvPr id="64212" name="Freeform 1243"/>
                <p:cNvSpPr>
                  <a:spLocks/>
                </p:cNvSpPr>
                <p:nvPr/>
              </p:nvSpPr>
              <p:spPr bwMode="auto">
                <a:xfrm>
                  <a:off x="2260" y="1153"/>
                  <a:ext cx="26" cy="236"/>
                </a:xfrm>
                <a:custGeom>
                  <a:avLst/>
                  <a:gdLst>
                    <a:gd name="T0" fmla="*/ 0 w 130"/>
                    <a:gd name="T1" fmla="*/ 0 h 1184"/>
                    <a:gd name="T2" fmla="*/ 0 w 130"/>
                    <a:gd name="T3" fmla="*/ 0 h 1184"/>
                    <a:gd name="T4" fmla="*/ 0 w 130"/>
                    <a:gd name="T5" fmla="*/ 0 h 1184"/>
                    <a:gd name="T6" fmla="*/ 0 w 130"/>
                    <a:gd name="T7" fmla="*/ 0 h 1184"/>
                    <a:gd name="T8" fmla="*/ 0 w 130"/>
                    <a:gd name="T9" fmla="*/ 0 h 1184"/>
                    <a:gd name="T10" fmla="*/ 0 w 130"/>
                    <a:gd name="T11" fmla="*/ 0 h 1184"/>
                    <a:gd name="T12" fmla="*/ 0 w 130"/>
                    <a:gd name="T13" fmla="*/ 0 h 1184"/>
                    <a:gd name="T14" fmla="*/ 0 w 130"/>
                    <a:gd name="T15" fmla="*/ 0 h 1184"/>
                    <a:gd name="T16" fmla="*/ 0 w 130"/>
                    <a:gd name="T17" fmla="*/ 0 h 1184"/>
                    <a:gd name="T18" fmla="*/ 0 w 130"/>
                    <a:gd name="T19" fmla="*/ 0 h 1184"/>
                    <a:gd name="T20" fmla="*/ 0 w 130"/>
                    <a:gd name="T21" fmla="*/ 0 h 1184"/>
                    <a:gd name="T22" fmla="*/ 0 w 130"/>
                    <a:gd name="T23" fmla="*/ 0 h 1184"/>
                    <a:gd name="T24" fmla="*/ 0 w 130"/>
                    <a:gd name="T25" fmla="*/ 0 h 1184"/>
                    <a:gd name="T26" fmla="*/ 0 w 130"/>
                    <a:gd name="T27" fmla="*/ 0 h 1184"/>
                    <a:gd name="T28" fmla="*/ 0 w 130"/>
                    <a:gd name="T29" fmla="*/ 0 h 1184"/>
                    <a:gd name="T30" fmla="*/ 0 w 130"/>
                    <a:gd name="T31" fmla="*/ 0 h 1184"/>
                    <a:gd name="T32" fmla="*/ 0 w 130"/>
                    <a:gd name="T33" fmla="*/ 0 h 1184"/>
                    <a:gd name="T34" fmla="*/ 0 w 130"/>
                    <a:gd name="T35" fmla="*/ 0 h 1184"/>
                    <a:gd name="T36" fmla="*/ 0 w 130"/>
                    <a:gd name="T37" fmla="*/ 0 h 1184"/>
                    <a:gd name="T38" fmla="*/ 0 w 130"/>
                    <a:gd name="T39" fmla="*/ 0 h 1184"/>
                    <a:gd name="T40" fmla="*/ 0 w 130"/>
                    <a:gd name="T41" fmla="*/ 0 h 1184"/>
                    <a:gd name="T42" fmla="*/ 0 w 130"/>
                    <a:gd name="T43" fmla="*/ 0 h 1184"/>
                    <a:gd name="T44" fmla="*/ 0 w 130"/>
                    <a:gd name="T45" fmla="*/ 0 h 1184"/>
                    <a:gd name="T46" fmla="*/ 0 w 130"/>
                    <a:gd name="T47" fmla="*/ 0 h 1184"/>
                    <a:gd name="T48" fmla="*/ 0 w 130"/>
                    <a:gd name="T49" fmla="*/ 0 h 1184"/>
                    <a:gd name="T50" fmla="*/ 0 w 130"/>
                    <a:gd name="T51" fmla="*/ 0 h 1184"/>
                    <a:gd name="T52" fmla="*/ 0 w 130"/>
                    <a:gd name="T53" fmla="*/ 0 h 1184"/>
                    <a:gd name="T54" fmla="*/ 0 w 130"/>
                    <a:gd name="T55" fmla="*/ 0 h 1184"/>
                    <a:gd name="T56" fmla="*/ 0 w 130"/>
                    <a:gd name="T57" fmla="*/ 0 h 1184"/>
                    <a:gd name="T58" fmla="*/ 0 w 130"/>
                    <a:gd name="T59" fmla="*/ 0 h 1184"/>
                    <a:gd name="T60" fmla="*/ 0 w 130"/>
                    <a:gd name="T61" fmla="*/ 0 h 1184"/>
                    <a:gd name="T62" fmla="*/ 0 w 130"/>
                    <a:gd name="T63" fmla="*/ 0 h 1184"/>
                    <a:gd name="T64" fmla="*/ 0 w 130"/>
                    <a:gd name="T65" fmla="*/ 0 h 1184"/>
                    <a:gd name="T66" fmla="*/ 0 w 130"/>
                    <a:gd name="T67" fmla="*/ 0 h 1184"/>
                    <a:gd name="T68" fmla="*/ 0 w 130"/>
                    <a:gd name="T69" fmla="*/ 0 h 1184"/>
                    <a:gd name="T70" fmla="*/ 0 w 130"/>
                    <a:gd name="T71" fmla="*/ 0 h 1184"/>
                    <a:gd name="T72" fmla="*/ 0 w 130"/>
                    <a:gd name="T73" fmla="*/ 0 h 118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1184"/>
                    <a:gd name="T113" fmla="*/ 130 w 130"/>
                    <a:gd name="T114" fmla="*/ 1184 h 118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1184">
                      <a:moveTo>
                        <a:pt x="126" y="1184"/>
                      </a:moveTo>
                      <a:lnTo>
                        <a:pt x="130" y="1166"/>
                      </a:lnTo>
                      <a:lnTo>
                        <a:pt x="130" y="1157"/>
                      </a:lnTo>
                      <a:lnTo>
                        <a:pt x="130" y="1133"/>
                      </a:lnTo>
                      <a:lnTo>
                        <a:pt x="130" y="1094"/>
                      </a:lnTo>
                      <a:lnTo>
                        <a:pt x="130" y="1042"/>
                      </a:lnTo>
                      <a:lnTo>
                        <a:pt x="130" y="979"/>
                      </a:lnTo>
                      <a:lnTo>
                        <a:pt x="130" y="907"/>
                      </a:lnTo>
                      <a:lnTo>
                        <a:pt x="130" y="827"/>
                      </a:lnTo>
                      <a:lnTo>
                        <a:pt x="130" y="740"/>
                      </a:lnTo>
                      <a:lnTo>
                        <a:pt x="130" y="648"/>
                      </a:lnTo>
                      <a:lnTo>
                        <a:pt x="130" y="553"/>
                      </a:lnTo>
                      <a:lnTo>
                        <a:pt x="130" y="456"/>
                      </a:lnTo>
                      <a:lnTo>
                        <a:pt x="130" y="359"/>
                      </a:lnTo>
                      <a:lnTo>
                        <a:pt x="130" y="263"/>
                      </a:lnTo>
                      <a:lnTo>
                        <a:pt x="130" y="171"/>
                      </a:lnTo>
                      <a:lnTo>
                        <a:pt x="130" y="82"/>
                      </a:lnTo>
                      <a:lnTo>
                        <a:pt x="130" y="0"/>
                      </a:lnTo>
                      <a:lnTo>
                        <a:pt x="0" y="0"/>
                      </a:lnTo>
                      <a:lnTo>
                        <a:pt x="0" y="82"/>
                      </a:lnTo>
                      <a:lnTo>
                        <a:pt x="0" y="171"/>
                      </a:lnTo>
                      <a:lnTo>
                        <a:pt x="0" y="263"/>
                      </a:lnTo>
                      <a:lnTo>
                        <a:pt x="0" y="359"/>
                      </a:lnTo>
                      <a:lnTo>
                        <a:pt x="0" y="456"/>
                      </a:lnTo>
                      <a:lnTo>
                        <a:pt x="0" y="553"/>
                      </a:lnTo>
                      <a:lnTo>
                        <a:pt x="0" y="648"/>
                      </a:lnTo>
                      <a:lnTo>
                        <a:pt x="0" y="740"/>
                      </a:lnTo>
                      <a:lnTo>
                        <a:pt x="0" y="827"/>
                      </a:lnTo>
                      <a:lnTo>
                        <a:pt x="0" y="907"/>
                      </a:lnTo>
                      <a:lnTo>
                        <a:pt x="0" y="979"/>
                      </a:lnTo>
                      <a:lnTo>
                        <a:pt x="0" y="1042"/>
                      </a:lnTo>
                      <a:lnTo>
                        <a:pt x="0" y="1094"/>
                      </a:lnTo>
                      <a:lnTo>
                        <a:pt x="0" y="1133"/>
                      </a:lnTo>
                      <a:lnTo>
                        <a:pt x="0" y="1157"/>
                      </a:lnTo>
                      <a:lnTo>
                        <a:pt x="0" y="1166"/>
                      </a:lnTo>
                      <a:lnTo>
                        <a:pt x="4" y="1148"/>
                      </a:lnTo>
                      <a:lnTo>
                        <a:pt x="126" y="1184"/>
                      </a:lnTo>
                      <a:close/>
                    </a:path>
                  </a:pathLst>
                </a:custGeom>
                <a:solidFill>
                  <a:srgbClr val="1F1A17"/>
                </a:solidFill>
                <a:ln w="9525">
                  <a:noFill/>
                  <a:round/>
                  <a:headEnd/>
                  <a:tailEnd/>
                </a:ln>
              </p:spPr>
              <p:txBody>
                <a:bodyPr/>
                <a:lstStyle/>
                <a:p>
                  <a:endParaRPr lang="pt-BR"/>
                </a:p>
              </p:txBody>
            </p:sp>
            <p:sp>
              <p:nvSpPr>
                <p:cNvPr id="64213" name="Freeform 1244"/>
                <p:cNvSpPr>
                  <a:spLocks/>
                </p:cNvSpPr>
                <p:nvPr/>
              </p:nvSpPr>
              <p:spPr bwMode="auto">
                <a:xfrm>
                  <a:off x="2254" y="1382"/>
                  <a:ext cx="126" cy="132"/>
                </a:xfrm>
                <a:custGeom>
                  <a:avLst/>
                  <a:gdLst>
                    <a:gd name="T0" fmla="*/ 0 w 632"/>
                    <a:gd name="T1" fmla="*/ 0 h 660"/>
                    <a:gd name="T2" fmla="*/ 0 w 632"/>
                    <a:gd name="T3" fmla="*/ 0 h 660"/>
                    <a:gd name="T4" fmla="*/ 0 w 632"/>
                    <a:gd name="T5" fmla="*/ 0 h 660"/>
                    <a:gd name="T6" fmla="*/ 0 w 632"/>
                    <a:gd name="T7" fmla="*/ 0 h 660"/>
                    <a:gd name="T8" fmla="*/ 0 w 632"/>
                    <a:gd name="T9" fmla="*/ 0 h 660"/>
                    <a:gd name="T10" fmla="*/ 0 w 632"/>
                    <a:gd name="T11" fmla="*/ 0 h 660"/>
                    <a:gd name="T12" fmla="*/ 0 w 632"/>
                    <a:gd name="T13" fmla="*/ 0 h 660"/>
                    <a:gd name="T14" fmla="*/ 0 w 632"/>
                    <a:gd name="T15" fmla="*/ 0 h 660"/>
                    <a:gd name="T16" fmla="*/ 0 w 632"/>
                    <a:gd name="T17" fmla="*/ 0 h 660"/>
                    <a:gd name="T18" fmla="*/ 0 w 632"/>
                    <a:gd name="T19" fmla="*/ 0 h 660"/>
                    <a:gd name="T20" fmla="*/ 0 w 632"/>
                    <a:gd name="T21" fmla="*/ 0 h 660"/>
                    <a:gd name="T22" fmla="*/ 0 w 632"/>
                    <a:gd name="T23" fmla="*/ 0 h 660"/>
                    <a:gd name="T24" fmla="*/ 0 w 632"/>
                    <a:gd name="T25" fmla="*/ 0 h 660"/>
                    <a:gd name="T26" fmla="*/ 0 w 632"/>
                    <a:gd name="T27" fmla="*/ 0 h 660"/>
                    <a:gd name="T28" fmla="*/ 0 w 632"/>
                    <a:gd name="T29" fmla="*/ 0 h 660"/>
                    <a:gd name="T30" fmla="*/ 0 w 632"/>
                    <a:gd name="T31" fmla="*/ 0 h 660"/>
                    <a:gd name="T32" fmla="*/ 0 w 632"/>
                    <a:gd name="T33" fmla="*/ 0 h 660"/>
                    <a:gd name="T34" fmla="*/ 0 w 632"/>
                    <a:gd name="T35" fmla="*/ 0 h 660"/>
                    <a:gd name="T36" fmla="*/ 0 w 632"/>
                    <a:gd name="T37" fmla="*/ 0 h 660"/>
                    <a:gd name="T38" fmla="*/ 0 w 632"/>
                    <a:gd name="T39" fmla="*/ 0 h 660"/>
                    <a:gd name="T40" fmla="*/ 0 w 632"/>
                    <a:gd name="T41" fmla="*/ 0 h 660"/>
                    <a:gd name="T42" fmla="*/ 0 w 632"/>
                    <a:gd name="T43" fmla="*/ 0 h 660"/>
                    <a:gd name="T44" fmla="*/ 0 w 632"/>
                    <a:gd name="T45" fmla="*/ 0 h 660"/>
                    <a:gd name="T46" fmla="*/ 0 w 632"/>
                    <a:gd name="T47" fmla="*/ 0 h 660"/>
                    <a:gd name="T48" fmla="*/ 0 w 632"/>
                    <a:gd name="T49" fmla="*/ 0 h 660"/>
                    <a:gd name="T50" fmla="*/ 0 w 632"/>
                    <a:gd name="T51" fmla="*/ 0 h 660"/>
                    <a:gd name="T52" fmla="*/ 0 w 632"/>
                    <a:gd name="T53" fmla="*/ 0 h 660"/>
                    <a:gd name="T54" fmla="*/ 0 w 632"/>
                    <a:gd name="T55" fmla="*/ 0 h 660"/>
                    <a:gd name="T56" fmla="*/ 0 w 632"/>
                    <a:gd name="T57" fmla="*/ 0 h 660"/>
                    <a:gd name="T58" fmla="*/ 0 w 632"/>
                    <a:gd name="T59" fmla="*/ 0 h 660"/>
                    <a:gd name="T60" fmla="*/ 0 w 632"/>
                    <a:gd name="T61" fmla="*/ 0 h 660"/>
                    <a:gd name="T62" fmla="*/ 0 w 632"/>
                    <a:gd name="T63" fmla="*/ 0 h 660"/>
                    <a:gd name="T64" fmla="*/ 0 w 632"/>
                    <a:gd name="T65" fmla="*/ 0 h 660"/>
                    <a:gd name="T66" fmla="*/ 0 w 632"/>
                    <a:gd name="T67" fmla="*/ 0 h 660"/>
                    <a:gd name="T68" fmla="*/ 0 w 632"/>
                    <a:gd name="T69" fmla="*/ 0 h 660"/>
                    <a:gd name="T70" fmla="*/ 0 w 632"/>
                    <a:gd name="T71" fmla="*/ 0 h 660"/>
                    <a:gd name="T72" fmla="*/ 0 w 632"/>
                    <a:gd name="T73" fmla="*/ 0 h 660"/>
                    <a:gd name="T74" fmla="*/ 0 w 632"/>
                    <a:gd name="T75" fmla="*/ 0 h 660"/>
                    <a:gd name="T76" fmla="*/ 0 w 632"/>
                    <a:gd name="T77" fmla="*/ 0 h 660"/>
                    <a:gd name="T78" fmla="*/ 0 w 632"/>
                    <a:gd name="T79" fmla="*/ 0 h 660"/>
                    <a:gd name="T80" fmla="*/ 0 w 632"/>
                    <a:gd name="T81" fmla="*/ 0 h 660"/>
                    <a:gd name="T82" fmla="*/ 0 w 632"/>
                    <a:gd name="T83" fmla="*/ 0 h 660"/>
                    <a:gd name="T84" fmla="*/ 0 w 632"/>
                    <a:gd name="T85" fmla="*/ 0 h 660"/>
                    <a:gd name="T86" fmla="*/ 0 w 632"/>
                    <a:gd name="T87" fmla="*/ 0 h 660"/>
                    <a:gd name="T88" fmla="*/ 0 w 632"/>
                    <a:gd name="T89" fmla="*/ 0 h 660"/>
                    <a:gd name="T90" fmla="*/ 0 w 632"/>
                    <a:gd name="T91" fmla="*/ 0 h 6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660"/>
                    <a:gd name="T140" fmla="*/ 632 w 632"/>
                    <a:gd name="T141" fmla="*/ 660 h 6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660">
                      <a:moveTo>
                        <a:pt x="628" y="544"/>
                      </a:moveTo>
                      <a:lnTo>
                        <a:pt x="628" y="544"/>
                      </a:lnTo>
                      <a:lnTo>
                        <a:pt x="595" y="544"/>
                      </a:lnTo>
                      <a:lnTo>
                        <a:pt x="563" y="544"/>
                      </a:lnTo>
                      <a:lnTo>
                        <a:pt x="533" y="542"/>
                      </a:lnTo>
                      <a:lnTo>
                        <a:pt x="505" y="540"/>
                      </a:lnTo>
                      <a:lnTo>
                        <a:pt x="478" y="538"/>
                      </a:lnTo>
                      <a:lnTo>
                        <a:pt x="452" y="534"/>
                      </a:lnTo>
                      <a:lnTo>
                        <a:pt x="428" y="530"/>
                      </a:lnTo>
                      <a:lnTo>
                        <a:pt x="405" y="526"/>
                      </a:lnTo>
                      <a:lnTo>
                        <a:pt x="383" y="520"/>
                      </a:lnTo>
                      <a:lnTo>
                        <a:pt x="363" y="514"/>
                      </a:lnTo>
                      <a:lnTo>
                        <a:pt x="343" y="508"/>
                      </a:lnTo>
                      <a:lnTo>
                        <a:pt x="325" y="501"/>
                      </a:lnTo>
                      <a:lnTo>
                        <a:pt x="309" y="494"/>
                      </a:lnTo>
                      <a:lnTo>
                        <a:pt x="293" y="487"/>
                      </a:lnTo>
                      <a:lnTo>
                        <a:pt x="278" y="479"/>
                      </a:lnTo>
                      <a:lnTo>
                        <a:pt x="265" y="471"/>
                      </a:lnTo>
                      <a:lnTo>
                        <a:pt x="251" y="462"/>
                      </a:lnTo>
                      <a:lnTo>
                        <a:pt x="239" y="453"/>
                      </a:lnTo>
                      <a:lnTo>
                        <a:pt x="228" y="444"/>
                      </a:lnTo>
                      <a:lnTo>
                        <a:pt x="218" y="435"/>
                      </a:lnTo>
                      <a:lnTo>
                        <a:pt x="208" y="425"/>
                      </a:lnTo>
                      <a:lnTo>
                        <a:pt x="199" y="415"/>
                      </a:lnTo>
                      <a:lnTo>
                        <a:pt x="191" y="405"/>
                      </a:lnTo>
                      <a:lnTo>
                        <a:pt x="183" y="394"/>
                      </a:lnTo>
                      <a:lnTo>
                        <a:pt x="176" y="383"/>
                      </a:lnTo>
                      <a:lnTo>
                        <a:pt x="170" y="373"/>
                      </a:lnTo>
                      <a:lnTo>
                        <a:pt x="164" y="362"/>
                      </a:lnTo>
                      <a:lnTo>
                        <a:pt x="158" y="350"/>
                      </a:lnTo>
                      <a:lnTo>
                        <a:pt x="154" y="339"/>
                      </a:lnTo>
                      <a:lnTo>
                        <a:pt x="149" y="327"/>
                      </a:lnTo>
                      <a:lnTo>
                        <a:pt x="146" y="315"/>
                      </a:lnTo>
                      <a:lnTo>
                        <a:pt x="142" y="304"/>
                      </a:lnTo>
                      <a:lnTo>
                        <a:pt x="136" y="280"/>
                      </a:lnTo>
                      <a:lnTo>
                        <a:pt x="133" y="255"/>
                      </a:lnTo>
                      <a:lnTo>
                        <a:pt x="131" y="231"/>
                      </a:lnTo>
                      <a:lnTo>
                        <a:pt x="131" y="207"/>
                      </a:lnTo>
                      <a:lnTo>
                        <a:pt x="131" y="184"/>
                      </a:lnTo>
                      <a:lnTo>
                        <a:pt x="133" y="161"/>
                      </a:lnTo>
                      <a:lnTo>
                        <a:pt x="135" y="139"/>
                      </a:lnTo>
                      <a:lnTo>
                        <a:pt x="138" y="121"/>
                      </a:lnTo>
                      <a:lnTo>
                        <a:pt x="144" y="84"/>
                      </a:lnTo>
                      <a:lnTo>
                        <a:pt x="151" y="58"/>
                      </a:lnTo>
                      <a:lnTo>
                        <a:pt x="157" y="41"/>
                      </a:lnTo>
                      <a:lnTo>
                        <a:pt x="158" y="36"/>
                      </a:lnTo>
                      <a:lnTo>
                        <a:pt x="36" y="0"/>
                      </a:lnTo>
                      <a:lnTo>
                        <a:pt x="32" y="9"/>
                      </a:lnTo>
                      <a:lnTo>
                        <a:pt x="25" y="30"/>
                      </a:lnTo>
                      <a:lnTo>
                        <a:pt x="17" y="62"/>
                      </a:lnTo>
                      <a:lnTo>
                        <a:pt x="9" y="103"/>
                      </a:lnTo>
                      <a:lnTo>
                        <a:pt x="6" y="127"/>
                      </a:lnTo>
                      <a:lnTo>
                        <a:pt x="3" y="153"/>
                      </a:lnTo>
                      <a:lnTo>
                        <a:pt x="1" y="180"/>
                      </a:lnTo>
                      <a:lnTo>
                        <a:pt x="0" y="207"/>
                      </a:lnTo>
                      <a:lnTo>
                        <a:pt x="1" y="237"/>
                      </a:lnTo>
                      <a:lnTo>
                        <a:pt x="4" y="266"/>
                      </a:lnTo>
                      <a:lnTo>
                        <a:pt x="8" y="298"/>
                      </a:lnTo>
                      <a:lnTo>
                        <a:pt x="15" y="328"/>
                      </a:lnTo>
                      <a:lnTo>
                        <a:pt x="20" y="345"/>
                      </a:lnTo>
                      <a:lnTo>
                        <a:pt x="25" y="361"/>
                      </a:lnTo>
                      <a:lnTo>
                        <a:pt x="31" y="377"/>
                      </a:lnTo>
                      <a:lnTo>
                        <a:pt x="38" y="392"/>
                      </a:lnTo>
                      <a:lnTo>
                        <a:pt x="45" y="409"/>
                      </a:lnTo>
                      <a:lnTo>
                        <a:pt x="53" y="424"/>
                      </a:lnTo>
                      <a:lnTo>
                        <a:pt x="62" y="439"/>
                      </a:lnTo>
                      <a:lnTo>
                        <a:pt x="72" y="454"/>
                      </a:lnTo>
                      <a:lnTo>
                        <a:pt x="84" y="470"/>
                      </a:lnTo>
                      <a:lnTo>
                        <a:pt x="95" y="485"/>
                      </a:lnTo>
                      <a:lnTo>
                        <a:pt x="109" y="499"/>
                      </a:lnTo>
                      <a:lnTo>
                        <a:pt x="123" y="513"/>
                      </a:lnTo>
                      <a:lnTo>
                        <a:pt x="138" y="527"/>
                      </a:lnTo>
                      <a:lnTo>
                        <a:pt x="154" y="540"/>
                      </a:lnTo>
                      <a:lnTo>
                        <a:pt x="171" y="553"/>
                      </a:lnTo>
                      <a:lnTo>
                        <a:pt x="189" y="565"/>
                      </a:lnTo>
                      <a:lnTo>
                        <a:pt x="208" y="576"/>
                      </a:lnTo>
                      <a:lnTo>
                        <a:pt x="229" y="588"/>
                      </a:lnTo>
                      <a:lnTo>
                        <a:pt x="250" y="598"/>
                      </a:lnTo>
                      <a:lnTo>
                        <a:pt x="273" y="607"/>
                      </a:lnTo>
                      <a:lnTo>
                        <a:pt x="297" y="616"/>
                      </a:lnTo>
                      <a:lnTo>
                        <a:pt x="321" y="623"/>
                      </a:lnTo>
                      <a:lnTo>
                        <a:pt x="347" y="631"/>
                      </a:lnTo>
                      <a:lnTo>
                        <a:pt x="374" y="637"/>
                      </a:lnTo>
                      <a:lnTo>
                        <a:pt x="402" y="642"/>
                      </a:lnTo>
                      <a:lnTo>
                        <a:pt x="432" y="648"/>
                      </a:lnTo>
                      <a:lnTo>
                        <a:pt x="461" y="652"/>
                      </a:lnTo>
                      <a:lnTo>
                        <a:pt x="493" y="655"/>
                      </a:lnTo>
                      <a:lnTo>
                        <a:pt x="526" y="658"/>
                      </a:lnTo>
                      <a:lnTo>
                        <a:pt x="560" y="659"/>
                      </a:lnTo>
                      <a:lnTo>
                        <a:pt x="595" y="660"/>
                      </a:lnTo>
                      <a:lnTo>
                        <a:pt x="632" y="659"/>
                      </a:lnTo>
                      <a:lnTo>
                        <a:pt x="628" y="544"/>
                      </a:lnTo>
                      <a:close/>
                    </a:path>
                  </a:pathLst>
                </a:custGeom>
                <a:solidFill>
                  <a:srgbClr val="1F1A17"/>
                </a:solidFill>
                <a:ln w="9525">
                  <a:noFill/>
                  <a:round/>
                  <a:headEnd/>
                  <a:tailEnd/>
                </a:ln>
              </p:spPr>
              <p:txBody>
                <a:bodyPr/>
                <a:lstStyle/>
                <a:p>
                  <a:endParaRPr lang="pt-BR"/>
                </a:p>
              </p:txBody>
            </p:sp>
            <p:sp>
              <p:nvSpPr>
                <p:cNvPr id="64214" name="Freeform 1245"/>
                <p:cNvSpPr>
                  <a:spLocks/>
                </p:cNvSpPr>
                <p:nvPr/>
              </p:nvSpPr>
              <p:spPr bwMode="auto">
                <a:xfrm>
                  <a:off x="2379" y="1370"/>
                  <a:ext cx="114" cy="144"/>
                </a:xfrm>
                <a:custGeom>
                  <a:avLst/>
                  <a:gdLst>
                    <a:gd name="T0" fmla="*/ 0 w 569"/>
                    <a:gd name="T1" fmla="*/ 0 h 720"/>
                    <a:gd name="T2" fmla="*/ 0 w 569"/>
                    <a:gd name="T3" fmla="*/ 0 h 720"/>
                    <a:gd name="T4" fmla="*/ 0 w 569"/>
                    <a:gd name="T5" fmla="*/ 0 h 720"/>
                    <a:gd name="T6" fmla="*/ 0 w 569"/>
                    <a:gd name="T7" fmla="*/ 0 h 720"/>
                    <a:gd name="T8" fmla="*/ 0 w 569"/>
                    <a:gd name="T9" fmla="*/ 0 h 720"/>
                    <a:gd name="T10" fmla="*/ 0 w 569"/>
                    <a:gd name="T11" fmla="*/ 0 h 720"/>
                    <a:gd name="T12" fmla="*/ 0 w 569"/>
                    <a:gd name="T13" fmla="*/ 0 h 720"/>
                    <a:gd name="T14" fmla="*/ 0 w 569"/>
                    <a:gd name="T15" fmla="*/ 0 h 720"/>
                    <a:gd name="T16" fmla="*/ 0 w 569"/>
                    <a:gd name="T17" fmla="*/ 0 h 720"/>
                    <a:gd name="T18" fmla="*/ 0 w 569"/>
                    <a:gd name="T19" fmla="*/ 0 h 720"/>
                    <a:gd name="T20" fmla="*/ 0 w 569"/>
                    <a:gd name="T21" fmla="*/ 0 h 720"/>
                    <a:gd name="T22" fmla="*/ 0 w 569"/>
                    <a:gd name="T23" fmla="*/ 0 h 720"/>
                    <a:gd name="T24" fmla="*/ 0 w 569"/>
                    <a:gd name="T25" fmla="*/ 0 h 720"/>
                    <a:gd name="T26" fmla="*/ 0 w 569"/>
                    <a:gd name="T27" fmla="*/ 0 h 720"/>
                    <a:gd name="T28" fmla="*/ 0 w 569"/>
                    <a:gd name="T29" fmla="*/ 0 h 720"/>
                    <a:gd name="T30" fmla="*/ 0 w 569"/>
                    <a:gd name="T31" fmla="*/ 0 h 720"/>
                    <a:gd name="T32" fmla="*/ 0 w 569"/>
                    <a:gd name="T33" fmla="*/ 0 h 720"/>
                    <a:gd name="T34" fmla="*/ 0 w 569"/>
                    <a:gd name="T35" fmla="*/ 0 h 720"/>
                    <a:gd name="T36" fmla="*/ 0 w 569"/>
                    <a:gd name="T37" fmla="*/ 0 h 720"/>
                    <a:gd name="T38" fmla="*/ 0 w 569"/>
                    <a:gd name="T39" fmla="*/ 0 h 720"/>
                    <a:gd name="T40" fmla="*/ 0 w 569"/>
                    <a:gd name="T41" fmla="*/ 0 h 720"/>
                    <a:gd name="T42" fmla="*/ 0 w 569"/>
                    <a:gd name="T43" fmla="*/ 0 h 720"/>
                    <a:gd name="T44" fmla="*/ 0 w 569"/>
                    <a:gd name="T45" fmla="*/ 0 h 720"/>
                    <a:gd name="T46" fmla="*/ 0 w 569"/>
                    <a:gd name="T47" fmla="*/ 0 h 720"/>
                    <a:gd name="T48" fmla="*/ 0 w 569"/>
                    <a:gd name="T49" fmla="*/ 0 h 720"/>
                    <a:gd name="T50" fmla="*/ 0 w 569"/>
                    <a:gd name="T51" fmla="*/ 0 h 720"/>
                    <a:gd name="T52" fmla="*/ 0 w 569"/>
                    <a:gd name="T53" fmla="*/ 0 h 720"/>
                    <a:gd name="T54" fmla="*/ 0 w 569"/>
                    <a:gd name="T55" fmla="*/ 0 h 720"/>
                    <a:gd name="T56" fmla="*/ 0 w 569"/>
                    <a:gd name="T57" fmla="*/ 0 h 720"/>
                    <a:gd name="T58" fmla="*/ 0 w 569"/>
                    <a:gd name="T59" fmla="*/ 0 h 720"/>
                    <a:gd name="T60" fmla="*/ 0 w 569"/>
                    <a:gd name="T61" fmla="*/ 0 h 720"/>
                    <a:gd name="T62" fmla="*/ 0 w 569"/>
                    <a:gd name="T63" fmla="*/ 0 h 720"/>
                    <a:gd name="T64" fmla="*/ 0 w 569"/>
                    <a:gd name="T65" fmla="*/ 0 h 720"/>
                    <a:gd name="T66" fmla="*/ 0 w 569"/>
                    <a:gd name="T67" fmla="*/ 0 h 720"/>
                    <a:gd name="T68" fmla="*/ 0 w 569"/>
                    <a:gd name="T69" fmla="*/ 0 h 720"/>
                    <a:gd name="T70" fmla="*/ 0 w 569"/>
                    <a:gd name="T71" fmla="*/ 0 h 720"/>
                    <a:gd name="T72" fmla="*/ 0 w 569"/>
                    <a:gd name="T73" fmla="*/ 0 h 720"/>
                    <a:gd name="T74" fmla="*/ 0 w 569"/>
                    <a:gd name="T75" fmla="*/ 0 h 720"/>
                    <a:gd name="T76" fmla="*/ 0 w 569"/>
                    <a:gd name="T77" fmla="*/ 0 h 720"/>
                    <a:gd name="T78" fmla="*/ 0 w 569"/>
                    <a:gd name="T79" fmla="*/ 0 h 720"/>
                    <a:gd name="T80" fmla="*/ 0 w 569"/>
                    <a:gd name="T81" fmla="*/ 0 h 720"/>
                    <a:gd name="T82" fmla="*/ 0 w 569"/>
                    <a:gd name="T83" fmla="*/ 0 h 720"/>
                    <a:gd name="T84" fmla="*/ 0 w 569"/>
                    <a:gd name="T85" fmla="*/ 0 h 720"/>
                    <a:gd name="T86" fmla="*/ 0 w 569"/>
                    <a:gd name="T87" fmla="*/ 0 h 720"/>
                    <a:gd name="T88" fmla="*/ 0 w 569"/>
                    <a:gd name="T89" fmla="*/ 0 h 720"/>
                    <a:gd name="T90" fmla="*/ 0 w 569"/>
                    <a:gd name="T91" fmla="*/ 0 h 7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9"/>
                    <a:gd name="T139" fmla="*/ 0 h 720"/>
                    <a:gd name="T140" fmla="*/ 569 w 569"/>
                    <a:gd name="T141" fmla="*/ 720 h 7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9" h="720">
                      <a:moveTo>
                        <a:pt x="369" y="32"/>
                      </a:moveTo>
                      <a:lnTo>
                        <a:pt x="374" y="49"/>
                      </a:lnTo>
                      <a:lnTo>
                        <a:pt x="377" y="54"/>
                      </a:lnTo>
                      <a:lnTo>
                        <a:pt x="385" y="71"/>
                      </a:lnTo>
                      <a:lnTo>
                        <a:pt x="396" y="100"/>
                      </a:lnTo>
                      <a:lnTo>
                        <a:pt x="410" y="138"/>
                      </a:lnTo>
                      <a:lnTo>
                        <a:pt x="417" y="159"/>
                      </a:lnTo>
                      <a:lnTo>
                        <a:pt x="422" y="181"/>
                      </a:lnTo>
                      <a:lnTo>
                        <a:pt x="428" y="204"/>
                      </a:lnTo>
                      <a:lnTo>
                        <a:pt x="433" y="229"/>
                      </a:lnTo>
                      <a:lnTo>
                        <a:pt x="436" y="254"/>
                      </a:lnTo>
                      <a:lnTo>
                        <a:pt x="438" y="281"/>
                      </a:lnTo>
                      <a:lnTo>
                        <a:pt x="438" y="306"/>
                      </a:lnTo>
                      <a:lnTo>
                        <a:pt x="437" y="334"/>
                      </a:lnTo>
                      <a:lnTo>
                        <a:pt x="436" y="345"/>
                      </a:lnTo>
                      <a:lnTo>
                        <a:pt x="434" y="358"/>
                      </a:lnTo>
                      <a:lnTo>
                        <a:pt x="432" y="370"/>
                      </a:lnTo>
                      <a:lnTo>
                        <a:pt x="429" y="382"/>
                      </a:lnTo>
                      <a:lnTo>
                        <a:pt x="426" y="394"/>
                      </a:lnTo>
                      <a:lnTo>
                        <a:pt x="422" y="407"/>
                      </a:lnTo>
                      <a:lnTo>
                        <a:pt x="417" y="419"/>
                      </a:lnTo>
                      <a:lnTo>
                        <a:pt x="412" y="430"/>
                      </a:lnTo>
                      <a:lnTo>
                        <a:pt x="406" y="441"/>
                      </a:lnTo>
                      <a:lnTo>
                        <a:pt x="400" y="452"/>
                      </a:lnTo>
                      <a:lnTo>
                        <a:pt x="393" y="463"/>
                      </a:lnTo>
                      <a:lnTo>
                        <a:pt x="385" y="473"/>
                      </a:lnTo>
                      <a:lnTo>
                        <a:pt x="377" y="483"/>
                      </a:lnTo>
                      <a:lnTo>
                        <a:pt x="368" y="493"/>
                      </a:lnTo>
                      <a:lnTo>
                        <a:pt x="357" y="502"/>
                      </a:lnTo>
                      <a:lnTo>
                        <a:pt x="346" y="511"/>
                      </a:lnTo>
                      <a:lnTo>
                        <a:pt x="334" y="520"/>
                      </a:lnTo>
                      <a:lnTo>
                        <a:pt x="322" y="530"/>
                      </a:lnTo>
                      <a:lnTo>
                        <a:pt x="307" y="538"/>
                      </a:lnTo>
                      <a:lnTo>
                        <a:pt x="292" y="546"/>
                      </a:lnTo>
                      <a:lnTo>
                        <a:pt x="275" y="554"/>
                      </a:lnTo>
                      <a:lnTo>
                        <a:pt x="258" y="561"/>
                      </a:lnTo>
                      <a:lnTo>
                        <a:pt x="238" y="568"/>
                      </a:lnTo>
                      <a:lnTo>
                        <a:pt x="218" y="574"/>
                      </a:lnTo>
                      <a:lnTo>
                        <a:pt x="196" y="580"/>
                      </a:lnTo>
                      <a:lnTo>
                        <a:pt x="173" y="586"/>
                      </a:lnTo>
                      <a:lnTo>
                        <a:pt x="148" y="591"/>
                      </a:lnTo>
                      <a:lnTo>
                        <a:pt x="122" y="595"/>
                      </a:lnTo>
                      <a:lnTo>
                        <a:pt x="94" y="599"/>
                      </a:lnTo>
                      <a:lnTo>
                        <a:pt x="64" y="601"/>
                      </a:lnTo>
                      <a:lnTo>
                        <a:pt x="33" y="603"/>
                      </a:lnTo>
                      <a:lnTo>
                        <a:pt x="0" y="605"/>
                      </a:lnTo>
                      <a:lnTo>
                        <a:pt x="4" y="720"/>
                      </a:lnTo>
                      <a:lnTo>
                        <a:pt x="40" y="719"/>
                      </a:lnTo>
                      <a:lnTo>
                        <a:pt x="76" y="717"/>
                      </a:lnTo>
                      <a:lnTo>
                        <a:pt x="110" y="714"/>
                      </a:lnTo>
                      <a:lnTo>
                        <a:pt x="142" y="709"/>
                      </a:lnTo>
                      <a:lnTo>
                        <a:pt x="173" y="704"/>
                      </a:lnTo>
                      <a:lnTo>
                        <a:pt x="203" y="698"/>
                      </a:lnTo>
                      <a:lnTo>
                        <a:pt x="231" y="691"/>
                      </a:lnTo>
                      <a:lnTo>
                        <a:pt x="259" y="684"/>
                      </a:lnTo>
                      <a:lnTo>
                        <a:pt x="285" y="676"/>
                      </a:lnTo>
                      <a:lnTo>
                        <a:pt x="309" y="667"/>
                      </a:lnTo>
                      <a:lnTo>
                        <a:pt x="333" y="658"/>
                      </a:lnTo>
                      <a:lnTo>
                        <a:pt x="355" y="647"/>
                      </a:lnTo>
                      <a:lnTo>
                        <a:pt x="377" y="635"/>
                      </a:lnTo>
                      <a:lnTo>
                        <a:pt x="396" y="623"/>
                      </a:lnTo>
                      <a:lnTo>
                        <a:pt x="416" y="611"/>
                      </a:lnTo>
                      <a:lnTo>
                        <a:pt x="433" y="598"/>
                      </a:lnTo>
                      <a:lnTo>
                        <a:pt x="450" y="584"/>
                      </a:lnTo>
                      <a:lnTo>
                        <a:pt x="465" y="569"/>
                      </a:lnTo>
                      <a:lnTo>
                        <a:pt x="479" y="554"/>
                      </a:lnTo>
                      <a:lnTo>
                        <a:pt x="491" y="540"/>
                      </a:lnTo>
                      <a:lnTo>
                        <a:pt x="504" y="524"/>
                      </a:lnTo>
                      <a:lnTo>
                        <a:pt x="514" y="507"/>
                      </a:lnTo>
                      <a:lnTo>
                        <a:pt x="523" y="491"/>
                      </a:lnTo>
                      <a:lnTo>
                        <a:pt x="532" y="475"/>
                      </a:lnTo>
                      <a:lnTo>
                        <a:pt x="539" y="459"/>
                      </a:lnTo>
                      <a:lnTo>
                        <a:pt x="546" y="441"/>
                      </a:lnTo>
                      <a:lnTo>
                        <a:pt x="552" y="425"/>
                      </a:lnTo>
                      <a:lnTo>
                        <a:pt x="556" y="408"/>
                      </a:lnTo>
                      <a:lnTo>
                        <a:pt x="560" y="391"/>
                      </a:lnTo>
                      <a:lnTo>
                        <a:pt x="563" y="374"/>
                      </a:lnTo>
                      <a:lnTo>
                        <a:pt x="565" y="357"/>
                      </a:lnTo>
                      <a:lnTo>
                        <a:pt x="567" y="340"/>
                      </a:lnTo>
                      <a:lnTo>
                        <a:pt x="569" y="307"/>
                      </a:lnTo>
                      <a:lnTo>
                        <a:pt x="568" y="276"/>
                      </a:lnTo>
                      <a:lnTo>
                        <a:pt x="565" y="244"/>
                      </a:lnTo>
                      <a:lnTo>
                        <a:pt x="561" y="214"/>
                      </a:lnTo>
                      <a:lnTo>
                        <a:pt x="555" y="184"/>
                      </a:lnTo>
                      <a:lnTo>
                        <a:pt x="549" y="156"/>
                      </a:lnTo>
                      <a:lnTo>
                        <a:pt x="543" y="130"/>
                      </a:lnTo>
                      <a:lnTo>
                        <a:pt x="535" y="105"/>
                      </a:lnTo>
                      <a:lnTo>
                        <a:pt x="520" y="63"/>
                      </a:lnTo>
                      <a:lnTo>
                        <a:pt x="506" y="31"/>
                      </a:lnTo>
                      <a:lnTo>
                        <a:pt x="497" y="9"/>
                      </a:lnTo>
                      <a:lnTo>
                        <a:pt x="492" y="0"/>
                      </a:lnTo>
                      <a:lnTo>
                        <a:pt x="497" y="17"/>
                      </a:lnTo>
                      <a:lnTo>
                        <a:pt x="369" y="32"/>
                      </a:lnTo>
                      <a:close/>
                    </a:path>
                  </a:pathLst>
                </a:custGeom>
                <a:solidFill>
                  <a:srgbClr val="1F1A17"/>
                </a:solidFill>
                <a:ln w="9525">
                  <a:noFill/>
                  <a:round/>
                  <a:headEnd/>
                  <a:tailEnd/>
                </a:ln>
              </p:spPr>
              <p:txBody>
                <a:bodyPr/>
                <a:lstStyle/>
                <a:p>
                  <a:endParaRPr lang="pt-BR"/>
                </a:p>
              </p:txBody>
            </p:sp>
            <p:sp>
              <p:nvSpPr>
                <p:cNvPr id="64215" name="Freeform 1246"/>
                <p:cNvSpPr>
                  <a:spLocks/>
                </p:cNvSpPr>
                <p:nvPr/>
              </p:nvSpPr>
              <p:spPr bwMode="auto">
                <a:xfrm>
                  <a:off x="2420" y="1140"/>
                  <a:ext cx="59" cy="236"/>
                </a:xfrm>
                <a:custGeom>
                  <a:avLst/>
                  <a:gdLst>
                    <a:gd name="T0" fmla="*/ 0 w 293"/>
                    <a:gd name="T1" fmla="*/ 0 h 1182"/>
                    <a:gd name="T2" fmla="*/ 0 w 293"/>
                    <a:gd name="T3" fmla="*/ 0 h 1182"/>
                    <a:gd name="T4" fmla="*/ 0 w 293"/>
                    <a:gd name="T5" fmla="*/ 0 h 1182"/>
                    <a:gd name="T6" fmla="*/ 0 w 293"/>
                    <a:gd name="T7" fmla="*/ 0 h 1182"/>
                    <a:gd name="T8" fmla="*/ 0 w 293"/>
                    <a:gd name="T9" fmla="*/ 0 h 1182"/>
                    <a:gd name="T10" fmla="*/ 0 w 293"/>
                    <a:gd name="T11" fmla="*/ 0 h 1182"/>
                    <a:gd name="T12" fmla="*/ 0 60000 65536"/>
                    <a:gd name="T13" fmla="*/ 0 60000 65536"/>
                    <a:gd name="T14" fmla="*/ 0 60000 65536"/>
                    <a:gd name="T15" fmla="*/ 0 60000 65536"/>
                    <a:gd name="T16" fmla="*/ 0 60000 65536"/>
                    <a:gd name="T17" fmla="*/ 0 60000 65536"/>
                    <a:gd name="T18" fmla="*/ 0 w 293"/>
                    <a:gd name="T19" fmla="*/ 0 h 1182"/>
                    <a:gd name="T20" fmla="*/ 293 w 293"/>
                    <a:gd name="T21" fmla="*/ 1182 h 1182"/>
                  </a:gdLst>
                  <a:ahLst/>
                  <a:cxnLst>
                    <a:cxn ang="T12">
                      <a:pos x="T0" y="T1"/>
                    </a:cxn>
                    <a:cxn ang="T13">
                      <a:pos x="T2" y="T3"/>
                    </a:cxn>
                    <a:cxn ang="T14">
                      <a:pos x="T4" y="T5"/>
                    </a:cxn>
                    <a:cxn ang="T15">
                      <a:pos x="T6" y="T7"/>
                    </a:cxn>
                    <a:cxn ang="T16">
                      <a:pos x="T8" y="T9"/>
                    </a:cxn>
                    <a:cxn ang="T17">
                      <a:pos x="T10" y="T11"/>
                    </a:cxn>
                  </a:cxnLst>
                  <a:rect l="T18" t="T19" r="T20" b="T21"/>
                  <a:pathLst>
                    <a:path w="293" h="1182">
                      <a:moveTo>
                        <a:pt x="122" y="0"/>
                      </a:moveTo>
                      <a:lnTo>
                        <a:pt x="0" y="33"/>
                      </a:lnTo>
                      <a:lnTo>
                        <a:pt x="165" y="1182"/>
                      </a:lnTo>
                      <a:lnTo>
                        <a:pt x="293" y="1167"/>
                      </a:lnTo>
                      <a:lnTo>
                        <a:pt x="129" y="19"/>
                      </a:lnTo>
                      <a:lnTo>
                        <a:pt x="122" y="0"/>
                      </a:lnTo>
                      <a:close/>
                    </a:path>
                  </a:pathLst>
                </a:custGeom>
                <a:solidFill>
                  <a:srgbClr val="1F1A17"/>
                </a:solidFill>
                <a:ln w="9525">
                  <a:noFill/>
                  <a:round/>
                  <a:headEnd/>
                  <a:tailEnd/>
                </a:ln>
              </p:spPr>
              <p:txBody>
                <a:bodyPr/>
                <a:lstStyle/>
                <a:p>
                  <a:endParaRPr lang="pt-BR"/>
                </a:p>
              </p:txBody>
            </p:sp>
            <p:sp>
              <p:nvSpPr>
                <p:cNvPr id="64216" name="Freeform 1247"/>
                <p:cNvSpPr>
                  <a:spLocks/>
                </p:cNvSpPr>
                <p:nvPr/>
              </p:nvSpPr>
              <p:spPr bwMode="auto">
                <a:xfrm>
                  <a:off x="2393" y="992"/>
                  <a:ext cx="77" cy="159"/>
                </a:xfrm>
                <a:custGeom>
                  <a:avLst/>
                  <a:gdLst>
                    <a:gd name="T0" fmla="*/ 0 w 387"/>
                    <a:gd name="T1" fmla="*/ 0 h 795"/>
                    <a:gd name="T2" fmla="*/ 0 w 387"/>
                    <a:gd name="T3" fmla="*/ 0 h 795"/>
                    <a:gd name="T4" fmla="*/ 0 w 387"/>
                    <a:gd name="T5" fmla="*/ 0 h 795"/>
                    <a:gd name="T6" fmla="*/ 0 w 387"/>
                    <a:gd name="T7" fmla="*/ 0 h 795"/>
                    <a:gd name="T8" fmla="*/ 0 w 387"/>
                    <a:gd name="T9" fmla="*/ 0 h 795"/>
                    <a:gd name="T10" fmla="*/ 0 w 387"/>
                    <a:gd name="T11" fmla="*/ 0 h 795"/>
                    <a:gd name="T12" fmla="*/ 0 w 387"/>
                    <a:gd name="T13" fmla="*/ 0 h 795"/>
                    <a:gd name="T14" fmla="*/ 0 w 387"/>
                    <a:gd name="T15" fmla="*/ 0 h 795"/>
                    <a:gd name="T16" fmla="*/ 0 w 387"/>
                    <a:gd name="T17" fmla="*/ 0 h 795"/>
                    <a:gd name="T18" fmla="*/ 0 w 387"/>
                    <a:gd name="T19" fmla="*/ 0 h 795"/>
                    <a:gd name="T20" fmla="*/ 0 w 387"/>
                    <a:gd name="T21" fmla="*/ 0 h 795"/>
                    <a:gd name="T22" fmla="*/ 0 w 387"/>
                    <a:gd name="T23" fmla="*/ 0 h 795"/>
                    <a:gd name="T24" fmla="*/ 0 w 387"/>
                    <a:gd name="T25" fmla="*/ 0 h 795"/>
                    <a:gd name="T26" fmla="*/ 0 w 387"/>
                    <a:gd name="T27" fmla="*/ 0 h 795"/>
                    <a:gd name="T28" fmla="*/ 0 w 387"/>
                    <a:gd name="T29" fmla="*/ 0 h 795"/>
                    <a:gd name="T30" fmla="*/ 0 w 387"/>
                    <a:gd name="T31" fmla="*/ 0 h 795"/>
                    <a:gd name="T32" fmla="*/ 0 w 387"/>
                    <a:gd name="T33" fmla="*/ 0 h 795"/>
                    <a:gd name="T34" fmla="*/ 0 w 387"/>
                    <a:gd name="T35" fmla="*/ 0 h 795"/>
                    <a:gd name="T36" fmla="*/ 0 w 387"/>
                    <a:gd name="T37" fmla="*/ 0 h 795"/>
                    <a:gd name="T38" fmla="*/ 0 w 387"/>
                    <a:gd name="T39" fmla="*/ 0 h 795"/>
                    <a:gd name="T40" fmla="*/ 0 w 387"/>
                    <a:gd name="T41" fmla="*/ 0 h 795"/>
                    <a:gd name="T42" fmla="*/ 0 w 387"/>
                    <a:gd name="T43" fmla="*/ 0 h 795"/>
                    <a:gd name="T44" fmla="*/ 0 w 387"/>
                    <a:gd name="T45" fmla="*/ 0 h 795"/>
                    <a:gd name="T46" fmla="*/ 0 w 387"/>
                    <a:gd name="T47" fmla="*/ 0 h 795"/>
                    <a:gd name="T48" fmla="*/ 0 w 387"/>
                    <a:gd name="T49" fmla="*/ 0 h 795"/>
                    <a:gd name="T50" fmla="*/ 0 w 387"/>
                    <a:gd name="T51" fmla="*/ 0 h 795"/>
                    <a:gd name="T52" fmla="*/ 0 w 387"/>
                    <a:gd name="T53" fmla="*/ 0 h 795"/>
                    <a:gd name="T54" fmla="*/ 0 w 387"/>
                    <a:gd name="T55" fmla="*/ 0 h 795"/>
                    <a:gd name="T56" fmla="*/ 0 w 387"/>
                    <a:gd name="T57" fmla="*/ 0 h 795"/>
                    <a:gd name="T58" fmla="*/ 0 w 387"/>
                    <a:gd name="T59" fmla="*/ 0 h 795"/>
                    <a:gd name="T60" fmla="*/ 0 w 387"/>
                    <a:gd name="T61" fmla="*/ 0 h 795"/>
                    <a:gd name="T62" fmla="*/ 0 w 387"/>
                    <a:gd name="T63" fmla="*/ 0 h 795"/>
                    <a:gd name="T64" fmla="*/ 0 w 387"/>
                    <a:gd name="T65" fmla="*/ 0 h 795"/>
                    <a:gd name="T66" fmla="*/ 0 w 387"/>
                    <a:gd name="T67" fmla="*/ 0 h 795"/>
                    <a:gd name="T68" fmla="*/ 0 w 387"/>
                    <a:gd name="T69" fmla="*/ 0 h 795"/>
                    <a:gd name="T70" fmla="*/ 0 w 387"/>
                    <a:gd name="T71" fmla="*/ 0 h 795"/>
                    <a:gd name="T72" fmla="*/ 0 w 387"/>
                    <a:gd name="T73" fmla="*/ 0 h 795"/>
                    <a:gd name="T74" fmla="*/ 0 w 387"/>
                    <a:gd name="T75" fmla="*/ 0 h 795"/>
                    <a:gd name="T76" fmla="*/ 0 w 387"/>
                    <a:gd name="T77" fmla="*/ 0 h 795"/>
                    <a:gd name="T78" fmla="*/ 0 w 387"/>
                    <a:gd name="T79" fmla="*/ 0 h 795"/>
                    <a:gd name="T80" fmla="*/ 0 w 387"/>
                    <a:gd name="T81" fmla="*/ 0 h 795"/>
                    <a:gd name="T82" fmla="*/ 0 w 387"/>
                    <a:gd name="T83" fmla="*/ 0 h 795"/>
                    <a:gd name="T84" fmla="*/ 0 w 387"/>
                    <a:gd name="T85" fmla="*/ 0 h 795"/>
                    <a:gd name="T86" fmla="*/ 0 w 387"/>
                    <a:gd name="T87" fmla="*/ 0 h 7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795"/>
                    <a:gd name="T134" fmla="*/ 387 w 387"/>
                    <a:gd name="T135" fmla="*/ 795 h 7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795">
                      <a:moveTo>
                        <a:pt x="387" y="0"/>
                      </a:moveTo>
                      <a:lnTo>
                        <a:pt x="387" y="0"/>
                      </a:lnTo>
                      <a:lnTo>
                        <a:pt x="358" y="1"/>
                      </a:lnTo>
                      <a:lnTo>
                        <a:pt x="329" y="2"/>
                      </a:lnTo>
                      <a:lnTo>
                        <a:pt x="302" y="5"/>
                      </a:lnTo>
                      <a:lnTo>
                        <a:pt x="275" y="9"/>
                      </a:lnTo>
                      <a:lnTo>
                        <a:pt x="250" y="14"/>
                      </a:lnTo>
                      <a:lnTo>
                        <a:pt x="226" y="20"/>
                      </a:lnTo>
                      <a:lnTo>
                        <a:pt x="202" y="27"/>
                      </a:lnTo>
                      <a:lnTo>
                        <a:pt x="180" y="37"/>
                      </a:lnTo>
                      <a:lnTo>
                        <a:pt x="160" y="46"/>
                      </a:lnTo>
                      <a:lnTo>
                        <a:pt x="140" y="57"/>
                      </a:lnTo>
                      <a:lnTo>
                        <a:pt x="123" y="68"/>
                      </a:lnTo>
                      <a:lnTo>
                        <a:pt x="106" y="80"/>
                      </a:lnTo>
                      <a:lnTo>
                        <a:pt x="90" y="94"/>
                      </a:lnTo>
                      <a:lnTo>
                        <a:pt x="76" y="109"/>
                      </a:lnTo>
                      <a:lnTo>
                        <a:pt x="64" y="123"/>
                      </a:lnTo>
                      <a:lnTo>
                        <a:pt x="52" y="139"/>
                      </a:lnTo>
                      <a:lnTo>
                        <a:pt x="42" y="155"/>
                      </a:lnTo>
                      <a:lnTo>
                        <a:pt x="33" y="172"/>
                      </a:lnTo>
                      <a:lnTo>
                        <a:pt x="26" y="189"/>
                      </a:lnTo>
                      <a:lnTo>
                        <a:pt x="19" y="206"/>
                      </a:lnTo>
                      <a:lnTo>
                        <a:pt x="13" y="223"/>
                      </a:lnTo>
                      <a:lnTo>
                        <a:pt x="9" y="241"/>
                      </a:lnTo>
                      <a:lnTo>
                        <a:pt x="5" y="259"/>
                      </a:lnTo>
                      <a:lnTo>
                        <a:pt x="3" y="276"/>
                      </a:lnTo>
                      <a:lnTo>
                        <a:pt x="1" y="295"/>
                      </a:lnTo>
                      <a:lnTo>
                        <a:pt x="1" y="313"/>
                      </a:lnTo>
                      <a:lnTo>
                        <a:pt x="0" y="330"/>
                      </a:lnTo>
                      <a:lnTo>
                        <a:pt x="1" y="350"/>
                      </a:lnTo>
                      <a:lnTo>
                        <a:pt x="3" y="385"/>
                      </a:lnTo>
                      <a:lnTo>
                        <a:pt x="8" y="421"/>
                      </a:lnTo>
                      <a:lnTo>
                        <a:pt x="14" y="456"/>
                      </a:lnTo>
                      <a:lnTo>
                        <a:pt x="22" y="492"/>
                      </a:lnTo>
                      <a:lnTo>
                        <a:pt x="32" y="526"/>
                      </a:lnTo>
                      <a:lnTo>
                        <a:pt x="42" y="560"/>
                      </a:lnTo>
                      <a:lnTo>
                        <a:pt x="53" y="591"/>
                      </a:lnTo>
                      <a:lnTo>
                        <a:pt x="65" y="622"/>
                      </a:lnTo>
                      <a:lnTo>
                        <a:pt x="76" y="651"/>
                      </a:lnTo>
                      <a:lnTo>
                        <a:pt x="88" y="679"/>
                      </a:lnTo>
                      <a:lnTo>
                        <a:pt x="109" y="726"/>
                      </a:lnTo>
                      <a:lnTo>
                        <a:pt x="128" y="761"/>
                      </a:lnTo>
                      <a:lnTo>
                        <a:pt x="140" y="785"/>
                      </a:lnTo>
                      <a:lnTo>
                        <a:pt x="145" y="795"/>
                      </a:lnTo>
                      <a:lnTo>
                        <a:pt x="260" y="742"/>
                      </a:lnTo>
                      <a:lnTo>
                        <a:pt x="257" y="736"/>
                      </a:lnTo>
                      <a:lnTo>
                        <a:pt x="245" y="714"/>
                      </a:lnTo>
                      <a:lnTo>
                        <a:pt x="228" y="681"/>
                      </a:lnTo>
                      <a:lnTo>
                        <a:pt x="208" y="636"/>
                      </a:lnTo>
                      <a:lnTo>
                        <a:pt x="197" y="612"/>
                      </a:lnTo>
                      <a:lnTo>
                        <a:pt x="187" y="585"/>
                      </a:lnTo>
                      <a:lnTo>
                        <a:pt x="177" y="557"/>
                      </a:lnTo>
                      <a:lnTo>
                        <a:pt x="167" y="527"/>
                      </a:lnTo>
                      <a:lnTo>
                        <a:pt x="157" y="498"/>
                      </a:lnTo>
                      <a:lnTo>
                        <a:pt x="149" y="467"/>
                      </a:lnTo>
                      <a:lnTo>
                        <a:pt x="143" y="436"/>
                      </a:lnTo>
                      <a:lnTo>
                        <a:pt x="137" y="405"/>
                      </a:lnTo>
                      <a:lnTo>
                        <a:pt x="132" y="375"/>
                      </a:lnTo>
                      <a:lnTo>
                        <a:pt x="130" y="344"/>
                      </a:lnTo>
                      <a:lnTo>
                        <a:pt x="130" y="330"/>
                      </a:lnTo>
                      <a:lnTo>
                        <a:pt x="130" y="316"/>
                      </a:lnTo>
                      <a:lnTo>
                        <a:pt x="131" y="302"/>
                      </a:lnTo>
                      <a:lnTo>
                        <a:pt x="132" y="289"/>
                      </a:lnTo>
                      <a:lnTo>
                        <a:pt x="135" y="275"/>
                      </a:lnTo>
                      <a:lnTo>
                        <a:pt x="137" y="263"/>
                      </a:lnTo>
                      <a:lnTo>
                        <a:pt x="139" y="251"/>
                      </a:lnTo>
                      <a:lnTo>
                        <a:pt x="143" y="240"/>
                      </a:lnTo>
                      <a:lnTo>
                        <a:pt x="147" y="229"/>
                      </a:lnTo>
                      <a:lnTo>
                        <a:pt x="152" y="217"/>
                      </a:lnTo>
                      <a:lnTo>
                        <a:pt x="157" y="208"/>
                      </a:lnTo>
                      <a:lnTo>
                        <a:pt x="163" y="198"/>
                      </a:lnTo>
                      <a:lnTo>
                        <a:pt x="170" y="190"/>
                      </a:lnTo>
                      <a:lnTo>
                        <a:pt x="177" y="181"/>
                      </a:lnTo>
                      <a:lnTo>
                        <a:pt x="185" y="174"/>
                      </a:lnTo>
                      <a:lnTo>
                        <a:pt x="193" y="166"/>
                      </a:lnTo>
                      <a:lnTo>
                        <a:pt x="202" y="158"/>
                      </a:lnTo>
                      <a:lnTo>
                        <a:pt x="213" y="152"/>
                      </a:lnTo>
                      <a:lnTo>
                        <a:pt x="224" y="146"/>
                      </a:lnTo>
                      <a:lnTo>
                        <a:pt x="236" y="140"/>
                      </a:lnTo>
                      <a:lnTo>
                        <a:pt x="250" y="135"/>
                      </a:lnTo>
                      <a:lnTo>
                        <a:pt x="265" y="130"/>
                      </a:lnTo>
                      <a:lnTo>
                        <a:pt x="282" y="126"/>
                      </a:lnTo>
                      <a:lnTo>
                        <a:pt x="299" y="123"/>
                      </a:lnTo>
                      <a:lnTo>
                        <a:pt x="319" y="120"/>
                      </a:lnTo>
                      <a:lnTo>
                        <a:pt x="340" y="117"/>
                      </a:lnTo>
                      <a:lnTo>
                        <a:pt x="363" y="116"/>
                      </a:lnTo>
                      <a:lnTo>
                        <a:pt x="387" y="116"/>
                      </a:lnTo>
                      <a:lnTo>
                        <a:pt x="387" y="0"/>
                      </a:lnTo>
                      <a:close/>
                    </a:path>
                  </a:pathLst>
                </a:custGeom>
                <a:solidFill>
                  <a:srgbClr val="1F1A17"/>
                </a:solidFill>
                <a:ln w="9525">
                  <a:noFill/>
                  <a:round/>
                  <a:headEnd/>
                  <a:tailEnd/>
                </a:ln>
              </p:spPr>
              <p:txBody>
                <a:bodyPr/>
                <a:lstStyle/>
                <a:p>
                  <a:endParaRPr lang="pt-BR"/>
                </a:p>
              </p:txBody>
            </p:sp>
            <p:sp>
              <p:nvSpPr>
                <p:cNvPr id="64217" name="Freeform 1248"/>
                <p:cNvSpPr>
                  <a:spLocks/>
                </p:cNvSpPr>
                <p:nvPr/>
              </p:nvSpPr>
              <p:spPr bwMode="auto">
                <a:xfrm>
                  <a:off x="2470" y="992"/>
                  <a:ext cx="124" cy="172"/>
                </a:xfrm>
                <a:custGeom>
                  <a:avLst/>
                  <a:gdLst>
                    <a:gd name="T0" fmla="*/ 0 w 620"/>
                    <a:gd name="T1" fmla="*/ 0 h 862"/>
                    <a:gd name="T2" fmla="*/ 0 w 620"/>
                    <a:gd name="T3" fmla="*/ 0 h 862"/>
                    <a:gd name="T4" fmla="*/ 0 w 620"/>
                    <a:gd name="T5" fmla="*/ 0 h 862"/>
                    <a:gd name="T6" fmla="*/ 0 w 620"/>
                    <a:gd name="T7" fmla="*/ 0 h 862"/>
                    <a:gd name="T8" fmla="*/ 0 w 620"/>
                    <a:gd name="T9" fmla="*/ 0 h 862"/>
                    <a:gd name="T10" fmla="*/ 0 w 620"/>
                    <a:gd name="T11" fmla="*/ 0 h 862"/>
                    <a:gd name="T12" fmla="*/ 0 w 620"/>
                    <a:gd name="T13" fmla="*/ 0 h 862"/>
                    <a:gd name="T14" fmla="*/ 0 w 620"/>
                    <a:gd name="T15" fmla="*/ 0 h 862"/>
                    <a:gd name="T16" fmla="*/ 0 w 620"/>
                    <a:gd name="T17" fmla="*/ 0 h 862"/>
                    <a:gd name="T18" fmla="*/ 0 w 620"/>
                    <a:gd name="T19" fmla="*/ 0 h 862"/>
                    <a:gd name="T20" fmla="*/ 0 w 620"/>
                    <a:gd name="T21" fmla="*/ 0 h 862"/>
                    <a:gd name="T22" fmla="*/ 0 w 620"/>
                    <a:gd name="T23" fmla="*/ 0 h 862"/>
                    <a:gd name="T24" fmla="*/ 0 w 620"/>
                    <a:gd name="T25" fmla="*/ 0 h 862"/>
                    <a:gd name="T26" fmla="*/ 0 w 620"/>
                    <a:gd name="T27" fmla="*/ 0 h 862"/>
                    <a:gd name="T28" fmla="*/ 0 w 620"/>
                    <a:gd name="T29" fmla="*/ 0 h 862"/>
                    <a:gd name="T30" fmla="*/ 0 w 620"/>
                    <a:gd name="T31" fmla="*/ 0 h 862"/>
                    <a:gd name="T32" fmla="*/ 0 w 620"/>
                    <a:gd name="T33" fmla="*/ 0 h 862"/>
                    <a:gd name="T34" fmla="*/ 0 w 620"/>
                    <a:gd name="T35" fmla="*/ 0 h 862"/>
                    <a:gd name="T36" fmla="*/ 0 w 620"/>
                    <a:gd name="T37" fmla="*/ 0 h 862"/>
                    <a:gd name="T38" fmla="*/ 0 w 620"/>
                    <a:gd name="T39" fmla="*/ 0 h 862"/>
                    <a:gd name="T40" fmla="*/ 0 w 620"/>
                    <a:gd name="T41" fmla="*/ 0 h 862"/>
                    <a:gd name="T42" fmla="*/ 0 w 620"/>
                    <a:gd name="T43" fmla="*/ 0 h 862"/>
                    <a:gd name="T44" fmla="*/ 0 w 620"/>
                    <a:gd name="T45" fmla="*/ 0 h 862"/>
                    <a:gd name="T46" fmla="*/ 0 w 620"/>
                    <a:gd name="T47" fmla="*/ 0 h 862"/>
                    <a:gd name="T48" fmla="*/ 0 w 620"/>
                    <a:gd name="T49" fmla="*/ 0 h 862"/>
                    <a:gd name="T50" fmla="*/ 0 w 620"/>
                    <a:gd name="T51" fmla="*/ 0 h 862"/>
                    <a:gd name="T52" fmla="*/ 0 w 620"/>
                    <a:gd name="T53" fmla="*/ 0 h 862"/>
                    <a:gd name="T54" fmla="*/ 0 w 620"/>
                    <a:gd name="T55" fmla="*/ 0 h 862"/>
                    <a:gd name="T56" fmla="*/ 0 w 620"/>
                    <a:gd name="T57" fmla="*/ 0 h 862"/>
                    <a:gd name="T58" fmla="*/ 0 w 620"/>
                    <a:gd name="T59" fmla="*/ 0 h 862"/>
                    <a:gd name="T60" fmla="*/ 0 w 620"/>
                    <a:gd name="T61" fmla="*/ 0 h 862"/>
                    <a:gd name="T62" fmla="*/ 0 w 620"/>
                    <a:gd name="T63" fmla="*/ 0 h 862"/>
                    <a:gd name="T64" fmla="*/ 0 w 620"/>
                    <a:gd name="T65" fmla="*/ 0 h 862"/>
                    <a:gd name="T66" fmla="*/ 0 w 620"/>
                    <a:gd name="T67" fmla="*/ 0 h 862"/>
                    <a:gd name="T68" fmla="*/ 0 w 620"/>
                    <a:gd name="T69" fmla="*/ 0 h 862"/>
                    <a:gd name="T70" fmla="*/ 0 w 620"/>
                    <a:gd name="T71" fmla="*/ 0 h 862"/>
                    <a:gd name="T72" fmla="*/ 0 w 620"/>
                    <a:gd name="T73" fmla="*/ 0 h 862"/>
                    <a:gd name="T74" fmla="*/ 0 w 620"/>
                    <a:gd name="T75" fmla="*/ 0 h 862"/>
                    <a:gd name="T76" fmla="*/ 0 w 620"/>
                    <a:gd name="T77" fmla="*/ 0 h 862"/>
                    <a:gd name="T78" fmla="*/ 0 w 620"/>
                    <a:gd name="T79" fmla="*/ 0 h 862"/>
                    <a:gd name="T80" fmla="*/ 0 w 620"/>
                    <a:gd name="T81" fmla="*/ 0 h 862"/>
                    <a:gd name="T82" fmla="*/ 0 w 620"/>
                    <a:gd name="T83" fmla="*/ 0 h 862"/>
                    <a:gd name="T84" fmla="*/ 0 w 620"/>
                    <a:gd name="T85" fmla="*/ 0 h 862"/>
                    <a:gd name="T86" fmla="*/ 0 w 620"/>
                    <a:gd name="T87" fmla="*/ 0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0"/>
                    <a:gd name="T133" fmla="*/ 0 h 862"/>
                    <a:gd name="T134" fmla="*/ 620 w 62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0" h="862">
                      <a:moveTo>
                        <a:pt x="619" y="860"/>
                      </a:moveTo>
                      <a:lnTo>
                        <a:pt x="619" y="862"/>
                      </a:lnTo>
                      <a:lnTo>
                        <a:pt x="619" y="852"/>
                      </a:lnTo>
                      <a:lnTo>
                        <a:pt x="620" y="825"/>
                      </a:lnTo>
                      <a:lnTo>
                        <a:pt x="619" y="783"/>
                      </a:lnTo>
                      <a:lnTo>
                        <a:pt x="616" y="731"/>
                      </a:lnTo>
                      <a:lnTo>
                        <a:pt x="614" y="700"/>
                      </a:lnTo>
                      <a:lnTo>
                        <a:pt x="610" y="668"/>
                      </a:lnTo>
                      <a:lnTo>
                        <a:pt x="606" y="633"/>
                      </a:lnTo>
                      <a:lnTo>
                        <a:pt x="600" y="597"/>
                      </a:lnTo>
                      <a:lnTo>
                        <a:pt x="593" y="560"/>
                      </a:lnTo>
                      <a:lnTo>
                        <a:pt x="585" y="521"/>
                      </a:lnTo>
                      <a:lnTo>
                        <a:pt x="575" y="483"/>
                      </a:lnTo>
                      <a:lnTo>
                        <a:pt x="563" y="443"/>
                      </a:lnTo>
                      <a:lnTo>
                        <a:pt x="549" y="403"/>
                      </a:lnTo>
                      <a:lnTo>
                        <a:pt x="533" y="364"/>
                      </a:lnTo>
                      <a:lnTo>
                        <a:pt x="524" y="343"/>
                      </a:lnTo>
                      <a:lnTo>
                        <a:pt x="515" y="324"/>
                      </a:lnTo>
                      <a:lnTo>
                        <a:pt x="506" y="305"/>
                      </a:lnTo>
                      <a:lnTo>
                        <a:pt x="495" y="285"/>
                      </a:lnTo>
                      <a:lnTo>
                        <a:pt x="484" y="266"/>
                      </a:lnTo>
                      <a:lnTo>
                        <a:pt x="472" y="248"/>
                      </a:lnTo>
                      <a:lnTo>
                        <a:pt x="459" y="230"/>
                      </a:lnTo>
                      <a:lnTo>
                        <a:pt x="447" y="211"/>
                      </a:lnTo>
                      <a:lnTo>
                        <a:pt x="432" y="194"/>
                      </a:lnTo>
                      <a:lnTo>
                        <a:pt x="418" y="177"/>
                      </a:lnTo>
                      <a:lnTo>
                        <a:pt x="402" y="159"/>
                      </a:lnTo>
                      <a:lnTo>
                        <a:pt x="385" y="143"/>
                      </a:lnTo>
                      <a:lnTo>
                        <a:pt x="368" y="128"/>
                      </a:lnTo>
                      <a:lnTo>
                        <a:pt x="349" y="113"/>
                      </a:lnTo>
                      <a:lnTo>
                        <a:pt x="331" y="98"/>
                      </a:lnTo>
                      <a:lnTo>
                        <a:pt x="310" y="85"/>
                      </a:lnTo>
                      <a:lnTo>
                        <a:pt x="290" y="72"/>
                      </a:lnTo>
                      <a:lnTo>
                        <a:pt x="268" y="61"/>
                      </a:lnTo>
                      <a:lnTo>
                        <a:pt x="245" y="50"/>
                      </a:lnTo>
                      <a:lnTo>
                        <a:pt x="221" y="40"/>
                      </a:lnTo>
                      <a:lnTo>
                        <a:pt x="197" y="30"/>
                      </a:lnTo>
                      <a:lnTo>
                        <a:pt x="171" y="22"/>
                      </a:lnTo>
                      <a:lnTo>
                        <a:pt x="144" y="16"/>
                      </a:lnTo>
                      <a:lnTo>
                        <a:pt x="118" y="10"/>
                      </a:lnTo>
                      <a:lnTo>
                        <a:pt x="90" y="6"/>
                      </a:lnTo>
                      <a:lnTo>
                        <a:pt x="61" y="3"/>
                      </a:lnTo>
                      <a:lnTo>
                        <a:pt x="31" y="1"/>
                      </a:lnTo>
                      <a:lnTo>
                        <a:pt x="0" y="0"/>
                      </a:lnTo>
                      <a:lnTo>
                        <a:pt x="0" y="116"/>
                      </a:lnTo>
                      <a:lnTo>
                        <a:pt x="24" y="116"/>
                      </a:lnTo>
                      <a:lnTo>
                        <a:pt x="48" y="118"/>
                      </a:lnTo>
                      <a:lnTo>
                        <a:pt x="70" y="120"/>
                      </a:lnTo>
                      <a:lnTo>
                        <a:pt x="92" y="123"/>
                      </a:lnTo>
                      <a:lnTo>
                        <a:pt x="112" y="127"/>
                      </a:lnTo>
                      <a:lnTo>
                        <a:pt x="132" y="132"/>
                      </a:lnTo>
                      <a:lnTo>
                        <a:pt x="150" y="138"/>
                      </a:lnTo>
                      <a:lnTo>
                        <a:pt x="169" y="145"/>
                      </a:lnTo>
                      <a:lnTo>
                        <a:pt x="187" y="152"/>
                      </a:lnTo>
                      <a:lnTo>
                        <a:pt x="203" y="160"/>
                      </a:lnTo>
                      <a:lnTo>
                        <a:pt x="219" y="169"/>
                      </a:lnTo>
                      <a:lnTo>
                        <a:pt x="234" y="179"/>
                      </a:lnTo>
                      <a:lnTo>
                        <a:pt x="249" y="189"/>
                      </a:lnTo>
                      <a:lnTo>
                        <a:pt x="263" y="199"/>
                      </a:lnTo>
                      <a:lnTo>
                        <a:pt x="277" y="210"/>
                      </a:lnTo>
                      <a:lnTo>
                        <a:pt x="291" y="222"/>
                      </a:lnTo>
                      <a:lnTo>
                        <a:pt x="304" y="235"/>
                      </a:lnTo>
                      <a:lnTo>
                        <a:pt x="316" y="248"/>
                      </a:lnTo>
                      <a:lnTo>
                        <a:pt x="328" y="262"/>
                      </a:lnTo>
                      <a:lnTo>
                        <a:pt x="339" y="276"/>
                      </a:lnTo>
                      <a:lnTo>
                        <a:pt x="349" y="291"/>
                      </a:lnTo>
                      <a:lnTo>
                        <a:pt x="360" y="306"/>
                      </a:lnTo>
                      <a:lnTo>
                        <a:pt x="370" y="321"/>
                      </a:lnTo>
                      <a:lnTo>
                        <a:pt x="379" y="337"/>
                      </a:lnTo>
                      <a:lnTo>
                        <a:pt x="388" y="354"/>
                      </a:lnTo>
                      <a:lnTo>
                        <a:pt x="396" y="370"/>
                      </a:lnTo>
                      <a:lnTo>
                        <a:pt x="404" y="387"/>
                      </a:lnTo>
                      <a:lnTo>
                        <a:pt x="412" y="403"/>
                      </a:lnTo>
                      <a:lnTo>
                        <a:pt x="426" y="439"/>
                      </a:lnTo>
                      <a:lnTo>
                        <a:pt x="437" y="475"/>
                      </a:lnTo>
                      <a:lnTo>
                        <a:pt x="449" y="510"/>
                      </a:lnTo>
                      <a:lnTo>
                        <a:pt x="458" y="545"/>
                      </a:lnTo>
                      <a:lnTo>
                        <a:pt x="465" y="580"/>
                      </a:lnTo>
                      <a:lnTo>
                        <a:pt x="472" y="615"/>
                      </a:lnTo>
                      <a:lnTo>
                        <a:pt x="477" y="647"/>
                      </a:lnTo>
                      <a:lnTo>
                        <a:pt x="481" y="680"/>
                      </a:lnTo>
                      <a:lnTo>
                        <a:pt x="484" y="709"/>
                      </a:lnTo>
                      <a:lnTo>
                        <a:pt x="487" y="738"/>
                      </a:lnTo>
                      <a:lnTo>
                        <a:pt x="489" y="788"/>
                      </a:lnTo>
                      <a:lnTo>
                        <a:pt x="490" y="825"/>
                      </a:lnTo>
                      <a:lnTo>
                        <a:pt x="490" y="850"/>
                      </a:lnTo>
                      <a:lnTo>
                        <a:pt x="490" y="857"/>
                      </a:lnTo>
                      <a:lnTo>
                        <a:pt x="489" y="860"/>
                      </a:lnTo>
                      <a:lnTo>
                        <a:pt x="619" y="860"/>
                      </a:lnTo>
                      <a:close/>
                    </a:path>
                  </a:pathLst>
                </a:custGeom>
                <a:solidFill>
                  <a:srgbClr val="1F1A17"/>
                </a:solidFill>
                <a:ln w="9525">
                  <a:noFill/>
                  <a:round/>
                  <a:headEnd/>
                  <a:tailEnd/>
                </a:ln>
              </p:spPr>
              <p:txBody>
                <a:bodyPr/>
                <a:lstStyle/>
                <a:p>
                  <a:endParaRPr lang="pt-BR"/>
                </a:p>
              </p:txBody>
            </p:sp>
            <p:sp>
              <p:nvSpPr>
                <p:cNvPr id="64218" name="Freeform 1249"/>
                <p:cNvSpPr>
                  <a:spLocks/>
                </p:cNvSpPr>
                <p:nvPr/>
              </p:nvSpPr>
              <p:spPr bwMode="auto">
                <a:xfrm>
                  <a:off x="2568" y="1164"/>
                  <a:ext cx="26" cy="216"/>
                </a:xfrm>
                <a:custGeom>
                  <a:avLst/>
                  <a:gdLst>
                    <a:gd name="T0" fmla="*/ 0 w 130"/>
                    <a:gd name="T1" fmla="*/ 0 h 1084"/>
                    <a:gd name="T2" fmla="*/ 0 w 130"/>
                    <a:gd name="T3" fmla="*/ 0 h 1084"/>
                    <a:gd name="T4" fmla="*/ 0 w 130"/>
                    <a:gd name="T5" fmla="*/ 0 h 1084"/>
                    <a:gd name="T6" fmla="*/ 0 w 130"/>
                    <a:gd name="T7" fmla="*/ 0 h 1084"/>
                    <a:gd name="T8" fmla="*/ 0 w 130"/>
                    <a:gd name="T9" fmla="*/ 0 h 1084"/>
                    <a:gd name="T10" fmla="*/ 0 w 130"/>
                    <a:gd name="T11" fmla="*/ 0 h 1084"/>
                    <a:gd name="T12" fmla="*/ 0 60000 65536"/>
                    <a:gd name="T13" fmla="*/ 0 60000 65536"/>
                    <a:gd name="T14" fmla="*/ 0 60000 65536"/>
                    <a:gd name="T15" fmla="*/ 0 60000 65536"/>
                    <a:gd name="T16" fmla="*/ 0 60000 65536"/>
                    <a:gd name="T17" fmla="*/ 0 60000 65536"/>
                    <a:gd name="T18" fmla="*/ 0 w 130"/>
                    <a:gd name="T19" fmla="*/ 0 h 1084"/>
                    <a:gd name="T20" fmla="*/ 130 w 130"/>
                    <a:gd name="T21" fmla="*/ 1084 h 1084"/>
                  </a:gdLst>
                  <a:ahLst/>
                  <a:cxnLst>
                    <a:cxn ang="T12">
                      <a:pos x="T0" y="T1"/>
                    </a:cxn>
                    <a:cxn ang="T13">
                      <a:pos x="T2" y="T3"/>
                    </a:cxn>
                    <a:cxn ang="T14">
                      <a:pos x="T4" y="T5"/>
                    </a:cxn>
                    <a:cxn ang="T15">
                      <a:pos x="T6" y="T7"/>
                    </a:cxn>
                    <a:cxn ang="T16">
                      <a:pos x="T8" y="T9"/>
                    </a:cxn>
                    <a:cxn ang="T17">
                      <a:pos x="T10" y="T11"/>
                    </a:cxn>
                  </a:cxnLst>
                  <a:rect l="T18" t="T19" r="T20" b="T21"/>
                  <a:pathLst>
                    <a:path w="130" h="1084">
                      <a:moveTo>
                        <a:pt x="104" y="1084"/>
                      </a:moveTo>
                      <a:lnTo>
                        <a:pt x="130" y="1038"/>
                      </a:lnTo>
                      <a:lnTo>
                        <a:pt x="130" y="0"/>
                      </a:lnTo>
                      <a:lnTo>
                        <a:pt x="0" y="0"/>
                      </a:lnTo>
                      <a:lnTo>
                        <a:pt x="0" y="1038"/>
                      </a:lnTo>
                      <a:lnTo>
                        <a:pt x="104" y="1084"/>
                      </a:lnTo>
                      <a:close/>
                    </a:path>
                  </a:pathLst>
                </a:custGeom>
                <a:solidFill>
                  <a:srgbClr val="1F1A17"/>
                </a:solidFill>
                <a:ln w="9525">
                  <a:noFill/>
                  <a:round/>
                  <a:headEnd/>
                  <a:tailEnd/>
                </a:ln>
              </p:spPr>
              <p:txBody>
                <a:bodyPr/>
                <a:lstStyle/>
                <a:p>
                  <a:endParaRPr lang="pt-BR"/>
                </a:p>
              </p:txBody>
            </p:sp>
            <p:sp>
              <p:nvSpPr>
                <p:cNvPr id="64219" name="Freeform 1250"/>
                <p:cNvSpPr>
                  <a:spLocks/>
                </p:cNvSpPr>
                <p:nvPr/>
              </p:nvSpPr>
              <p:spPr bwMode="auto">
                <a:xfrm>
                  <a:off x="2502" y="1362"/>
                  <a:ext cx="87" cy="133"/>
                </a:xfrm>
                <a:custGeom>
                  <a:avLst/>
                  <a:gdLst>
                    <a:gd name="T0" fmla="*/ 0 w 432"/>
                    <a:gd name="T1" fmla="*/ 0 h 665"/>
                    <a:gd name="T2" fmla="*/ 0 w 432"/>
                    <a:gd name="T3" fmla="*/ 0 h 665"/>
                    <a:gd name="T4" fmla="*/ 0 w 432"/>
                    <a:gd name="T5" fmla="*/ 0 h 665"/>
                    <a:gd name="T6" fmla="*/ 0 w 432"/>
                    <a:gd name="T7" fmla="*/ 0 h 665"/>
                    <a:gd name="T8" fmla="*/ 0 w 432"/>
                    <a:gd name="T9" fmla="*/ 0 h 665"/>
                    <a:gd name="T10" fmla="*/ 0 w 432"/>
                    <a:gd name="T11" fmla="*/ 0 h 665"/>
                    <a:gd name="T12" fmla="*/ 0 w 432"/>
                    <a:gd name="T13" fmla="*/ 0 h 665"/>
                    <a:gd name="T14" fmla="*/ 0 w 432"/>
                    <a:gd name="T15" fmla="*/ 0 h 665"/>
                    <a:gd name="T16" fmla="*/ 0 w 432"/>
                    <a:gd name="T17" fmla="*/ 0 h 665"/>
                    <a:gd name="T18" fmla="*/ 0 w 432"/>
                    <a:gd name="T19" fmla="*/ 0 h 665"/>
                    <a:gd name="T20" fmla="*/ 0 w 432"/>
                    <a:gd name="T21" fmla="*/ 0 h 665"/>
                    <a:gd name="T22" fmla="*/ 0 w 432"/>
                    <a:gd name="T23" fmla="*/ 0 h 665"/>
                    <a:gd name="T24" fmla="*/ 0 w 432"/>
                    <a:gd name="T25" fmla="*/ 0 h 665"/>
                    <a:gd name="T26" fmla="*/ 0 w 432"/>
                    <a:gd name="T27" fmla="*/ 0 h 665"/>
                    <a:gd name="T28" fmla="*/ 0 w 432"/>
                    <a:gd name="T29" fmla="*/ 0 h 665"/>
                    <a:gd name="T30" fmla="*/ 0 w 432"/>
                    <a:gd name="T31" fmla="*/ 0 h 665"/>
                    <a:gd name="T32" fmla="*/ 0 w 432"/>
                    <a:gd name="T33" fmla="*/ 0 h 665"/>
                    <a:gd name="T34" fmla="*/ 0 w 432"/>
                    <a:gd name="T35" fmla="*/ 0 h 665"/>
                    <a:gd name="T36" fmla="*/ 0 w 432"/>
                    <a:gd name="T37" fmla="*/ 0 h 665"/>
                    <a:gd name="T38" fmla="*/ 0 w 432"/>
                    <a:gd name="T39" fmla="*/ 0 h 665"/>
                    <a:gd name="T40" fmla="*/ 0 w 432"/>
                    <a:gd name="T41" fmla="*/ 0 h 665"/>
                    <a:gd name="T42" fmla="*/ 0 w 432"/>
                    <a:gd name="T43" fmla="*/ 0 h 665"/>
                    <a:gd name="T44" fmla="*/ 0 w 432"/>
                    <a:gd name="T45" fmla="*/ 0 h 665"/>
                    <a:gd name="T46" fmla="*/ 0 w 432"/>
                    <a:gd name="T47" fmla="*/ 0 h 665"/>
                    <a:gd name="T48" fmla="*/ 0 w 432"/>
                    <a:gd name="T49" fmla="*/ 0 h 665"/>
                    <a:gd name="T50" fmla="*/ 0 w 432"/>
                    <a:gd name="T51" fmla="*/ 0 h 665"/>
                    <a:gd name="T52" fmla="*/ 0 w 432"/>
                    <a:gd name="T53" fmla="*/ 0 h 665"/>
                    <a:gd name="T54" fmla="*/ 0 w 432"/>
                    <a:gd name="T55" fmla="*/ 0 h 665"/>
                    <a:gd name="T56" fmla="*/ 0 w 432"/>
                    <a:gd name="T57" fmla="*/ 0 h 665"/>
                    <a:gd name="T58" fmla="*/ 0 w 432"/>
                    <a:gd name="T59" fmla="*/ 0 h 665"/>
                    <a:gd name="T60" fmla="*/ 0 w 432"/>
                    <a:gd name="T61" fmla="*/ 0 h 665"/>
                    <a:gd name="T62" fmla="*/ 0 w 432"/>
                    <a:gd name="T63" fmla="*/ 0 h 665"/>
                    <a:gd name="T64" fmla="*/ 0 w 432"/>
                    <a:gd name="T65" fmla="*/ 0 h 665"/>
                    <a:gd name="T66" fmla="*/ 0 w 432"/>
                    <a:gd name="T67" fmla="*/ 0 h 665"/>
                    <a:gd name="T68" fmla="*/ 0 w 432"/>
                    <a:gd name="T69" fmla="*/ 0 h 665"/>
                    <a:gd name="T70" fmla="*/ 0 w 432"/>
                    <a:gd name="T71" fmla="*/ 0 h 665"/>
                    <a:gd name="T72" fmla="*/ 0 w 432"/>
                    <a:gd name="T73" fmla="*/ 0 h 665"/>
                    <a:gd name="T74" fmla="*/ 0 w 432"/>
                    <a:gd name="T75" fmla="*/ 0 h 665"/>
                    <a:gd name="T76" fmla="*/ 0 w 432"/>
                    <a:gd name="T77" fmla="*/ 0 h 665"/>
                    <a:gd name="T78" fmla="*/ 0 w 432"/>
                    <a:gd name="T79" fmla="*/ 0 h 665"/>
                    <a:gd name="T80" fmla="*/ 0 w 432"/>
                    <a:gd name="T81" fmla="*/ 0 h 665"/>
                    <a:gd name="T82" fmla="*/ 0 w 432"/>
                    <a:gd name="T83" fmla="*/ 0 h 665"/>
                    <a:gd name="T84" fmla="*/ 0 w 432"/>
                    <a:gd name="T85" fmla="*/ 0 h 665"/>
                    <a:gd name="T86" fmla="*/ 0 w 432"/>
                    <a:gd name="T87" fmla="*/ 0 h 665"/>
                    <a:gd name="T88" fmla="*/ 0 w 432"/>
                    <a:gd name="T89" fmla="*/ 0 h 665"/>
                    <a:gd name="T90" fmla="*/ 0 w 432"/>
                    <a:gd name="T91" fmla="*/ 0 h 665"/>
                    <a:gd name="T92" fmla="*/ 0 w 432"/>
                    <a:gd name="T93" fmla="*/ 0 h 665"/>
                    <a:gd name="T94" fmla="*/ 0 w 432"/>
                    <a:gd name="T95" fmla="*/ 0 h 665"/>
                    <a:gd name="T96" fmla="*/ 0 w 432"/>
                    <a:gd name="T97" fmla="*/ 0 h 665"/>
                    <a:gd name="T98" fmla="*/ 0 w 432"/>
                    <a:gd name="T99" fmla="*/ 0 h 665"/>
                    <a:gd name="T100" fmla="*/ 0 w 432"/>
                    <a:gd name="T101" fmla="*/ 0 h 665"/>
                    <a:gd name="T102" fmla="*/ 0 w 432"/>
                    <a:gd name="T103" fmla="*/ 0 h 665"/>
                    <a:gd name="T104" fmla="*/ 0 w 432"/>
                    <a:gd name="T105" fmla="*/ 0 h 6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2"/>
                    <a:gd name="T160" fmla="*/ 0 h 665"/>
                    <a:gd name="T161" fmla="*/ 432 w 432"/>
                    <a:gd name="T162" fmla="*/ 665 h 6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2" h="665">
                      <a:moveTo>
                        <a:pt x="130" y="665"/>
                      </a:moveTo>
                      <a:lnTo>
                        <a:pt x="130" y="665"/>
                      </a:lnTo>
                      <a:lnTo>
                        <a:pt x="131" y="631"/>
                      </a:lnTo>
                      <a:lnTo>
                        <a:pt x="133" y="598"/>
                      </a:lnTo>
                      <a:lnTo>
                        <a:pt x="138" y="566"/>
                      </a:lnTo>
                      <a:lnTo>
                        <a:pt x="143" y="534"/>
                      </a:lnTo>
                      <a:lnTo>
                        <a:pt x="149" y="504"/>
                      </a:lnTo>
                      <a:lnTo>
                        <a:pt x="159" y="474"/>
                      </a:lnTo>
                      <a:lnTo>
                        <a:pt x="168" y="447"/>
                      </a:lnTo>
                      <a:lnTo>
                        <a:pt x="178" y="419"/>
                      </a:lnTo>
                      <a:lnTo>
                        <a:pt x="188" y="393"/>
                      </a:lnTo>
                      <a:lnTo>
                        <a:pt x="201" y="367"/>
                      </a:lnTo>
                      <a:lnTo>
                        <a:pt x="213" y="343"/>
                      </a:lnTo>
                      <a:lnTo>
                        <a:pt x="226" y="321"/>
                      </a:lnTo>
                      <a:lnTo>
                        <a:pt x="240" y="298"/>
                      </a:lnTo>
                      <a:lnTo>
                        <a:pt x="253" y="277"/>
                      </a:lnTo>
                      <a:lnTo>
                        <a:pt x="268" y="258"/>
                      </a:lnTo>
                      <a:lnTo>
                        <a:pt x="282" y="238"/>
                      </a:lnTo>
                      <a:lnTo>
                        <a:pt x="297" y="221"/>
                      </a:lnTo>
                      <a:lnTo>
                        <a:pt x="311" y="204"/>
                      </a:lnTo>
                      <a:lnTo>
                        <a:pt x="326" y="189"/>
                      </a:lnTo>
                      <a:lnTo>
                        <a:pt x="338" y="174"/>
                      </a:lnTo>
                      <a:lnTo>
                        <a:pt x="364" y="148"/>
                      </a:lnTo>
                      <a:lnTo>
                        <a:pt x="387" y="129"/>
                      </a:lnTo>
                      <a:lnTo>
                        <a:pt x="422" y="99"/>
                      </a:lnTo>
                      <a:lnTo>
                        <a:pt x="432" y="92"/>
                      </a:lnTo>
                      <a:lnTo>
                        <a:pt x="354" y="0"/>
                      </a:lnTo>
                      <a:lnTo>
                        <a:pt x="336" y="13"/>
                      </a:lnTo>
                      <a:lnTo>
                        <a:pt x="297" y="45"/>
                      </a:lnTo>
                      <a:lnTo>
                        <a:pt x="270" y="70"/>
                      </a:lnTo>
                      <a:lnTo>
                        <a:pt x="241" y="98"/>
                      </a:lnTo>
                      <a:lnTo>
                        <a:pt x="225" y="115"/>
                      </a:lnTo>
                      <a:lnTo>
                        <a:pt x="209" y="133"/>
                      </a:lnTo>
                      <a:lnTo>
                        <a:pt x="192" y="152"/>
                      </a:lnTo>
                      <a:lnTo>
                        <a:pt x="176" y="172"/>
                      </a:lnTo>
                      <a:lnTo>
                        <a:pt x="160" y="195"/>
                      </a:lnTo>
                      <a:lnTo>
                        <a:pt x="144" y="217"/>
                      </a:lnTo>
                      <a:lnTo>
                        <a:pt x="128" y="241"/>
                      </a:lnTo>
                      <a:lnTo>
                        <a:pt x="112" y="267"/>
                      </a:lnTo>
                      <a:lnTo>
                        <a:pt x="97" y="293"/>
                      </a:lnTo>
                      <a:lnTo>
                        <a:pt x="82" y="321"/>
                      </a:lnTo>
                      <a:lnTo>
                        <a:pt x="68" y="350"/>
                      </a:lnTo>
                      <a:lnTo>
                        <a:pt x="56" y="381"/>
                      </a:lnTo>
                      <a:lnTo>
                        <a:pt x="43" y="412"/>
                      </a:lnTo>
                      <a:lnTo>
                        <a:pt x="33" y="445"/>
                      </a:lnTo>
                      <a:lnTo>
                        <a:pt x="24" y="479"/>
                      </a:lnTo>
                      <a:lnTo>
                        <a:pt x="16" y="514"/>
                      </a:lnTo>
                      <a:lnTo>
                        <a:pt x="9" y="550"/>
                      </a:lnTo>
                      <a:lnTo>
                        <a:pt x="4" y="588"/>
                      </a:lnTo>
                      <a:lnTo>
                        <a:pt x="1" y="627"/>
                      </a:lnTo>
                      <a:lnTo>
                        <a:pt x="0" y="665"/>
                      </a:lnTo>
                      <a:lnTo>
                        <a:pt x="130" y="665"/>
                      </a:lnTo>
                      <a:close/>
                    </a:path>
                  </a:pathLst>
                </a:custGeom>
                <a:solidFill>
                  <a:srgbClr val="1F1A17"/>
                </a:solidFill>
                <a:ln w="9525">
                  <a:noFill/>
                  <a:round/>
                  <a:headEnd/>
                  <a:tailEnd/>
                </a:ln>
              </p:spPr>
              <p:txBody>
                <a:bodyPr/>
                <a:lstStyle/>
                <a:p>
                  <a:endParaRPr lang="pt-BR"/>
                </a:p>
              </p:txBody>
            </p:sp>
            <p:sp>
              <p:nvSpPr>
                <p:cNvPr id="64220" name="Freeform 1251"/>
                <p:cNvSpPr>
                  <a:spLocks/>
                </p:cNvSpPr>
                <p:nvPr/>
              </p:nvSpPr>
              <p:spPr bwMode="auto">
                <a:xfrm>
                  <a:off x="2502" y="1495"/>
                  <a:ext cx="190" cy="128"/>
                </a:xfrm>
                <a:custGeom>
                  <a:avLst/>
                  <a:gdLst>
                    <a:gd name="T0" fmla="*/ 0 w 947"/>
                    <a:gd name="T1" fmla="*/ 0 h 641"/>
                    <a:gd name="T2" fmla="*/ 0 w 947"/>
                    <a:gd name="T3" fmla="*/ 0 h 641"/>
                    <a:gd name="T4" fmla="*/ 0 w 947"/>
                    <a:gd name="T5" fmla="*/ 0 h 641"/>
                    <a:gd name="T6" fmla="*/ 0 w 947"/>
                    <a:gd name="T7" fmla="*/ 0 h 641"/>
                    <a:gd name="T8" fmla="*/ 0 w 947"/>
                    <a:gd name="T9" fmla="*/ 0 h 641"/>
                    <a:gd name="T10" fmla="*/ 0 w 947"/>
                    <a:gd name="T11" fmla="*/ 0 h 641"/>
                    <a:gd name="T12" fmla="*/ 0 w 947"/>
                    <a:gd name="T13" fmla="*/ 0 h 641"/>
                    <a:gd name="T14" fmla="*/ 0 w 947"/>
                    <a:gd name="T15" fmla="*/ 0 h 641"/>
                    <a:gd name="T16" fmla="*/ 0 w 947"/>
                    <a:gd name="T17" fmla="*/ 0 h 641"/>
                    <a:gd name="T18" fmla="*/ 0 w 947"/>
                    <a:gd name="T19" fmla="*/ 0 h 641"/>
                    <a:gd name="T20" fmla="*/ 0 w 947"/>
                    <a:gd name="T21" fmla="*/ 0 h 641"/>
                    <a:gd name="T22" fmla="*/ 0 w 947"/>
                    <a:gd name="T23" fmla="*/ 0 h 641"/>
                    <a:gd name="T24" fmla="*/ 0 w 947"/>
                    <a:gd name="T25" fmla="*/ 0 h 641"/>
                    <a:gd name="T26" fmla="*/ 0 w 947"/>
                    <a:gd name="T27" fmla="*/ 0 h 641"/>
                    <a:gd name="T28" fmla="*/ 0 w 947"/>
                    <a:gd name="T29" fmla="*/ 0 h 641"/>
                    <a:gd name="T30" fmla="*/ 0 w 947"/>
                    <a:gd name="T31" fmla="*/ 0 h 641"/>
                    <a:gd name="T32" fmla="*/ 0 w 947"/>
                    <a:gd name="T33" fmla="*/ 0 h 641"/>
                    <a:gd name="T34" fmla="*/ 0 w 947"/>
                    <a:gd name="T35" fmla="*/ 0 h 641"/>
                    <a:gd name="T36" fmla="*/ 0 w 947"/>
                    <a:gd name="T37" fmla="*/ 0 h 641"/>
                    <a:gd name="T38" fmla="*/ 0 w 947"/>
                    <a:gd name="T39" fmla="*/ 0 h 641"/>
                    <a:gd name="T40" fmla="*/ 0 w 947"/>
                    <a:gd name="T41" fmla="*/ 0 h 641"/>
                    <a:gd name="T42" fmla="*/ 0 w 947"/>
                    <a:gd name="T43" fmla="*/ 0 h 641"/>
                    <a:gd name="T44" fmla="*/ 0 w 947"/>
                    <a:gd name="T45" fmla="*/ 0 h 641"/>
                    <a:gd name="T46" fmla="*/ 0 w 947"/>
                    <a:gd name="T47" fmla="*/ 0 h 641"/>
                    <a:gd name="T48" fmla="*/ 0 w 947"/>
                    <a:gd name="T49" fmla="*/ 0 h 641"/>
                    <a:gd name="T50" fmla="*/ 0 w 947"/>
                    <a:gd name="T51" fmla="*/ 0 h 641"/>
                    <a:gd name="T52" fmla="*/ 0 w 947"/>
                    <a:gd name="T53" fmla="*/ 0 h 641"/>
                    <a:gd name="T54" fmla="*/ 0 w 947"/>
                    <a:gd name="T55" fmla="*/ 0 h 641"/>
                    <a:gd name="T56" fmla="*/ 0 w 947"/>
                    <a:gd name="T57" fmla="*/ 0 h 641"/>
                    <a:gd name="T58" fmla="*/ 0 w 947"/>
                    <a:gd name="T59" fmla="*/ 0 h 641"/>
                    <a:gd name="T60" fmla="*/ 0 w 947"/>
                    <a:gd name="T61" fmla="*/ 0 h 641"/>
                    <a:gd name="T62" fmla="*/ 0 w 947"/>
                    <a:gd name="T63" fmla="*/ 0 h 641"/>
                    <a:gd name="T64" fmla="*/ 0 w 947"/>
                    <a:gd name="T65" fmla="*/ 0 h 641"/>
                    <a:gd name="T66" fmla="*/ 0 w 947"/>
                    <a:gd name="T67" fmla="*/ 0 h 641"/>
                    <a:gd name="T68" fmla="*/ 0 w 947"/>
                    <a:gd name="T69" fmla="*/ 0 h 641"/>
                    <a:gd name="T70" fmla="*/ 0 w 947"/>
                    <a:gd name="T71" fmla="*/ 0 h 641"/>
                    <a:gd name="T72" fmla="*/ 0 w 947"/>
                    <a:gd name="T73" fmla="*/ 0 h 641"/>
                    <a:gd name="T74" fmla="*/ 0 w 947"/>
                    <a:gd name="T75" fmla="*/ 0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7"/>
                    <a:gd name="T115" fmla="*/ 0 h 641"/>
                    <a:gd name="T116" fmla="*/ 947 w 947"/>
                    <a:gd name="T117" fmla="*/ 641 h 6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7" h="641">
                      <a:moveTo>
                        <a:pt x="947" y="526"/>
                      </a:moveTo>
                      <a:lnTo>
                        <a:pt x="947" y="526"/>
                      </a:lnTo>
                      <a:lnTo>
                        <a:pt x="901" y="526"/>
                      </a:lnTo>
                      <a:lnTo>
                        <a:pt x="856" y="524"/>
                      </a:lnTo>
                      <a:lnTo>
                        <a:pt x="812" y="522"/>
                      </a:lnTo>
                      <a:lnTo>
                        <a:pt x="768" y="517"/>
                      </a:lnTo>
                      <a:lnTo>
                        <a:pt x="727" y="513"/>
                      </a:lnTo>
                      <a:lnTo>
                        <a:pt x="686" y="507"/>
                      </a:lnTo>
                      <a:lnTo>
                        <a:pt x="647" y="501"/>
                      </a:lnTo>
                      <a:lnTo>
                        <a:pt x="608" y="493"/>
                      </a:lnTo>
                      <a:lnTo>
                        <a:pt x="572" y="484"/>
                      </a:lnTo>
                      <a:lnTo>
                        <a:pt x="536" y="475"/>
                      </a:lnTo>
                      <a:lnTo>
                        <a:pt x="502" y="464"/>
                      </a:lnTo>
                      <a:lnTo>
                        <a:pt x="469" y="451"/>
                      </a:lnTo>
                      <a:lnTo>
                        <a:pt x="437" y="439"/>
                      </a:lnTo>
                      <a:lnTo>
                        <a:pt x="407" y="425"/>
                      </a:lnTo>
                      <a:lnTo>
                        <a:pt x="378" y="411"/>
                      </a:lnTo>
                      <a:lnTo>
                        <a:pt x="351" y="395"/>
                      </a:lnTo>
                      <a:lnTo>
                        <a:pt x="324" y="378"/>
                      </a:lnTo>
                      <a:lnTo>
                        <a:pt x="300" y="361"/>
                      </a:lnTo>
                      <a:lnTo>
                        <a:pt x="279" y="343"/>
                      </a:lnTo>
                      <a:lnTo>
                        <a:pt x="257" y="322"/>
                      </a:lnTo>
                      <a:lnTo>
                        <a:pt x="237" y="302"/>
                      </a:lnTo>
                      <a:lnTo>
                        <a:pt x="220" y="281"/>
                      </a:lnTo>
                      <a:lnTo>
                        <a:pt x="203" y="258"/>
                      </a:lnTo>
                      <a:lnTo>
                        <a:pt x="188" y="234"/>
                      </a:lnTo>
                      <a:lnTo>
                        <a:pt x="181" y="223"/>
                      </a:lnTo>
                      <a:lnTo>
                        <a:pt x="176" y="210"/>
                      </a:lnTo>
                      <a:lnTo>
                        <a:pt x="169" y="197"/>
                      </a:lnTo>
                      <a:lnTo>
                        <a:pt x="163" y="184"/>
                      </a:lnTo>
                      <a:lnTo>
                        <a:pt x="159" y="170"/>
                      </a:lnTo>
                      <a:lnTo>
                        <a:pt x="154" y="157"/>
                      </a:lnTo>
                      <a:lnTo>
                        <a:pt x="149" y="142"/>
                      </a:lnTo>
                      <a:lnTo>
                        <a:pt x="146" y="129"/>
                      </a:lnTo>
                      <a:lnTo>
                        <a:pt x="139" y="99"/>
                      </a:lnTo>
                      <a:lnTo>
                        <a:pt x="135" y="67"/>
                      </a:lnTo>
                      <a:lnTo>
                        <a:pt x="131" y="35"/>
                      </a:lnTo>
                      <a:lnTo>
                        <a:pt x="130" y="0"/>
                      </a:lnTo>
                      <a:lnTo>
                        <a:pt x="0" y="0"/>
                      </a:lnTo>
                      <a:lnTo>
                        <a:pt x="2" y="41"/>
                      </a:lnTo>
                      <a:lnTo>
                        <a:pt x="5" y="79"/>
                      </a:lnTo>
                      <a:lnTo>
                        <a:pt x="11" y="117"/>
                      </a:lnTo>
                      <a:lnTo>
                        <a:pt x="18" y="153"/>
                      </a:lnTo>
                      <a:lnTo>
                        <a:pt x="24" y="171"/>
                      </a:lnTo>
                      <a:lnTo>
                        <a:pt x="29" y="189"/>
                      </a:lnTo>
                      <a:lnTo>
                        <a:pt x="35" y="206"/>
                      </a:lnTo>
                      <a:lnTo>
                        <a:pt x="42" y="223"/>
                      </a:lnTo>
                      <a:lnTo>
                        <a:pt x="49" y="239"/>
                      </a:lnTo>
                      <a:lnTo>
                        <a:pt x="57" y="255"/>
                      </a:lnTo>
                      <a:lnTo>
                        <a:pt x="65" y="272"/>
                      </a:lnTo>
                      <a:lnTo>
                        <a:pt x="74" y="288"/>
                      </a:lnTo>
                      <a:lnTo>
                        <a:pt x="92" y="317"/>
                      </a:lnTo>
                      <a:lnTo>
                        <a:pt x="113" y="347"/>
                      </a:lnTo>
                      <a:lnTo>
                        <a:pt x="136" y="374"/>
                      </a:lnTo>
                      <a:lnTo>
                        <a:pt x="161" y="400"/>
                      </a:lnTo>
                      <a:lnTo>
                        <a:pt x="187" y="425"/>
                      </a:lnTo>
                      <a:lnTo>
                        <a:pt x="216" y="448"/>
                      </a:lnTo>
                      <a:lnTo>
                        <a:pt x="245" y="470"/>
                      </a:lnTo>
                      <a:lnTo>
                        <a:pt x="276" y="490"/>
                      </a:lnTo>
                      <a:lnTo>
                        <a:pt x="310" y="509"/>
                      </a:lnTo>
                      <a:lnTo>
                        <a:pt x="344" y="527"/>
                      </a:lnTo>
                      <a:lnTo>
                        <a:pt x="380" y="543"/>
                      </a:lnTo>
                      <a:lnTo>
                        <a:pt x="417" y="558"/>
                      </a:lnTo>
                      <a:lnTo>
                        <a:pt x="456" y="571"/>
                      </a:lnTo>
                      <a:lnTo>
                        <a:pt x="495" y="585"/>
                      </a:lnTo>
                      <a:lnTo>
                        <a:pt x="536" y="596"/>
                      </a:lnTo>
                      <a:lnTo>
                        <a:pt x="577" y="605"/>
                      </a:lnTo>
                      <a:lnTo>
                        <a:pt x="621" y="614"/>
                      </a:lnTo>
                      <a:lnTo>
                        <a:pt x="664" y="621"/>
                      </a:lnTo>
                      <a:lnTo>
                        <a:pt x="709" y="627"/>
                      </a:lnTo>
                      <a:lnTo>
                        <a:pt x="755" y="632"/>
                      </a:lnTo>
                      <a:lnTo>
                        <a:pt x="801" y="636"/>
                      </a:lnTo>
                      <a:lnTo>
                        <a:pt x="850" y="639"/>
                      </a:lnTo>
                      <a:lnTo>
                        <a:pt x="898" y="640"/>
                      </a:lnTo>
                      <a:lnTo>
                        <a:pt x="947" y="641"/>
                      </a:lnTo>
                      <a:lnTo>
                        <a:pt x="947" y="526"/>
                      </a:lnTo>
                      <a:close/>
                    </a:path>
                  </a:pathLst>
                </a:custGeom>
                <a:solidFill>
                  <a:srgbClr val="1F1A17"/>
                </a:solidFill>
                <a:ln w="9525">
                  <a:noFill/>
                  <a:round/>
                  <a:headEnd/>
                  <a:tailEnd/>
                </a:ln>
              </p:spPr>
              <p:txBody>
                <a:bodyPr/>
                <a:lstStyle/>
                <a:p>
                  <a:endParaRPr lang="pt-BR"/>
                </a:p>
              </p:txBody>
            </p:sp>
            <p:sp>
              <p:nvSpPr>
                <p:cNvPr id="64221" name="Freeform 1252"/>
                <p:cNvSpPr>
                  <a:spLocks/>
                </p:cNvSpPr>
                <p:nvPr/>
              </p:nvSpPr>
              <p:spPr bwMode="auto">
                <a:xfrm>
                  <a:off x="2692" y="1499"/>
                  <a:ext cx="165" cy="124"/>
                </a:xfrm>
                <a:custGeom>
                  <a:avLst/>
                  <a:gdLst>
                    <a:gd name="T0" fmla="*/ 0 w 825"/>
                    <a:gd name="T1" fmla="*/ 0 h 623"/>
                    <a:gd name="T2" fmla="*/ 0 w 825"/>
                    <a:gd name="T3" fmla="*/ 0 h 623"/>
                    <a:gd name="T4" fmla="*/ 0 w 825"/>
                    <a:gd name="T5" fmla="*/ 0 h 623"/>
                    <a:gd name="T6" fmla="*/ 0 w 825"/>
                    <a:gd name="T7" fmla="*/ 0 h 623"/>
                    <a:gd name="T8" fmla="*/ 0 w 825"/>
                    <a:gd name="T9" fmla="*/ 0 h 623"/>
                    <a:gd name="T10" fmla="*/ 0 w 825"/>
                    <a:gd name="T11" fmla="*/ 0 h 623"/>
                    <a:gd name="T12" fmla="*/ 0 w 825"/>
                    <a:gd name="T13" fmla="*/ 0 h 623"/>
                    <a:gd name="T14" fmla="*/ 0 w 825"/>
                    <a:gd name="T15" fmla="*/ 0 h 623"/>
                    <a:gd name="T16" fmla="*/ 0 w 825"/>
                    <a:gd name="T17" fmla="*/ 0 h 623"/>
                    <a:gd name="T18" fmla="*/ 0 w 825"/>
                    <a:gd name="T19" fmla="*/ 0 h 623"/>
                    <a:gd name="T20" fmla="*/ 0 w 825"/>
                    <a:gd name="T21" fmla="*/ 0 h 623"/>
                    <a:gd name="T22" fmla="*/ 0 w 825"/>
                    <a:gd name="T23" fmla="*/ 0 h 623"/>
                    <a:gd name="T24" fmla="*/ 0 w 825"/>
                    <a:gd name="T25" fmla="*/ 0 h 623"/>
                    <a:gd name="T26" fmla="*/ 0 w 825"/>
                    <a:gd name="T27" fmla="*/ 0 h 623"/>
                    <a:gd name="T28" fmla="*/ 0 w 825"/>
                    <a:gd name="T29" fmla="*/ 0 h 623"/>
                    <a:gd name="T30" fmla="*/ 0 w 825"/>
                    <a:gd name="T31" fmla="*/ 0 h 623"/>
                    <a:gd name="T32" fmla="*/ 0 w 825"/>
                    <a:gd name="T33" fmla="*/ 0 h 623"/>
                    <a:gd name="T34" fmla="*/ 0 w 825"/>
                    <a:gd name="T35" fmla="*/ 0 h 623"/>
                    <a:gd name="T36" fmla="*/ 0 w 825"/>
                    <a:gd name="T37" fmla="*/ 0 h 623"/>
                    <a:gd name="T38" fmla="*/ 0 w 825"/>
                    <a:gd name="T39" fmla="*/ 0 h 623"/>
                    <a:gd name="T40" fmla="*/ 0 w 825"/>
                    <a:gd name="T41" fmla="*/ 0 h 623"/>
                    <a:gd name="T42" fmla="*/ 0 w 825"/>
                    <a:gd name="T43" fmla="*/ 0 h 623"/>
                    <a:gd name="T44" fmla="*/ 0 w 825"/>
                    <a:gd name="T45" fmla="*/ 0 h 623"/>
                    <a:gd name="T46" fmla="*/ 0 w 825"/>
                    <a:gd name="T47" fmla="*/ 0 h 623"/>
                    <a:gd name="T48" fmla="*/ 0 w 825"/>
                    <a:gd name="T49" fmla="*/ 0 h 623"/>
                    <a:gd name="T50" fmla="*/ 0 w 825"/>
                    <a:gd name="T51" fmla="*/ 0 h 623"/>
                    <a:gd name="T52" fmla="*/ 0 w 825"/>
                    <a:gd name="T53" fmla="*/ 0 h 623"/>
                    <a:gd name="T54" fmla="*/ 0 w 825"/>
                    <a:gd name="T55" fmla="*/ 0 h 623"/>
                    <a:gd name="T56" fmla="*/ 0 w 825"/>
                    <a:gd name="T57" fmla="*/ 0 h 623"/>
                    <a:gd name="T58" fmla="*/ 0 w 825"/>
                    <a:gd name="T59" fmla="*/ 0 h 623"/>
                    <a:gd name="T60" fmla="*/ 0 w 825"/>
                    <a:gd name="T61" fmla="*/ 0 h 623"/>
                    <a:gd name="T62" fmla="*/ 0 w 825"/>
                    <a:gd name="T63" fmla="*/ 0 h 623"/>
                    <a:gd name="T64" fmla="*/ 0 w 825"/>
                    <a:gd name="T65" fmla="*/ 0 h 623"/>
                    <a:gd name="T66" fmla="*/ 0 w 825"/>
                    <a:gd name="T67" fmla="*/ 0 h 6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5"/>
                    <a:gd name="T103" fmla="*/ 0 h 623"/>
                    <a:gd name="T104" fmla="*/ 825 w 825"/>
                    <a:gd name="T105" fmla="*/ 623 h 6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5" h="623">
                      <a:moveTo>
                        <a:pt x="694" y="0"/>
                      </a:moveTo>
                      <a:lnTo>
                        <a:pt x="694" y="0"/>
                      </a:lnTo>
                      <a:lnTo>
                        <a:pt x="693" y="20"/>
                      </a:lnTo>
                      <a:lnTo>
                        <a:pt x="692" y="40"/>
                      </a:lnTo>
                      <a:lnTo>
                        <a:pt x="688" y="60"/>
                      </a:lnTo>
                      <a:lnTo>
                        <a:pt x="684" y="81"/>
                      </a:lnTo>
                      <a:lnTo>
                        <a:pt x="678" y="102"/>
                      </a:lnTo>
                      <a:lnTo>
                        <a:pt x="671" y="123"/>
                      </a:lnTo>
                      <a:lnTo>
                        <a:pt x="662" y="145"/>
                      </a:lnTo>
                      <a:lnTo>
                        <a:pt x="653" y="166"/>
                      </a:lnTo>
                      <a:lnTo>
                        <a:pt x="642" y="187"/>
                      </a:lnTo>
                      <a:lnTo>
                        <a:pt x="629" y="209"/>
                      </a:lnTo>
                      <a:lnTo>
                        <a:pt x="615" y="230"/>
                      </a:lnTo>
                      <a:lnTo>
                        <a:pt x="600" y="251"/>
                      </a:lnTo>
                      <a:lnTo>
                        <a:pt x="583" y="272"/>
                      </a:lnTo>
                      <a:lnTo>
                        <a:pt x="566" y="292"/>
                      </a:lnTo>
                      <a:lnTo>
                        <a:pt x="547" y="312"/>
                      </a:lnTo>
                      <a:lnTo>
                        <a:pt x="526" y="331"/>
                      </a:lnTo>
                      <a:lnTo>
                        <a:pt x="504" y="350"/>
                      </a:lnTo>
                      <a:lnTo>
                        <a:pt x="480" y="368"/>
                      </a:lnTo>
                      <a:lnTo>
                        <a:pt x="456" y="386"/>
                      </a:lnTo>
                      <a:lnTo>
                        <a:pt x="430" y="401"/>
                      </a:lnTo>
                      <a:lnTo>
                        <a:pt x="402" y="417"/>
                      </a:lnTo>
                      <a:lnTo>
                        <a:pt x="373" y="431"/>
                      </a:lnTo>
                      <a:lnTo>
                        <a:pt x="343" y="445"/>
                      </a:lnTo>
                      <a:lnTo>
                        <a:pt x="311" y="457"/>
                      </a:lnTo>
                      <a:lnTo>
                        <a:pt x="278" y="469"/>
                      </a:lnTo>
                      <a:lnTo>
                        <a:pt x="242" y="478"/>
                      </a:lnTo>
                      <a:lnTo>
                        <a:pt x="206" y="487"/>
                      </a:lnTo>
                      <a:lnTo>
                        <a:pt x="168" y="494"/>
                      </a:lnTo>
                      <a:lnTo>
                        <a:pt x="128" y="500"/>
                      </a:lnTo>
                      <a:lnTo>
                        <a:pt x="88" y="505"/>
                      </a:lnTo>
                      <a:lnTo>
                        <a:pt x="44" y="508"/>
                      </a:lnTo>
                      <a:lnTo>
                        <a:pt x="0" y="508"/>
                      </a:lnTo>
                      <a:lnTo>
                        <a:pt x="0" y="623"/>
                      </a:lnTo>
                      <a:lnTo>
                        <a:pt x="50" y="622"/>
                      </a:lnTo>
                      <a:lnTo>
                        <a:pt x="99" y="619"/>
                      </a:lnTo>
                      <a:lnTo>
                        <a:pt x="146" y="614"/>
                      </a:lnTo>
                      <a:lnTo>
                        <a:pt x="192" y="608"/>
                      </a:lnTo>
                      <a:lnTo>
                        <a:pt x="237" y="599"/>
                      </a:lnTo>
                      <a:lnTo>
                        <a:pt x="279" y="589"/>
                      </a:lnTo>
                      <a:lnTo>
                        <a:pt x="320" y="578"/>
                      </a:lnTo>
                      <a:lnTo>
                        <a:pt x="359" y="564"/>
                      </a:lnTo>
                      <a:lnTo>
                        <a:pt x="398" y="549"/>
                      </a:lnTo>
                      <a:lnTo>
                        <a:pt x="433" y="534"/>
                      </a:lnTo>
                      <a:lnTo>
                        <a:pt x="469" y="516"/>
                      </a:lnTo>
                      <a:lnTo>
                        <a:pt x="502" y="497"/>
                      </a:lnTo>
                      <a:lnTo>
                        <a:pt x="533" y="478"/>
                      </a:lnTo>
                      <a:lnTo>
                        <a:pt x="563" y="457"/>
                      </a:lnTo>
                      <a:lnTo>
                        <a:pt x="591" y="435"/>
                      </a:lnTo>
                      <a:lnTo>
                        <a:pt x="618" y="413"/>
                      </a:lnTo>
                      <a:lnTo>
                        <a:pt x="643" y="390"/>
                      </a:lnTo>
                      <a:lnTo>
                        <a:pt x="666" y="365"/>
                      </a:lnTo>
                      <a:lnTo>
                        <a:pt x="688" y="341"/>
                      </a:lnTo>
                      <a:lnTo>
                        <a:pt x="708" y="315"/>
                      </a:lnTo>
                      <a:lnTo>
                        <a:pt x="726" y="290"/>
                      </a:lnTo>
                      <a:lnTo>
                        <a:pt x="743" y="265"/>
                      </a:lnTo>
                      <a:lnTo>
                        <a:pt x="758" y="238"/>
                      </a:lnTo>
                      <a:lnTo>
                        <a:pt x="772" y="212"/>
                      </a:lnTo>
                      <a:lnTo>
                        <a:pt x="785" y="185"/>
                      </a:lnTo>
                      <a:lnTo>
                        <a:pt x="795" y="159"/>
                      </a:lnTo>
                      <a:lnTo>
                        <a:pt x="804" y="132"/>
                      </a:lnTo>
                      <a:lnTo>
                        <a:pt x="811" y="105"/>
                      </a:lnTo>
                      <a:lnTo>
                        <a:pt x="817" y="79"/>
                      </a:lnTo>
                      <a:lnTo>
                        <a:pt x="821" y="52"/>
                      </a:lnTo>
                      <a:lnTo>
                        <a:pt x="823" y="27"/>
                      </a:lnTo>
                      <a:lnTo>
                        <a:pt x="825" y="0"/>
                      </a:lnTo>
                      <a:lnTo>
                        <a:pt x="694" y="0"/>
                      </a:lnTo>
                      <a:close/>
                    </a:path>
                  </a:pathLst>
                </a:custGeom>
                <a:solidFill>
                  <a:srgbClr val="1F1A17"/>
                </a:solidFill>
                <a:ln w="9525">
                  <a:noFill/>
                  <a:round/>
                  <a:headEnd/>
                  <a:tailEnd/>
                </a:ln>
              </p:spPr>
              <p:txBody>
                <a:bodyPr/>
                <a:lstStyle/>
                <a:p>
                  <a:endParaRPr lang="pt-BR"/>
                </a:p>
              </p:txBody>
            </p:sp>
            <p:sp>
              <p:nvSpPr>
                <p:cNvPr id="64222" name="Freeform 1253"/>
                <p:cNvSpPr>
                  <a:spLocks/>
                </p:cNvSpPr>
                <p:nvPr/>
              </p:nvSpPr>
              <p:spPr bwMode="auto">
                <a:xfrm>
                  <a:off x="2757" y="1367"/>
                  <a:ext cx="100" cy="132"/>
                </a:xfrm>
                <a:custGeom>
                  <a:avLst/>
                  <a:gdLst>
                    <a:gd name="T0" fmla="*/ 0 w 499"/>
                    <a:gd name="T1" fmla="*/ 0 h 656"/>
                    <a:gd name="T2" fmla="*/ 0 w 499"/>
                    <a:gd name="T3" fmla="*/ 0 h 656"/>
                    <a:gd name="T4" fmla="*/ 0 w 499"/>
                    <a:gd name="T5" fmla="*/ 0 h 656"/>
                    <a:gd name="T6" fmla="*/ 0 w 499"/>
                    <a:gd name="T7" fmla="*/ 0 h 656"/>
                    <a:gd name="T8" fmla="*/ 0 w 499"/>
                    <a:gd name="T9" fmla="*/ 0 h 656"/>
                    <a:gd name="T10" fmla="*/ 0 w 499"/>
                    <a:gd name="T11" fmla="*/ 0 h 656"/>
                    <a:gd name="T12" fmla="*/ 0 w 499"/>
                    <a:gd name="T13" fmla="*/ 0 h 656"/>
                    <a:gd name="T14" fmla="*/ 0 w 499"/>
                    <a:gd name="T15" fmla="*/ 0 h 656"/>
                    <a:gd name="T16" fmla="*/ 0 w 499"/>
                    <a:gd name="T17" fmla="*/ 0 h 656"/>
                    <a:gd name="T18" fmla="*/ 0 w 499"/>
                    <a:gd name="T19" fmla="*/ 0 h 656"/>
                    <a:gd name="T20" fmla="*/ 0 w 499"/>
                    <a:gd name="T21" fmla="*/ 0 h 656"/>
                    <a:gd name="T22" fmla="*/ 0 w 499"/>
                    <a:gd name="T23" fmla="*/ 0 h 656"/>
                    <a:gd name="T24" fmla="*/ 0 w 499"/>
                    <a:gd name="T25" fmla="*/ 0 h 656"/>
                    <a:gd name="T26" fmla="*/ 0 w 499"/>
                    <a:gd name="T27" fmla="*/ 0 h 656"/>
                    <a:gd name="T28" fmla="*/ 0 w 499"/>
                    <a:gd name="T29" fmla="*/ 0 h 656"/>
                    <a:gd name="T30" fmla="*/ 0 w 499"/>
                    <a:gd name="T31" fmla="*/ 0 h 656"/>
                    <a:gd name="T32" fmla="*/ 0 w 499"/>
                    <a:gd name="T33" fmla="*/ 0 h 656"/>
                    <a:gd name="T34" fmla="*/ 0 w 499"/>
                    <a:gd name="T35" fmla="*/ 0 h 656"/>
                    <a:gd name="T36" fmla="*/ 0 w 499"/>
                    <a:gd name="T37" fmla="*/ 0 h 656"/>
                    <a:gd name="T38" fmla="*/ 0 w 499"/>
                    <a:gd name="T39" fmla="*/ 0 h 656"/>
                    <a:gd name="T40" fmla="*/ 0 w 499"/>
                    <a:gd name="T41" fmla="*/ 0 h 656"/>
                    <a:gd name="T42" fmla="*/ 0 w 499"/>
                    <a:gd name="T43" fmla="*/ 0 h 656"/>
                    <a:gd name="T44" fmla="*/ 0 w 499"/>
                    <a:gd name="T45" fmla="*/ 0 h 656"/>
                    <a:gd name="T46" fmla="*/ 0 w 499"/>
                    <a:gd name="T47" fmla="*/ 0 h 656"/>
                    <a:gd name="T48" fmla="*/ 0 w 499"/>
                    <a:gd name="T49" fmla="*/ 0 h 656"/>
                    <a:gd name="T50" fmla="*/ 0 w 499"/>
                    <a:gd name="T51" fmla="*/ 0 h 656"/>
                    <a:gd name="T52" fmla="*/ 0 w 499"/>
                    <a:gd name="T53" fmla="*/ 0 h 656"/>
                    <a:gd name="T54" fmla="*/ 0 w 499"/>
                    <a:gd name="T55" fmla="*/ 0 h 656"/>
                    <a:gd name="T56" fmla="*/ 0 w 499"/>
                    <a:gd name="T57" fmla="*/ 0 h 656"/>
                    <a:gd name="T58" fmla="*/ 0 w 499"/>
                    <a:gd name="T59" fmla="*/ 0 h 656"/>
                    <a:gd name="T60" fmla="*/ 0 w 499"/>
                    <a:gd name="T61" fmla="*/ 0 h 656"/>
                    <a:gd name="T62" fmla="*/ 0 w 499"/>
                    <a:gd name="T63" fmla="*/ 0 h 656"/>
                    <a:gd name="T64" fmla="*/ 0 w 499"/>
                    <a:gd name="T65" fmla="*/ 0 h 656"/>
                    <a:gd name="T66" fmla="*/ 0 w 499"/>
                    <a:gd name="T67" fmla="*/ 0 h 656"/>
                    <a:gd name="T68" fmla="*/ 0 w 499"/>
                    <a:gd name="T69" fmla="*/ 0 h 656"/>
                    <a:gd name="T70" fmla="*/ 0 w 499"/>
                    <a:gd name="T71" fmla="*/ 0 h 656"/>
                    <a:gd name="T72" fmla="*/ 0 w 499"/>
                    <a:gd name="T73" fmla="*/ 0 h 656"/>
                    <a:gd name="T74" fmla="*/ 0 w 499"/>
                    <a:gd name="T75" fmla="*/ 0 h 656"/>
                    <a:gd name="T76" fmla="*/ 0 w 499"/>
                    <a:gd name="T77" fmla="*/ 0 h 656"/>
                    <a:gd name="T78" fmla="*/ 0 w 499"/>
                    <a:gd name="T79" fmla="*/ 0 h 656"/>
                    <a:gd name="T80" fmla="*/ 0 w 499"/>
                    <a:gd name="T81" fmla="*/ 0 h 656"/>
                    <a:gd name="T82" fmla="*/ 0 w 499"/>
                    <a:gd name="T83" fmla="*/ 0 h 656"/>
                    <a:gd name="T84" fmla="*/ 0 w 499"/>
                    <a:gd name="T85" fmla="*/ 0 h 656"/>
                    <a:gd name="T86" fmla="*/ 0 w 499"/>
                    <a:gd name="T87" fmla="*/ 0 h 656"/>
                    <a:gd name="T88" fmla="*/ 0 w 499"/>
                    <a:gd name="T89" fmla="*/ 0 h 6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9"/>
                    <a:gd name="T136" fmla="*/ 0 h 656"/>
                    <a:gd name="T137" fmla="*/ 499 w 499"/>
                    <a:gd name="T138" fmla="*/ 656 h 6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9" h="656">
                      <a:moveTo>
                        <a:pt x="0" y="45"/>
                      </a:moveTo>
                      <a:lnTo>
                        <a:pt x="15" y="75"/>
                      </a:lnTo>
                      <a:lnTo>
                        <a:pt x="30" y="90"/>
                      </a:lnTo>
                      <a:lnTo>
                        <a:pt x="71" y="136"/>
                      </a:lnTo>
                      <a:lnTo>
                        <a:pt x="97" y="168"/>
                      </a:lnTo>
                      <a:lnTo>
                        <a:pt x="128" y="204"/>
                      </a:lnTo>
                      <a:lnTo>
                        <a:pt x="161" y="246"/>
                      </a:lnTo>
                      <a:lnTo>
                        <a:pt x="194" y="290"/>
                      </a:lnTo>
                      <a:lnTo>
                        <a:pt x="227" y="336"/>
                      </a:lnTo>
                      <a:lnTo>
                        <a:pt x="260" y="385"/>
                      </a:lnTo>
                      <a:lnTo>
                        <a:pt x="274" y="410"/>
                      </a:lnTo>
                      <a:lnTo>
                        <a:pt x="289" y="435"/>
                      </a:lnTo>
                      <a:lnTo>
                        <a:pt x="303" y="459"/>
                      </a:lnTo>
                      <a:lnTo>
                        <a:pt x="316" y="484"/>
                      </a:lnTo>
                      <a:lnTo>
                        <a:pt x="327" y="508"/>
                      </a:lnTo>
                      <a:lnTo>
                        <a:pt x="338" y="531"/>
                      </a:lnTo>
                      <a:lnTo>
                        <a:pt x="346" y="555"/>
                      </a:lnTo>
                      <a:lnTo>
                        <a:pt x="354" y="577"/>
                      </a:lnTo>
                      <a:lnTo>
                        <a:pt x="360" y="599"/>
                      </a:lnTo>
                      <a:lnTo>
                        <a:pt x="365" y="620"/>
                      </a:lnTo>
                      <a:lnTo>
                        <a:pt x="367" y="639"/>
                      </a:lnTo>
                      <a:lnTo>
                        <a:pt x="368" y="656"/>
                      </a:lnTo>
                      <a:lnTo>
                        <a:pt x="499" y="656"/>
                      </a:lnTo>
                      <a:lnTo>
                        <a:pt x="496" y="630"/>
                      </a:lnTo>
                      <a:lnTo>
                        <a:pt x="493" y="603"/>
                      </a:lnTo>
                      <a:lnTo>
                        <a:pt x="487" y="575"/>
                      </a:lnTo>
                      <a:lnTo>
                        <a:pt x="480" y="548"/>
                      </a:lnTo>
                      <a:lnTo>
                        <a:pt x="471" y="519"/>
                      </a:lnTo>
                      <a:lnTo>
                        <a:pt x="460" y="492"/>
                      </a:lnTo>
                      <a:lnTo>
                        <a:pt x="448" y="464"/>
                      </a:lnTo>
                      <a:lnTo>
                        <a:pt x="435" y="437"/>
                      </a:lnTo>
                      <a:lnTo>
                        <a:pt x="421" y="410"/>
                      </a:lnTo>
                      <a:lnTo>
                        <a:pt x="406" y="382"/>
                      </a:lnTo>
                      <a:lnTo>
                        <a:pt x="390" y="355"/>
                      </a:lnTo>
                      <a:lnTo>
                        <a:pt x="373" y="328"/>
                      </a:lnTo>
                      <a:lnTo>
                        <a:pt x="338" y="276"/>
                      </a:lnTo>
                      <a:lnTo>
                        <a:pt x="303" y="227"/>
                      </a:lnTo>
                      <a:lnTo>
                        <a:pt x="268" y="180"/>
                      </a:lnTo>
                      <a:lnTo>
                        <a:pt x="233" y="137"/>
                      </a:lnTo>
                      <a:lnTo>
                        <a:pt x="201" y="99"/>
                      </a:lnTo>
                      <a:lnTo>
                        <a:pt x="173" y="65"/>
                      </a:lnTo>
                      <a:lnTo>
                        <a:pt x="130" y="18"/>
                      </a:lnTo>
                      <a:lnTo>
                        <a:pt x="113" y="0"/>
                      </a:lnTo>
                      <a:lnTo>
                        <a:pt x="128" y="29"/>
                      </a:lnTo>
                      <a:lnTo>
                        <a:pt x="0" y="45"/>
                      </a:lnTo>
                      <a:close/>
                    </a:path>
                  </a:pathLst>
                </a:custGeom>
                <a:solidFill>
                  <a:srgbClr val="1F1A17"/>
                </a:solidFill>
                <a:ln w="9525">
                  <a:noFill/>
                  <a:round/>
                  <a:headEnd/>
                  <a:tailEnd/>
                </a:ln>
              </p:spPr>
              <p:txBody>
                <a:bodyPr/>
                <a:lstStyle/>
                <a:p>
                  <a:endParaRPr lang="pt-BR"/>
                </a:p>
              </p:txBody>
            </p:sp>
            <p:sp>
              <p:nvSpPr>
                <p:cNvPr id="64223" name="Freeform 1254"/>
                <p:cNvSpPr>
                  <a:spLocks/>
                </p:cNvSpPr>
                <p:nvPr/>
              </p:nvSpPr>
              <p:spPr bwMode="auto">
                <a:xfrm>
                  <a:off x="2724" y="1151"/>
                  <a:ext cx="58" cy="225"/>
                </a:xfrm>
                <a:custGeom>
                  <a:avLst/>
                  <a:gdLst>
                    <a:gd name="T0" fmla="*/ 0 w 293"/>
                    <a:gd name="T1" fmla="*/ 0 h 1128"/>
                    <a:gd name="T2" fmla="*/ 0 w 293"/>
                    <a:gd name="T3" fmla="*/ 0 h 1128"/>
                    <a:gd name="T4" fmla="*/ 0 w 293"/>
                    <a:gd name="T5" fmla="*/ 0 h 1128"/>
                    <a:gd name="T6" fmla="*/ 0 w 293"/>
                    <a:gd name="T7" fmla="*/ 0 h 1128"/>
                    <a:gd name="T8" fmla="*/ 0 w 293"/>
                    <a:gd name="T9" fmla="*/ 0 h 1128"/>
                    <a:gd name="T10" fmla="*/ 0 w 293"/>
                    <a:gd name="T11" fmla="*/ 0 h 1128"/>
                    <a:gd name="T12" fmla="*/ 0 60000 65536"/>
                    <a:gd name="T13" fmla="*/ 0 60000 65536"/>
                    <a:gd name="T14" fmla="*/ 0 60000 65536"/>
                    <a:gd name="T15" fmla="*/ 0 60000 65536"/>
                    <a:gd name="T16" fmla="*/ 0 60000 65536"/>
                    <a:gd name="T17" fmla="*/ 0 60000 65536"/>
                    <a:gd name="T18" fmla="*/ 0 w 293"/>
                    <a:gd name="T19" fmla="*/ 0 h 1128"/>
                    <a:gd name="T20" fmla="*/ 293 w 293"/>
                    <a:gd name="T21" fmla="*/ 1128 h 1128"/>
                  </a:gdLst>
                  <a:ahLst/>
                  <a:cxnLst>
                    <a:cxn ang="T12">
                      <a:pos x="T0" y="T1"/>
                    </a:cxn>
                    <a:cxn ang="T13">
                      <a:pos x="T2" y="T3"/>
                    </a:cxn>
                    <a:cxn ang="T14">
                      <a:pos x="T4" y="T5"/>
                    </a:cxn>
                    <a:cxn ang="T15">
                      <a:pos x="T6" y="T7"/>
                    </a:cxn>
                    <a:cxn ang="T16">
                      <a:pos x="T8" y="T9"/>
                    </a:cxn>
                    <a:cxn ang="T17">
                      <a:pos x="T10" y="T11"/>
                    </a:cxn>
                  </a:cxnLst>
                  <a:rect l="T18" t="T19" r="T20" b="T21"/>
                  <a:pathLst>
                    <a:path w="293" h="1128">
                      <a:moveTo>
                        <a:pt x="8" y="0"/>
                      </a:moveTo>
                      <a:lnTo>
                        <a:pt x="0" y="34"/>
                      </a:lnTo>
                      <a:lnTo>
                        <a:pt x="165" y="1128"/>
                      </a:lnTo>
                      <a:lnTo>
                        <a:pt x="293" y="1112"/>
                      </a:lnTo>
                      <a:lnTo>
                        <a:pt x="129" y="20"/>
                      </a:lnTo>
                      <a:lnTo>
                        <a:pt x="8" y="0"/>
                      </a:lnTo>
                      <a:close/>
                    </a:path>
                  </a:pathLst>
                </a:custGeom>
                <a:solidFill>
                  <a:srgbClr val="1F1A17"/>
                </a:solidFill>
                <a:ln w="9525">
                  <a:noFill/>
                  <a:round/>
                  <a:headEnd/>
                  <a:tailEnd/>
                </a:ln>
              </p:spPr>
              <p:txBody>
                <a:bodyPr/>
                <a:lstStyle/>
                <a:p>
                  <a:endParaRPr lang="pt-BR"/>
                </a:p>
              </p:txBody>
            </p:sp>
            <p:sp>
              <p:nvSpPr>
                <p:cNvPr id="64224" name="Freeform 1255"/>
                <p:cNvSpPr>
                  <a:spLocks/>
                </p:cNvSpPr>
                <p:nvPr/>
              </p:nvSpPr>
              <p:spPr bwMode="auto">
                <a:xfrm>
                  <a:off x="2725" y="1076"/>
                  <a:ext cx="49" cy="86"/>
                </a:xfrm>
                <a:custGeom>
                  <a:avLst/>
                  <a:gdLst>
                    <a:gd name="T0" fmla="*/ 0 w 245"/>
                    <a:gd name="T1" fmla="*/ 0 h 429"/>
                    <a:gd name="T2" fmla="*/ 0 w 245"/>
                    <a:gd name="T3" fmla="*/ 0 h 429"/>
                    <a:gd name="T4" fmla="*/ 0 w 245"/>
                    <a:gd name="T5" fmla="*/ 0 h 429"/>
                    <a:gd name="T6" fmla="*/ 0 w 245"/>
                    <a:gd name="T7" fmla="*/ 0 h 429"/>
                    <a:gd name="T8" fmla="*/ 0 w 245"/>
                    <a:gd name="T9" fmla="*/ 0 h 429"/>
                    <a:gd name="T10" fmla="*/ 0 w 245"/>
                    <a:gd name="T11" fmla="*/ 0 h 429"/>
                    <a:gd name="T12" fmla="*/ 0 w 245"/>
                    <a:gd name="T13" fmla="*/ 0 h 429"/>
                    <a:gd name="T14" fmla="*/ 0 w 245"/>
                    <a:gd name="T15" fmla="*/ 0 h 429"/>
                    <a:gd name="T16" fmla="*/ 0 w 245"/>
                    <a:gd name="T17" fmla="*/ 0 h 429"/>
                    <a:gd name="T18" fmla="*/ 0 w 245"/>
                    <a:gd name="T19" fmla="*/ 0 h 429"/>
                    <a:gd name="T20" fmla="*/ 0 w 245"/>
                    <a:gd name="T21" fmla="*/ 0 h 429"/>
                    <a:gd name="T22" fmla="*/ 0 w 245"/>
                    <a:gd name="T23" fmla="*/ 0 h 429"/>
                    <a:gd name="T24" fmla="*/ 0 w 245"/>
                    <a:gd name="T25" fmla="*/ 0 h 429"/>
                    <a:gd name="T26" fmla="*/ 0 w 245"/>
                    <a:gd name="T27" fmla="*/ 0 h 429"/>
                    <a:gd name="T28" fmla="*/ 0 w 245"/>
                    <a:gd name="T29" fmla="*/ 0 h 429"/>
                    <a:gd name="T30" fmla="*/ 0 w 245"/>
                    <a:gd name="T31" fmla="*/ 0 h 429"/>
                    <a:gd name="T32" fmla="*/ 0 w 245"/>
                    <a:gd name="T33" fmla="*/ 0 h 429"/>
                    <a:gd name="T34" fmla="*/ 0 w 245"/>
                    <a:gd name="T35" fmla="*/ 0 h 429"/>
                    <a:gd name="T36" fmla="*/ 0 w 245"/>
                    <a:gd name="T37" fmla="*/ 0 h 429"/>
                    <a:gd name="T38" fmla="*/ 0 w 245"/>
                    <a:gd name="T39" fmla="*/ 0 h 429"/>
                    <a:gd name="T40" fmla="*/ 0 w 245"/>
                    <a:gd name="T41" fmla="*/ 0 h 429"/>
                    <a:gd name="T42" fmla="*/ 0 w 245"/>
                    <a:gd name="T43" fmla="*/ 0 h 429"/>
                    <a:gd name="T44" fmla="*/ 0 w 245"/>
                    <a:gd name="T45" fmla="*/ 0 h 429"/>
                    <a:gd name="T46" fmla="*/ 0 w 245"/>
                    <a:gd name="T47" fmla="*/ 0 h 429"/>
                    <a:gd name="T48" fmla="*/ 0 w 245"/>
                    <a:gd name="T49" fmla="*/ 0 h 429"/>
                    <a:gd name="T50" fmla="*/ 0 w 245"/>
                    <a:gd name="T51" fmla="*/ 0 h 429"/>
                    <a:gd name="T52" fmla="*/ 0 w 245"/>
                    <a:gd name="T53" fmla="*/ 0 h 429"/>
                    <a:gd name="T54" fmla="*/ 0 w 245"/>
                    <a:gd name="T55" fmla="*/ 0 h 429"/>
                    <a:gd name="T56" fmla="*/ 0 w 245"/>
                    <a:gd name="T57" fmla="*/ 0 h 429"/>
                    <a:gd name="T58" fmla="*/ 0 w 245"/>
                    <a:gd name="T59" fmla="*/ 0 h 429"/>
                    <a:gd name="T60" fmla="*/ 0 w 245"/>
                    <a:gd name="T61" fmla="*/ 0 h 429"/>
                    <a:gd name="T62" fmla="*/ 0 w 245"/>
                    <a:gd name="T63" fmla="*/ 0 h 429"/>
                    <a:gd name="T64" fmla="*/ 0 w 245"/>
                    <a:gd name="T65" fmla="*/ 0 h 429"/>
                    <a:gd name="T66" fmla="*/ 0 w 245"/>
                    <a:gd name="T67" fmla="*/ 0 h 429"/>
                    <a:gd name="T68" fmla="*/ 0 w 245"/>
                    <a:gd name="T69" fmla="*/ 0 h 429"/>
                    <a:gd name="T70" fmla="*/ 0 w 245"/>
                    <a:gd name="T71" fmla="*/ 0 h 429"/>
                    <a:gd name="T72" fmla="*/ 0 w 245"/>
                    <a:gd name="T73" fmla="*/ 0 h 4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29"/>
                    <a:gd name="T113" fmla="*/ 245 w 245"/>
                    <a:gd name="T114" fmla="*/ 429 h 4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29">
                      <a:moveTo>
                        <a:pt x="114" y="0"/>
                      </a:moveTo>
                      <a:lnTo>
                        <a:pt x="114" y="0"/>
                      </a:lnTo>
                      <a:lnTo>
                        <a:pt x="114" y="17"/>
                      </a:lnTo>
                      <a:lnTo>
                        <a:pt x="113" y="34"/>
                      </a:lnTo>
                      <a:lnTo>
                        <a:pt x="112" y="51"/>
                      </a:lnTo>
                      <a:lnTo>
                        <a:pt x="110" y="68"/>
                      </a:lnTo>
                      <a:lnTo>
                        <a:pt x="104" y="102"/>
                      </a:lnTo>
                      <a:lnTo>
                        <a:pt x="97" y="135"/>
                      </a:lnTo>
                      <a:lnTo>
                        <a:pt x="88" y="167"/>
                      </a:lnTo>
                      <a:lnTo>
                        <a:pt x="79" y="199"/>
                      </a:lnTo>
                      <a:lnTo>
                        <a:pt x="68" y="228"/>
                      </a:lnTo>
                      <a:lnTo>
                        <a:pt x="57" y="256"/>
                      </a:lnTo>
                      <a:lnTo>
                        <a:pt x="46" y="282"/>
                      </a:lnTo>
                      <a:lnTo>
                        <a:pt x="36" y="305"/>
                      </a:lnTo>
                      <a:lnTo>
                        <a:pt x="25" y="325"/>
                      </a:lnTo>
                      <a:lnTo>
                        <a:pt x="17" y="342"/>
                      </a:lnTo>
                      <a:lnTo>
                        <a:pt x="4" y="367"/>
                      </a:lnTo>
                      <a:lnTo>
                        <a:pt x="0" y="374"/>
                      </a:lnTo>
                      <a:lnTo>
                        <a:pt x="113" y="429"/>
                      </a:lnTo>
                      <a:lnTo>
                        <a:pt x="120" y="417"/>
                      </a:lnTo>
                      <a:lnTo>
                        <a:pt x="135" y="391"/>
                      </a:lnTo>
                      <a:lnTo>
                        <a:pt x="144" y="372"/>
                      </a:lnTo>
                      <a:lnTo>
                        <a:pt x="156" y="349"/>
                      </a:lnTo>
                      <a:lnTo>
                        <a:pt x="167" y="324"/>
                      </a:lnTo>
                      <a:lnTo>
                        <a:pt x="180" y="295"/>
                      </a:lnTo>
                      <a:lnTo>
                        <a:pt x="191" y="265"/>
                      </a:lnTo>
                      <a:lnTo>
                        <a:pt x="204" y="231"/>
                      </a:lnTo>
                      <a:lnTo>
                        <a:pt x="214" y="197"/>
                      </a:lnTo>
                      <a:lnTo>
                        <a:pt x="224" y="159"/>
                      </a:lnTo>
                      <a:lnTo>
                        <a:pt x="232" y="122"/>
                      </a:lnTo>
                      <a:lnTo>
                        <a:pt x="239" y="82"/>
                      </a:lnTo>
                      <a:lnTo>
                        <a:pt x="241" y="62"/>
                      </a:lnTo>
                      <a:lnTo>
                        <a:pt x="244" y="41"/>
                      </a:lnTo>
                      <a:lnTo>
                        <a:pt x="244" y="21"/>
                      </a:lnTo>
                      <a:lnTo>
                        <a:pt x="245" y="0"/>
                      </a:lnTo>
                      <a:lnTo>
                        <a:pt x="114" y="0"/>
                      </a:lnTo>
                      <a:close/>
                    </a:path>
                  </a:pathLst>
                </a:custGeom>
                <a:solidFill>
                  <a:srgbClr val="1F1A17"/>
                </a:solidFill>
                <a:ln w="9525">
                  <a:noFill/>
                  <a:round/>
                  <a:headEnd/>
                  <a:tailEnd/>
                </a:ln>
              </p:spPr>
              <p:txBody>
                <a:bodyPr/>
                <a:lstStyle/>
                <a:p>
                  <a:endParaRPr lang="pt-BR"/>
                </a:p>
              </p:txBody>
            </p:sp>
            <p:sp>
              <p:nvSpPr>
                <p:cNvPr id="64225" name="Freeform 1256"/>
                <p:cNvSpPr>
                  <a:spLocks/>
                </p:cNvSpPr>
                <p:nvPr/>
              </p:nvSpPr>
              <p:spPr bwMode="auto">
                <a:xfrm>
                  <a:off x="2716" y="1021"/>
                  <a:ext cx="58" cy="55"/>
                </a:xfrm>
                <a:custGeom>
                  <a:avLst/>
                  <a:gdLst>
                    <a:gd name="T0" fmla="*/ 0 w 291"/>
                    <a:gd name="T1" fmla="*/ 0 h 277"/>
                    <a:gd name="T2" fmla="*/ 0 w 291"/>
                    <a:gd name="T3" fmla="*/ 0 h 277"/>
                    <a:gd name="T4" fmla="*/ 0 w 291"/>
                    <a:gd name="T5" fmla="*/ 0 h 277"/>
                    <a:gd name="T6" fmla="*/ 0 w 291"/>
                    <a:gd name="T7" fmla="*/ 0 h 277"/>
                    <a:gd name="T8" fmla="*/ 0 w 291"/>
                    <a:gd name="T9" fmla="*/ 0 h 277"/>
                    <a:gd name="T10" fmla="*/ 0 w 291"/>
                    <a:gd name="T11" fmla="*/ 0 h 277"/>
                    <a:gd name="T12" fmla="*/ 0 w 291"/>
                    <a:gd name="T13" fmla="*/ 0 h 277"/>
                    <a:gd name="T14" fmla="*/ 0 w 291"/>
                    <a:gd name="T15" fmla="*/ 0 h 277"/>
                    <a:gd name="T16" fmla="*/ 0 w 291"/>
                    <a:gd name="T17" fmla="*/ 0 h 277"/>
                    <a:gd name="T18" fmla="*/ 0 w 291"/>
                    <a:gd name="T19" fmla="*/ 0 h 277"/>
                    <a:gd name="T20" fmla="*/ 0 w 291"/>
                    <a:gd name="T21" fmla="*/ 0 h 277"/>
                    <a:gd name="T22" fmla="*/ 0 w 291"/>
                    <a:gd name="T23" fmla="*/ 0 h 277"/>
                    <a:gd name="T24" fmla="*/ 0 w 291"/>
                    <a:gd name="T25" fmla="*/ 0 h 277"/>
                    <a:gd name="T26" fmla="*/ 0 w 291"/>
                    <a:gd name="T27" fmla="*/ 0 h 277"/>
                    <a:gd name="T28" fmla="*/ 0 w 291"/>
                    <a:gd name="T29" fmla="*/ 0 h 277"/>
                    <a:gd name="T30" fmla="*/ 0 w 291"/>
                    <a:gd name="T31" fmla="*/ 0 h 277"/>
                    <a:gd name="T32" fmla="*/ 0 w 291"/>
                    <a:gd name="T33" fmla="*/ 0 h 277"/>
                    <a:gd name="T34" fmla="*/ 0 w 291"/>
                    <a:gd name="T35" fmla="*/ 0 h 277"/>
                    <a:gd name="T36" fmla="*/ 0 w 291"/>
                    <a:gd name="T37" fmla="*/ 0 h 277"/>
                    <a:gd name="T38" fmla="*/ 0 w 291"/>
                    <a:gd name="T39" fmla="*/ 0 h 277"/>
                    <a:gd name="T40" fmla="*/ 0 w 291"/>
                    <a:gd name="T41" fmla="*/ 0 h 277"/>
                    <a:gd name="T42" fmla="*/ 0 w 291"/>
                    <a:gd name="T43" fmla="*/ 0 h 277"/>
                    <a:gd name="T44" fmla="*/ 0 w 291"/>
                    <a:gd name="T45" fmla="*/ 0 h 277"/>
                    <a:gd name="T46" fmla="*/ 0 w 291"/>
                    <a:gd name="T47" fmla="*/ 0 h 277"/>
                    <a:gd name="T48" fmla="*/ 0 w 291"/>
                    <a:gd name="T49" fmla="*/ 0 h 277"/>
                    <a:gd name="T50" fmla="*/ 0 w 291"/>
                    <a:gd name="T51" fmla="*/ 0 h 277"/>
                    <a:gd name="T52" fmla="*/ 0 w 291"/>
                    <a:gd name="T53" fmla="*/ 0 h 277"/>
                    <a:gd name="T54" fmla="*/ 0 w 291"/>
                    <a:gd name="T55" fmla="*/ 0 h 277"/>
                    <a:gd name="T56" fmla="*/ 0 w 291"/>
                    <a:gd name="T57" fmla="*/ 0 h 277"/>
                    <a:gd name="T58" fmla="*/ 0 w 291"/>
                    <a:gd name="T59" fmla="*/ 0 h 277"/>
                    <a:gd name="T60" fmla="*/ 0 w 291"/>
                    <a:gd name="T61" fmla="*/ 0 h 277"/>
                    <a:gd name="T62" fmla="*/ 0 w 291"/>
                    <a:gd name="T63" fmla="*/ 0 h 277"/>
                    <a:gd name="T64" fmla="*/ 0 w 291"/>
                    <a:gd name="T65" fmla="*/ 0 h 277"/>
                    <a:gd name="T66" fmla="*/ 0 w 291"/>
                    <a:gd name="T67" fmla="*/ 0 h 277"/>
                    <a:gd name="T68" fmla="*/ 0 w 291"/>
                    <a:gd name="T69" fmla="*/ 0 h 277"/>
                    <a:gd name="T70" fmla="*/ 0 w 291"/>
                    <a:gd name="T71" fmla="*/ 0 h 277"/>
                    <a:gd name="T72" fmla="*/ 0 w 291"/>
                    <a:gd name="T73" fmla="*/ 0 h 277"/>
                    <a:gd name="T74" fmla="*/ 0 w 291"/>
                    <a:gd name="T75" fmla="*/ 0 h 277"/>
                    <a:gd name="T76" fmla="*/ 0 w 291"/>
                    <a:gd name="T77" fmla="*/ 0 h 277"/>
                    <a:gd name="T78" fmla="*/ 0 w 291"/>
                    <a:gd name="T79" fmla="*/ 0 h 277"/>
                    <a:gd name="T80" fmla="*/ 0 w 291"/>
                    <a:gd name="T81" fmla="*/ 0 h 277"/>
                    <a:gd name="T82" fmla="*/ 0 w 291"/>
                    <a:gd name="T83" fmla="*/ 0 h 277"/>
                    <a:gd name="T84" fmla="*/ 0 w 291"/>
                    <a:gd name="T85" fmla="*/ 0 h 277"/>
                    <a:gd name="T86" fmla="*/ 0 w 291"/>
                    <a:gd name="T87" fmla="*/ 0 h 277"/>
                    <a:gd name="T88" fmla="*/ 0 w 291"/>
                    <a:gd name="T89" fmla="*/ 0 h 277"/>
                    <a:gd name="T90" fmla="*/ 0 w 291"/>
                    <a:gd name="T91" fmla="*/ 0 h 277"/>
                    <a:gd name="T92" fmla="*/ 0 w 291"/>
                    <a:gd name="T93" fmla="*/ 0 h 277"/>
                    <a:gd name="T94" fmla="*/ 0 w 291"/>
                    <a:gd name="T95" fmla="*/ 0 h 277"/>
                    <a:gd name="T96" fmla="*/ 0 w 291"/>
                    <a:gd name="T97" fmla="*/ 0 h 277"/>
                    <a:gd name="T98" fmla="*/ 0 w 291"/>
                    <a:gd name="T99" fmla="*/ 0 h 277"/>
                    <a:gd name="T100" fmla="*/ 0 w 291"/>
                    <a:gd name="T101" fmla="*/ 0 h 277"/>
                    <a:gd name="T102" fmla="*/ 0 w 291"/>
                    <a:gd name="T103" fmla="*/ 0 h 277"/>
                    <a:gd name="T104" fmla="*/ 0 w 291"/>
                    <a:gd name="T105" fmla="*/ 0 h 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
                    <a:gd name="T160" fmla="*/ 0 h 277"/>
                    <a:gd name="T161" fmla="*/ 291 w 291"/>
                    <a:gd name="T162" fmla="*/ 277 h 2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 h="277">
                      <a:moveTo>
                        <a:pt x="0" y="116"/>
                      </a:moveTo>
                      <a:lnTo>
                        <a:pt x="0" y="116"/>
                      </a:lnTo>
                      <a:lnTo>
                        <a:pt x="24" y="116"/>
                      </a:lnTo>
                      <a:lnTo>
                        <a:pt x="47" y="117"/>
                      </a:lnTo>
                      <a:lnTo>
                        <a:pt x="67" y="119"/>
                      </a:lnTo>
                      <a:lnTo>
                        <a:pt x="84" y="121"/>
                      </a:lnTo>
                      <a:lnTo>
                        <a:pt x="98" y="124"/>
                      </a:lnTo>
                      <a:lnTo>
                        <a:pt x="110" y="128"/>
                      </a:lnTo>
                      <a:lnTo>
                        <a:pt x="114" y="129"/>
                      </a:lnTo>
                      <a:lnTo>
                        <a:pt x="117" y="131"/>
                      </a:lnTo>
                      <a:lnTo>
                        <a:pt x="122" y="134"/>
                      </a:lnTo>
                      <a:lnTo>
                        <a:pt x="124" y="136"/>
                      </a:lnTo>
                      <a:lnTo>
                        <a:pt x="127" y="138"/>
                      </a:lnTo>
                      <a:lnTo>
                        <a:pt x="131" y="141"/>
                      </a:lnTo>
                      <a:lnTo>
                        <a:pt x="134" y="146"/>
                      </a:lnTo>
                      <a:lnTo>
                        <a:pt x="136" y="150"/>
                      </a:lnTo>
                      <a:lnTo>
                        <a:pt x="140" y="155"/>
                      </a:lnTo>
                      <a:lnTo>
                        <a:pt x="142" y="160"/>
                      </a:lnTo>
                      <a:lnTo>
                        <a:pt x="146" y="167"/>
                      </a:lnTo>
                      <a:lnTo>
                        <a:pt x="148" y="175"/>
                      </a:lnTo>
                      <a:lnTo>
                        <a:pt x="151" y="183"/>
                      </a:lnTo>
                      <a:lnTo>
                        <a:pt x="154" y="193"/>
                      </a:lnTo>
                      <a:lnTo>
                        <a:pt x="156" y="205"/>
                      </a:lnTo>
                      <a:lnTo>
                        <a:pt x="157" y="216"/>
                      </a:lnTo>
                      <a:lnTo>
                        <a:pt x="160" y="244"/>
                      </a:lnTo>
                      <a:lnTo>
                        <a:pt x="160" y="277"/>
                      </a:lnTo>
                      <a:lnTo>
                        <a:pt x="291" y="277"/>
                      </a:lnTo>
                      <a:lnTo>
                        <a:pt x="290" y="239"/>
                      </a:lnTo>
                      <a:lnTo>
                        <a:pt x="286" y="205"/>
                      </a:lnTo>
                      <a:lnTo>
                        <a:pt x="284" y="187"/>
                      </a:lnTo>
                      <a:lnTo>
                        <a:pt x="281" y="172"/>
                      </a:lnTo>
                      <a:lnTo>
                        <a:pt x="277" y="157"/>
                      </a:lnTo>
                      <a:lnTo>
                        <a:pt x="273" y="143"/>
                      </a:lnTo>
                      <a:lnTo>
                        <a:pt x="268" y="128"/>
                      </a:lnTo>
                      <a:lnTo>
                        <a:pt x="262" y="115"/>
                      </a:lnTo>
                      <a:lnTo>
                        <a:pt x="255" y="103"/>
                      </a:lnTo>
                      <a:lnTo>
                        <a:pt x="247" y="91"/>
                      </a:lnTo>
                      <a:lnTo>
                        <a:pt x="239" y="78"/>
                      </a:lnTo>
                      <a:lnTo>
                        <a:pt x="230" y="68"/>
                      </a:lnTo>
                      <a:lnTo>
                        <a:pt x="220" y="58"/>
                      </a:lnTo>
                      <a:lnTo>
                        <a:pt x="210" y="49"/>
                      </a:lnTo>
                      <a:lnTo>
                        <a:pt x="198" y="41"/>
                      </a:lnTo>
                      <a:lnTo>
                        <a:pt x="186" y="34"/>
                      </a:lnTo>
                      <a:lnTo>
                        <a:pt x="173" y="28"/>
                      </a:lnTo>
                      <a:lnTo>
                        <a:pt x="159" y="22"/>
                      </a:lnTo>
                      <a:lnTo>
                        <a:pt x="134" y="13"/>
                      </a:lnTo>
                      <a:lnTo>
                        <a:pt x="109" y="7"/>
                      </a:lnTo>
                      <a:lnTo>
                        <a:pt x="82" y="4"/>
                      </a:lnTo>
                      <a:lnTo>
                        <a:pt x="55" y="2"/>
                      </a:lnTo>
                      <a:lnTo>
                        <a:pt x="28" y="1"/>
                      </a:lnTo>
                      <a:lnTo>
                        <a:pt x="0" y="0"/>
                      </a:lnTo>
                      <a:lnTo>
                        <a:pt x="0" y="116"/>
                      </a:lnTo>
                      <a:close/>
                    </a:path>
                  </a:pathLst>
                </a:custGeom>
                <a:solidFill>
                  <a:srgbClr val="1F1A17"/>
                </a:solidFill>
                <a:ln w="9525">
                  <a:noFill/>
                  <a:round/>
                  <a:headEnd/>
                  <a:tailEnd/>
                </a:ln>
              </p:spPr>
              <p:txBody>
                <a:bodyPr/>
                <a:lstStyle/>
                <a:p>
                  <a:endParaRPr lang="pt-BR"/>
                </a:p>
              </p:txBody>
            </p:sp>
            <p:sp>
              <p:nvSpPr>
                <p:cNvPr id="64226" name="Freeform 1257"/>
                <p:cNvSpPr>
                  <a:spLocks/>
                </p:cNvSpPr>
                <p:nvPr/>
              </p:nvSpPr>
              <p:spPr bwMode="auto">
                <a:xfrm>
                  <a:off x="2662" y="1021"/>
                  <a:ext cx="54" cy="100"/>
                </a:xfrm>
                <a:custGeom>
                  <a:avLst/>
                  <a:gdLst>
                    <a:gd name="T0" fmla="*/ 0 w 270"/>
                    <a:gd name="T1" fmla="*/ 0 h 501"/>
                    <a:gd name="T2" fmla="*/ 0 w 270"/>
                    <a:gd name="T3" fmla="*/ 0 h 501"/>
                    <a:gd name="T4" fmla="*/ 0 w 270"/>
                    <a:gd name="T5" fmla="*/ 0 h 501"/>
                    <a:gd name="T6" fmla="*/ 0 w 270"/>
                    <a:gd name="T7" fmla="*/ 0 h 501"/>
                    <a:gd name="T8" fmla="*/ 0 w 270"/>
                    <a:gd name="T9" fmla="*/ 0 h 501"/>
                    <a:gd name="T10" fmla="*/ 0 w 270"/>
                    <a:gd name="T11" fmla="*/ 0 h 501"/>
                    <a:gd name="T12" fmla="*/ 0 w 270"/>
                    <a:gd name="T13" fmla="*/ 0 h 501"/>
                    <a:gd name="T14" fmla="*/ 0 w 270"/>
                    <a:gd name="T15" fmla="*/ 0 h 501"/>
                    <a:gd name="T16" fmla="*/ 0 w 270"/>
                    <a:gd name="T17" fmla="*/ 0 h 501"/>
                    <a:gd name="T18" fmla="*/ 0 w 270"/>
                    <a:gd name="T19" fmla="*/ 0 h 501"/>
                    <a:gd name="T20" fmla="*/ 0 w 270"/>
                    <a:gd name="T21" fmla="*/ 0 h 501"/>
                    <a:gd name="T22" fmla="*/ 0 w 270"/>
                    <a:gd name="T23" fmla="*/ 0 h 501"/>
                    <a:gd name="T24" fmla="*/ 0 w 270"/>
                    <a:gd name="T25" fmla="*/ 0 h 501"/>
                    <a:gd name="T26" fmla="*/ 0 w 270"/>
                    <a:gd name="T27" fmla="*/ 0 h 501"/>
                    <a:gd name="T28" fmla="*/ 0 w 270"/>
                    <a:gd name="T29" fmla="*/ 0 h 501"/>
                    <a:gd name="T30" fmla="*/ 0 w 270"/>
                    <a:gd name="T31" fmla="*/ 0 h 501"/>
                    <a:gd name="T32" fmla="*/ 0 w 270"/>
                    <a:gd name="T33" fmla="*/ 0 h 501"/>
                    <a:gd name="T34" fmla="*/ 0 w 270"/>
                    <a:gd name="T35" fmla="*/ 0 h 501"/>
                    <a:gd name="T36" fmla="*/ 0 w 270"/>
                    <a:gd name="T37" fmla="*/ 0 h 501"/>
                    <a:gd name="T38" fmla="*/ 0 w 270"/>
                    <a:gd name="T39" fmla="*/ 0 h 501"/>
                    <a:gd name="T40" fmla="*/ 0 w 270"/>
                    <a:gd name="T41" fmla="*/ 0 h 501"/>
                    <a:gd name="T42" fmla="*/ 0 w 270"/>
                    <a:gd name="T43" fmla="*/ 0 h 501"/>
                    <a:gd name="T44" fmla="*/ 0 w 270"/>
                    <a:gd name="T45" fmla="*/ 0 h 501"/>
                    <a:gd name="T46" fmla="*/ 0 w 270"/>
                    <a:gd name="T47" fmla="*/ 0 h 501"/>
                    <a:gd name="T48" fmla="*/ 0 w 270"/>
                    <a:gd name="T49" fmla="*/ 0 h 501"/>
                    <a:gd name="T50" fmla="*/ 0 w 270"/>
                    <a:gd name="T51" fmla="*/ 0 h 501"/>
                    <a:gd name="T52" fmla="*/ 0 w 270"/>
                    <a:gd name="T53" fmla="*/ 0 h 501"/>
                    <a:gd name="T54" fmla="*/ 0 w 270"/>
                    <a:gd name="T55" fmla="*/ 0 h 501"/>
                    <a:gd name="T56" fmla="*/ 0 w 270"/>
                    <a:gd name="T57" fmla="*/ 0 h 501"/>
                    <a:gd name="T58" fmla="*/ 0 w 270"/>
                    <a:gd name="T59" fmla="*/ 0 h 501"/>
                    <a:gd name="T60" fmla="*/ 0 w 270"/>
                    <a:gd name="T61" fmla="*/ 0 h 501"/>
                    <a:gd name="T62" fmla="*/ 0 w 270"/>
                    <a:gd name="T63" fmla="*/ 0 h 501"/>
                    <a:gd name="T64" fmla="*/ 0 w 270"/>
                    <a:gd name="T65" fmla="*/ 0 h 501"/>
                    <a:gd name="T66" fmla="*/ 0 w 270"/>
                    <a:gd name="T67" fmla="*/ 0 h 501"/>
                    <a:gd name="T68" fmla="*/ 0 w 270"/>
                    <a:gd name="T69" fmla="*/ 0 h 501"/>
                    <a:gd name="T70" fmla="*/ 0 w 270"/>
                    <a:gd name="T71" fmla="*/ 0 h 501"/>
                    <a:gd name="T72" fmla="*/ 0 w 270"/>
                    <a:gd name="T73" fmla="*/ 0 h 501"/>
                    <a:gd name="T74" fmla="*/ 0 w 270"/>
                    <a:gd name="T75" fmla="*/ 0 h 501"/>
                    <a:gd name="T76" fmla="*/ 0 w 270"/>
                    <a:gd name="T77" fmla="*/ 0 h 501"/>
                    <a:gd name="T78" fmla="*/ 0 w 270"/>
                    <a:gd name="T79" fmla="*/ 0 h 501"/>
                    <a:gd name="T80" fmla="*/ 0 w 270"/>
                    <a:gd name="T81" fmla="*/ 0 h 501"/>
                    <a:gd name="T82" fmla="*/ 0 w 270"/>
                    <a:gd name="T83" fmla="*/ 0 h 501"/>
                    <a:gd name="T84" fmla="*/ 0 w 270"/>
                    <a:gd name="T85" fmla="*/ 0 h 501"/>
                    <a:gd name="T86" fmla="*/ 0 w 270"/>
                    <a:gd name="T87" fmla="*/ 0 h 501"/>
                    <a:gd name="T88" fmla="*/ 0 w 270"/>
                    <a:gd name="T89" fmla="*/ 0 h 501"/>
                    <a:gd name="T90" fmla="*/ 0 w 270"/>
                    <a:gd name="T91" fmla="*/ 0 h 501"/>
                    <a:gd name="T92" fmla="*/ 0 w 270"/>
                    <a:gd name="T93" fmla="*/ 0 h 501"/>
                    <a:gd name="T94" fmla="*/ 0 w 270"/>
                    <a:gd name="T95" fmla="*/ 0 h 501"/>
                    <a:gd name="T96" fmla="*/ 0 w 270"/>
                    <a:gd name="T97" fmla="*/ 0 h 501"/>
                    <a:gd name="T98" fmla="*/ 0 w 270"/>
                    <a:gd name="T99" fmla="*/ 0 h 501"/>
                    <a:gd name="T100" fmla="*/ 0 w 270"/>
                    <a:gd name="T101" fmla="*/ 0 h 501"/>
                    <a:gd name="T102" fmla="*/ 0 w 270"/>
                    <a:gd name="T103" fmla="*/ 0 h 501"/>
                    <a:gd name="T104" fmla="*/ 0 w 270"/>
                    <a:gd name="T105" fmla="*/ 0 h 5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0"/>
                    <a:gd name="T160" fmla="*/ 0 h 501"/>
                    <a:gd name="T161" fmla="*/ 270 w 270"/>
                    <a:gd name="T162" fmla="*/ 501 h 5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0" h="501">
                      <a:moveTo>
                        <a:pt x="130" y="501"/>
                      </a:moveTo>
                      <a:lnTo>
                        <a:pt x="130" y="501"/>
                      </a:lnTo>
                      <a:lnTo>
                        <a:pt x="134" y="464"/>
                      </a:lnTo>
                      <a:lnTo>
                        <a:pt x="139" y="426"/>
                      </a:lnTo>
                      <a:lnTo>
                        <a:pt x="143" y="388"/>
                      </a:lnTo>
                      <a:lnTo>
                        <a:pt x="150" y="352"/>
                      </a:lnTo>
                      <a:lnTo>
                        <a:pt x="157" y="316"/>
                      </a:lnTo>
                      <a:lnTo>
                        <a:pt x="164" y="282"/>
                      </a:lnTo>
                      <a:lnTo>
                        <a:pt x="173" y="249"/>
                      </a:lnTo>
                      <a:lnTo>
                        <a:pt x="183" y="219"/>
                      </a:lnTo>
                      <a:lnTo>
                        <a:pt x="188" y="206"/>
                      </a:lnTo>
                      <a:lnTo>
                        <a:pt x="194" y="193"/>
                      </a:lnTo>
                      <a:lnTo>
                        <a:pt x="199" y="181"/>
                      </a:lnTo>
                      <a:lnTo>
                        <a:pt x="206" y="170"/>
                      </a:lnTo>
                      <a:lnTo>
                        <a:pt x="212" y="160"/>
                      </a:lnTo>
                      <a:lnTo>
                        <a:pt x="218" y="151"/>
                      </a:lnTo>
                      <a:lnTo>
                        <a:pt x="223" y="143"/>
                      </a:lnTo>
                      <a:lnTo>
                        <a:pt x="230" y="136"/>
                      </a:lnTo>
                      <a:lnTo>
                        <a:pt x="236" y="130"/>
                      </a:lnTo>
                      <a:lnTo>
                        <a:pt x="241" y="126"/>
                      </a:lnTo>
                      <a:lnTo>
                        <a:pt x="246" y="123"/>
                      </a:lnTo>
                      <a:lnTo>
                        <a:pt x="251" y="120"/>
                      </a:lnTo>
                      <a:lnTo>
                        <a:pt x="255" y="118"/>
                      </a:lnTo>
                      <a:lnTo>
                        <a:pt x="260" y="117"/>
                      </a:lnTo>
                      <a:lnTo>
                        <a:pt x="265" y="116"/>
                      </a:lnTo>
                      <a:lnTo>
                        <a:pt x="270" y="116"/>
                      </a:lnTo>
                      <a:lnTo>
                        <a:pt x="270" y="0"/>
                      </a:lnTo>
                      <a:lnTo>
                        <a:pt x="250" y="2"/>
                      </a:lnTo>
                      <a:lnTo>
                        <a:pt x="229" y="5"/>
                      </a:lnTo>
                      <a:lnTo>
                        <a:pt x="210" y="10"/>
                      </a:lnTo>
                      <a:lnTo>
                        <a:pt x="191" y="18"/>
                      </a:lnTo>
                      <a:lnTo>
                        <a:pt x="174" y="27"/>
                      </a:lnTo>
                      <a:lnTo>
                        <a:pt x="158" y="37"/>
                      </a:lnTo>
                      <a:lnTo>
                        <a:pt x="144" y="49"/>
                      </a:lnTo>
                      <a:lnTo>
                        <a:pt x="131" y="61"/>
                      </a:lnTo>
                      <a:lnTo>
                        <a:pt x="119" y="74"/>
                      </a:lnTo>
                      <a:lnTo>
                        <a:pt x="108" y="89"/>
                      </a:lnTo>
                      <a:lnTo>
                        <a:pt x="99" y="103"/>
                      </a:lnTo>
                      <a:lnTo>
                        <a:pt x="90" y="118"/>
                      </a:lnTo>
                      <a:lnTo>
                        <a:pt x="82" y="134"/>
                      </a:lnTo>
                      <a:lnTo>
                        <a:pt x="74" y="151"/>
                      </a:lnTo>
                      <a:lnTo>
                        <a:pt x="67" y="167"/>
                      </a:lnTo>
                      <a:lnTo>
                        <a:pt x="60" y="185"/>
                      </a:lnTo>
                      <a:lnTo>
                        <a:pt x="47" y="220"/>
                      </a:lnTo>
                      <a:lnTo>
                        <a:pt x="38" y="257"/>
                      </a:lnTo>
                      <a:lnTo>
                        <a:pt x="29" y="295"/>
                      </a:lnTo>
                      <a:lnTo>
                        <a:pt x="21" y="334"/>
                      </a:lnTo>
                      <a:lnTo>
                        <a:pt x="15" y="373"/>
                      </a:lnTo>
                      <a:lnTo>
                        <a:pt x="9" y="413"/>
                      </a:lnTo>
                      <a:lnTo>
                        <a:pt x="5" y="452"/>
                      </a:lnTo>
                      <a:lnTo>
                        <a:pt x="0" y="491"/>
                      </a:lnTo>
                      <a:lnTo>
                        <a:pt x="130" y="501"/>
                      </a:lnTo>
                      <a:close/>
                    </a:path>
                  </a:pathLst>
                </a:custGeom>
                <a:solidFill>
                  <a:srgbClr val="1F1A17"/>
                </a:solidFill>
                <a:ln w="9525">
                  <a:noFill/>
                  <a:round/>
                  <a:headEnd/>
                  <a:tailEnd/>
                </a:ln>
              </p:spPr>
              <p:txBody>
                <a:bodyPr/>
                <a:lstStyle/>
                <a:p>
                  <a:endParaRPr lang="pt-BR"/>
                </a:p>
              </p:txBody>
            </p:sp>
            <p:sp>
              <p:nvSpPr>
                <p:cNvPr id="64227" name="Freeform 1258"/>
                <p:cNvSpPr>
                  <a:spLocks/>
                </p:cNvSpPr>
                <p:nvPr/>
              </p:nvSpPr>
              <p:spPr bwMode="auto">
                <a:xfrm>
                  <a:off x="2591" y="1071"/>
                  <a:ext cx="97" cy="84"/>
                </a:xfrm>
                <a:custGeom>
                  <a:avLst/>
                  <a:gdLst>
                    <a:gd name="T0" fmla="*/ 0 w 485"/>
                    <a:gd name="T1" fmla="*/ 0 h 421"/>
                    <a:gd name="T2" fmla="*/ 0 w 485"/>
                    <a:gd name="T3" fmla="*/ 0 h 421"/>
                    <a:gd name="T4" fmla="*/ 0 w 485"/>
                    <a:gd name="T5" fmla="*/ 0 h 421"/>
                    <a:gd name="T6" fmla="*/ 0 w 485"/>
                    <a:gd name="T7" fmla="*/ 0 h 421"/>
                    <a:gd name="T8" fmla="*/ 0 w 485"/>
                    <a:gd name="T9" fmla="*/ 0 h 421"/>
                    <a:gd name="T10" fmla="*/ 0 w 485"/>
                    <a:gd name="T11" fmla="*/ 0 h 421"/>
                    <a:gd name="T12" fmla="*/ 0 w 485"/>
                    <a:gd name="T13" fmla="*/ 0 h 421"/>
                    <a:gd name="T14" fmla="*/ 0 w 485"/>
                    <a:gd name="T15" fmla="*/ 0 h 421"/>
                    <a:gd name="T16" fmla="*/ 0 w 485"/>
                    <a:gd name="T17" fmla="*/ 0 h 421"/>
                    <a:gd name="T18" fmla="*/ 0 w 485"/>
                    <a:gd name="T19" fmla="*/ 0 h 421"/>
                    <a:gd name="T20" fmla="*/ 0 w 485"/>
                    <a:gd name="T21" fmla="*/ 0 h 421"/>
                    <a:gd name="T22" fmla="*/ 0 w 485"/>
                    <a:gd name="T23" fmla="*/ 0 h 421"/>
                    <a:gd name="T24" fmla="*/ 0 w 485"/>
                    <a:gd name="T25" fmla="*/ 0 h 421"/>
                    <a:gd name="T26" fmla="*/ 0 w 485"/>
                    <a:gd name="T27" fmla="*/ 0 h 421"/>
                    <a:gd name="T28" fmla="*/ 0 w 485"/>
                    <a:gd name="T29" fmla="*/ 0 h 421"/>
                    <a:gd name="T30" fmla="*/ 0 w 485"/>
                    <a:gd name="T31" fmla="*/ 0 h 421"/>
                    <a:gd name="T32" fmla="*/ 0 w 485"/>
                    <a:gd name="T33" fmla="*/ 0 h 421"/>
                    <a:gd name="T34" fmla="*/ 0 w 485"/>
                    <a:gd name="T35" fmla="*/ 0 h 421"/>
                    <a:gd name="T36" fmla="*/ 0 w 485"/>
                    <a:gd name="T37" fmla="*/ 0 h 421"/>
                    <a:gd name="T38" fmla="*/ 0 w 485"/>
                    <a:gd name="T39" fmla="*/ 0 h 421"/>
                    <a:gd name="T40" fmla="*/ 0 w 485"/>
                    <a:gd name="T41" fmla="*/ 0 h 421"/>
                    <a:gd name="T42" fmla="*/ 0 w 485"/>
                    <a:gd name="T43" fmla="*/ 0 h 421"/>
                    <a:gd name="T44" fmla="*/ 0 w 485"/>
                    <a:gd name="T45" fmla="*/ 0 h 421"/>
                    <a:gd name="T46" fmla="*/ 0 w 485"/>
                    <a:gd name="T47" fmla="*/ 0 h 421"/>
                    <a:gd name="T48" fmla="*/ 0 w 485"/>
                    <a:gd name="T49" fmla="*/ 0 h 421"/>
                    <a:gd name="T50" fmla="*/ 0 w 485"/>
                    <a:gd name="T51" fmla="*/ 0 h 421"/>
                    <a:gd name="T52" fmla="*/ 0 w 485"/>
                    <a:gd name="T53" fmla="*/ 0 h 421"/>
                    <a:gd name="T54" fmla="*/ 0 w 485"/>
                    <a:gd name="T55" fmla="*/ 0 h 421"/>
                    <a:gd name="T56" fmla="*/ 0 w 485"/>
                    <a:gd name="T57" fmla="*/ 0 h 421"/>
                    <a:gd name="T58" fmla="*/ 0 w 485"/>
                    <a:gd name="T59" fmla="*/ 0 h 421"/>
                    <a:gd name="T60" fmla="*/ 0 w 485"/>
                    <a:gd name="T61" fmla="*/ 0 h 421"/>
                    <a:gd name="T62" fmla="*/ 0 w 485"/>
                    <a:gd name="T63" fmla="*/ 0 h 421"/>
                    <a:gd name="T64" fmla="*/ 0 w 485"/>
                    <a:gd name="T65" fmla="*/ 0 h 421"/>
                    <a:gd name="T66" fmla="*/ 0 w 485"/>
                    <a:gd name="T67" fmla="*/ 0 h 421"/>
                    <a:gd name="T68" fmla="*/ 0 w 485"/>
                    <a:gd name="T69" fmla="*/ 0 h 421"/>
                    <a:gd name="T70" fmla="*/ 0 w 485"/>
                    <a:gd name="T71" fmla="*/ 0 h 421"/>
                    <a:gd name="T72" fmla="*/ 0 w 485"/>
                    <a:gd name="T73" fmla="*/ 0 h 421"/>
                    <a:gd name="T74" fmla="*/ 0 w 485"/>
                    <a:gd name="T75" fmla="*/ 0 h 421"/>
                    <a:gd name="T76" fmla="*/ 0 w 485"/>
                    <a:gd name="T77" fmla="*/ 0 h 421"/>
                    <a:gd name="T78" fmla="*/ 0 w 485"/>
                    <a:gd name="T79" fmla="*/ 0 h 4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5"/>
                    <a:gd name="T121" fmla="*/ 0 h 421"/>
                    <a:gd name="T122" fmla="*/ 485 w 485"/>
                    <a:gd name="T123" fmla="*/ 421 h 4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5" h="421">
                      <a:moveTo>
                        <a:pt x="8" y="0"/>
                      </a:moveTo>
                      <a:lnTo>
                        <a:pt x="8" y="0"/>
                      </a:lnTo>
                      <a:lnTo>
                        <a:pt x="4" y="21"/>
                      </a:lnTo>
                      <a:lnTo>
                        <a:pt x="2" y="40"/>
                      </a:lnTo>
                      <a:lnTo>
                        <a:pt x="1" y="59"/>
                      </a:lnTo>
                      <a:lnTo>
                        <a:pt x="0" y="77"/>
                      </a:lnTo>
                      <a:lnTo>
                        <a:pt x="0" y="96"/>
                      </a:lnTo>
                      <a:lnTo>
                        <a:pt x="1" y="113"/>
                      </a:lnTo>
                      <a:lnTo>
                        <a:pt x="2" y="131"/>
                      </a:lnTo>
                      <a:lnTo>
                        <a:pt x="3" y="148"/>
                      </a:lnTo>
                      <a:lnTo>
                        <a:pt x="5" y="164"/>
                      </a:lnTo>
                      <a:lnTo>
                        <a:pt x="9" y="180"/>
                      </a:lnTo>
                      <a:lnTo>
                        <a:pt x="12" y="195"/>
                      </a:lnTo>
                      <a:lnTo>
                        <a:pt x="17" y="212"/>
                      </a:lnTo>
                      <a:lnTo>
                        <a:pt x="26" y="239"/>
                      </a:lnTo>
                      <a:lnTo>
                        <a:pt x="37" y="265"/>
                      </a:lnTo>
                      <a:lnTo>
                        <a:pt x="51" y="290"/>
                      </a:lnTo>
                      <a:lnTo>
                        <a:pt x="67" y="313"/>
                      </a:lnTo>
                      <a:lnTo>
                        <a:pt x="84" y="334"/>
                      </a:lnTo>
                      <a:lnTo>
                        <a:pt x="103" y="352"/>
                      </a:lnTo>
                      <a:lnTo>
                        <a:pt x="123" y="369"/>
                      </a:lnTo>
                      <a:lnTo>
                        <a:pt x="145" y="383"/>
                      </a:lnTo>
                      <a:lnTo>
                        <a:pt x="167" y="396"/>
                      </a:lnTo>
                      <a:lnTo>
                        <a:pt x="189" y="405"/>
                      </a:lnTo>
                      <a:lnTo>
                        <a:pt x="213" y="413"/>
                      </a:lnTo>
                      <a:lnTo>
                        <a:pt x="238" y="418"/>
                      </a:lnTo>
                      <a:lnTo>
                        <a:pt x="263" y="421"/>
                      </a:lnTo>
                      <a:lnTo>
                        <a:pt x="287" y="421"/>
                      </a:lnTo>
                      <a:lnTo>
                        <a:pt x="311" y="420"/>
                      </a:lnTo>
                      <a:lnTo>
                        <a:pt x="335" y="415"/>
                      </a:lnTo>
                      <a:lnTo>
                        <a:pt x="356" y="409"/>
                      </a:lnTo>
                      <a:lnTo>
                        <a:pt x="379" y="400"/>
                      </a:lnTo>
                      <a:lnTo>
                        <a:pt x="400" y="388"/>
                      </a:lnTo>
                      <a:lnTo>
                        <a:pt x="419" y="374"/>
                      </a:lnTo>
                      <a:lnTo>
                        <a:pt x="437" y="358"/>
                      </a:lnTo>
                      <a:lnTo>
                        <a:pt x="451" y="340"/>
                      </a:lnTo>
                      <a:lnTo>
                        <a:pt x="464" y="319"/>
                      </a:lnTo>
                      <a:lnTo>
                        <a:pt x="474" y="298"/>
                      </a:lnTo>
                      <a:lnTo>
                        <a:pt x="481" y="275"/>
                      </a:lnTo>
                      <a:lnTo>
                        <a:pt x="485" y="250"/>
                      </a:lnTo>
                      <a:lnTo>
                        <a:pt x="355" y="240"/>
                      </a:lnTo>
                      <a:lnTo>
                        <a:pt x="353" y="251"/>
                      </a:lnTo>
                      <a:lnTo>
                        <a:pt x="351" y="261"/>
                      </a:lnTo>
                      <a:lnTo>
                        <a:pt x="346" y="271"/>
                      </a:lnTo>
                      <a:lnTo>
                        <a:pt x="342" y="278"/>
                      </a:lnTo>
                      <a:lnTo>
                        <a:pt x="337" y="284"/>
                      </a:lnTo>
                      <a:lnTo>
                        <a:pt x="330" y="290"/>
                      </a:lnTo>
                      <a:lnTo>
                        <a:pt x="324" y="294"/>
                      </a:lnTo>
                      <a:lnTo>
                        <a:pt x="318" y="298"/>
                      </a:lnTo>
                      <a:lnTo>
                        <a:pt x="310" y="301"/>
                      </a:lnTo>
                      <a:lnTo>
                        <a:pt x="302" y="304"/>
                      </a:lnTo>
                      <a:lnTo>
                        <a:pt x="292" y="305"/>
                      </a:lnTo>
                      <a:lnTo>
                        <a:pt x="282" y="306"/>
                      </a:lnTo>
                      <a:lnTo>
                        <a:pt x="272" y="306"/>
                      </a:lnTo>
                      <a:lnTo>
                        <a:pt x="262" y="304"/>
                      </a:lnTo>
                      <a:lnTo>
                        <a:pt x="251" y="302"/>
                      </a:lnTo>
                      <a:lnTo>
                        <a:pt x="240" y="299"/>
                      </a:lnTo>
                      <a:lnTo>
                        <a:pt x="228" y="294"/>
                      </a:lnTo>
                      <a:lnTo>
                        <a:pt x="218" y="288"/>
                      </a:lnTo>
                      <a:lnTo>
                        <a:pt x="207" y="281"/>
                      </a:lnTo>
                      <a:lnTo>
                        <a:pt x="195" y="272"/>
                      </a:lnTo>
                      <a:lnTo>
                        <a:pt x="185" y="261"/>
                      </a:lnTo>
                      <a:lnTo>
                        <a:pt x="175" y="249"/>
                      </a:lnTo>
                      <a:lnTo>
                        <a:pt x="165" y="235"/>
                      </a:lnTo>
                      <a:lnTo>
                        <a:pt x="156" y="219"/>
                      </a:lnTo>
                      <a:lnTo>
                        <a:pt x="148" y="201"/>
                      </a:lnTo>
                      <a:lnTo>
                        <a:pt x="141" y="180"/>
                      </a:lnTo>
                      <a:lnTo>
                        <a:pt x="139" y="171"/>
                      </a:lnTo>
                      <a:lnTo>
                        <a:pt x="136" y="160"/>
                      </a:lnTo>
                      <a:lnTo>
                        <a:pt x="135" y="148"/>
                      </a:lnTo>
                      <a:lnTo>
                        <a:pt x="132" y="135"/>
                      </a:lnTo>
                      <a:lnTo>
                        <a:pt x="131" y="122"/>
                      </a:lnTo>
                      <a:lnTo>
                        <a:pt x="130" y="109"/>
                      </a:lnTo>
                      <a:lnTo>
                        <a:pt x="130" y="95"/>
                      </a:lnTo>
                      <a:lnTo>
                        <a:pt x="130" y="80"/>
                      </a:lnTo>
                      <a:lnTo>
                        <a:pt x="130" y="65"/>
                      </a:lnTo>
                      <a:lnTo>
                        <a:pt x="132" y="49"/>
                      </a:lnTo>
                      <a:lnTo>
                        <a:pt x="133" y="33"/>
                      </a:lnTo>
                      <a:lnTo>
                        <a:pt x="136" y="15"/>
                      </a:lnTo>
                      <a:lnTo>
                        <a:pt x="8" y="0"/>
                      </a:lnTo>
                      <a:close/>
                    </a:path>
                  </a:pathLst>
                </a:custGeom>
                <a:solidFill>
                  <a:srgbClr val="1F1A17"/>
                </a:solidFill>
                <a:ln w="9525">
                  <a:noFill/>
                  <a:round/>
                  <a:headEnd/>
                  <a:tailEnd/>
                </a:ln>
              </p:spPr>
              <p:txBody>
                <a:bodyPr/>
                <a:lstStyle/>
                <a:p>
                  <a:endParaRPr lang="pt-BR"/>
                </a:p>
              </p:txBody>
            </p:sp>
            <p:sp>
              <p:nvSpPr>
                <p:cNvPr id="64228" name="Freeform 1259"/>
                <p:cNvSpPr>
                  <a:spLocks/>
                </p:cNvSpPr>
                <p:nvPr/>
              </p:nvSpPr>
              <p:spPr bwMode="auto">
                <a:xfrm>
                  <a:off x="2593" y="937"/>
                  <a:ext cx="201" cy="137"/>
                </a:xfrm>
                <a:custGeom>
                  <a:avLst/>
                  <a:gdLst>
                    <a:gd name="T0" fmla="*/ 0 w 1007"/>
                    <a:gd name="T1" fmla="*/ 0 h 684"/>
                    <a:gd name="T2" fmla="*/ 0 w 1007"/>
                    <a:gd name="T3" fmla="*/ 0 h 684"/>
                    <a:gd name="T4" fmla="*/ 0 w 1007"/>
                    <a:gd name="T5" fmla="*/ 0 h 684"/>
                    <a:gd name="T6" fmla="*/ 0 w 1007"/>
                    <a:gd name="T7" fmla="*/ 0 h 684"/>
                    <a:gd name="T8" fmla="*/ 0 w 1007"/>
                    <a:gd name="T9" fmla="*/ 0 h 684"/>
                    <a:gd name="T10" fmla="*/ 0 w 1007"/>
                    <a:gd name="T11" fmla="*/ 0 h 684"/>
                    <a:gd name="T12" fmla="*/ 0 w 1007"/>
                    <a:gd name="T13" fmla="*/ 0 h 684"/>
                    <a:gd name="T14" fmla="*/ 0 w 1007"/>
                    <a:gd name="T15" fmla="*/ 0 h 684"/>
                    <a:gd name="T16" fmla="*/ 0 w 1007"/>
                    <a:gd name="T17" fmla="*/ 0 h 684"/>
                    <a:gd name="T18" fmla="*/ 0 w 1007"/>
                    <a:gd name="T19" fmla="*/ 0 h 684"/>
                    <a:gd name="T20" fmla="*/ 0 w 1007"/>
                    <a:gd name="T21" fmla="*/ 0 h 684"/>
                    <a:gd name="T22" fmla="*/ 0 w 1007"/>
                    <a:gd name="T23" fmla="*/ 0 h 684"/>
                    <a:gd name="T24" fmla="*/ 0 w 1007"/>
                    <a:gd name="T25" fmla="*/ 0 h 684"/>
                    <a:gd name="T26" fmla="*/ 0 w 1007"/>
                    <a:gd name="T27" fmla="*/ 0 h 684"/>
                    <a:gd name="T28" fmla="*/ 0 w 1007"/>
                    <a:gd name="T29" fmla="*/ 0 h 684"/>
                    <a:gd name="T30" fmla="*/ 0 w 1007"/>
                    <a:gd name="T31" fmla="*/ 0 h 684"/>
                    <a:gd name="T32" fmla="*/ 0 w 1007"/>
                    <a:gd name="T33" fmla="*/ 0 h 684"/>
                    <a:gd name="T34" fmla="*/ 0 w 1007"/>
                    <a:gd name="T35" fmla="*/ 0 h 684"/>
                    <a:gd name="T36" fmla="*/ 0 w 1007"/>
                    <a:gd name="T37" fmla="*/ 0 h 684"/>
                    <a:gd name="T38" fmla="*/ 0 w 1007"/>
                    <a:gd name="T39" fmla="*/ 0 h 684"/>
                    <a:gd name="T40" fmla="*/ 0 w 1007"/>
                    <a:gd name="T41" fmla="*/ 0 h 684"/>
                    <a:gd name="T42" fmla="*/ 0 w 1007"/>
                    <a:gd name="T43" fmla="*/ 0 h 684"/>
                    <a:gd name="T44" fmla="*/ 0 w 1007"/>
                    <a:gd name="T45" fmla="*/ 0 h 684"/>
                    <a:gd name="T46" fmla="*/ 0 w 1007"/>
                    <a:gd name="T47" fmla="*/ 0 h 684"/>
                    <a:gd name="T48" fmla="*/ 0 w 1007"/>
                    <a:gd name="T49" fmla="*/ 0 h 684"/>
                    <a:gd name="T50" fmla="*/ 0 w 1007"/>
                    <a:gd name="T51" fmla="*/ 0 h 684"/>
                    <a:gd name="T52" fmla="*/ 0 w 1007"/>
                    <a:gd name="T53" fmla="*/ 0 h 684"/>
                    <a:gd name="T54" fmla="*/ 0 w 1007"/>
                    <a:gd name="T55" fmla="*/ 0 h 684"/>
                    <a:gd name="T56" fmla="*/ 0 w 1007"/>
                    <a:gd name="T57" fmla="*/ 0 h 684"/>
                    <a:gd name="T58" fmla="*/ 0 w 1007"/>
                    <a:gd name="T59" fmla="*/ 0 h 684"/>
                    <a:gd name="T60" fmla="*/ 0 w 1007"/>
                    <a:gd name="T61" fmla="*/ 0 h 684"/>
                    <a:gd name="T62" fmla="*/ 0 w 1007"/>
                    <a:gd name="T63" fmla="*/ 0 h 684"/>
                    <a:gd name="T64" fmla="*/ 0 w 1007"/>
                    <a:gd name="T65" fmla="*/ 0 h 684"/>
                    <a:gd name="T66" fmla="*/ 0 w 1007"/>
                    <a:gd name="T67" fmla="*/ 0 h 6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7"/>
                    <a:gd name="T103" fmla="*/ 0 h 684"/>
                    <a:gd name="T104" fmla="*/ 1007 w 1007"/>
                    <a:gd name="T105" fmla="*/ 684 h 6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7" h="684">
                      <a:moveTo>
                        <a:pt x="1007" y="0"/>
                      </a:moveTo>
                      <a:lnTo>
                        <a:pt x="1007" y="0"/>
                      </a:lnTo>
                      <a:lnTo>
                        <a:pt x="956" y="1"/>
                      </a:lnTo>
                      <a:lnTo>
                        <a:pt x="906" y="3"/>
                      </a:lnTo>
                      <a:lnTo>
                        <a:pt x="856" y="6"/>
                      </a:lnTo>
                      <a:lnTo>
                        <a:pt x="808" y="10"/>
                      </a:lnTo>
                      <a:lnTo>
                        <a:pt x="760" y="17"/>
                      </a:lnTo>
                      <a:lnTo>
                        <a:pt x="715" y="24"/>
                      </a:lnTo>
                      <a:lnTo>
                        <a:pt x="670" y="32"/>
                      </a:lnTo>
                      <a:lnTo>
                        <a:pt x="625" y="42"/>
                      </a:lnTo>
                      <a:lnTo>
                        <a:pt x="583" y="53"/>
                      </a:lnTo>
                      <a:lnTo>
                        <a:pt x="542" y="67"/>
                      </a:lnTo>
                      <a:lnTo>
                        <a:pt x="502" y="80"/>
                      </a:lnTo>
                      <a:lnTo>
                        <a:pt x="463" y="95"/>
                      </a:lnTo>
                      <a:lnTo>
                        <a:pt x="425" y="112"/>
                      </a:lnTo>
                      <a:lnTo>
                        <a:pt x="389" y="131"/>
                      </a:lnTo>
                      <a:lnTo>
                        <a:pt x="353" y="149"/>
                      </a:lnTo>
                      <a:lnTo>
                        <a:pt x="320" y="170"/>
                      </a:lnTo>
                      <a:lnTo>
                        <a:pt x="288" y="193"/>
                      </a:lnTo>
                      <a:lnTo>
                        <a:pt x="257" y="216"/>
                      </a:lnTo>
                      <a:lnTo>
                        <a:pt x="227" y="240"/>
                      </a:lnTo>
                      <a:lnTo>
                        <a:pt x="200" y="266"/>
                      </a:lnTo>
                      <a:lnTo>
                        <a:pt x="173" y="293"/>
                      </a:lnTo>
                      <a:lnTo>
                        <a:pt x="149" y="322"/>
                      </a:lnTo>
                      <a:lnTo>
                        <a:pt x="127" y="351"/>
                      </a:lnTo>
                      <a:lnTo>
                        <a:pt x="105" y="383"/>
                      </a:lnTo>
                      <a:lnTo>
                        <a:pt x="85" y="414"/>
                      </a:lnTo>
                      <a:lnTo>
                        <a:pt x="68" y="448"/>
                      </a:lnTo>
                      <a:lnTo>
                        <a:pt x="52" y="481"/>
                      </a:lnTo>
                      <a:lnTo>
                        <a:pt x="38" y="517"/>
                      </a:lnTo>
                      <a:lnTo>
                        <a:pt x="26" y="553"/>
                      </a:lnTo>
                      <a:lnTo>
                        <a:pt x="14" y="591"/>
                      </a:lnTo>
                      <a:lnTo>
                        <a:pt x="6" y="630"/>
                      </a:lnTo>
                      <a:lnTo>
                        <a:pt x="0" y="669"/>
                      </a:lnTo>
                      <a:lnTo>
                        <a:pt x="128" y="684"/>
                      </a:lnTo>
                      <a:lnTo>
                        <a:pt x="133" y="650"/>
                      </a:lnTo>
                      <a:lnTo>
                        <a:pt x="141" y="616"/>
                      </a:lnTo>
                      <a:lnTo>
                        <a:pt x="151" y="584"/>
                      </a:lnTo>
                      <a:lnTo>
                        <a:pt x="162" y="553"/>
                      </a:lnTo>
                      <a:lnTo>
                        <a:pt x="173" y="523"/>
                      </a:lnTo>
                      <a:lnTo>
                        <a:pt x="187" y="494"/>
                      </a:lnTo>
                      <a:lnTo>
                        <a:pt x="202" y="466"/>
                      </a:lnTo>
                      <a:lnTo>
                        <a:pt x="218" y="440"/>
                      </a:lnTo>
                      <a:lnTo>
                        <a:pt x="236" y="414"/>
                      </a:lnTo>
                      <a:lnTo>
                        <a:pt x="255" y="390"/>
                      </a:lnTo>
                      <a:lnTo>
                        <a:pt x="275" y="365"/>
                      </a:lnTo>
                      <a:lnTo>
                        <a:pt x="297" y="343"/>
                      </a:lnTo>
                      <a:lnTo>
                        <a:pt x="320" y="322"/>
                      </a:lnTo>
                      <a:lnTo>
                        <a:pt x="344" y="301"/>
                      </a:lnTo>
                      <a:lnTo>
                        <a:pt x="369" y="282"/>
                      </a:lnTo>
                      <a:lnTo>
                        <a:pt x="397" y="264"/>
                      </a:lnTo>
                      <a:lnTo>
                        <a:pt x="425" y="246"/>
                      </a:lnTo>
                      <a:lnTo>
                        <a:pt x="455" y="229"/>
                      </a:lnTo>
                      <a:lnTo>
                        <a:pt x="486" y="214"/>
                      </a:lnTo>
                      <a:lnTo>
                        <a:pt x="518" y="200"/>
                      </a:lnTo>
                      <a:lnTo>
                        <a:pt x="551" y="187"/>
                      </a:lnTo>
                      <a:lnTo>
                        <a:pt x="586" y="174"/>
                      </a:lnTo>
                      <a:lnTo>
                        <a:pt x="623" y="163"/>
                      </a:lnTo>
                      <a:lnTo>
                        <a:pt x="661" y="153"/>
                      </a:lnTo>
                      <a:lnTo>
                        <a:pt x="700" y="145"/>
                      </a:lnTo>
                      <a:lnTo>
                        <a:pt x="740" y="137"/>
                      </a:lnTo>
                      <a:lnTo>
                        <a:pt x="781" y="131"/>
                      </a:lnTo>
                      <a:lnTo>
                        <a:pt x="823" y="125"/>
                      </a:lnTo>
                      <a:lnTo>
                        <a:pt x="868" y="120"/>
                      </a:lnTo>
                      <a:lnTo>
                        <a:pt x="912" y="117"/>
                      </a:lnTo>
                      <a:lnTo>
                        <a:pt x="959" y="115"/>
                      </a:lnTo>
                      <a:lnTo>
                        <a:pt x="1007" y="115"/>
                      </a:lnTo>
                      <a:lnTo>
                        <a:pt x="1007" y="0"/>
                      </a:lnTo>
                      <a:close/>
                    </a:path>
                  </a:pathLst>
                </a:custGeom>
                <a:solidFill>
                  <a:srgbClr val="1F1A17"/>
                </a:solidFill>
                <a:ln w="9525">
                  <a:noFill/>
                  <a:round/>
                  <a:headEnd/>
                  <a:tailEnd/>
                </a:ln>
              </p:spPr>
              <p:txBody>
                <a:bodyPr/>
                <a:lstStyle/>
                <a:p>
                  <a:endParaRPr lang="pt-BR"/>
                </a:p>
              </p:txBody>
            </p:sp>
            <p:sp>
              <p:nvSpPr>
                <p:cNvPr id="64229" name="Freeform 1260"/>
                <p:cNvSpPr>
                  <a:spLocks/>
                </p:cNvSpPr>
                <p:nvPr/>
              </p:nvSpPr>
              <p:spPr bwMode="auto">
                <a:xfrm>
                  <a:off x="2794" y="937"/>
                  <a:ext cx="155" cy="127"/>
                </a:xfrm>
                <a:custGeom>
                  <a:avLst/>
                  <a:gdLst>
                    <a:gd name="T0" fmla="*/ 0 w 772"/>
                    <a:gd name="T1" fmla="*/ 0 h 634"/>
                    <a:gd name="T2" fmla="*/ 0 w 772"/>
                    <a:gd name="T3" fmla="*/ 0 h 634"/>
                    <a:gd name="T4" fmla="*/ 0 w 772"/>
                    <a:gd name="T5" fmla="*/ 0 h 634"/>
                    <a:gd name="T6" fmla="*/ 0 w 772"/>
                    <a:gd name="T7" fmla="*/ 0 h 634"/>
                    <a:gd name="T8" fmla="*/ 0 w 772"/>
                    <a:gd name="T9" fmla="*/ 0 h 634"/>
                    <a:gd name="T10" fmla="*/ 0 w 772"/>
                    <a:gd name="T11" fmla="*/ 0 h 634"/>
                    <a:gd name="T12" fmla="*/ 0 w 772"/>
                    <a:gd name="T13" fmla="*/ 0 h 634"/>
                    <a:gd name="T14" fmla="*/ 0 w 772"/>
                    <a:gd name="T15" fmla="*/ 0 h 634"/>
                    <a:gd name="T16" fmla="*/ 0 w 772"/>
                    <a:gd name="T17" fmla="*/ 0 h 634"/>
                    <a:gd name="T18" fmla="*/ 0 w 772"/>
                    <a:gd name="T19" fmla="*/ 0 h 634"/>
                    <a:gd name="T20" fmla="*/ 0 w 772"/>
                    <a:gd name="T21" fmla="*/ 0 h 634"/>
                    <a:gd name="T22" fmla="*/ 0 w 772"/>
                    <a:gd name="T23" fmla="*/ 0 h 634"/>
                    <a:gd name="T24" fmla="*/ 0 w 772"/>
                    <a:gd name="T25" fmla="*/ 0 h 634"/>
                    <a:gd name="T26" fmla="*/ 0 w 772"/>
                    <a:gd name="T27" fmla="*/ 0 h 634"/>
                    <a:gd name="T28" fmla="*/ 0 w 772"/>
                    <a:gd name="T29" fmla="*/ 0 h 634"/>
                    <a:gd name="T30" fmla="*/ 0 w 772"/>
                    <a:gd name="T31" fmla="*/ 0 h 634"/>
                    <a:gd name="T32" fmla="*/ 0 w 772"/>
                    <a:gd name="T33" fmla="*/ 0 h 634"/>
                    <a:gd name="T34" fmla="*/ 0 w 772"/>
                    <a:gd name="T35" fmla="*/ 0 h 634"/>
                    <a:gd name="T36" fmla="*/ 0 w 772"/>
                    <a:gd name="T37" fmla="*/ 0 h 634"/>
                    <a:gd name="T38" fmla="*/ 0 w 772"/>
                    <a:gd name="T39" fmla="*/ 0 h 634"/>
                    <a:gd name="T40" fmla="*/ 0 w 772"/>
                    <a:gd name="T41" fmla="*/ 0 h 634"/>
                    <a:gd name="T42" fmla="*/ 0 w 772"/>
                    <a:gd name="T43" fmla="*/ 0 h 634"/>
                    <a:gd name="T44" fmla="*/ 0 w 772"/>
                    <a:gd name="T45" fmla="*/ 0 h 634"/>
                    <a:gd name="T46" fmla="*/ 0 w 772"/>
                    <a:gd name="T47" fmla="*/ 0 h 634"/>
                    <a:gd name="T48" fmla="*/ 0 w 772"/>
                    <a:gd name="T49" fmla="*/ 0 h 634"/>
                    <a:gd name="T50" fmla="*/ 0 w 772"/>
                    <a:gd name="T51" fmla="*/ 0 h 634"/>
                    <a:gd name="T52" fmla="*/ 0 w 772"/>
                    <a:gd name="T53" fmla="*/ 0 h 634"/>
                    <a:gd name="T54" fmla="*/ 0 w 772"/>
                    <a:gd name="T55" fmla="*/ 0 h 634"/>
                    <a:gd name="T56" fmla="*/ 0 w 772"/>
                    <a:gd name="T57" fmla="*/ 0 h 634"/>
                    <a:gd name="T58" fmla="*/ 0 w 772"/>
                    <a:gd name="T59" fmla="*/ 0 h 634"/>
                    <a:gd name="T60" fmla="*/ 0 w 772"/>
                    <a:gd name="T61" fmla="*/ 0 h 634"/>
                    <a:gd name="T62" fmla="*/ 0 w 772"/>
                    <a:gd name="T63" fmla="*/ 0 h 634"/>
                    <a:gd name="T64" fmla="*/ 0 w 772"/>
                    <a:gd name="T65" fmla="*/ 0 h 634"/>
                    <a:gd name="T66" fmla="*/ 0 w 772"/>
                    <a:gd name="T67" fmla="*/ 0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634"/>
                    <a:gd name="T104" fmla="*/ 772 w 772"/>
                    <a:gd name="T105" fmla="*/ 634 h 6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634">
                      <a:moveTo>
                        <a:pt x="761" y="634"/>
                      </a:moveTo>
                      <a:lnTo>
                        <a:pt x="761" y="634"/>
                      </a:lnTo>
                      <a:lnTo>
                        <a:pt x="767" y="604"/>
                      </a:lnTo>
                      <a:lnTo>
                        <a:pt x="770" y="576"/>
                      </a:lnTo>
                      <a:lnTo>
                        <a:pt x="772" y="546"/>
                      </a:lnTo>
                      <a:lnTo>
                        <a:pt x="772" y="518"/>
                      </a:lnTo>
                      <a:lnTo>
                        <a:pt x="769" y="488"/>
                      </a:lnTo>
                      <a:lnTo>
                        <a:pt x="766" y="460"/>
                      </a:lnTo>
                      <a:lnTo>
                        <a:pt x="760" y="431"/>
                      </a:lnTo>
                      <a:lnTo>
                        <a:pt x="752" y="403"/>
                      </a:lnTo>
                      <a:lnTo>
                        <a:pt x="742" y="376"/>
                      </a:lnTo>
                      <a:lnTo>
                        <a:pt x="730" y="348"/>
                      </a:lnTo>
                      <a:lnTo>
                        <a:pt x="717" y="321"/>
                      </a:lnTo>
                      <a:lnTo>
                        <a:pt x="701" y="294"/>
                      </a:lnTo>
                      <a:lnTo>
                        <a:pt x="683" y="269"/>
                      </a:lnTo>
                      <a:lnTo>
                        <a:pt x="663" y="244"/>
                      </a:lnTo>
                      <a:lnTo>
                        <a:pt x="642" y="220"/>
                      </a:lnTo>
                      <a:lnTo>
                        <a:pt x="618" y="198"/>
                      </a:lnTo>
                      <a:lnTo>
                        <a:pt x="593" y="175"/>
                      </a:lnTo>
                      <a:lnTo>
                        <a:pt x="566" y="154"/>
                      </a:lnTo>
                      <a:lnTo>
                        <a:pt x="537" y="135"/>
                      </a:lnTo>
                      <a:lnTo>
                        <a:pt x="506" y="115"/>
                      </a:lnTo>
                      <a:lnTo>
                        <a:pt x="474" y="98"/>
                      </a:lnTo>
                      <a:lnTo>
                        <a:pt x="440" y="82"/>
                      </a:lnTo>
                      <a:lnTo>
                        <a:pt x="403" y="67"/>
                      </a:lnTo>
                      <a:lnTo>
                        <a:pt x="365" y="53"/>
                      </a:lnTo>
                      <a:lnTo>
                        <a:pt x="325" y="41"/>
                      </a:lnTo>
                      <a:lnTo>
                        <a:pt x="284" y="30"/>
                      </a:lnTo>
                      <a:lnTo>
                        <a:pt x="241" y="21"/>
                      </a:lnTo>
                      <a:lnTo>
                        <a:pt x="196" y="14"/>
                      </a:lnTo>
                      <a:lnTo>
                        <a:pt x="149" y="8"/>
                      </a:lnTo>
                      <a:lnTo>
                        <a:pt x="101" y="4"/>
                      </a:lnTo>
                      <a:lnTo>
                        <a:pt x="52" y="1"/>
                      </a:lnTo>
                      <a:lnTo>
                        <a:pt x="0" y="0"/>
                      </a:lnTo>
                      <a:lnTo>
                        <a:pt x="0" y="115"/>
                      </a:lnTo>
                      <a:lnTo>
                        <a:pt x="46" y="115"/>
                      </a:lnTo>
                      <a:lnTo>
                        <a:pt x="91" y="118"/>
                      </a:lnTo>
                      <a:lnTo>
                        <a:pt x="134" y="123"/>
                      </a:lnTo>
                      <a:lnTo>
                        <a:pt x="174" y="128"/>
                      </a:lnTo>
                      <a:lnTo>
                        <a:pt x="214" y="134"/>
                      </a:lnTo>
                      <a:lnTo>
                        <a:pt x="251" y="142"/>
                      </a:lnTo>
                      <a:lnTo>
                        <a:pt x="286" y="151"/>
                      </a:lnTo>
                      <a:lnTo>
                        <a:pt x="320" y="161"/>
                      </a:lnTo>
                      <a:lnTo>
                        <a:pt x="352" y="172"/>
                      </a:lnTo>
                      <a:lnTo>
                        <a:pt x="381" y="186"/>
                      </a:lnTo>
                      <a:lnTo>
                        <a:pt x="410" y="199"/>
                      </a:lnTo>
                      <a:lnTo>
                        <a:pt x="436" y="213"/>
                      </a:lnTo>
                      <a:lnTo>
                        <a:pt x="460" y="227"/>
                      </a:lnTo>
                      <a:lnTo>
                        <a:pt x="483" y="243"/>
                      </a:lnTo>
                      <a:lnTo>
                        <a:pt x="505" y="260"/>
                      </a:lnTo>
                      <a:lnTo>
                        <a:pt x="524" y="277"/>
                      </a:lnTo>
                      <a:lnTo>
                        <a:pt x="543" y="295"/>
                      </a:lnTo>
                      <a:lnTo>
                        <a:pt x="560" y="314"/>
                      </a:lnTo>
                      <a:lnTo>
                        <a:pt x="575" y="333"/>
                      </a:lnTo>
                      <a:lnTo>
                        <a:pt x="587" y="352"/>
                      </a:lnTo>
                      <a:lnTo>
                        <a:pt x="600" y="373"/>
                      </a:lnTo>
                      <a:lnTo>
                        <a:pt x="610" y="392"/>
                      </a:lnTo>
                      <a:lnTo>
                        <a:pt x="619" y="413"/>
                      </a:lnTo>
                      <a:lnTo>
                        <a:pt x="626" y="435"/>
                      </a:lnTo>
                      <a:lnTo>
                        <a:pt x="633" y="456"/>
                      </a:lnTo>
                      <a:lnTo>
                        <a:pt x="638" y="477"/>
                      </a:lnTo>
                      <a:lnTo>
                        <a:pt x="640" y="500"/>
                      </a:lnTo>
                      <a:lnTo>
                        <a:pt x="642" y="521"/>
                      </a:lnTo>
                      <a:lnTo>
                        <a:pt x="642" y="544"/>
                      </a:lnTo>
                      <a:lnTo>
                        <a:pt x="641" y="567"/>
                      </a:lnTo>
                      <a:lnTo>
                        <a:pt x="638" y="589"/>
                      </a:lnTo>
                      <a:lnTo>
                        <a:pt x="633" y="611"/>
                      </a:lnTo>
                      <a:lnTo>
                        <a:pt x="761" y="634"/>
                      </a:lnTo>
                      <a:close/>
                    </a:path>
                  </a:pathLst>
                </a:custGeom>
                <a:solidFill>
                  <a:srgbClr val="1F1A17"/>
                </a:solidFill>
                <a:ln w="9525">
                  <a:noFill/>
                  <a:round/>
                  <a:headEnd/>
                  <a:tailEnd/>
                </a:ln>
              </p:spPr>
              <p:txBody>
                <a:bodyPr/>
                <a:lstStyle/>
                <a:p>
                  <a:endParaRPr lang="pt-BR"/>
                </a:p>
              </p:txBody>
            </p:sp>
            <p:sp>
              <p:nvSpPr>
                <p:cNvPr id="64230" name="Freeform 1261"/>
                <p:cNvSpPr>
                  <a:spLocks/>
                </p:cNvSpPr>
                <p:nvPr/>
              </p:nvSpPr>
              <p:spPr bwMode="auto">
                <a:xfrm>
                  <a:off x="2888" y="1059"/>
                  <a:ext cx="58" cy="102"/>
                </a:xfrm>
                <a:custGeom>
                  <a:avLst/>
                  <a:gdLst>
                    <a:gd name="T0" fmla="*/ 0 w 293"/>
                    <a:gd name="T1" fmla="*/ 0 h 508"/>
                    <a:gd name="T2" fmla="*/ 0 w 293"/>
                    <a:gd name="T3" fmla="*/ 0 h 508"/>
                    <a:gd name="T4" fmla="*/ 0 w 293"/>
                    <a:gd name="T5" fmla="*/ 0 h 508"/>
                    <a:gd name="T6" fmla="*/ 0 w 293"/>
                    <a:gd name="T7" fmla="*/ 0 h 508"/>
                    <a:gd name="T8" fmla="*/ 0 w 293"/>
                    <a:gd name="T9" fmla="*/ 0 h 508"/>
                    <a:gd name="T10" fmla="*/ 0 w 293"/>
                    <a:gd name="T11" fmla="*/ 0 h 508"/>
                    <a:gd name="T12" fmla="*/ 0 w 293"/>
                    <a:gd name="T13" fmla="*/ 0 h 508"/>
                    <a:gd name="T14" fmla="*/ 0 w 293"/>
                    <a:gd name="T15" fmla="*/ 0 h 508"/>
                    <a:gd name="T16" fmla="*/ 0 w 293"/>
                    <a:gd name="T17" fmla="*/ 0 h 508"/>
                    <a:gd name="T18" fmla="*/ 0 w 293"/>
                    <a:gd name="T19" fmla="*/ 0 h 508"/>
                    <a:gd name="T20" fmla="*/ 0 w 293"/>
                    <a:gd name="T21" fmla="*/ 0 h 508"/>
                    <a:gd name="T22" fmla="*/ 0 w 293"/>
                    <a:gd name="T23" fmla="*/ 0 h 508"/>
                    <a:gd name="T24" fmla="*/ 0 w 293"/>
                    <a:gd name="T25" fmla="*/ 0 h 508"/>
                    <a:gd name="T26" fmla="*/ 0 w 293"/>
                    <a:gd name="T27" fmla="*/ 0 h 508"/>
                    <a:gd name="T28" fmla="*/ 0 w 293"/>
                    <a:gd name="T29" fmla="*/ 0 h 508"/>
                    <a:gd name="T30" fmla="*/ 0 w 293"/>
                    <a:gd name="T31" fmla="*/ 0 h 508"/>
                    <a:gd name="T32" fmla="*/ 0 w 293"/>
                    <a:gd name="T33" fmla="*/ 0 h 508"/>
                    <a:gd name="T34" fmla="*/ 0 w 293"/>
                    <a:gd name="T35" fmla="*/ 0 h 508"/>
                    <a:gd name="T36" fmla="*/ 0 w 293"/>
                    <a:gd name="T37" fmla="*/ 0 h 508"/>
                    <a:gd name="T38" fmla="*/ 0 w 293"/>
                    <a:gd name="T39" fmla="*/ 0 h 508"/>
                    <a:gd name="T40" fmla="*/ 0 w 293"/>
                    <a:gd name="T41" fmla="*/ 0 h 508"/>
                    <a:gd name="T42" fmla="*/ 0 w 293"/>
                    <a:gd name="T43" fmla="*/ 0 h 508"/>
                    <a:gd name="T44" fmla="*/ 0 w 293"/>
                    <a:gd name="T45" fmla="*/ 0 h 508"/>
                    <a:gd name="T46" fmla="*/ 0 w 293"/>
                    <a:gd name="T47" fmla="*/ 0 h 508"/>
                    <a:gd name="T48" fmla="*/ 0 w 293"/>
                    <a:gd name="T49" fmla="*/ 0 h 508"/>
                    <a:gd name="T50" fmla="*/ 0 w 293"/>
                    <a:gd name="T51" fmla="*/ 0 h 508"/>
                    <a:gd name="T52" fmla="*/ 0 w 293"/>
                    <a:gd name="T53" fmla="*/ 0 h 508"/>
                    <a:gd name="T54" fmla="*/ 0 w 293"/>
                    <a:gd name="T55" fmla="*/ 0 h 508"/>
                    <a:gd name="T56" fmla="*/ 0 w 293"/>
                    <a:gd name="T57" fmla="*/ 0 h 5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3"/>
                    <a:gd name="T88" fmla="*/ 0 h 508"/>
                    <a:gd name="T89" fmla="*/ 293 w 293"/>
                    <a:gd name="T90" fmla="*/ 508 h 5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3" h="508">
                      <a:moveTo>
                        <a:pt x="130" y="478"/>
                      </a:moveTo>
                      <a:lnTo>
                        <a:pt x="125" y="508"/>
                      </a:lnTo>
                      <a:lnTo>
                        <a:pt x="130" y="498"/>
                      </a:lnTo>
                      <a:lnTo>
                        <a:pt x="142" y="471"/>
                      </a:lnTo>
                      <a:lnTo>
                        <a:pt x="162" y="427"/>
                      </a:lnTo>
                      <a:lnTo>
                        <a:pt x="186" y="370"/>
                      </a:lnTo>
                      <a:lnTo>
                        <a:pt x="198" y="336"/>
                      </a:lnTo>
                      <a:lnTo>
                        <a:pt x="212" y="299"/>
                      </a:lnTo>
                      <a:lnTo>
                        <a:pt x="227" y="258"/>
                      </a:lnTo>
                      <a:lnTo>
                        <a:pt x="241" y="216"/>
                      </a:lnTo>
                      <a:lnTo>
                        <a:pt x="254" y="171"/>
                      </a:lnTo>
                      <a:lnTo>
                        <a:pt x="268" y="123"/>
                      </a:lnTo>
                      <a:lnTo>
                        <a:pt x="281" y="75"/>
                      </a:lnTo>
                      <a:lnTo>
                        <a:pt x="293" y="23"/>
                      </a:lnTo>
                      <a:lnTo>
                        <a:pt x="165" y="0"/>
                      </a:lnTo>
                      <a:lnTo>
                        <a:pt x="154" y="49"/>
                      </a:lnTo>
                      <a:lnTo>
                        <a:pt x="141" y="97"/>
                      </a:lnTo>
                      <a:lnTo>
                        <a:pt x="128" y="142"/>
                      </a:lnTo>
                      <a:lnTo>
                        <a:pt x="115" y="185"/>
                      </a:lnTo>
                      <a:lnTo>
                        <a:pt x="102" y="226"/>
                      </a:lnTo>
                      <a:lnTo>
                        <a:pt x="88" y="264"/>
                      </a:lnTo>
                      <a:lnTo>
                        <a:pt x="76" y="299"/>
                      </a:lnTo>
                      <a:lnTo>
                        <a:pt x="63" y="332"/>
                      </a:lnTo>
                      <a:lnTo>
                        <a:pt x="40" y="387"/>
                      </a:lnTo>
                      <a:lnTo>
                        <a:pt x="22" y="428"/>
                      </a:lnTo>
                      <a:lnTo>
                        <a:pt x="10" y="454"/>
                      </a:lnTo>
                      <a:lnTo>
                        <a:pt x="6" y="462"/>
                      </a:lnTo>
                      <a:lnTo>
                        <a:pt x="0" y="492"/>
                      </a:lnTo>
                      <a:lnTo>
                        <a:pt x="130" y="478"/>
                      </a:lnTo>
                      <a:close/>
                    </a:path>
                  </a:pathLst>
                </a:custGeom>
                <a:solidFill>
                  <a:srgbClr val="1F1A17"/>
                </a:solidFill>
                <a:ln w="9525">
                  <a:noFill/>
                  <a:round/>
                  <a:headEnd/>
                  <a:tailEnd/>
                </a:ln>
              </p:spPr>
              <p:txBody>
                <a:bodyPr/>
                <a:lstStyle/>
                <a:p>
                  <a:endParaRPr lang="pt-BR"/>
                </a:p>
              </p:txBody>
            </p:sp>
            <p:sp>
              <p:nvSpPr>
                <p:cNvPr id="64231" name="Freeform 1262"/>
                <p:cNvSpPr>
                  <a:spLocks/>
                </p:cNvSpPr>
                <p:nvPr/>
              </p:nvSpPr>
              <p:spPr bwMode="auto">
                <a:xfrm>
                  <a:off x="2888" y="1155"/>
                  <a:ext cx="59" cy="240"/>
                </a:xfrm>
                <a:custGeom>
                  <a:avLst/>
                  <a:gdLst>
                    <a:gd name="T0" fmla="*/ 0 w 294"/>
                    <a:gd name="T1" fmla="*/ 0 h 1201"/>
                    <a:gd name="T2" fmla="*/ 0 w 294"/>
                    <a:gd name="T3" fmla="*/ 0 h 1201"/>
                    <a:gd name="T4" fmla="*/ 0 w 294"/>
                    <a:gd name="T5" fmla="*/ 0 h 1201"/>
                    <a:gd name="T6" fmla="*/ 0 w 294"/>
                    <a:gd name="T7" fmla="*/ 0 h 1201"/>
                    <a:gd name="T8" fmla="*/ 0 w 294"/>
                    <a:gd name="T9" fmla="*/ 0 h 1201"/>
                    <a:gd name="T10" fmla="*/ 0 w 294"/>
                    <a:gd name="T11" fmla="*/ 0 h 1201"/>
                    <a:gd name="T12" fmla="*/ 0 60000 65536"/>
                    <a:gd name="T13" fmla="*/ 0 60000 65536"/>
                    <a:gd name="T14" fmla="*/ 0 60000 65536"/>
                    <a:gd name="T15" fmla="*/ 0 60000 65536"/>
                    <a:gd name="T16" fmla="*/ 0 60000 65536"/>
                    <a:gd name="T17" fmla="*/ 0 60000 65536"/>
                    <a:gd name="T18" fmla="*/ 0 w 294"/>
                    <a:gd name="T19" fmla="*/ 0 h 1201"/>
                    <a:gd name="T20" fmla="*/ 294 w 294"/>
                    <a:gd name="T21" fmla="*/ 1201 h 1201"/>
                  </a:gdLst>
                  <a:ahLst/>
                  <a:cxnLst>
                    <a:cxn ang="T12">
                      <a:pos x="T0" y="T1"/>
                    </a:cxn>
                    <a:cxn ang="T13">
                      <a:pos x="T2" y="T3"/>
                    </a:cxn>
                    <a:cxn ang="T14">
                      <a:pos x="T4" y="T5"/>
                    </a:cxn>
                    <a:cxn ang="T15">
                      <a:pos x="T6" y="T7"/>
                    </a:cxn>
                    <a:cxn ang="T16">
                      <a:pos x="T8" y="T9"/>
                    </a:cxn>
                    <a:cxn ang="T17">
                      <a:pos x="T10" y="T11"/>
                    </a:cxn>
                  </a:cxnLst>
                  <a:rect l="T18" t="T19" r="T20" b="T21"/>
                  <a:pathLst>
                    <a:path w="294" h="1201">
                      <a:moveTo>
                        <a:pt x="286" y="1201"/>
                      </a:moveTo>
                      <a:lnTo>
                        <a:pt x="294" y="1167"/>
                      </a:lnTo>
                      <a:lnTo>
                        <a:pt x="130" y="0"/>
                      </a:lnTo>
                      <a:lnTo>
                        <a:pt x="0" y="14"/>
                      </a:lnTo>
                      <a:lnTo>
                        <a:pt x="165" y="1180"/>
                      </a:lnTo>
                      <a:lnTo>
                        <a:pt x="286" y="1201"/>
                      </a:lnTo>
                      <a:close/>
                    </a:path>
                  </a:pathLst>
                </a:custGeom>
                <a:solidFill>
                  <a:srgbClr val="1F1A17"/>
                </a:solidFill>
                <a:ln w="9525">
                  <a:noFill/>
                  <a:round/>
                  <a:headEnd/>
                  <a:tailEnd/>
                </a:ln>
              </p:spPr>
              <p:txBody>
                <a:bodyPr/>
                <a:lstStyle/>
                <a:p>
                  <a:endParaRPr lang="pt-BR"/>
                </a:p>
              </p:txBody>
            </p:sp>
            <p:sp>
              <p:nvSpPr>
                <p:cNvPr id="64232" name="Freeform 1263"/>
                <p:cNvSpPr>
                  <a:spLocks/>
                </p:cNvSpPr>
                <p:nvPr/>
              </p:nvSpPr>
              <p:spPr bwMode="auto">
                <a:xfrm>
                  <a:off x="2884" y="1384"/>
                  <a:ext cx="61" cy="100"/>
                </a:xfrm>
                <a:custGeom>
                  <a:avLst/>
                  <a:gdLst>
                    <a:gd name="T0" fmla="*/ 0 w 306"/>
                    <a:gd name="T1" fmla="*/ 0 h 502"/>
                    <a:gd name="T2" fmla="*/ 0 w 306"/>
                    <a:gd name="T3" fmla="*/ 0 h 502"/>
                    <a:gd name="T4" fmla="*/ 0 w 306"/>
                    <a:gd name="T5" fmla="*/ 0 h 502"/>
                    <a:gd name="T6" fmla="*/ 0 w 306"/>
                    <a:gd name="T7" fmla="*/ 0 h 502"/>
                    <a:gd name="T8" fmla="*/ 0 w 306"/>
                    <a:gd name="T9" fmla="*/ 0 h 502"/>
                    <a:gd name="T10" fmla="*/ 0 w 306"/>
                    <a:gd name="T11" fmla="*/ 0 h 502"/>
                    <a:gd name="T12" fmla="*/ 0 w 306"/>
                    <a:gd name="T13" fmla="*/ 0 h 502"/>
                    <a:gd name="T14" fmla="*/ 0 w 306"/>
                    <a:gd name="T15" fmla="*/ 0 h 502"/>
                    <a:gd name="T16" fmla="*/ 0 w 306"/>
                    <a:gd name="T17" fmla="*/ 0 h 502"/>
                    <a:gd name="T18" fmla="*/ 0 w 306"/>
                    <a:gd name="T19" fmla="*/ 0 h 502"/>
                    <a:gd name="T20" fmla="*/ 0 w 306"/>
                    <a:gd name="T21" fmla="*/ 0 h 502"/>
                    <a:gd name="T22" fmla="*/ 0 w 306"/>
                    <a:gd name="T23" fmla="*/ 0 h 502"/>
                    <a:gd name="T24" fmla="*/ 0 w 306"/>
                    <a:gd name="T25" fmla="*/ 0 h 502"/>
                    <a:gd name="T26" fmla="*/ 0 w 306"/>
                    <a:gd name="T27" fmla="*/ 0 h 502"/>
                    <a:gd name="T28" fmla="*/ 0 w 306"/>
                    <a:gd name="T29" fmla="*/ 0 h 502"/>
                    <a:gd name="T30" fmla="*/ 0 w 306"/>
                    <a:gd name="T31" fmla="*/ 0 h 502"/>
                    <a:gd name="T32" fmla="*/ 0 w 306"/>
                    <a:gd name="T33" fmla="*/ 0 h 502"/>
                    <a:gd name="T34" fmla="*/ 0 w 306"/>
                    <a:gd name="T35" fmla="*/ 0 h 502"/>
                    <a:gd name="T36" fmla="*/ 0 w 306"/>
                    <a:gd name="T37" fmla="*/ 0 h 502"/>
                    <a:gd name="T38" fmla="*/ 0 w 306"/>
                    <a:gd name="T39" fmla="*/ 0 h 502"/>
                    <a:gd name="T40" fmla="*/ 0 w 306"/>
                    <a:gd name="T41" fmla="*/ 0 h 502"/>
                    <a:gd name="T42" fmla="*/ 0 w 306"/>
                    <a:gd name="T43" fmla="*/ 0 h 502"/>
                    <a:gd name="T44" fmla="*/ 0 w 306"/>
                    <a:gd name="T45" fmla="*/ 0 h 502"/>
                    <a:gd name="T46" fmla="*/ 0 w 306"/>
                    <a:gd name="T47" fmla="*/ 0 h 502"/>
                    <a:gd name="T48" fmla="*/ 0 w 306"/>
                    <a:gd name="T49" fmla="*/ 0 h 502"/>
                    <a:gd name="T50" fmla="*/ 0 w 306"/>
                    <a:gd name="T51" fmla="*/ 0 h 502"/>
                    <a:gd name="T52" fmla="*/ 0 w 306"/>
                    <a:gd name="T53" fmla="*/ 0 h 502"/>
                    <a:gd name="T54" fmla="*/ 0 w 306"/>
                    <a:gd name="T55" fmla="*/ 0 h 502"/>
                    <a:gd name="T56" fmla="*/ 0 w 306"/>
                    <a:gd name="T57" fmla="*/ 0 h 502"/>
                    <a:gd name="T58" fmla="*/ 0 w 306"/>
                    <a:gd name="T59" fmla="*/ 0 h 502"/>
                    <a:gd name="T60" fmla="*/ 0 w 306"/>
                    <a:gd name="T61" fmla="*/ 0 h 502"/>
                    <a:gd name="T62" fmla="*/ 0 w 306"/>
                    <a:gd name="T63" fmla="*/ 0 h 502"/>
                    <a:gd name="T64" fmla="*/ 0 w 306"/>
                    <a:gd name="T65" fmla="*/ 0 h 502"/>
                    <a:gd name="T66" fmla="*/ 0 w 306"/>
                    <a:gd name="T67" fmla="*/ 0 h 502"/>
                    <a:gd name="T68" fmla="*/ 0 w 306"/>
                    <a:gd name="T69" fmla="*/ 0 h 502"/>
                    <a:gd name="T70" fmla="*/ 0 w 306"/>
                    <a:gd name="T71" fmla="*/ 0 h 502"/>
                    <a:gd name="T72" fmla="*/ 0 w 306"/>
                    <a:gd name="T73" fmla="*/ 0 h 502"/>
                    <a:gd name="T74" fmla="*/ 0 w 306"/>
                    <a:gd name="T75" fmla="*/ 0 h 502"/>
                    <a:gd name="T76" fmla="*/ 0 w 306"/>
                    <a:gd name="T77" fmla="*/ 0 h 502"/>
                    <a:gd name="T78" fmla="*/ 0 w 306"/>
                    <a:gd name="T79" fmla="*/ 0 h 502"/>
                    <a:gd name="T80" fmla="*/ 0 w 306"/>
                    <a:gd name="T81" fmla="*/ 0 h 5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6"/>
                    <a:gd name="T124" fmla="*/ 0 h 502"/>
                    <a:gd name="T125" fmla="*/ 306 w 306"/>
                    <a:gd name="T126" fmla="*/ 502 h 5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6" h="502">
                      <a:moveTo>
                        <a:pt x="130" y="502"/>
                      </a:moveTo>
                      <a:lnTo>
                        <a:pt x="130" y="502"/>
                      </a:lnTo>
                      <a:lnTo>
                        <a:pt x="130" y="487"/>
                      </a:lnTo>
                      <a:lnTo>
                        <a:pt x="131" y="472"/>
                      </a:lnTo>
                      <a:lnTo>
                        <a:pt x="134" y="457"/>
                      </a:lnTo>
                      <a:lnTo>
                        <a:pt x="137" y="439"/>
                      </a:lnTo>
                      <a:lnTo>
                        <a:pt x="140" y="422"/>
                      </a:lnTo>
                      <a:lnTo>
                        <a:pt x="145" y="404"/>
                      </a:lnTo>
                      <a:lnTo>
                        <a:pt x="150" y="385"/>
                      </a:lnTo>
                      <a:lnTo>
                        <a:pt x="155" y="367"/>
                      </a:lnTo>
                      <a:lnTo>
                        <a:pt x="169" y="330"/>
                      </a:lnTo>
                      <a:lnTo>
                        <a:pt x="184" y="292"/>
                      </a:lnTo>
                      <a:lnTo>
                        <a:pt x="200" y="255"/>
                      </a:lnTo>
                      <a:lnTo>
                        <a:pt x="217" y="220"/>
                      </a:lnTo>
                      <a:lnTo>
                        <a:pt x="233" y="186"/>
                      </a:lnTo>
                      <a:lnTo>
                        <a:pt x="249" y="155"/>
                      </a:lnTo>
                      <a:lnTo>
                        <a:pt x="265" y="126"/>
                      </a:lnTo>
                      <a:lnTo>
                        <a:pt x="278" y="103"/>
                      </a:lnTo>
                      <a:lnTo>
                        <a:pt x="298" y="68"/>
                      </a:lnTo>
                      <a:lnTo>
                        <a:pt x="306" y="56"/>
                      </a:lnTo>
                      <a:lnTo>
                        <a:pt x="193" y="0"/>
                      </a:lnTo>
                      <a:lnTo>
                        <a:pt x="184" y="15"/>
                      </a:lnTo>
                      <a:lnTo>
                        <a:pt x="162" y="50"/>
                      </a:lnTo>
                      <a:lnTo>
                        <a:pt x="148" y="76"/>
                      </a:lnTo>
                      <a:lnTo>
                        <a:pt x="132" y="105"/>
                      </a:lnTo>
                      <a:lnTo>
                        <a:pt x="115" y="138"/>
                      </a:lnTo>
                      <a:lnTo>
                        <a:pt x="97" y="174"/>
                      </a:lnTo>
                      <a:lnTo>
                        <a:pt x="80" y="212"/>
                      </a:lnTo>
                      <a:lnTo>
                        <a:pt x="62" y="252"/>
                      </a:lnTo>
                      <a:lnTo>
                        <a:pt x="46" y="293"/>
                      </a:lnTo>
                      <a:lnTo>
                        <a:pt x="32" y="335"/>
                      </a:lnTo>
                      <a:lnTo>
                        <a:pt x="25" y="356"/>
                      </a:lnTo>
                      <a:lnTo>
                        <a:pt x="18" y="377"/>
                      </a:lnTo>
                      <a:lnTo>
                        <a:pt x="13" y="399"/>
                      </a:lnTo>
                      <a:lnTo>
                        <a:pt x="9" y="419"/>
                      </a:lnTo>
                      <a:lnTo>
                        <a:pt x="5" y="440"/>
                      </a:lnTo>
                      <a:lnTo>
                        <a:pt x="2" y="461"/>
                      </a:lnTo>
                      <a:lnTo>
                        <a:pt x="1" y="482"/>
                      </a:lnTo>
                      <a:lnTo>
                        <a:pt x="0" y="502"/>
                      </a:lnTo>
                      <a:lnTo>
                        <a:pt x="130" y="502"/>
                      </a:lnTo>
                      <a:close/>
                    </a:path>
                  </a:pathLst>
                </a:custGeom>
                <a:solidFill>
                  <a:srgbClr val="1F1A17"/>
                </a:solidFill>
                <a:ln w="9525">
                  <a:noFill/>
                  <a:round/>
                  <a:headEnd/>
                  <a:tailEnd/>
                </a:ln>
              </p:spPr>
              <p:txBody>
                <a:bodyPr/>
                <a:lstStyle/>
                <a:p>
                  <a:endParaRPr lang="pt-BR"/>
                </a:p>
              </p:txBody>
            </p:sp>
            <p:sp>
              <p:nvSpPr>
                <p:cNvPr id="64233" name="Freeform 1264"/>
                <p:cNvSpPr>
                  <a:spLocks/>
                </p:cNvSpPr>
                <p:nvPr/>
              </p:nvSpPr>
              <p:spPr bwMode="auto">
                <a:xfrm>
                  <a:off x="2884" y="1484"/>
                  <a:ext cx="136" cy="92"/>
                </a:xfrm>
                <a:custGeom>
                  <a:avLst/>
                  <a:gdLst>
                    <a:gd name="T0" fmla="*/ 0 w 680"/>
                    <a:gd name="T1" fmla="*/ 0 h 459"/>
                    <a:gd name="T2" fmla="*/ 0 w 680"/>
                    <a:gd name="T3" fmla="*/ 0 h 459"/>
                    <a:gd name="T4" fmla="*/ 0 w 680"/>
                    <a:gd name="T5" fmla="*/ 0 h 459"/>
                    <a:gd name="T6" fmla="*/ 0 w 680"/>
                    <a:gd name="T7" fmla="*/ 0 h 459"/>
                    <a:gd name="T8" fmla="*/ 0 w 680"/>
                    <a:gd name="T9" fmla="*/ 0 h 459"/>
                    <a:gd name="T10" fmla="*/ 0 w 680"/>
                    <a:gd name="T11" fmla="*/ 0 h 459"/>
                    <a:gd name="T12" fmla="*/ 0 w 680"/>
                    <a:gd name="T13" fmla="*/ 0 h 459"/>
                    <a:gd name="T14" fmla="*/ 0 w 680"/>
                    <a:gd name="T15" fmla="*/ 0 h 459"/>
                    <a:gd name="T16" fmla="*/ 0 w 680"/>
                    <a:gd name="T17" fmla="*/ 0 h 459"/>
                    <a:gd name="T18" fmla="*/ 0 w 680"/>
                    <a:gd name="T19" fmla="*/ 0 h 459"/>
                    <a:gd name="T20" fmla="*/ 0 w 680"/>
                    <a:gd name="T21" fmla="*/ 0 h 459"/>
                    <a:gd name="T22" fmla="*/ 0 w 680"/>
                    <a:gd name="T23" fmla="*/ 0 h 459"/>
                    <a:gd name="T24" fmla="*/ 0 w 680"/>
                    <a:gd name="T25" fmla="*/ 0 h 459"/>
                    <a:gd name="T26" fmla="*/ 0 w 680"/>
                    <a:gd name="T27" fmla="*/ 0 h 459"/>
                    <a:gd name="T28" fmla="*/ 0 w 680"/>
                    <a:gd name="T29" fmla="*/ 0 h 459"/>
                    <a:gd name="T30" fmla="*/ 0 w 680"/>
                    <a:gd name="T31" fmla="*/ 0 h 459"/>
                    <a:gd name="T32" fmla="*/ 0 w 680"/>
                    <a:gd name="T33" fmla="*/ 0 h 459"/>
                    <a:gd name="T34" fmla="*/ 0 w 680"/>
                    <a:gd name="T35" fmla="*/ 0 h 459"/>
                    <a:gd name="T36" fmla="*/ 0 w 680"/>
                    <a:gd name="T37" fmla="*/ 0 h 459"/>
                    <a:gd name="T38" fmla="*/ 0 w 680"/>
                    <a:gd name="T39" fmla="*/ 0 h 459"/>
                    <a:gd name="T40" fmla="*/ 0 w 680"/>
                    <a:gd name="T41" fmla="*/ 0 h 459"/>
                    <a:gd name="T42" fmla="*/ 0 w 680"/>
                    <a:gd name="T43" fmla="*/ 0 h 459"/>
                    <a:gd name="T44" fmla="*/ 0 w 680"/>
                    <a:gd name="T45" fmla="*/ 0 h 459"/>
                    <a:gd name="T46" fmla="*/ 0 w 680"/>
                    <a:gd name="T47" fmla="*/ 0 h 459"/>
                    <a:gd name="T48" fmla="*/ 0 w 680"/>
                    <a:gd name="T49" fmla="*/ 0 h 459"/>
                    <a:gd name="T50" fmla="*/ 0 w 680"/>
                    <a:gd name="T51" fmla="*/ 0 h 459"/>
                    <a:gd name="T52" fmla="*/ 0 w 680"/>
                    <a:gd name="T53" fmla="*/ 0 h 459"/>
                    <a:gd name="T54" fmla="*/ 0 w 680"/>
                    <a:gd name="T55" fmla="*/ 0 h 459"/>
                    <a:gd name="T56" fmla="*/ 0 w 680"/>
                    <a:gd name="T57" fmla="*/ 0 h 459"/>
                    <a:gd name="T58" fmla="*/ 0 w 680"/>
                    <a:gd name="T59" fmla="*/ 0 h 459"/>
                    <a:gd name="T60" fmla="*/ 0 w 680"/>
                    <a:gd name="T61" fmla="*/ 0 h 459"/>
                    <a:gd name="T62" fmla="*/ 0 w 680"/>
                    <a:gd name="T63" fmla="*/ 0 h 459"/>
                    <a:gd name="T64" fmla="*/ 0 w 680"/>
                    <a:gd name="T65" fmla="*/ 0 h 459"/>
                    <a:gd name="T66" fmla="*/ 0 w 680"/>
                    <a:gd name="T67" fmla="*/ 0 h 4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0"/>
                    <a:gd name="T103" fmla="*/ 0 h 459"/>
                    <a:gd name="T104" fmla="*/ 680 w 680"/>
                    <a:gd name="T105" fmla="*/ 459 h 4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0" h="459">
                      <a:moveTo>
                        <a:pt x="680" y="343"/>
                      </a:moveTo>
                      <a:lnTo>
                        <a:pt x="680" y="343"/>
                      </a:lnTo>
                      <a:lnTo>
                        <a:pt x="639" y="343"/>
                      </a:lnTo>
                      <a:lnTo>
                        <a:pt x="599" y="341"/>
                      </a:lnTo>
                      <a:lnTo>
                        <a:pt x="563" y="338"/>
                      </a:lnTo>
                      <a:lnTo>
                        <a:pt x="527" y="334"/>
                      </a:lnTo>
                      <a:lnTo>
                        <a:pt x="494" y="330"/>
                      </a:lnTo>
                      <a:lnTo>
                        <a:pt x="463" y="323"/>
                      </a:lnTo>
                      <a:lnTo>
                        <a:pt x="433" y="316"/>
                      </a:lnTo>
                      <a:lnTo>
                        <a:pt x="405" y="309"/>
                      </a:lnTo>
                      <a:lnTo>
                        <a:pt x="378" y="301"/>
                      </a:lnTo>
                      <a:lnTo>
                        <a:pt x="354" y="292"/>
                      </a:lnTo>
                      <a:lnTo>
                        <a:pt x="332" y="282"/>
                      </a:lnTo>
                      <a:lnTo>
                        <a:pt x="310" y="272"/>
                      </a:lnTo>
                      <a:lnTo>
                        <a:pt x="290" y="261"/>
                      </a:lnTo>
                      <a:lnTo>
                        <a:pt x="272" y="250"/>
                      </a:lnTo>
                      <a:lnTo>
                        <a:pt x="255" y="238"/>
                      </a:lnTo>
                      <a:lnTo>
                        <a:pt x="240" y="226"/>
                      </a:lnTo>
                      <a:lnTo>
                        <a:pt x="225" y="214"/>
                      </a:lnTo>
                      <a:lnTo>
                        <a:pt x="211" y="201"/>
                      </a:lnTo>
                      <a:lnTo>
                        <a:pt x="200" y="187"/>
                      </a:lnTo>
                      <a:lnTo>
                        <a:pt x="189" y="174"/>
                      </a:lnTo>
                      <a:lnTo>
                        <a:pt x="178" y="161"/>
                      </a:lnTo>
                      <a:lnTo>
                        <a:pt x="170" y="147"/>
                      </a:lnTo>
                      <a:lnTo>
                        <a:pt x="162" y="132"/>
                      </a:lnTo>
                      <a:lnTo>
                        <a:pt x="155" y="118"/>
                      </a:lnTo>
                      <a:lnTo>
                        <a:pt x="148" y="103"/>
                      </a:lnTo>
                      <a:lnTo>
                        <a:pt x="144" y="89"/>
                      </a:lnTo>
                      <a:lnTo>
                        <a:pt x="139" y="73"/>
                      </a:lnTo>
                      <a:lnTo>
                        <a:pt x="136" y="59"/>
                      </a:lnTo>
                      <a:lnTo>
                        <a:pt x="132" y="44"/>
                      </a:lnTo>
                      <a:lnTo>
                        <a:pt x="131" y="30"/>
                      </a:lnTo>
                      <a:lnTo>
                        <a:pt x="130" y="15"/>
                      </a:lnTo>
                      <a:lnTo>
                        <a:pt x="130" y="0"/>
                      </a:lnTo>
                      <a:lnTo>
                        <a:pt x="0" y="0"/>
                      </a:lnTo>
                      <a:lnTo>
                        <a:pt x="0" y="20"/>
                      </a:lnTo>
                      <a:lnTo>
                        <a:pt x="2" y="40"/>
                      </a:lnTo>
                      <a:lnTo>
                        <a:pt x="4" y="59"/>
                      </a:lnTo>
                      <a:lnTo>
                        <a:pt x="8" y="80"/>
                      </a:lnTo>
                      <a:lnTo>
                        <a:pt x="12" y="100"/>
                      </a:lnTo>
                      <a:lnTo>
                        <a:pt x="18" y="120"/>
                      </a:lnTo>
                      <a:lnTo>
                        <a:pt x="26" y="141"/>
                      </a:lnTo>
                      <a:lnTo>
                        <a:pt x="34" y="161"/>
                      </a:lnTo>
                      <a:lnTo>
                        <a:pt x="44" y="181"/>
                      </a:lnTo>
                      <a:lnTo>
                        <a:pt x="55" y="201"/>
                      </a:lnTo>
                      <a:lnTo>
                        <a:pt x="67" y="220"/>
                      </a:lnTo>
                      <a:lnTo>
                        <a:pt x="81" y="239"/>
                      </a:lnTo>
                      <a:lnTo>
                        <a:pt x="97" y="258"/>
                      </a:lnTo>
                      <a:lnTo>
                        <a:pt x="113" y="277"/>
                      </a:lnTo>
                      <a:lnTo>
                        <a:pt x="131" y="294"/>
                      </a:lnTo>
                      <a:lnTo>
                        <a:pt x="152" y="311"/>
                      </a:lnTo>
                      <a:lnTo>
                        <a:pt x="173" y="328"/>
                      </a:lnTo>
                      <a:lnTo>
                        <a:pt x="195" y="343"/>
                      </a:lnTo>
                      <a:lnTo>
                        <a:pt x="219" y="358"/>
                      </a:lnTo>
                      <a:lnTo>
                        <a:pt x="246" y="372"/>
                      </a:lnTo>
                      <a:lnTo>
                        <a:pt x="273" y="385"/>
                      </a:lnTo>
                      <a:lnTo>
                        <a:pt x="302" y="398"/>
                      </a:lnTo>
                      <a:lnTo>
                        <a:pt x="333" y="409"/>
                      </a:lnTo>
                      <a:lnTo>
                        <a:pt x="365" y="419"/>
                      </a:lnTo>
                      <a:lnTo>
                        <a:pt x="398" y="428"/>
                      </a:lnTo>
                      <a:lnTo>
                        <a:pt x="433" y="435"/>
                      </a:lnTo>
                      <a:lnTo>
                        <a:pt x="471" y="442"/>
                      </a:lnTo>
                      <a:lnTo>
                        <a:pt x="509" y="448"/>
                      </a:lnTo>
                      <a:lnTo>
                        <a:pt x="549" y="453"/>
                      </a:lnTo>
                      <a:lnTo>
                        <a:pt x="591" y="456"/>
                      </a:lnTo>
                      <a:lnTo>
                        <a:pt x="635" y="458"/>
                      </a:lnTo>
                      <a:lnTo>
                        <a:pt x="680" y="459"/>
                      </a:lnTo>
                      <a:lnTo>
                        <a:pt x="680" y="343"/>
                      </a:lnTo>
                      <a:close/>
                    </a:path>
                  </a:pathLst>
                </a:custGeom>
                <a:solidFill>
                  <a:srgbClr val="1F1A17"/>
                </a:solidFill>
                <a:ln w="9525">
                  <a:noFill/>
                  <a:round/>
                  <a:headEnd/>
                  <a:tailEnd/>
                </a:ln>
              </p:spPr>
              <p:txBody>
                <a:bodyPr/>
                <a:lstStyle/>
                <a:p>
                  <a:endParaRPr lang="pt-BR"/>
                </a:p>
              </p:txBody>
            </p:sp>
            <p:sp>
              <p:nvSpPr>
                <p:cNvPr id="64234" name="Freeform 1265"/>
                <p:cNvSpPr>
                  <a:spLocks/>
                </p:cNvSpPr>
                <p:nvPr/>
              </p:nvSpPr>
              <p:spPr bwMode="auto">
                <a:xfrm>
                  <a:off x="3020" y="1492"/>
                  <a:ext cx="95" cy="84"/>
                </a:xfrm>
                <a:custGeom>
                  <a:avLst/>
                  <a:gdLst>
                    <a:gd name="T0" fmla="*/ 0 w 478"/>
                    <a:gd name="T1" fmla="*/ 0 h 422"/>
                    <a:gd name="T2" fmla="*/ 0 w 478"/>
                    <a:gd name="T3" fmla="*/ 0 h 422"/>
                    <a:gd name="T4" fmla="*/ 0 w 478"/>
                    <a:gd name="T5" fmla="*/ 0 h 422"/>
                    <a:gd name="T6" fmla="*/ 0 w 478"/>
                    <a:gd name="T7" fmla="*/ 0 h 422"/>
                    <a:gd name="T8" fmla="*/ 0 w 478"/>
                    <a:gd name="T9" fmla="*/ 0 h 422"/>
                    <a:gd name="T10" fmla="*/ 0 w 478"/>
                    <a:gd name="T11" fmla="*/ 0 h 422"/>
                    <a:gd name="T12" fmla="*/ 0 w 478"/>
                    <a:gd name="T13" fmla="*/ 0 h 422"/>
                    <a:gd name="T14" fmla="*/ 0 w 478"/>
                    <a:gd name="T15" fmla="*/ 0 h 422"/>
                    <a:gd name="T16" fmla="*/ 0 w 478"/>
                    <a:gd name="T17" fmla="*/ 0 h 422"/>
                    <a:gd name="T18" fmla="*/ 0 w 478"/>
                    <a:gd name="T19" fmla="*/ 0 h 422"/>
                    <a:gd name="T20" fmla="*/ 0 w 478"/>
                    <a:gd name="T21" fmla="*/ 0 h 422"/>
                    <a:gd name="T22" fmla="*/ 0 w 478"/>
                    <a:gd name="T23" fmla="*/ 0 h 422"/>
                    <a:gd name="T24" fmla="*/ 0 w 478"/>
                    <a:gd name="T25" fmla="*/ 0 h 422"/>
                    <a:gd name="T26" fmla="*/ 0 w 478"/>
                    <a:gd name="T27" fmla="*/ 0 h 422"/>
                    <a:gd name="T28" fmla="*/ 0 w 478"/>
                    <a:gd name="T29" fmla="*/ 0 h 422"/>
                    <a:gd name="T30" fmla="*/ 0 w 478"/>
                    <a:gd name="T31" fmla="*/ 0 h 422"/>
                    <a:gd name="T32" fmla="*/ 0 w 478"/>
                    <a:gd name="T33" fmla="*/ 0 h 422"/>
                    <a:gd name="T34" fmla="*/ 0 w 478"/>
                    <a:gd name="T35" fmla="*/ 0 h 422"/>
                    <a:gd name="T36" fmla="*/ 0 w 478"/>
                    <a:gd name="T37" fmla="*/ 0 h 422"/>
                    <a:gd name="T38" fmla="*/ 0 w 478"/>
                    <a:gd name="T39" fmla="*/ 0 h 422"/>
                    <a:gd name="T40" fmla="*/ 0 w 478"/>
                    <a:gd name="T41" fmla="*/ 0 h 422"/>
                    <a:gd name="T42" fmla="*/ 0 w 478"/>
                    <a:gd name="T43" fmla="*/ 0 h 422"/>
                    <a:gd name="T44" fmla="*/ 0 w 478"/>
                    <a:gd name="T45" fmla="*/ 0 h 422"/>
                    <a:gd name="T46" fmla="*/ 0 w 478"/>
                    <a:gd name="T47" fmla="*/ 0 h 422"/>
                    <a:gd name="T48" fmla="*/ 0 w 478"/>
                    <a:gd name="T49" fmla="*/ 0 h 422"/>
                    <a:gd name="T50" fmla="*/ 0 w 478"/>
                    <a:gd name="T51" fmla="*/ 0 h 422"/>
                    <a:gd name="T52" fmla="*/ 0 w 478"/>
                    <a:gd name="T53" fmla="*/ 0 h 422"/>
                    <a:gd name="T54" fmla="*/ 0 w 478"/>
                    <a:gd name="T55" fmla="*/ 0 h 422"/>
                    <a:gd name="T56" fmla="*/ 0 w 478"/>
                    <a:gd name="T57" fmla="*/ 0 h 422"/>
                    <a:gd name="T58" fmla="*/ 0 w 478"/>
                    <a:gd name="T59" fmla="*/ 0 h 422"/>
                    <a:gd name="T60" fmla="*/ 0 w 478"/>
                    <a:gd name="T61" fmla="*/ 0 h 422"/>
                    <a:gd name="T62" fmla="*/ 0 w 478"/>
                    <a:gd name="T63" fmla="*/ 0 h 422"/>
                    <a:gd name="T64" fmla="*/ 0 w 478"/>
                    <a:gd name="T65" fmla="*/ 0 h 422"/>
                    <a:gd name="T66" fmla="*/ 0 w 478"/>
                    <a:gd name="T67" fmla="*/ 0 h 422"/>
                    <a:gd name="T68" fmla="*/ 0 w 478"/>
                    <a:gd name="T69" fmla="*/ 0 h 422"/>
                    <a:gd name="T70" fmla="*/ 0 w 478"/>
                    <a:gd name="T71" fmla="*/ 0 h 422"/>
                    <a:gd name="T72" fmla="*/ 0 w 478"/>
                    <a:gd name="T73" fmla="*/ 0 h 422"/>
                    <a:gd name="T74" fmla="*/ 0 w 478"/>
                    <a:gd name="T75" fmla="*/ 0 h 422"/>
                    <a:gd name="T76" fmla="*/ 0 w 478"/>
                    <a:gd name="T77" fmla="*/ 0 h 422"/>
                    <a:gd name="T78" fmla="*/ 0 w 478"/>
                    <a:gd name="T79" fmla="*/ 0 h 422"/>
                    <a:gd name="T80" fmla="*/ 0 w 478"/>
                    <a:gd name="T81" fmla="*/ 0 h 422"/>
                    <a:gd name="T82" fmla="*/ 0 w 478"/>
                    <a:gd name="T83" fmla="*/ 0 h 422"/>
                    <a:gd name="T84" fmla="*/ 0 w 478"/>
                    <a:gd name="T85" fmla="*/ 0 h 422"/>
                    <a:gd name="T86" fmla="*/ 0 w 478"/>
                    <a:gd name="T87" fmla="*/ 0 h 422"/>
                    <a:gd name="T88" fmla="*/ 0 w 478"/>
                    <a:gd name="T89" fmla="*/ 0 h 422"/>
                    <a:gd name="T90" fmla="*/ 0 w 478"/>
                    <a:gd name="T91" fmla="*/ 0 h 422"/>
                    <a:gd name="T92" fmla="*/ 0 w 478"/>
                    <a:gd name="T93" fmla="*/ 0 h 422"/>
                    <a:gd name="T94" fmla="*/ 0 w 478"/>
                    <a:gd name="T95" fmla="*/ 0 h 422"/>
                    <a:gd name="T96" fmla="*/ 0 w 478"/>
                    <a:gd name="T97" fmla="*/ 0 h 422"/>
                    <a:gd name="T98" fmla="*/ 0 w 478"/>
                    <a:gd name="T99" fmla="*/ 0 h 422"/>
                    <a:gd name="T100" fmla="*/ 0 w 478"/>
                    <a:gd name="T101" fmla="*/ 0 h 422"/>
                    <a:gd name="T102" fmla="*/ 0 w 478"/>
                    <a:gd name="T103" fmla="*/ 0 h 422"/>
                    <a:gd name="T104" fmla="*/ 0 w 478"/>
                    <a:gd name="T105" fmla="*/ 0 h 422"/>
                    <a:gd name="T106" fmla="*/ 0 w 478"/>
                    <a:gd name="T107" fmla="*/ 0 h 422"/>
                    <a:gd name="T108" fmla="*/ 0 w 478"/>
                    <a:gd name="T109" fmla="*/ 0 h 422"/>
                    <a:gd name="T110" fmla="*/ 0 w 478"/>
                    <a:gd name="T111" fmla="*/ 0 h 422"/>
                    <a:gd name="T112" fmla="*/ 0 w 478"/>
                    <a:gd name="T113" fmla="*/ 0 h 4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8"/>
                    <a:gd name="T172" fmla="*/ 0 h 422"/>
                    <a:gd name="T173" fmla="*/ 478 w 478"/>
                    <a:gd name="T174" fmla="*/ 422 h 4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8" h="422">
                      <a:moveTo>
                        <a:pt x="345" y="0"/>
                      </a:moveTo>
                      <a:lnTo>
                        <a:pt x="345" y="0"/>
                      </a:lnTo>
                      <a:lnTo>
                        <a:pt x="347" y="32"/>
                      </a:lnTo>
                      <a:lnTo>
                        <a:pt x="347" y="79"/>
                      </a:lnTo>
                      <a:lnTo>
                        <a:pt x="347" y="89"/>
                      </a:lnTo>
                      <a:lnTo>
                        <a:pt x="346" y="102"/>
                      </a:lnTo>
                      <a:lnTo>
                        <a:pt x="344" y="115"/>
                      </a:lnTo>
                      <a:lnTo>
                        <a:pt x="341" y="128"/>
                      </a:lnTo>
                      <a:lnTo>
                        <a:pt x="338" y="140"/>
                      </a:lnTo>
                      <a:lnTo>
                        <a:pt x="333" y="153"/>
                      </a:lnTo>
                      <a:lnTo>
                        <a:pt x="329" y="166"/>
                      </a:lnTo>
                      <a:lnTo>
                        <a:pt x="323" y="178"/>
                      </a:lnTo>
                      <a:lnTo>
                        <a:pt x="316" y="190"/>
                      </a:lnTo>
                      <a:lnTo>
                        <a:pt x="308" y="202"/>
                      </a:lnTo>
                      <a:lnTo>
                        <a:pt x="299" y="213"/>
                      </a:lnTo>
                      <a:lnTo>
                        <a:pt x="289" y="224"/>
                      </a:lnTo>
                      <a:lnTo>
                        <a:pt x="277" y="235"/>
                      </a:lnTo>
                      <a:lnTo>
                        <a:pt x="264" y="245"/>
                      </a:lnTo>
                      <a:lnTo>
                        <a:pt x="249" y="255"/>
                      </a:lnTo>
                      <a:lnTo>
                        <a:pt x="232" y="264"/>
                      </a:lnTo>
                      <a:lnTo>
                        <a:pt x="212" y="273"/>
                      </a:lnTo>
                      <a:lnTo>
                        <a:pt x="190" y="280"/>
                      </a:lnTo>
                      <a:lnTo>
                        <a:pt x="166" y="287"/>
                      </a:lnTo>
                      <a:lnTo>
                        <a:pt x="139" y="295"/>
                      </a:lnTo>
                      <a:lnTo>
                        <a:pt x="109" y="300"/>
                      </a:lnTo>
                      <a:lnTo>
                        <a:pt x="76" y="303"/>
                      </a:lnTo>
                      <a:lnTo>
                        <a:pt x="39" y="306"/>
                      </a:lnTo>
                      <a:lnTo>
                        <a:pt x="0" y="306"/>
                      </a:lnTo>
                      <a:lnTo>
                        <a:pt x="0" y="422"/>
                      </a:lnTo>
                      <a:lnTo>
                        <a:pt x="46" y="421"/>
                      </a:lnTo>
                      <a:lnTo>
                        <a:pt x="89" y="418"/>
                      </a:lnTo>
                      <a:lnTo>
                        <a:pt x="129" y="414"/>
                      </a:lnTo>
                      <a:lnTo>
                        <a:pt x="167" y="406"/>
                      </a:lnTo>
                      <a:lnTo>
                        <a:pt x="203" y="398"/>
                      </a:lnTo>
                      <a:lnTo>
                        <a:pt x="235" y="389"/>
                      </a:lnTo>
                      <a:lnTo>
                        <a:pt x="266" y="378"/>
                      </a:lnTo>
                      <a:lnTo>
                        <a:pt x="294" y="365"/>
                      </a:lnTo>
                      <a:lnTo>
                        <a:pt x="321" y="352"/>
                      </a:lnTo>
                      <a:lnTo>
                        <a:pt x="345" y="335"/>
                      </a:lnTo>
                      <a:lnTo>
                        <a:pt x="367" y="319"/>
                      </a:lnTo>
                      <a:lnTo>
                        <a:pt x="385" y="302"/>
                      </a:lnTo>
                      <a:lnTo>
                        <a:pt x="402" y="283"/>
                      </a:lnTo>
                      <a:lnTo>
                        <a:pt x="417" y="265"/>
                      </a:lnTo>
                      <a:lnTo>
                        <a:pt x="431" y="246"/>
                      </a:lnTo>
                      <a:lnTo>
                        <a:pt x="441" y="227"/>
                      </a:lnTo>
                      <a:lnTo>
                        <a:pt x="450" y="207"/>
                      </a:lnTo>
                      <a:lnTo>
                        <a:pt x="458" y="188"/>
                      </a:lnTo>
                      <a:lnTo>
                        <a:pt x="464" y="169"/>
                      </a:lnTo>
                      <a:lnTo>
                        <a:pt x="468" y="150"/>
                      </a:lnTo>
                      <a:lnTo>
                        <a:pt x="472" y="132"/>
                      </a:lnTo>
                      <a:lnTo>
                        <a:pt x="475" y="115"/>
                      </a:lnTo>
                      <a:lnTo>
                        <a:pt x="476" y="97"/>
                      </a:lnTo>
                      <a:lnTo>
                        <a:pt x="478" y="79"/>
                      </a:lnTo>
                      <a:lnTo>
                        <a:pt x="478" y="29"/>
                      </a:lnTo>
                      <a:lnTo>
                        <a:pt x="475" y="0"/>
                      </a:lnTo>
                      <a:lnTo>
                        <a:pt x="345" y="0"/>
                      </a:lnTo>
                      <a:close/>
                    </a:path>
                  </a:pathLst>
                </a:custGeom>
                <a:solidFill>
                  <a:srgbClr val="1F1A17"/>
                </a:solidFill>
                <a:ln w="9525">
                  <a:noFill/>
                  <a:round/>
                  <a:headEnd/>
                  <a:tailEnd/>
                </a:ln>
              </p:spPr>
              <p:txBody>
                <a:bodyPr/>
                <a:lstStyle/>
                <a:p>
                  <a:endParaRPr lang="pt-BR"/>
                </a:p>
              </p:txBody>
            </p:sp>
            <p:sp>
              <p:nvSpPr>
                <p:cNvPr id="64235" name="Freeform 1266"/>
                <p:cNvSpPr>
                  <a:spLocks/>
                </p:cNvSpPr>
                <p:nvPr/>
              </p:nvSpPr>
              <p:spPr bwMode="auto">
                <a:xfrm>
                  <a:off x="3036" y="1388"/>
                  <a:ext cx="79" cy="104"/>
                </a:xfrm>
                <a:custGeom>
                  <a:avLst/>
                  <a:gdLst>
                    <a:gd name="T0" fmla="*/ 0 w 396"/>
                    <a:gd name="T1" fmla="*/ 0 h 524"/>
                    <a:gd name="T2" fmla="*/ 0 w 396"/>
                    <a:gd name="T3" fmla="*/ 0 h 524"/>
                    <a:gd name="T4" fmla="*/ 0 w 396"/>
                    <a:gd name="T5" fmla="*/ 0 h 524"/>
                    <a:gd name="T6" fmla="*/ 0 w 396"/>
                    <a:gd name="T7" fmla="*/ 0 h 524"/>
                    <a:gd name="T8" fmla="*/ 0 w 396"/>
                    <a:gd name="T9" fmla="*/ 0 h 524"/>
                    <a:gd name="T10" fmla="*/ 0 w 396"/>
                    <a:gd name="T11" fmla="*/ 0 h 524"/>
                    <a:gd name="T12" fmla="*/ 0 w 396"/>
                    <a:gd name="T13" fmla="*/ 0 h 524"/>
                    <a:gd name="T14" fmla="*/ 0 w 396"/>
                    <a:gd name="T15" fmla="*/ 0 h 524"/>
                    <a:gd name="T16" fmla="*/ 0 w 396"/>
                    <a:gd name="T17" fmla="*/ 0 h 524"/>
                    <a:gd name="T18" fmla="*/ 0 w 396"/>
                    <a:gd name="T19" fmla="*/ 0 h 524"/>
                    <a:gd name="T20" fmla="*/ 0 w 396"/>
                    <a:gd name="T21" fmla="*/ 0 h 524"/>
                    <a:gd name="T22" fmla="*/ 0 w 396"/>
                    <a:gd name="T23" fmla="*/ 0 h 524"/>
                    <a:gd name="T24" fmla="*/ 0 w 396"/>
                    <a:gd name="T25" fmla="*/ 0 h 524"/>
                    <a:gd name="T26" fmla="*/ 0 w 396"/>
                    <a:gd name="T27" fmla="*/ 0 h 524"/>
                    <a:gd name="T28" fmla="*/ 0 w 396"/>
                    <a:gd name="T29" fmla="*/ 0 h 524"/>
                    <a:gd name="T30" fmla="*/ 0 w 396"/>
                    <a:gd name="T31" fmla="*/ 0 h 524"/>
                    <a:gd name="T32" fmla="*/ 0 w 396"/>
                    <a:gd name="T33" fmla="*/ 0 h 524"/>
                    <a:gd name="T34" fmla="*/ 0 w 396"/>
                    <a:gd name="T35" fmla="*/ 0 h 524"/>
                    <a:gd name="T36" fmla="*/ 0 w 396"/>
                    <a:gd name="T37" fmla="*/ 0 h 524"/>
                    <a:gd name="T38" fmla="*/ 0 w 396"/>
                    <a:gd name="T39" fmla="*/ 0 h 524"/>
                    <a:gd name="T40" fmla="*/ 0 w 396"/>
                    <a:gd name="T41" fmla="*/ 0 h 524"/>
                    <a:gd name="T42" fmla="*/ 0 w 396"/>
                    <a:gd name="T43" fmla="*/ 0 h 524"/>
                    <a:gd name="T44" fmla="*/ 0 w 396"/>
                    <a:gd name="T45" fmla="*/ 0 h 524"/>
                    <a:gd name="T46" fmla="*/ 0 w 396"/>
                    <a:gd name="T47" fmla="*/ 0 h 524"/>
                    <a:gd name="T48" fmla="*/ 0 w 396"/>
                    <a:gd name="T49" fmla="*/ 0 h 524"/>
                    <a:gd name="T50" fmla="*/ 0 w 396"/>
                    <a:gd name="T51" fmla="*/ 0 h 524"/>
                    <a:gd name="T52" fmla="*/ 0 w 396"/>
                    <a:gd name="T53" fmla="*/ 0 h 524"/>
                    <a:gd name="T54" fmla="*/ 0 w 396"/>
                    <a:gd name="T55" fmla="*/ 0 h 524"/>
                    <a:gd name="T56" fmla="*/ 0 w 396"/>
                    <a:gd name="T57" fmla="*/ 0 h 5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6"/>
                    <a:gd name="T88" fmla="*/ 0 h 524"/>
                    <a:gd name="T89" fmla="*/ 396 w 396"/>
                    <a:gd name="T90" fmla="*/ 524 h 5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6" h="524">
                      <a:moveTo>
                        <a:pt x="0" y="31"/>
                      </a:moveTo>
                      <a:lnTo>
                        <a:pt x="7" y="54"/>
                      </a:lnTo>
                      <a:lnTo>
                        <a:pt x="19" y="74"/>
                      </a:lnTo>
                      <a:lnTo>
                        <a:pt x="48" y="124"/>
                      </a:lnTo>
                      <a:lnTo>
                        <a:pt x="91" y="196"/>
                      </a:lnTo>
                      <a:lnTo>
                        <a:pt x="140" y="279"/>
                      </a:lnTo>
                      <a:lnTo>
                        <a:pt x="189" y="365"/>
                      </a:lnTo>
                      <a:lnTo>
                        <a:pt x="230" y="444"/>
                      </a:lnTo>
                      <a:lnTo>
                        <a:pt x="248" y="476"/>
                      </a:lnTo>
                      <a:lnTo>
                        <a:pt x="259" y="504"/>
                      </a:lnTo>
                      <a:lnTo>
                        <a:pt x="264" y="513"/>
                      </a:lnTo>
                      <a:lnTo>
                        <a:pt x="266" y="520"/>
                      </a:lnTo>
                      <a:lnTo>
                        <a:pt x="267" y="524"/>
                      </a:lnTo>
                      <a:lnTo>
                        <a:pt x="266" y="520"/>
                      </a:lnTo>
                      <a:lnTo>
                        <a:pt x="396" y="520"/>
                      </a:lnTo>
                      <a:lnTo>
                        <a:pt x="394" y="503"/>
                      </a:lnTo>
                      <a:lnTo>
                        <a:pt x="391" y="489"/>
                      </a:lnTo>
                      <a:lnTo>
                        <a:pt x="386" y="476"/>
                      </a:lnTo>
                      <a:lnTo>
                        <a:pt x="380" y="462"/>
                      </a:lnTo>
                      <a:lnTo>
                        <a:pt x="366" y="431"/>
                      </a:lnTo>
                      <a:lnTo>
                        <a:pt x="348" y="395"/>
                      </a:lnTo>
                      <a:lnTo>
                        <a:pt x="305" y="315"/>
                      </a:lnTo>
                      <a:lnTo>
                        <a:pt x="256" y="227"/>
                      </a:lnTo>
                      <a:lnTo>
                        <a:pt x="206" y="142"/>
                      </a:lnTo>
                      <a:lnTo>
                        <a:pt x="164" y="70"/>
                      </a:lnTo>
                      <a:lnTo>
                        <a:pt x="133" y="19"/>
                      </a:lnTo>
                      <a:lnTo>
                        <a:pt x="122" y="0"/>
                      </a:lnTo>
                      <a:lnTo>
                        <a:pt x="130" y="24"/>
                      </a:lnTo>
                      <a:lnTo>
                        <a:pt x="0" y="31"/>
                      </a:lnTo>
                      <a:close/>
                    </a:path>
                  </a:pathLst>
                </a:custGeom>
                <a:solidFill>
                  <a:srgbClr val="1F1A17"/>
                </a:solidFill>
                <a:ln w="9525">
                  <a:noFill/>
                  <a:round/>
                  <a:headEnd/>
                  <a:tailEnd/>
                </a:ln>
              </p:spPr>
              <p:txBody>
                <a:bodyPr/>
                <a:lstStyle/>
                <a:p>
                  <a:endParaRPr lang="pt-BR"/>
                </a:p>
              </p:txBody>
            </p:sp>
            <p:sp>
              <p:nvSpPr>
                <p:cNvPr id="64236" name="Freeform 1267"/>
                <p:cNvSpPr>
                  <a:spLocks/>
                </p:cNvSpPr>
                <p:nvPr/>
              </p:nvSpPr>
              <p:spPr bwMode="auto">
                <a:xfrm>
                  <a:off x="3019" y="1158"/>
                  <a:ext cx="43" cy="236"/>
                </a:xfrm>
                <a:custGeom>
                  <a:avLst/>
                  <a:gdLst>
                    <a:gd name="T0" fmla="*/ 0 w 212"/>
                    <a:gd name="T1" fmla="*/ 0 h 1180"/>
                    <a:gd name="T2" fmla="*/ 0 w 212"/>
                    <a:gd name="T3" fmla="*/ 0 h 1180"/>
                    <a:gd name="T4" fmla="*/ 0 w 212"/>
                    <a:gd name="T5" fmla="*/ 0 h 1180"/>
                    <a:gd name="T6" fmla="*/ 0 w 212"/>
                    <a:gd name="T7" fmla="*/ 0 h 1180"/>
                    <a:gd name="T8" fmla="*/ 0 w 212"/>
                    <a:gd name="T9" fmla="*/ 0 h 1180"/>
                    <a:gd name="T10" fmla="*/ 0 w 212"/>
                    <a:gd name="T11" fmla="*/ 0 h 1180"/>
                    <a:gd name="T12" fmla="*/ 0 60000 65536"/>
                    <a:gd name="T13" fmla="*/ 0 60000 65536"/>
                    <a:gd name="T14" fmla="*/ 0 60000 65536"/>
                    <a:gd name="T15" fmla="*/ 0 60000 65536"/>
                    <a:gd name="T16" fmla="*/ 0 60000 65536"/>
                    <a:gd name="T17" fmla="*/ 0 60000 65536"/>
                    <a:gd name="T18" fmla="*/ 0 w 212"/>
                    <a:gd name="T19" fmla="*/ 0 h 1180"/>
                    <a:gd name="T20" fmla="*/ 212 w 212"/>
                    <a:gd name="T21" fmla="*/ 1180 h 1180"/>
                  </a:gdLst>
                  <a:ahLst/>
                  <a:cxnLst>
                    <a:cxn ang="T12">
                      <a:pos x="T0" y="T1"/>
                    </a:cxn>
                    <a:cxn ang="T13">
                      <a:pos x="T2" y="T3"/>
                    </a:cxn>
                    <a:cxn ang="T14">
                      <a:pos x="T4" y="T5"/>
                    </a:cxn>
                    <a:cxn ang="T15">
                      <a:pos x="T6" y="T7"/>
                    </a:cxn>
                    <a:cxn ang="T16">
                      <a:pos x="T8" y="T9"/>
                    </a:cxn>
                    <a:cxn ang="T17">
                      <a:pos x="T10" y="T11"/>
                    </a:cxn>
                  </a:cxnLst>
                  <a:rect l="T18" t="T19" r="T20" b="T21"/>
                  <a:pathLst>
                    <a:path w="212" h="1180">
                      <a:moveTo>
                        <a:pt x="129" y="0"/>
                      </a:moveTo>
                      <a:lnTo>
                        <a:pt x="0" y="13"/>
                      </a:lnTo>
                      <a:lnTo>
                        <a:pt x="82" y="1180"/>
                      </a:lnTo>
                      <a:lnTo>
                        <a:pt x="212" y="1173"/>
                      </a:lnTo>
                      <a:lnTo>
                        <a:pt x="129" y="7"/>
                      </a:lnTo>
                      <a:lnTo>
                        <a:pt x="129" y="0"/>
                      </a:lnTo>
                      <a:close/>
                    </a:path>
                  </a:pathLst>
                </a:custGeom>
                <a:solidFill>
                  <a:srgbClr val="1F1A17"/>
                </a:solidFill>
                <a:ln w="9525">
                  <a:noFill/>
                  <a:round/>
                  <a:headEnd/>
                  <a:tailEnd/>
                </a:ln>
              </p:spPr>
              <p:txBody>
                <a:bodyPr/>
                <a:lstStyle/>
                <a:p>
                  <a:endParaRPr lang="pt-BR"/>
                </a:p>
              </p:txBody>
            </p:sp>
            <p:sp>
              <p:nvSpPr>
                <p:cNvPr id="64237" name="Freeform 1268"/>
                <p:cNvSpPr>
                  <a:spLocks/>
                </p:cNvSpPr>
                <p:nvPr/>
              </p:nvSpPr>
              <p:spPr bwMode="auto">
                <a:xfrm>
                  <a:off x="3010" y="1053"/>
                  <a:ext cx="35" cy="109"/>
                </a:xfrm>
                <a:custGeom>
                  <a:avLst/>
                  <a:gdLst>
                    <a:gd name="T0" fmla="*/ 0 w 175"/>
                    <a:gd name="T1" fmla="*/ 0 h 544"/>
                    <a:gd name="T2" fmla="*/ 0 w 175"/>
                    <a:gd name="T3" fmla="*/ 0 h 544"/>
                    <a:gd name="T4" fmla="*/ 0 w 175"/>
                    <a:gd name="T5" fmla="*/ 0 h 544"/>
                    <a:gd name="T6" fmla="*/ 0 w 175"/>
                    <a:gd name="T7" fmla="*/ 0 h 544"/>
                    <a:gd name="T8" fmla="*/ 0 w 175"/>
                    <a:gd name="T9" fmla="*/ 0 h 544"/>
                    <a:gd name="T10" fmla="*/ 0 w 175"/>
                    <a:gd name="T11" fmla="*/ 0 h 544"/>
                    <a:gd name="T12" fmla="*/ 0 w 175"/>
                    <a:gd name="T13" fmla="*/ 0 h 544"/>
                    <a:gd name="T14" fmla="*/ 0 w 175"/>
                    <a:gd name="T15" fmla="*/ 0 h 544"/>
                    <a:gd name="T16" fmla="*/ 0 w 175"/>
                    <a:gd name="T17" fmla="*/ 0 h 544"/>
                    <a:gd name="T18" fmla="*/ 0 w 175"/>
                    <a:gd name="T19" fmla="*/ 0 h 544"/>
                    <a:gd name="T20" fmla="*/ 0 w 175"/>
                    <a:gd name="T21" fmla="*/ 0 h 544"/>
                    <a:gd name="T22" fmla="*/ 0 w 175"/>
                    <a:gd name="T23" fmla="*/ 0 h 544"/>
                    <a:gd name="T24" fmla="*/ 0 w 175"/>
                    <a:gd name="T25" fmla="*/ 0 h 544"/>
                    <a:gd name="T26" fmla="*/ 0 w 175"/>
                    <a:gd name="T27" fmla="*/ 0 h 544"/>
                    <a:gd name="T28" fmla="*/ 0 w 175"/>
                    <a:gd name="T29" fmla="*/ 0 h 544"/>
                    <a:gd name="T30" fmla="*/ 0 w 175"/>
                    <a:gd name="T31" fmla="*/ 0 h 544"/>
                    <a:gd name="T32" fmla="*/ 0 w 175"/>
                    <a:gd name="T33" fmla="*/ 0 h 544"/>
                    <a:gd name="T34" fmla="*/ 0 w 175"/>
                    <a:gd name="T35" fmla="*/ 0 h 544"/>
                    <a:gd name="T36" fmla="*/ 0 w 175"/>
                    <a:gd name="T37" fmla="*/ 0 h 544"/>
                    <a:gd name="T38" fmla="*/ 0 w 175"/>
                    <a:gd name="T39" fmla="*/ 0 h 544"/>
                    <a:gd name="T40" fmla="*/ 0 w 175"/>
                    <a:gd name="T41" fmla="*/ 0 h 544"/>
                    <a:gd name="T42" fmla="*/ 0 w 175"/>
                    <a:gd name="T43" fmla="*/ 0 h 544"/>
                    <a:gd name="T44" fmla="*/ 0 w 175"/>
                    <a:gd name="T45" fmla="*/ 0 h 544"/>
                    <a:gd name="T46" fmla="*/ 0 w 175"/>
                    <a:gd name="T47" fmla="*/ 0 h 544"/>
                    <a:gd name="T48" fmla="*/ 0 w 175"/>
                    <a:gd name="T49" fmla="*/ 0 h 544"/>
                    <a:gd name="T50" fmla="*/ 0 w 175"/>
                    <a:gd name="T51" fmla="*/ 0 h 544"/>
                    <a:gd name="T52" fmla="*/ 0 w 175"/>
                    <a:gd name="T53" fmla="*/ 0 h 544"/>
                    <a:gd name="T54" fmla="*/ 0 w 175"/>
                    <a:gd name="T55" fmla="*/ 0 h 544"/>
                    <a:gd name="T56" fmla="*/ 0 w 175"/>
                    <a:gd name="T57" fmla="*/ 0 h 5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544"/>
                    <a:gd name="T89" fmla="*/ 175 w 175"/>
                    <a:gd name="T90" fmla="*/ 544 h 5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544">
                      <a:moveTo>
                        <a:pt x="5" y="0"/>
                      </a:moveTo>
                      <a:lnTo>
                        <a:pt x="5" y="0"/>
                      </a:lnTo>
                      <a:lnTo>
                        <a:pt x="1" y="45"/>
                      </a:lnTo>
                      <a:lnTo>
                        <a:pt x="0" y="90"/>
                      </a:lnTo>
                      <a:lnTo>
                        <a:pt x="1" y="136"/>
                      </a:lnTo>
                      <a:lnTo>
                        <a:pt x="3" y="182"/>
                      </a:lnTo>
                      <a:lnTo>
                        <a:pt x="5" y="227"/>
                      </a:lnTo>
                      <a:lnTo>
                        <a:pt x="8" y="272"/>
                      </a:lnTo>
                      <a:lnTo>
                        <a:pt x="13" y="316"/>
                      </a:lnTo>
                      <a:lnTo>
                        <a:pt x="17" y="358"/>
                      </a:lnTo>
                      <a:lnTo>
                        <a:pt x="28" y="431"/>
                      </a:lnTo>
                      <a:lnTo>
                        <a:pt x="37" y="490"/>
                      </a:lnTo>
                      <a:lnTo>
                        <a:pt x="44" y="528"/>
                      </a:lnTo>
                      <a:lnTo>
                        <a:pt x="46" y="544"/>
                      </a:lnTo>
                      <a:lnTo>
                        <a:pt x="175" y="523"/>
                      </a:lnTo>
                      <a:lnTo>
                        <a:pt x="172" y="510"/>
                      </a:lnTo>
                      <a:lnTo>
                        <a:pt x="166" y="473"/>
                      </a:lnTo>
                      <a:lnTo>
                        <a:pt x="157" y="417"/>
                      </a:lnTo>
                      <a:lnTo>
                        <a:pt x="147" y="344"/>
                      </a:lnTo>
                      <a:lnTo>
                        <a:pt x="142" y="305"/>
                      </a:lnTo>
                      <a:lnTo>
                        <a:pt x="139" y="264"/>
                      </a:lnTo>
                      <a:lnTo>
                        <a:pt x="135" y="221"/>
                      </a:lnTo>
                      <a:lnTo>
                        <a:pt x="132" y="178"/>
                      </a:lnTo>
                      <a:lnTo>
                        <a:pt x="131" y="134"/>
                      </a:lnTo>
                      <a:lnTo>
                        <a:pt x="131" y="90"/>
                      </a:lnTo>
                      <a:lnTo>
                        <a:pt x="132" y="50"/>
                      </a:lnTo>
                      <a:lnTo>
                        <a:pt x="134" y="10"/>
                      </a:lnTo>
                      <a:lnTo>
                        <a:pt x="5" y="0"/>
                      </a:lnTo>
                      <a:close/>
                    </a:path>
                  </a:pathLst>
                </a:custGeom>
                <a:solidFill>
                  <a:srgbClr val="1F1A17"/>
                </a:solidFill>
                <a:ln w="9525">
                  <a:noFill/>
                  <a:round/>
                  <a:headEnd/>
                  <a:tailEnd/>
                </a:ln>
              </p:spPr>
              <p:txBody>
                <a:bodyPr/>
                <a:lstStyle/>
                <a:p>
                  <a:endParaRPr lang="pt-BR"/>
                </a:p>
              </p:txBody>
            </p:sp>
            <p:sp>
              <p:nvSpPr>
                <p:cNvPr id="64238" name="Freeform 1269"/>
                <p:cNvSpPr>
                  <a:spLocks/>
                </p:cNvSpPr>
                <p:nvPr/>
              </p:nvSpPr>
              <p:spPr bwMode="auto">
                <a:xfrm>
                  <a:off x="3011" y="915"/>
                  <a:ext cx="148" cy="140"/>
                </a:xfrm>
                <a:custGeom>
                  <a:avLst/>
                  <a:gdLst>
                    <a:gd name="T0" fmla="*/ 0 w 741"/>
                    <a:gd name="T1" fmla="*/ 0 h 701"/>
                    <a:gd name="T2" fmla="*/ 0 w 741"/>
                    <a:gd name="T3" fmla="*/ 0 h 701"/>
                    <a:gd name="T4" fmla="*/ 0 w 741"/>
                    <a:gd name="T5" fmla="*/ 0 h 701"/>
                    <a:gd name="T6" fmla="*/ 0 w 741"/>
                    <a:gd name="T7" fmla="*/ 0 h 701"/>
                    <a:gd name="T8" fmla="*/ 0 w 741"/>
                    <a:gd name="T9" fmla="*/ 0 h 701"/>
                    <a:gd name="T10" fmla="*/ 0 w 741"/>
                    <a:gd name="T11" fmla="*/ 0 h 701"/>
                    <a:gd name="T12" fmla="*/ 0 w 741"/>
                    <a:gd name="T13" fmla="*/ 0 h 701"/>
                    <a:gd name="T14" fmla="*/ 0 w 741"/>
                    <a:gd name="T15" fmla="*/ 0 h 701"/>
                    <a:gd name="T16" fmla="*/ 0 w 741"/>
                    <a:gd name="T17" fmla="*/ 0 h 701"/>
                    <a:gd name="T18" fmla="*/ 0 w 741"/>
                    <a:gd name="T19" fmla="*/ 0 h 701"/>
                    <a:gd name="T20" fmla="*/ 0 w 741"/>
                    <a:gd name="T21" fmla="*/ 0 h 701"/>
                    <a:gd name="T22" fmla="*/ 0 w 741"/>
                    <a:gd name="T23" fmla="*/ 0 h 701"/>
                    <a:gd name="T24" fmla="*/ 0 w 741"/>
                    <a:gd name="T25" fmla="*/ 0 h 701"/>
                    <a:gd name="T26" fmla="*/ 0 w 741"/>
                    <a:gd name="T27" fmla="*/ 0 h 701"/>
                    <a:gd name="T28" fmla="*/ 0 w 741"/>
                    <a:gd name="T29" fmla="*/ 0 h 701"/>
                    <a:gd name="T30" fmla="*/ 0 w 741"/>
                    <a:gd name="T31" fmla="*/ 0 h 701"/>
                    <a:gd name="T32" fmla="*/ 0 w 741"/>
                    <a:gd name="T33" fmla="*/ 0 h 701"/>
                    <a:gd name="T34" fmla="*/ 0 w 741"/>
                    <a:gd name="T35" fmla="*/ 0 h 701"/>
                    <a:gd name="T36" fmla="*/ 0 w 741"/>
                    <a:gd name="T37" fmla="*/ 0 h 701"/>
                    <a:gd name="T38" fmla="*/ 0 w 741"/>
                    <a:gd name="T39" fmla="*/ 0 h 701"/>
                    <a:gd name="T40" fmla="*/ 0 w 741"/>
                    <a:gd name="T41" fmla="*/ 0 h 701"/>
                    <a:gd name="T42" fmla="*/ 0 w 741"/>
                    <a:gd name="T43" fmla="*/ 0 h 701"/>
                    <a:gd name="T44" fmla="*/ 0 w 741"/>
                    <a:gd name="T45" fmla="*/ 0 h 701"/>
                    <a:gd name="T46" fmla="*/ 0 w 741"/>
                    <a:gd name="T47" fmla="*/ 0 h 701"/>
                    <a:gd name="T48" fmla="*/ 0 w 741"/>
                    <a:gd name="T49" fmla="*/ 0 h 701"/>
                    <a:gd name="T50" fmla="*/ 0 w 741"/>
                    <a:gd name="T51" fmla="*/ 0 h 701"/>
                    <a:gd name="T52" fmla="*/ 0 w 741"/>
                    <a:gd name="T53" fmla="*/ 0 h 701"/>
                    <a:gd name="T54" fmla="*/ 0 w 741"/>
                    <a:gd name="T55" fmla="*/ 0 h 701"/>
                    <a:gd name="T56" fmla="*/ 0 w 741"/>
                    <a:gd name="T57" fmla="*/ 0 h 701"/>
                    <a:gd name="T58" fmla="*/ 0 w 741"/>
                    <a:gd name="T59" fmla="*/ 0 h 701"/>
                    <a:gd name="T60" fmla="*/ 0 w 741"/>
                    <a:gd name="T61" fmla="*/ 0 h 701"/>
                    <a:gd name="T62" fmla="*/ 0 w 741"/>
                    <a:gd name="T63" fmla="*/ 0 h 701"/>
                    <a:gd name="T64" fmla="*/ 0 w 741"/>
                    <a:gd name="T65" fmla="*/ 0 h 701"/>
                    <a:gd name="T66" fmla="*/ 0 w 741"/>
                    <a:gd name="T67" fmla="*/ 0 h 701"/>
                    <a:gd name="T68" fmla="*/ 0 w 741"/>
                    <a:gd name="T69" fmla="*/ 0 h 701"/>
                    <a:gd name="T70" fmla="*/ 0 w 741"/>
                    <a:gd name="T71" fmla="*/ 0 h 701"/>
                    <a:gd name="T72" fmla="*/ 0 w 741"/>
                    <a:gd name="T73" fmla="*/ 0 h 701"/>
                    <a:gd name="T74" fmla="*/ 0 w 741"/>
                    <a:gd name="T75" fmla="*/ 0 h 701"/>
                    <a:gd name="T76" fmla="*/ 0 w 741"/>
                    <a:gd name="T77" fmla="*/ 0 h 701"/>
                    <a:gd name="T78" fmla="*/ 0 w 741"/>
                    <a:gd name="T79" fmla="*/ 0 h 70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1"/>
                    <a:gd name="T121" fmla="*/ 0 h 701"/>
                    <a:gd name="T122" fmla="*/ 741 w 741"/>
                    <a:gd name="T123" fmla="*/ 701 h 70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1" h="701">
                      <a:moveTo>
                        <a:pt x="741" y="0"/>
                      </a:moveTo>
                      <a:lnTo>
                        <a:pt x="741" y="0"/>
                      </a:lnTo>
                      <a:lnTo>
                        <a:pt x="718" y="1"/>
                      </a:lnTo>
                      <a:lnTo>
                        <a:pt x="695" y="2"/>
                      </a:lnTo>
                      <a:lnTo>
                        <a:pt x="674" y="4"/>
                      </a:lnTo>
                      <a:lnTo>
                        <a:pt x="652" y="6"/>
                      </a:lnTo>
                      <a:lnTo>
                        <a:pt x="629" y="9"/>
                      </a:lnTo>
                      <a:lnTo>
                        <a:pt x="608" y="12"/>
                      </a:lnTo>
                      <a:lnTo>
                        <a:pt x="587" y="16"/>
                      </a:lnTo>
                      <a:lnTo>
                        <a:pt x="566" y="21"/>
                      </a:lnTo>
                      <a:lnTo>
                        <a:pt x="547" y="26"/>
                      </a:lnTo>
                      <a:lnTo>
                        <a:pt x="526" y="32"/>
                      </a:lnTo>
                      <a:lnTo>
                        <a:pt x="507" y="38"/>
                      </a:lnTo>
                      <a:lnTo>
                        <a:pt x="487" y="46"/>
                      </a:lnTo>
                      <a:lnTo>
                        <a:pt x="451" y="60"/>
                      </a:lnTo>
                      <a:lnTo>
                        <a:pt x="416" y="77"/>
                      </a:lnTo>
                      <a:lnTo>
                        <a:pt x="382" y="95"/>
                      </a:lnTo>
                      <a:lnTo>
                        <a:pt x="350" y="116"/>
                      </a:lnTo>
                      <a:lnTo>
                        <a:pt x="319" y="137"/>
                      </a:lnTo>
                      <a:lnTo>
                        <a:pt x="290" y="160"/>
                      </a:lnTo>
                      <a:lnTo>
                        <a:pt x="263" y="184"/>
                      </a:lnTo>
                      <a:lnTo>
                        <a:pt x="237" y="209"/>
                      </a:lnTo>
                      <a:lnTo>
                        <a:pt x="213" y="235"/>
                      </a:lnTo>
                      <a:lnTo>
                        <a:pt x="190" y="261"/>
                      </a:lnTo>
                      <a:lnTo>
                        <a:pt x="168" y="287"/>
                      </a:lnTo>
                      <a:lnTo>
                        <a:pt x="147" y="315"/>
                      </a:lnTo>
                      <a:lnTo>
                        <a:pt x="129" y="343"/>
                      </a:lnTo>
                      <a:lnTo>
                        <a:pt x="111" y="371"/>
                      </a:lnTo>
                      <a:lnTo>
                        <a:pt x="95" y="399"/>
                      </a:lnTo>
                      <a:lnTo>
                        <a:pt x="81" y="428"/>
                      </a:lnTo>
                      <a:lnTo>
                        <a:pt x="67" y="456"/>
                      </a:lnTo>
                      <a:lnTo>
                        <a:pt x="55" y="485"/>
                      </a:lnTo>
                      <a:lnTo>
                        <a:pt x="43" y="512"/>
                      </a:lnTo>
                      <a:lnTo>
                        <a:pt x="34" y="539"/>
                      </a:lnTo>
                      <a:lnTo>
                        <a:pt x="25" y="566"/>
                      </a:lnTo>
                      <a:lnTo>
                        <a:pt x="18" y="592"/>
                      </a:lnTo>
                      <a:lnTo>
                        <a:pt x="11" y="619"/>
                      </a:lnTo>
                      <a:lnTo>
                        <a:pt x="7" y="644"/>
                      </a:lnTo>
                      <a:lnTo>
                        <a:pt x="2" y="667"/>
                      </a:lnTo>
                      <a:lnTo>
                        <a:pt x="0" y="691"/>
                      </a:lnTo>
                      <a:lnTo>
                        <a:pt x="129" y="701"/>
                      </a:lnTo>
                      <a:lnTo>
                        <a:pt x="131" y="682"/>
                      </a:lnTo>
                      <a:lnTo>
                        <a:pt x="135" y="661"/>
                      </a:lnTo>
                      <a:lnTo>
                        <a:pt x="139" y="641"/>
                      </a:lnTo>
                      <a:lnTo>
                        <a:pt x="144" y="619"/>
                      </a:lnTo>
                      <a:lnTo>
                        <a:pt x="151" y="595"/>
                      </a:lnTo>
                      <a:lnTo>
                        <a:pt x="159" y="572"/>
                      </a:lnTo>
                      <a:lnTo>
                        <a:pt x="167" y="549"/>
                      </a:lnTo>
                      <a:lnTo>
                        <a:pt x="177" y="524"/>
                      </a:lnTo>
                      <a:lnTo>
                        <a:pt x="187" y="499"/>
                      </a:lnTo>
                      <a:lnTo>
                        <a:pt x="199" y="474"/>
                      </a:lnTo>
                      <a:lnTo>
                        <a:pt x="213" y="450"/>
                      </a:lnTo>
                      <a:lnTo>
                        <a:pt x="226" y="425"/>
                      </a:lnTo>
                      <a:lnTo>
                        <a:pt x="241" y="400"/>
                      </a:lnTo>
                      <a:lnTo>
                        <a:pt x="258" y="376"/>
                      </a:lnTo>
                      <a:lnTo>
                        <a:pt x="276" y="352"/>
                      </a:lnTo>
                      <a:lnTo>
                        <a:pt x="294" y="329"/>
                      </a:lnTo>
                      <a:lnTo>
                        <a:pt x="313" y="307"/>
                      </a:lnTo>
                      <a:lnTo>
                        <a:pt x="334" y="285"/>
                      </a:lnTo>
                      <a:lnTo>
                        <a:pt x="356" y="264"/>
                      </a:lnTo>
                      <a:lnTo>
                        <a:pt x="379" y="245"/>
                      </a:lnTo>
                      <a:lnTo>
                        <a:pt x="403" y="225"/>
                      </a:lnTo>
                      <a:lnTo>
                        <a:pt x="428" y="208"/>
                      </a:lnTo>
                      <a:lnTo>
                        <a:pt x="454" y="192"/>
                      </a:lnTo>
                      <a:lnTo>
                        <a:pt x="480" y="177"/>
                      </a:lnTo>
                      <a:lnTo>
                        <a:pt x="509" y="163"/>
                      </a:lnTo>
                      <a:lnTo>
                        <a:pt x="540" y="151"/>
                      </a:lnTo>
                      <a:lnTo>
                        <a:pt x="554" y="146"/>
                      </a:lnTo>
                      <a:lnTo>
                        <a:pt x="568" y="141"/>
                      </a:lnTo>
                      <a:lnTo>
                        <a:pt x="584" y="136"/>
                      </a:lnTo>
                      <a:lnTo>
                        <a:pt x="600" y="132"/>
                      </a:lnTo>
                      <a:lnTo>
                        <a:pt x="618" y="129"/>
                      </a:lnTo>
                      <a:lnTo>
                        <a:pt x="634" y="125"/>
                      </a:lnTo>
                      <a:lnTo>
                        <a:pt x="651" y="123"/>
                      </a:lnTo>
                      <a:lnTo>
                        <a:pt x="668" y="120"/>
                      </a:lnTo>
                      <a:lnTo>
                        <a:pt x="686" y="118"/>
                      </a:lnTo>
                      <a:lnTo>
                        <a:pt x="705" y="117"/>
                      </a:lnTo>
                      <a:lnTo>
                        <a:pt x="723" y="116"/>
                      </a:lnTo>
                      <a:lnTo>
                        <a:pt x="741" y="116"/>
                      </a:lnTo>
                      <a:lnTo>
                        <a:pt x="741" y="0"/>
                      </a:lnTo>
                      <a:close/>
                    </a:path>
                  </a:pathLst>
                </a:custGeom>
                <a:solidFill>
                  <a:srgbClr val="1F1A17"/>
                </a:solidFill>
                <a:ln w="9525">
                  <a:noFill/>
                  <a:round/>
                  <a:headEnd/>
                  <a:tailEnd/>
                </a:ln>
              </p:spPr>
              <p:txBody>
                <a:bodyPr/>
                <a:lstStyle/>
                <a:p>
                  <a:endParaRPr lang="pt-BR"/>
                </a:p>
              </p:txBody>
            </p:sp>
            <p:sp>
              <p:nvSpPr>
                <p:cNvPr id="64239" name="Freeform 1270"/>
                <p:cNvSpPr>
                  <a:spLocks/>
                </p:cNvSpPr>
                <p:nvPr/>
              </p:nvSpPr>
              <p:spPr bwMode="auto">
                <a:xfrm>
                  <a:off x="3159" y="915"/>
                  <a:ext cx="140" cy="121"/>
                </a:xfrm>
                <a:custGeom>
                  <a:avLst/>
                  <a:gdLst>
                    <a:gd name="T0" fmla="*/ 0 w 701"/>
                    <a:gd name="T1" fmla="*/ 0 h 604"/>
                    <a:gd name="T2" fmla="*/ 0 w 701"/>
                    <a:gd name="T3" fmla="*/ 0 h 604"/>
                    <a:gd name="T4" fmla="*/ 0 w 701"/>
                    <a:gd name="T5" fmla="*/ 0 h 604"/>
                    <a:gd name="T6" fmla="*/ 0 w 701"/>
                    <a:gd name="T7" fmla="*/ 0 h 604"/>
                    <a:gd name="T8" fmla="*/ 0 w 701"/>
                    <a:gd name="T9" fmla="*/ 0 h 604"/>
                    <a:gd name="T10" fmla="*/ 0 w 701"/>
                    <a:gd name="T11" fmla="*/ 0 h 604"/>
                    <a:gd name="T12" fmla="*/ 0 w 701"/>
                    <a:gd name="T13" fmla="*/ 0 h 604"/>
                    <a:gd name="T14" fmla="*/ 0 w 701"/>
                    <a:gd name="T15" fmla="*/ 0 h 604"/>
                    <a:gd name="T16" fmla="*/ 0 w 701"/>
                    <a:gd name="T17" fmla="*/ 0 h 604"/>
                    <a:gd name="T18" fmla="*/ 0 w 701"/>
                    <a:gd name="T19" fmla="*/ 0 h 604"/>
                    <a:gd name="T20" fmla="*/ 0 w 701"/>
                    <a:gd name="T21" fmla="*/ 0 h 604"/>
                    <a:gd name="T22" fmla="*/ 0 w 701"/>
                    <a:gd name="T23" fmla="*/ 0 h 604"/>
                    <a:gd name="T24" fmla="*/ 0 w 701"/>
                    <a:gd name="T25" fmla="*/ 0 h 604"/>
                    <a:gd name="T26" fmla="*/ 0 w 701"/>
                    <a:gd name="T27" fmla="*/ 0 h 604"/>
                    <a:gd name="T28" fmla="*/ 0 w 701"/>
                    <a:gd name="T29" fmla="*/ 0 h 604"/>
                    <a:gd name="T30" fmla="*/ 0 w 701"/>
                    <a:gd name="T31" fmla="*/ 0 h 604"/>
                    <a:gd name="T32" fmla="*/ 0 w 701"/>
                    <a:gd name="T33" fmla="*/ 0 h 604"/>
                    <a:gd name="T34" fmla="*/ 0 w 701"/>
                    <a:gd name="T35" fmla="*/ 0 h 604"/>
                    <a:gd name="T36" fmla="*/ 0 w 701"/>
                    <a:gd name="T37" fmla="*/ 0 h 604"/>
                    <a:gd name="T38" fmla="*/ 0 w 701"/>
                    <a:gd name="T39" fmla="*/ 0 h 604"/>
                    <a:gd name="T40" fmla="*/ 0 w 701"/>
                    <a:gd name="T41" fmla="*/ 0 h 604"/>
                    <a:gd name="T42" fmla="*/ 0 w 701"/>
                    <a:gd name="T43" fmla="*/ 0 h 604"/>
                    <a:gd name="T44" fmla="*/ 0 w 701"/>
                    <a:gd name="T45" fmla="*/ 0 h 604"/>
                    <a:gd name="T46" fmla="*/ 0 w 701"/>
                    <a:gd name="T47" fmla="*/ 0 h 604"/>
                    <a:gd name="T48" fmla="*/ 0 w 701"/>
                    <a:gd name="T49" fmla="*/ 0 h 604"/>
                    <a:gd name="T50" fmla="*/ 0 w 701"/>
                    <a:gd name="T51" fmla="*/ 0 h 604"/>
                    <a:gd name="T52" fmla="*/ 0 w 701"/>
                    <a:gd name="T53" fmla="*/ 0 h 604"/>
                    <a:gd name="T54" fmla="*/ 0 w 701"/>
                    <a:gd name="T55" fmla="*/ 0 h 604"/>
                    <a:gd name="T56" fmla="*/ 0 w 701"/>
                    <a:gd name="T57" fmla="*/ 0 h 604"/>
                    <a:gd name="T58" fmla="*/ 0 w 701"/>
                    <a:gd name="T59" fmla="*/ 0 h 604"/>
                    <a:gd name="T60" fmla="*/ 0 w 701"/>
                    <a:gd name="T61" fmla="*/ 0 h 604"/>
                    <a:gd name="T62" fmla="*/ 0 w 701"/>
                    <a:gd name="T63" fmla="*/ 0 h 604"/>
                    <a:gd name="T64" fmla="*/ 0 w 701"/>
                    <a:gd name="T65" fmla="*/ 0 h 604"/>
                    <a:gd name="T66" fmla="*/ 0 w 701"/>
                    <a:gd name="T67" fmla="*/ 0 h 604"/>
                    <a:gd name="T68" fmla="*/ 0 w 701"/>
                    <a:gd name="T69" fmla="*/ 0 h 604"/>
                    <a:gd name="T70" fmla="*/ 0 w 701"/>
                    <a:gd name="T71" fmla="*/ 0 h 604"/>
                    <a:gd name="T72" fmla="*/ 0 w 701"/>
                    <a:gd name="T73" fmla="*/ 0 h 604"/>
                    <a:gd name="T74" fmla="*/ 0 w 701"/>
                    <a:gd name="T75" fmla="*/ 0 h 6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1"/>
                    <a:gd name="T115" fmla="*/ 0 h 604"/>
                    <a:gd name="T116" fmla="*/ 701 w 701"/>
                    <a:gd name="T117" fmla="*/ 604 h 6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1" h="604">
                      <a:moveTo>
                        <a:pt x="701" y="604"/>
                      </a:moveTo>
                      <a:lnTo>
                        <a:pt x="701" y="604"/>
                      </a:lnTo>
                      <a:lnTo>
                        <a:pt x="700" y="585"/>
                      </a:lnTo>
                      <a:lnTo>
                        <a:pt x="699" y="565"/>
                      </a:lnTo>
                      <a:lnTo>
                        <a:pt x="696" y="545"/>
                      </a:lnTo>
                      <a:lnTo>
                        <a:pt x="691" y="523"/>
                      </a:lnTo>
                      <a:lnTo>
                        <a:pt x="685" y="501"/>
                      </a:lnTo>
                      <a:lnTo>
                        <a:pt x="679" y="477"/>
                      </a:lnTo>
                      <a:lnTo>
                        <a:pt x="671" y="454"/>
                      </a:lnTo>
                      <a:lnTo>
                        <a:pt x="661" y="431"/>
                      </a:lnTo>
                      <a:lnTo>
                        <a:pt x="651" y="406"/>
                      </a:lnTo>
                      <a:lnTo>
                        <a:pt x="639" y="382"/>
                      </a:lnTo>
                      <a:lnTo>
                        <a:pt x="626" y="356"/>
                      </a:lnTo>
                      <a:lnTo>
                        <a:pt x="611" y="332"/>
                      </a:lnTo>
                      <a:lnTo>
                        <a:pt x="595" y="308"/>
                      </a:lnTo>
                      <a:lnTo>
                        <a:pt x="578" y="282"/>
                      </a:lnTo>
                      <a:lnTo>
                        <a:pt x="560" y="258"/>
                      </a:lnTo>
                      <a:lnTo>
                        <a:pt x="539" y="235"/>
                      </a:lnTo>
                      <a:lnTo>
                        <a:pt x="517" y="210"/>
                      </a:lnTo>
                      <a:lnTo>
                        <a:pt x="493" y="188"/>
                      </a:lnTo>
                      <a:lnTo>
                        <a:pt x="469" y="165"/>
                      </a:lnTo>
                      <a:lnTo>
                        <a:pt x="443" y="144"/>
                      </a:lnTo>
                      <a:lnTo>
                        <a:pt x="414" y="124"/>
                      </a:lnTo>
                      <a:lnTo>
                        <a:pt x="385" y="104"/>
                      </a:lnTo>
                      <a:lnTo>
                        <a:pt x="354" y="86"/>
                      </a:lnTo>
                      <a:lnTo>
                        <a:pt x="321" y="70"/>
                      </a:lnTo>
                      <a:lnTo>
                        <a:pt x="286" y="55"/>
                      </a:lnTo>
                      <a:lnTo>
                        <a:pt x="251" y="40"/>
                      </a:lnTo>
                      <a:lnTo>
                        <a:pt x="213" y="29"/>
                      </a:lnTo>
                      <a:lnTo>
                        <a:pt x="174" y="19"/>
                      </a:lnTo>
                      <a:lnTo>
                        <a:pt x="152" y="15"/>
                      </a:lnTo>
                      <a:lnTo>
                        <a:pt x="132" y="11"/>
                      </a:lnTo>
                      <a:lnTo>
                        <a:pt x="111" y="8"/>
                      </a:lnTo>
                      <a:lnTo>
                        <a:pt x="89" y="5"/>
                      </a:lnTo>
                      <a:lnTo>
                        <a:pt x="68" y="3"/>
                      </a:lnTo>
                      <a:lnTo>
                        <a:pt x="46" y="2"/>
                      </a:lnTo>
                      <a:lnTo>
                        <a:pt x="23" y="1"/>
                      </a:lnTo>
                      <a:lnTo>
                        <a:pt x="0" y="0"/>
                      </a:lnTo>
                      <a:lnTo>
                        <a:pt x="0" y="116"/>
                      </a:lnTo>
                      <a:lnTo>
                        <a:pt x="20" y="116"/>
                      </a:lnTo>
                      <a:lnTo>
                        <a:pt x="38" y="117"/>
                      </a:lnTo>
                      <a:lnTo>
                        <a:pt x="56" y="118"/>
                      </a:lnTo>
                      <a:lnTo>
                        <a:pt x="75" y="120"/>
                      </a:lnTo>
                      <a:lnTo>
                        <a:pt x="92" y="122"/>
                      </a:lnTo>
                      <a:lnTo>
                        <a:pt x="109" y="125"/>
                      </a:lnTo>
                      <a:lnTo>
                        <a:pt x="125" y="128"/>
                      </a:lnTo>
                      <a:lnTo>
                        <a:pt x="141" y="131"/>
                      </a:lnTo>
                      <a:lnTo>
                        <a:pt x="173" y="139"/>
                      </a:lnTo>
                      <a:lnTo>
                        <a:pt x="204" y="148"/>
                      </a:lnTo>
                      <a:lnTo>
                        <a:pt x="232" y="159"/>
                      </a:lnTo>
                      <a:lnTo>
                        <a:pt x="260" y="172"/>
                      </a:lnTo>
                      <a:lnTo>
                        <a:pt x="286" y="185"/>
                      </a:lnTo>
                      <a:lnTo>
                        <a:pt x="311" y="199"/>
                      </a:lnTo>
                      <a:lnTo>
                        <a:pt x="334" y="215"/>
                      </a:lnTo>
                      <a:lnTo>
                        <a:pt x="357" y="231"/>
                      </a:lnTo>
                      <a:lnTo>
                        <a:pt x="379" y="249"/>
                      </a:lnTo>
                      <a:lnTo>
                        <a:pt x="399" y="267"/>
                      </a:lnTo>
                      <a:lnTo>
                        <a:pt x="419" y="286"/>
                      </a:lnTo>
                      <a:lnTo>
                        <a:pt x="436" y="306"/>
                      </a:lnTo>
                      <a:lnTo>
                        <a:pt x="453" y="326"/>
                      </a:lnTo>
                      <a:lnTo>
                        <a:pt x="469" y="346"/>
                      </a:lnTo>
                      <a:lnTo>
                        <a:pt x="484" y="367"/>
                      </a:lnTo>
                      <a:lnTo>
                        <a:pt x="497" y="387"/>
                      </a:lnTo>
                      <a:lnTo>
                        <a:pt x="509" y="408"/>
                      </a:lnTo>
                      <a:lnTo>
                        <a:pt x="521" y="429"/>
                      </a:lnTo>
                      <a:lnTo>
                        <a:pt x="531" y="450"/>
                      </a:lnTo>
                      <a:lnTo>
                        <a:pt x="539" y="470"/>
                      </a:lnTo>
                      <a:lnTo>
                        <a:pt x="547" y="490"/>
                      </a:lnTo>
                      <a:lnTo>
                        <a:pt x="554" y="509"/>
                      </a:lnTo>
                      <a:lnTo>
                        <a:pt x="560" y="527"/>
                      </a:lnTo>
                      <a:lnTo>
                        <a:pt x="564" y="546"/>
                      </a:lnTo>
                      <a:lnTo>
                        <a:pt x="568" y="562"/>
                      </a:lnTo>
                      <a:lnTo>
                        <a:pt x="570" y="578"/>
                      </a:lnTo>
                      <a:lnTo>
                        <a:pt x="571" y="592"/>
                      </a:lnTo>
                      <a:lnTo>
                        <a:pt x="571" y="604"/>
                      </a:lnTo>
                      <a:lnTo>
                        <a:pt x="701" y="604"/>
                      </a:lnTo>
                      <a:close/>
                    </a:path>
                  </a:pathLst>
                </a:custGeom>
                <a:solidFill>
                  <a:srgbClr val="1F1A17"/>
                </a:solidFill>
                <a:ln w="9525">
                  <a:noFill/>
                  <a:round/>
                  <a:headEnd/>
                  <a:tailEnd/>
                </a:ln>
              </p:spPr>
              <p:txBody>
                <a:bodyPr/>
                <a:lstStyle/>
                <a:p>
                  <a:endParaRPr lang="pt-BR"/>
                </a:p>
              </p:txBody>
            </p:sp>
            <p:sp>
              <p:nvSpPr>
                <p:cNvPr id="64240" name="Freeform 1271"/>
                <p:cNvSpPr>
                  <a:spLocks/>
                </p:cNvSpPr>
                <p:nvPr/>
              </p:nvSpPr>
              <p:spPr bwMode="auto">
                <a:xfrm>
                  <a:off x="3187" y="1036"/>
                  <a:ext cx="112" cy="124"/>
                </a:xfrm>
                <a:custGeom>
                  <a:avLst/>
                  <a:gdLst>
                    <a:gd name="T0" fmla="*/ 0 w 560"/>
                    <a:gd name="T1" fmla="*/ 0 h 622"/>
                    <a:gd name="T2" fmla="*/ 0 w 560"/>
                    <a:gd name="T3" fmla="*/ 0 h 622"/>
                    <a:gd name="T4" fmla="*/ 0 w 560"/>
                    <a:gd name="T5" fmla="*/ 0 h 622"/>
                    <a:gd name="T6" fmla="*/ 0 w 560"/>
                    <a:gd name="T7" fmla="*/ 0 h 622"/>
                    <a:gd name="T8" fmla="*/ 0 w 560"/>
                    <a:gd name="T9" fmla="*/ 0 h 622"/>
                    <a:gd name="T10" fmla="*/ 0 w 560"/>
                    <a:gd name="T11" fmla="*/ 0 h 622"/>
                    <a:gd name="T12" fmla="*/ 0 w 560"/>
                    <a:gd name="T13" fmla="*/ 0 h 622"/>
                    <a:gd name="T14" fmla="*/ 0 w 560"/>
                    <a:gd name="T15" fmla="*/ 0 h 622"/>
                    <a:gd name="T16" fmla="*/ 0 w 560"/>
                    <a:gd name="T17" fmla="*/ 0 h 622"/>
                    <a:gd name="T18" fmla="*/ 0 w 560"/>
                    <a:gd name="T19" fmla="*/ 0 h 622"/>
                    <a:gd name="T20" fmla="*/ 0 w 560"/>
                    <a:gd name="T21" fmla="*/ 0 h 622"/>
                    <a:gd name="T22" fmla="*/ 0 w 560"/>
                    <a:gd name="T23" fmla="*/ 0 h 622"/>
                    <a:gd name="T24" fmla="*/ 0 w 560"/>
                    <a:gd name="T25" fmla="*/ 0 h 622"/>
                    <a:gd name="T26" fmla="*/ 0 w 560"/>
                    <a:gd name="T27" fmla="*/ 0 h 622"/>
                    <a:gd name="T28" fmla="*/ 0 w 560"/>
                    <a:gd name="T29" fmla="*/ 0 h 622"/>
                    <a:gd name="T30" fmla="*/ 0 w 560"/>
                    <a:gd name="T31" fmla="*/ 0 h 622"/>
                    <a:gd name="T32" fmla="*/ 0 w 560"/>
                    <a:gd name="T33" fmla="*/ 0 h 622"/>
                    <a:gd name="T34" fmla="*/ 0 w 560"/>
                    <a:gd name="T35" fmla="*/ 0 h 622"/>
                    <a:gd name="T36" fmla="*/ 0 w 560"/>
                    <a:gd name="T37" fmla="*/ 0 h 622"/>
                    <a:gd name="T38" fmla="*/ 0 w 560"/>
                    <a:gd name="T39" fmla="*/ 0 h 622"/>
                    <a:gd name="T40" fmla="*/ 0 w 560"/>
                    <a:gd name="T41" fmla="*/ 0 h 622"/>
                    <a:gd name="T42" fmla="*/ 0 w 560"/>
                    <a:gd name="T43" fmla="*/ 0 h 622"/>
                    <a:gd name="T44" fmla="*/ 0 w 560"/>
                    <a:gd name="T45" fmla="*/ 0 h 622"/>
                    <a:gd name="T46" fmla="*/ 0 w 560"/>
                    <a:gd name="T47" fmla="*/ 0 h 622"/>
                    <a:gd name="T48" fmla="*/ 0 w 560"/>
                    <a:gd name="T49" fmla="*/ 0 h 622"/>
                    <a:gd name="T50" fmla="*/ 0 w 560"/>
                    <a:gd name="T51" fmla="*/ 0 h 622"/>
                    <a:gd name="T52" fmla="*/ 0 w 560"/>
                    <a:gd name="T53" fmla="*/ 0 h 622"/>
                    <a:gd name="T54" fmla="*/ 0 w 560"/>
                    <a:gd name="T55" fmla="*/ 0 h 622"/>
                    <a:gd name="T56" fmla="*/ 0 w 560"/>
                    <a:gd name="T57" fmla="*/ 0 h 622"/>
                    <a:gd name="T58" fmla="*/ 0 w 560"/>
                    <a:gd name="T59" fmla="*/ 0 h 622"/>
                    <a:gd name="T60" fmla="*/ 0 w 560"/>
                    <a:gd name="T61" fmla="*/ 0 h 622"/>
                    <a:gd name="T62" fmla="*/ 0 w 560"/>
                    <a:gd name="T63" fmla="*/ 0 h 622"/>
                    <a:gd name="T64" fmla="*/ 0 w 560"/>
                    <a:gd name="T65" fmla="*/ 0 h 622"/>
                    <a:gd name="T66" fmla="*/ 0 w 560"/>
                    <a:gd name="T67" fmla="*/ 0 h 622"/>
                    <a:gd name="T68" fmla="*/ 0 w 560"/>
                    <a:gd name="T69" fmla="*/ 0 h 622"/>
                    <a:gd name="T70" fmla="*/ 0 w 560"/>
                    <a:gd name="T71" fmla="*/ 0 h 622"/>
                    <a:gd name="T72" fmla="*/ 0 w 560"/>
                    <a:gd name="T73" fmla="*/ 0 h 622"/>
                    <a:gd name="T74" fmla="*/ 0 w 560"/>
                    <a:gd name="T75" fmla="*/ 0 h 622"/>
                    <a:gd name="T76" fmla="*/ 0 w 560"/>
                    <a:gd name="T77" fmla="*/ 0 h 622"/>
                    <a:gd name="T78" fmla="*/ 0 w 560"/>
                    <a:gd name="T79" fmla="*/ 0 h 622"/>
                    <a:gd name="T80" fmla="*/ 0 w 560"/>
                    <a:gd name="T81" fmla="*/ 0 h 622"/>
                    <a:gd name="T82" fmla="*/ 0 w 560"/>
                    <a:gd name="T83" fmla="*/ 0 h 622"/>
                    <a:gd name="T84" fmla="*/ 0 w 560"/>
                    <a:gd name="T85" fmla="*/ 0 h 622"/>
                    <a:gd name="T86" fmla="*/ 0 w 560"/>
                    <a:gd name="T87" fmla="*/ 0 h 622"/>
                    <a:gd name="T88" fmla="*/ 0 w 560"/>
                    <a:gd name="T89" fmla="*/ 0 h 6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0"/>
                    <a:gd name="T136" fmla="*/ 0 h 622"/>
                    <a:gd name="T137" fmla="*/ 560 w 560"/>
                    <a:gd name="T138" fmla="*/ 622 h 6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0" h="622">
                      <a:moveTo>
                        <a:pt x="129" y="581"/>
                      </a:moveTo>
                      <a:lnTo>
                        <a:pt x="113" y="622"/>
                      </a:lnTo>
                      <a:lnTo>
                        <a:pt x="131" y="603"/>
                      </a:lnTo>
                      <a:lnTo>
                        <a:pt x="181" y="553"/>
                      </a:lnTo>
                      <a:lnTo>
                        <a:pt x="215" y="519"/>
                      </a:lnTo>
                      <a:lnTo>
                        <a:pt x="252" y="479"/>
                      </a:lnTo>
                      <a:lnTo>
                        <a:pt x="290" y="435"/>
                      </a:lnTo>
                      <a:lnTo>
                        <a:pt x="332" y="389"/>
                      </a:lnTo>
                      <a:lnTo>
                        <a:pt x="373" y="340"/>
                      </a:lnTo>
                      <a:lnTo>
                        <a:pt x="412" y="290"/>
                      </a:lnTo>
                      <a:lnTo>
                        <a:pt x="432" y="265"/>
                      </a:lnTo>
                      <a:lnTo>
                        <a:pt x="451" y="239"/>
                      </a:lnTo>
                      <a:lnTo>
                        <a:pt x="468" y="215"/>
                      </a:lnTo>
                      <a:lnTo>
                        <a:pt x="484" y="189"/>
                      </a:lnTo>
                      <a:lnTo>
                        <a:pt x="500" y="165"/>
                      </a:lnTo>
                      <a:lnTo>
                        <a:pt x="514" y="141"/>
                      </a:lnTo>
                      <a:lnTo>
                        <a:pt x="526" y="117"/>
                      </a:lnTo>
                      <a:lnTo>
                        <a:pt x="538" y="93"/>
                      </a:lnTo>
                      <a:lnTo>
                        <a:pt x="547" y="71"/>
                      </a:lnTo>
                      <a:lnTo>
                        <a:pt x="554" y="47"/>
                      </a:lnTo>
                      <a:lnTo>
                        <a:pt x="558" y="24"/>
                      </a:lnTo>
                      <a:lnTo>
                        <a:pt x="560" y="0"/>
                      </a:lnTo>
                      <a:lnTo>
                        <a:pt x="430" y="0"/>
                      </a:lnTo>
                      <a:lnTo>
                        <a:pt x="430" y="10"/>
                      </a:lnTo>
                      <a:lnTo>
                        <a:pt x="428" y="22"/>
                      </a:lnTo>
                      <a:lnTo>
                        <a:pt x="423" y="36"/>
                      </a:lnTo>
                      <a:lnTo>
                        <a:pt x="416" y="52"/>
                      </a:lnTo>
                      <a:lnTo>
                        <a:pt x="407" y="71"/>
                      </a:lnTo>
                      <a:lnTo>
                        <a:pt x="397" y="90"/>
                      </a:lnTo>
                      <a:lnTo>
                        <a:pt x="385" y="110"/>
                      </a:lnTo>
                      <a:lnTo>
                        <a:pt x="372" y="133"/>
                      </a:lnTo>
                      <a:lnTo>
                        <a:pt x="357" y="155"/>
                      </a:lnTo>
                      <a:lnTo>
                        <a:pt x="341" y="177"/>
                      </a:lnTo>
                      <a:lnTo>
                        <a:pt x="324" y="201"/>
                      </a:lnTo>
                      <a:lnTo>
                        <a:pt x="307" y="224"/>
                      </a:lnTo>
                      <a:lnTo>
                        <a:pt x="268" y="272"/>
                      </a:lnTo>
                      <a:lnTo>
                        <a:pt x="229" y="319"/>
                      </a:lnTo>
                      <a:lnTo>
                        <a:pt x="189" y="364"/>
                      </a:lnTo>
                      <a:lnTo>
                        <a:pt x="151" y="406"/>
                      </a:lnTo>
                      <a:lnTo>
                        <a:pt x="114" y="445"/>
                      </a:lnTo>
                      <a:lnTo>
                        <a:pt x="83" y="478"/>
                      </a:lnTo>
                      <a:lnTo>
                        <a:pt x="34" y="528"/>
                      </a:lnTo>
                      <a:lnTo>
                        <a:pt x="17" y="545"/>
                      </a:lnTo>
                      <a:lnTo>
                        <a:pt x="0" y="587"/>
                      </a:lnTo>
                      <a:lnTo>
                        <a:pt x="129" y="581"/>
                      </a:lnTo>
                      <a:close/>
                    </a:path>
                  </a:pathLst>
                </a:custGeom>
                <a:solidFill>
                  <a:srgbClr val="1F1A17"/>
                </a:solidFill>
                <a:ln w="9525">
                  <a:noFill/>
                  <a:round/>
                  <a:headEnd/>
                  <a:tailEnd/>
                </a:ln>
              </p:spPr>
              <p:txBody>
                <a:bodyPr/>
                <a:lstStyle/>
                <a:p>
                  <a:endParaRPr lang="pt-BR"/>
                </a:p>
              </p:txBody>
            </p:sp>
            <p:sp>
              <p:nvSpPr>
                <p:cNvPr id="64241" name="Freeform 1272"/>
                <p:cNvSpPr>
                  <a:spLocks/>
                </p:cNvSpPr>
                <p:nvPr/>
              </p:nvSpPr>
              <p:spPr bwMode="auto">
                <a:xfrm>
                  <a:off x="3187" y="1152"/>
                  <a:ext cx="39" cy="219"/>
                </a:xfrm>
                <a:custGeom>
                  <a:avLst/>
                  <a:gdLst>
                    <a:gd name="T0" fmla="*/ 0 w 191"/>
                    <a:gd name="T1" fmla="*/ 0 h 1097"/>
                    <a:gd name="T2" fmla="*/ 0 w 191"/>
                    <a:gd name="T3" fmla="*/ 0 h 1097"/>
                    <a:gd name="T4" fmla="*/ 0 w 191"/>
                    <a:gd name="T5" fmla="*/ 0 h 1097"/>
                    <a:gd name="T6" fmla="*/ 0 w 191"/>
                    <a:gd name="T7" fmla="*/ 0 h 1097"/>
                    <a:gd name="T8" fmla="*/ 0 w 191"/>
                    <a:gd name="T9" fmla="*/ 0 h 1097"/>
                    <a:gd name="T10" fmla="*/ 0 w 191"/>
                    <a:gd name="T11" fmla="*/ 0 h 1097"/>
                    <a:gd name="T12" fmla="*/ 0 60000 65536"/>
                    <a:gd name="T13" fmla="*/ 0 60000 65536"/>
                    <a:gd name="T14" fmla="*/ 0 60000 65536"/>
                    <a:gd name="T15" fmla="*/ 0 60000 65536"/>
                    <a:gd name="T16" fmla="*/ 0 60000 65536"/>
                    <a:gd name="T17" fmla="*/ 0 60000 65536"/>
                    <a:gd name="T18" fmla="*/ 0 w 191"/>
                    <a:gd name="T19" fmla="*/ 0 h 1097"/>
                    <a:gd name="T20" fmla="*/ 191 w 191"/>
                    <a:gd name="T21" fmla="*/ 1097 h 1097"/>
                  </a:gdLst>
                  <a:ahLst/>
                  <a:cxnLst>
                    <a:cxn ang="T12">
                      <a:pos x="T0" y="T1"/>
                    </a:cxn>
                    <a:cxn ang="T13">
                      <a:pos x="T2" y="T3"/>
                    </a:cxn>
                    <a:cxn ang="T14">
                      <a:pos x="T4" y="T5"/>
                    </a:cxn>
                    <a:cxn ang="T15">
                      <a:pos x="T6" y="T7"/>
                    </a:cxn>
                    <a:cxn ang="T16">
                      <a:pos x="T8" y="T9"/>
                    </a:cxn>
                    <a:cxn ang="T17">
                      <a:pos x="T10" y="T11"/>
                    </a:cxn>
                  </a:cxnLst>
                  <a:rect l="T18" t="T19" r="T20" b="T21"/>
                  <a:pathLst>
                    <a:path w="191" h="1097">
                      <a:moveTo>
                        <a:pt x="175" y="1097"/>
                      </a:moveTo>
                      <a:lnTo>
                        <a:pt x="191" y="1057"/>
                      </a:lnTo>
                      <a:lnTo>
                        <a:pt x="129" y="0"/>
                      </a:lnTo>
                      <a:lnTo>
                        <a:pt x="0" y="6"/>
                      </a:lnTo>
                      <a:lnTo>
                        <a:pt x="62" y="1063"/>
                      </a:lnTo>
                      <a:lnTo>
                        <a:pt x="175" y="1097"/>
                      </a:lnTo>
                      <a:close/>
                    </a:path>
                  </a:pathLst>
                </a:custGeom>
                <a:solidFill>
                  <a:srgbClr val="1F1A17"/>
                </a:solidFill>
                <a:ln w="9525">
                  <a:noFill/>
                  <a:round/>
                  <a:headEnd/>
                  <a:tailEnd/>
                </a:ln>
              </p:spPr>
              <p:txBody>
                <a:bodyPr/>
                <a:lstStyle/>
                <a:p>
                  <a:endParaRPr lang="pt-BR"/>
                </a:p>
              </p:txBody>
            </p:sp>
            <p:sp>
              <p:nvSpPr>
                <p:cNvPr id="64242" name="Freeform 1273"/>
                <p:cNvSpPr>
                  <a:spLocks/>
                </p:cNvSpPr>
                <p:nvPr/>
              </p:nvSpPr>
              <p:spPr bwMode="auto">
                <a:xfrm>
                  <a:off x="3171" y="1356"/>
                  <a:ext cx="51" cy="74"/>
                </a:xfrm>
                <a:custGeom>
                  <a:avLst/>
                  <a:gdLst>
                    <a:gd name="T0" fmla="*/ 0 w 257"/>
                    <a:gd name="T1" fmla="*/ 0 h 366"/>
                    <a:gd name="T2" fmla="*/ 0 w 257"/>
                    <a:gd name="T3" fmla="*/ 0 h 366"/>
                    <a:gd name="T4" fmla="*/ 0 w 257"/>
                    <a:gd name="T5" fmla="*/ 0 h 366"/>
                    <a:gd name="T6" fmla="*/ 0 w 257"/>
                    <a:gd name="T7" fmla="*/ 0 h 366"/>
                    <a:gd name="T8" fmla="*/ 0 w 257"/>
                    <a:gd name="T9" fmla="*/ 0 h 366"/>
                    <a:gd name="T10" fmla="*/ 0 w 257"/>
                    <a:gd name="T11" fmla="*/ 0 h 366"/>
                    <a:gd name="T12" fmla="*/ 0 w 257"/>
                    <a:gd name="T13" fmla="*/ 0 h 366"/>
                    <a:gd name="T14" fmla="*/ 0 w 257"/>
                    <a:gd name="T15" fmla="*/ 0 h 366"/>
                    <a:gd name="T16" fmla="*/ 0 w 257"/>
                    <a:gd name="T17" fmla="*/ 0 h 366"/>
                    <a:gd name="T18" fmla="*/ 0 w 257"/>
                    <a:gd name="T19" fmla="*/ 0 h 366"/>
                    <a:gd name="T20" fmla="*/ 0 w 257"/>
                    <a:gd name="T21" fmla="*/ 0 h 366"/>
                    <a:gd name="T22" fmla="*/ 0 w 257"/>
                    <a:gd name="T23" fmla="*/ 0 h 366"/>
                    <a:gd name="T24" fmla="*/ 0 w 257"/>
                    <a:gd name="T25" fmla="*/ 0 h 366"/>
                    <a:gd name="T26" fmla="*/ 0 w 257"/>
                    <a:gd name="T27" fmla="*/ 0 h 366"/>
                    <a:gd name="T28" fmla="*/ 0 w 257"/>
                    <a:gd name="T29" fmla="*/ 0 h 366"/>
                    <a:gd name="T30" fmla="*/ 0 w 257"/>
                    <a:gd name="T31" fmla="*/ 0 h 366"/>
                    <a:gd name="T32" fmla="*/ 0 w 257"/>
                    <a:gd name="T33" fmla="*/ 0 h 366"/>
                    <a:gd name="T34" fmla="*/ 0 w 257"/>
                    <a:gd name="T35" fmla="*/ 0 h 366"/>
                    <a:gd name="T36" fmla="*/ 0 w 257"/>
                    <a:gd name="T37" fmla="*/ 0 h 366"/>
                    <a:gd name="T38" fmla="*/ 0 w 257"/>
                    <a:gd name="T39" fmla="*/ 0 h 366"/>
                    <a:gd name="T40" fmla="*/ 0 w 257"/>
                    <a:gd name="T41" fmla="*/ 0 h 366"/>
                    <a:gd name="T42" fmla="*/ 0 w 257"/>
                    <a:gd name="T43" fmla="*/ 0 h 366"/>
                    <a:gd name="T44" fmla="*/ 0 w 257"/>
                    <a:gd name="T45" fmla="*/ 0 h 366"/>
                    <a:gd name="T46" fmla="*/ 0 w 257"/>
                    <a:gd name="T47" fmla="*/ 0 h 366"/>
                    <a:gd name="T48" fmla="*/ 0 w 257"/>
                    <a:gd name="T49" fmla="*/ 0 h 366"/>
                    <a:gd name="T50" fmla="*/ 0 w 257"/>
                    <a:gd name="T51" fmla="*/ 0 h 366"/>
                    <a:gd name="T52" fmla="*/ 0 w 257"/>
                    <a:gd name="T53" fmla="*/ 0 h 366"/>
                    <a:gd name="T54" fmla="*/ 0 w 257"/>
                    <a:gd name="T55" fmla="*/ 0 h 366"/>
                    <a:gd name="T56" fmla="*/ 0 w 257"/>
                    <a:gd name="T57" fmla="*/ 0 h 366"/>
                    <a:gd name="T58" fmla="*/ 0 w 257"/>
                    <a:gd name="T59" fmla="*/ 0 h 366"/>
                    <a:gd name="T60" fmla="*/ 0 w 257"/>
                    <a:gd name="T61" fmla="*/ 0 h 366"/>
                    <a:gd name="T62" fmla="*/ 0 w 257"/>
                    <a:gd name="T63" fmla="*/ 0 h 366"/>
                    <a:gd name="T64" fmla="*/ 0 w 257"/>
                    <a:gd name="T65" fmla="*/ 0 h 366"/>
                    <a:gd name="T66" fmla="*/ 0 w 257"/>
                    <a:gd name="T67" fmla="*/ 0 h 366"/>
                    <a:gd name="T68" fmla="*/ 0 w 257"/>
                    <a:gd name="T69" fmla="*/ 0 h 366"/>
                    <a:gd name="T70" fmla="*/ 0 w 257"/>
                    <a:gd name="T71" fmla="*/ 0 h 366"/>
                    <a:gd name="T72" fmla="*/ 0 w 257"/>
                    <a:gd name="T73" fmla="*/ 0 h 366"/>
                    <a:gd name="T74" fmla="*/ 0 w 257"/>
                    <a:gd name="T75" fmla="*/ 0 h 366"/>
                    <a:gd name="T76" fmla="*/ 0 w 257"/>
                    <a:gd name="T77" fmla="*/ 0 h 366"/>
                    <a:gd name="T78" fmla="*/ 0 w 257"/>
                    <a:gd name="T79" fmla="*/ 0 h 366"/>
                    <a:gd name="T80" fmla="*/ 0 w 257"/>
                    <a:gd name="T81" fmla="*/ 0 h 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7"/>
                    <a:gd name="T124" fmla="*/ 0 h 366"/>
                    <a:gd name="T125" fmla="*/ 257 w 257"/>
                    <a:gd name="T126" fmla="*/ 366 h 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7" h="366">
                      <a:moveTo>
                        <a:pt x="130" y="366"/>
                      </a:moveTo>
                      <a:lnTo>
                        <a:pt x="130" y="366"/>
                      </a:lnTo>
                      <a:lnTo>
                        <a:pt x="130" y="351"/>
                      </a:lnTo>
                      <a:lnTo>
                        <a:pt x="131" y="336"/>
                      </a:lnTo>
                      <a:lnTo>
                        <a:pt x="132" y="322"/>
                      </a:lnTo>
                      <a:lnTo>
                        <a:pt x="135" y="308"/>
                      </a:lnTo>
                      <a:lnTo>
                        <a:pt x="138" y="295"/>
                      </a:lnTo>
                      <a:lnTo>
                        <a:pt x="141" y="281"/>
                      </a:lnTo>
                      <a:lnTo>
                        <a:pt x="145" y="267"/>
                      </a:lnTo>
                      <a:lnTo>
                        <a:pt x="149" y="255"/>
                      </a:lnTo>
                      <a:lnTo>
                        <a:pt x="159" y="229"/>
                      </a:lnTo>
                      <a:lnTo>
                        <a:pt x="170" y="204"/>
                      </a:lnTo>
                      <a:lnTo>
                        <a:pt x="181" y="182"/>
                      </a:lnTo>
                      <a:lnTo>
                        <a:pt x="194" y="161"/>
                      </a:lnTo>
                      <a:lnTo>
                        <a:pt x="205" y="141"/>
                      </a:lnTo>
                      <a:lnTo>
                        <a:pt x="218" y="124"/>
                      </a:lnTo>
                      <a:lnTo>
                        <a:pt x="228" y="110"/>
                      </a:lnTo>
                      <a:lnTo>
                        <a:pt x="239" y="98"/>
                      </a:lnTo>
                      <a:lnTo>
                        <a:pt x="254" y="79"/>
                      </a:lnTo>
                      <a:lnTo>
                        <a:pt x="257" y="75"/>
                      </a:lnTo>
                      <a:lnTo>
                        <a:pt x="160" y="0"/>
                      </a:lnTo>
                      <a:lnTo>
                        <a:pt x="151" y="9"/>
                      </a:lnTo>
                      <a:lnTo>
                        <a:pt x="133" y="30"/>
                      </a:lnTo>
                      <a:lnTo>
                        <a:pt x="121" y="45"/>
                      </a:lnTo>
                      <a:lnTo>
                        <a:pt x="108" y="62"/>
                      </a:lnTo>
                      <a:lnTo>
                        <a:pt x="93" y="83"/>
                      </a:lnTo>
                      <a:lnTo>
                        <a:pt x="80" y="106"/>
                      </a:lnTo>
                      <a:lnTo>
                        <a:pt x="65" y="131"/>
                      </a:lnTo>
                      <a:lnTo>
                        <a:pt x="50" y="160"/>
                      </a:lnTo>
                      <a:lnTo>
                        <a:pt x="37" y="189"/>
                      </a:lnTo>
                      <a:lnTo>
                        <a:pt x="25" y="221"/>
                      </a:lnTo>
                      <a:lnTo>
                        <a:pt x="19" y="238"/>
                      </a:lnTo>
                      <a:lnTo>
                        <a:pt x="14" y="254"/>
                      </a:lnTo>
                      <a:lnTo>
                        <a:pt x="10" y="272"/>
                      </a:lnTo>
                      <a:lnTo>
                        <a:pt x="6" y="290"/>
                      </a:lnTo>
                      <a:lnTo>
                        <a:pt x="4" y="308"/>
                      </a:lnTo>
                      <a:lnTo>
                        <a:pt x="2" y="327"/>
                      </a:lnTo>
                      <a:lnTo>
                        <a:pt x="1" y="347"/>
                      </a:lnTo>
                      <a:lnTo>
                        <a:pt x="0" y="366"/>
                      </a:lnTo>
                      <a:lnTo>
                        <a:pt x="130" y="366"/>
                      </a:lnTo>
                      <a:close/>
                    </a:path>
                  </a:pathLst>
                </a:custGeom>
                <a:solidFill>
                  <a:srgbClr val="1F1A17"/>
                </a:solidFill>
                <a:ln w="9525">
                  <a:noFill/>
                  <a:round/>
                  <a:headEnd/>
                  <a:tailEnd/>
                </a:ln>
              </p:spPr>
              <p:txBody>
                <a:bodyPr/>
                <a:lstStyle/>
                <a:p>
                  <a:endParaRPr lang="pt-BR"/>
                </a:p>
              </p:txBody>
            </p:sp>
            <p:sp>
              <p:nvSpPr>
                <p:cNvPr id="64243" name="Freeform 1274"/>
                <p:cNvSpPr>
                  <a:spLocks/>
                </p:cNvSpPr>
                <p:nvPr/>
              </p:nvSpPr>
              <p:spPr bwMode="auto">
                <a:xfrm>
                  <a:off x="3171" y="1430"/>
                  <a:ext cx="54" cy="51"/>
                </a:xfrm>
                <a:custGeom>
                  <a:avLst/>
                  <a:gdLst>
                    <a:gd name="T0" fmla="*/ 0 w 270"/>
                    <a:gd name="T1" fmla="*/ 0 h 258"/>
                    <a:gd name="T2" fmla="*/ 0 w 270"/>
                    <a:gd name="T3" fmla="*/ 0 h 258"/>
                    <a:gd name="T4" fmla="*/ 0 w 270"/>
                    <a:gd name="T5" fmla="*/ 0 h 258"/>
                    <a:gd name="T6" fmla="*/ 0 w 270"/>
                    <a:gd name="T7" fmla="*/ 0 h 258"/>
                    <a:gd name="T8" fmla="*/ 0 w 270"/>
                    <a:gd name="T9" fmla="*/ 0 h 258"/>
                    <a:gd name="T10" fmla="*/ 0 w 270"/>
                    <a:gd name="T11" fmla="*/ 0 h 258"/>
                    <a:gd name="T12" fmla="*/ 0 w 270"/>
                    <a:gd name="T13" fmla="*/ 0 h 258"/>
                    <a:gd name="T14" fmla="*/ 0 w 270"/>
                    <a:gd name="T15" fmla="*/ 0 h 258"/>
                    <a:gd name="T16" fmla="*/ 0 w 270"/>
                    <a:gd name="T17" fmla="*/ 0 h 258"/>
                    <a:gd name="T18" fmla="*/ 0 w 270"/>
                    <a:gd name="T19" fmla="*/ 0 h 258"/>
                    <a:gd name="T20" fmla="*/ 0 w 270"/>
                    <a:gd name="T21" fmla="*/ 0 h 258"/>
                    <a:gd name="T22" fmla="*/ 0 w 270"/>
                    <a:gd name="T23" fmla="*/ 0 h 258"/>
                    <a:gd name="T24" fmla="*/ 0 w 270"/>
                    <a:gd name="T25" fmla="*/ 0 h 258"/>
                    <a:gd name="T26" fmla="*/ 0 w 270"/>
                    <a:gd name="T27" fmla="*/ 0 h 258"/>
                    <a:gd name="T28" fmla="*/ 0 w 270"/>
                    <a:gd name="T29" fmla="*/ 0 h 258"/>
                    <a:gd name="T30" fmla="*/ 0 w 270"/>
                    <a:gd name="T31" fmla="*/ 0 h 258"/>
                    <a:gd name="T32" fmla="*/ 0 w 270"/>
                    <a:gd name="T33" fmla="*/ 0 h 258"/>
                    <a:gd name="T34" fmla="*/ 0 w 270"/>
                    <a:gd name="T35" fmla="*/ 0 h 258"/>
                    <a:gd name="T36" fmla="*/ 0 w 270"/>
                    <a:gd name="T37" fmla="*/ 0 h 258"/>
                    <a:gd name="T38" fmla="*/ 0 w 270"/>
                    <a:gd name="T39" fmla="*/ 0 h 258"/>
                    <a:gd name="T40" fmla="*/ 0 w 270"/>
                    <a:gd name="T41" fmla="*/ 0 h 258"/>
                    <a:gd name="T42" fmla="*/ 0 w 270"/>
                    <a:gd name="T43" fmla="*/ 0 h 258"/>
                    <a:gd name="T44" fmla="*/ 0 w 270"/>
                    <a:gd name="T45" fmla="*/ 0 h 258"/>
                    <a:gd name="T46" fmla="*/ 0 w 270"/>
                    <a:gd name="T47" fmla="*/ 0 h 258"/>
                    <a:gd name="T48" fmla="*/ 0 w 270"/>
                    <a:gd name="T49" fmla="*/ 0 h 258"/>
                    <a:gd name="T50" fmla="*/ 0 w 270"/>
                    <a:gd name="T51" fmla="*/ 0 h 258"/>
                    <a:gd name="T52" fmla="*/ 0 w 270"/>
                    <a:gd name="T53" fmla="*/ 0 h 258"/>
                    <a:gd name="T54" fmla="*/ 0 w 270"/>
                    <a:gd name="T55" fmla="*/ 0 h 258"/>
                    <a:gd name="T56" fmla="*/ 0 w 270"/>
                    <a:gd name="T57" fmla="*/ 0 h 258"/>
                    <a:gd name="T58" fmla="*/ 0 w 270"/>
                    <a:gd name="T59" fmla="*/ 0 h 258"/>
                    <a:gd name="T60" fmla="*/ 0 w 270"/>
                    <a:gd name="T61" fmla="*/ 0 h 258"/>
                    <a:gd name="T62" fmla="*/ 0 w 270"/>
                    <a:gd name="T63" fmla="*/ 0 h 258"/>
                    <a:gd name="T64" fmla="*/ 0 w 270"/>
                    <a:gd name="T65" fmla="*/ 0 h 258"/>
                    <a:gd name="T66" fmla="*/ 0 w 270"/>
                    <a:gd name="T67" fmla="*/ 0 h 258"/>
                    <a:gd name="T68" fmla="*/ 0 w 270"/>
                    <a:gd name="T69" fmla="*/ 0 h 258"/>
                    <a:gd name="T70" fmla="*/ 0 w 270"/>
                    <a:gd name="T71" fmla="*/ 0 h 258"/>
                    <a:gd name="T72" fmla="*/ 0 w 270"/>
                    <a:gd name="T73" fmla="*/ 0 h 258"/>
                    <a:gd name="T74" fmla="*/ 0 w 270"/>
                    <a:gd name="T75" fmla="*/ 0 h 258"/>
                    <a:gd name="T76" fmla="*/ 0 w 270"/>
                    <a:gd name="T77" fmla="*/ 0 h 258"/>
                    <a:gd name="T78" fmla="*/ 0 w 270"/>
                    <a:gd name="T79" fmla="*/ 0 h 258"/>
                    <a:gd name="T80" fmla="*/ 0 w 270"/>
                    <a:gd name="T81" fmla="*/ 0 h 258"/>
                    <a:gd name="T82" fmla="*/ 0 w 270"/>
                    <a:gd name="T83" fmla="*/ 0 h 258"/>
                    <a:gd name="T84" fmla="*/ 0 w 270"/>
                    <a:gd name="T85" fmla="*/ 0 h 258"/>
                    <a:gd name="T86" fmla="*/ 0 w 270"/>
                    <a:gd name="T87" fmla="*/ 0 h 258"/>
                    <a:gd name="T88" fmla="*/ 0 w 270"/>
                    <a:gd name="T89" fmla="*/ 0 h 258"/>
                    <a:gd name="T90" fmla="*/ 0 w 270"/>
                    <a:gd name="T91" fmla="*/ 0 h 258"/>
                    <a:gd name="T92" fmla="*/ 0 w 270"/>
                    <a:gd name="T93" fmla="*/ 0 h 258"/>
                    <a:gd name="T94" fmla="*/ 0 w 270"/>
                    <a:gd name="T95" fmla="*/ 0 h 258"/>
                    <a:gd name="T96" fmla="*/ 0 w 270"/>
                    <a:gd name="T97" fmla="*/ 0 h 258"/>
                    <a:gd name="T98" fmla="*/ 0 w 270"/>
                    <a:gd name="T99" fmla="*/ 0 h 258"/>
                    <a:gd name="T100" fmla="*/ 0 w 270"/>
                    <a:gd name="T101" fmla="*/ 0 h 258"/>
                    <a:gd name="T102" fmla="*/ 0 w 270"/>
                    <a:gd name="T103" fmla="*/ 0 h 258"/>
                    <a:gd name="T104" fmla="*/ 0 w 270"/>
                    <a:gd name="T105" fmla="*/ 0 h 2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0"/>
                    <a:gd name="T160" fmla="*/ 0 h 258"/>
                    <a:gd name="T161" fmla="*/ 270 w 270"/>
                    <a:gd name="T162" fmla="*/ 258 h 2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0" h="258">
                      <a:moveTo>
                        <a:pt x="270" y="142"/>
                      </a:moveTo>
                      <a:lnTo>
                        <a:pt x="270" y="142"/>
                      </a:lnTo>
                      <a:lnTo>
                        <a:pt x="239" y="142"/>
                      </a:lnTo>
                      <a:lnTo>
                        <a:pt x="211" y="141"/>
                      </a:lnTo>
                      <a:lnTo>
                        <a:pt x="189" y="140"/>
                      </a:lnTo>
                      <a:lnTo>
                        <a:pt x="170" y="137"/>
                      </a:lnTo>
                      <a:lnTo>
                        <a:pt x="164" y="136"/>
                      </a:lnTo>
                      <a:lnTo>
                        <a:pt x="159" y="135"/>
                      </a:lnTo>
                      <a:lnTo>
                        <a:pt x="155" y="134"/>
                      </a:lnTo>
                      <a:lnTo>
                        <a:pt x="152" y="132"/>
                      </a:lnTo>
                      <a:lnTo>
                        <a:pt x="149" y="131"/>
                      </a:lnTo>
                      <a:lnTo>
                        <a:pt x="147" y="131"/>
                      </a:lnTo>
                      <a:lnTo>
                        <a:pt x="147" y="130"/>
                      </a:lnTo>
                      <a:lnTo>
                        <a:pt x="146" y="129"/>
                      </a:lnTo>
                      <a:lnTo>
                        <a:pt x="145" y="128"/>
                      </a:lnTo>
                      <a:lnTo>
                        <a:pt x="144" y="127"/>
                      </a:lnTo>
                      <a:lnTo>
                        <a:pt x="143" y="125"/>
                      </a:lnTo>
                      <a:lnTo>
                        <a:pt x="141" y="122"/>
                      </a:lnTo>
                      <a:lnTo>
                        <a:pt x="140" y="118"/>
                      </a:lnTo>
                      <a:lnTo>
                        <a:pt x="138" y="113"/>
                      </a:lnTo>
                      <a:lnTo>
                        <a:pt x="137" y="107"/>
                      </a:lnTo>
                      <a:lnTo>
                        <a:pt x="135" y="101"/>
                      </a:lnTo>
                      <a:lnTo>
                        <a:pt x="132" y="80"/>
                      </a:lnTo>
                      <a:lnTo>
                        <a:pt x="131" y="58"/>
                      </a:lnTo>
                      <a:lnTo>
                        <a:pt x="130" y="31"/>
                      </a:lnTo>
                      <a:lnTo>
                        <a:pt x="130" y="0"/>
                      </a:lnTo>
                      <a:lnTo>
                        <a:pt x="0" y="0"/>
                      </a:lnTo>
                      <a:lnTo>
                        <a:pt x="0" y="32"/>
                      </a:lnTo>
                      <a:lnTo>
                        <a:pt x="1" y="63"/>
                      </a:lnTo>
                      <a:lnTo>
                        <a:pt x="3" y="91"/>
                      </a:lnTo>
                      <a:lnTo>
                        <a:pt x="6" y="116"/>
                      </a:lnTo>
                      <a:lnTo>
                        <a:pt x="9" y="129"/>
                      </a:lnTo>
                      <a:lnTo>
                        <a:pt x="12" y="141"/>
                      </a:lnTo>
                      <a:lnTo>
                        <a:pt x="16" y="152"/>
                      </a:lnTo>
                      <a:lnTo>
                        <a:pt x="20" y="165"/>
                      </a:lnTo>
                      <a:lnTo>
                        <a:pt x="26" y="176"/>
                      </a:lnTo>
                      <a:lnTo>
                        <a:pt x="33" y="187"/>
                      </a:lnTo>
                      <a:lnTo>
                        <a:pt x="41" y="197"/>
                      </a:lnTo>
                      <a:lnTo>
                        <a:pt x="50" y="207"/>
                      </a:lnTo>
                      <a:lnTo>
                        <a:pt x="60" y="216"/>
                      </a:lnTo>
                      <a:lnTo>
                        <a:pt x="72" y="225"/>
                      </a:lnTo>
                      <a:lnTo>
                        <a:pt x="83" y="232"/>
                      </a:lnTo>
                      <a:lnTo>
                        <a:pt x="96" y="237"/>
                      </a:lnTo>
                      <a:lnTo>
                        <a:pt x="109" y="242"/>
                      </a:lnTo>
                      <a:lnTo>
                        <a:pt x="122" y="246"/>
                      </a:lnTo>
                      <a:lnTo>
                        <a:pt x="135" y="249"/>
                      </a:lnTo>
                      <a:lnTo>
                        <a:pt x="149" y="251"/>
                      </a:lnTo>
                      <a:lnTo>
                        <a:pt x="176" y="255"/>
                      </a:lnTo>
                      <a:lnTo>
                        <a:pt x="204" y="257"/>
                      </a:lnTo>
                      <a:lnTo>
                        <a:pt x="235" y="257"/>
                      </a:lnTo>
                      <a:lnTo>
                        <a:pt x="270" y="258"/>
                      </a:lnTo>
                      <a:lnTo>
                        <a:pt x="270" y="142"/>
                      </a:lnTo>
                      <a:close/>
                    </a:path>
                  </a:pathLst>
                </a:custGeom>
                <a:solidFill>
                  <a:srgbClr val="1F1A17"/>
                </a:solidFill>
                <a:ln w="9525">
                  <a:noFill/>
                  <a:round/>
                  <a:headEnd/>
                  <a:tailEnd/>
                </a:ln>
              </p:spPr>
              <p:txBody>
                <a:bodyPr/>
                <a:lstStyle/>
                <a:p>
                  <a:endParaRPr lang="pt-BR"/>
                </a:p>
              </p:txBody>
            </p:sp>
            <p:sp>
              <p:nvSpPr>
                <p:cNvPr id="64244" name="Freeform 1275"/>
                <p:cNvSpPr>
                  <a:spLocks/>
                </p:cNvSpPr>
                <p:nvPr/>
              </p:nvSpPr>
              <p:spPr bwMode="auto">
                <a:xfrm>
                  <a:off x="3225" y="1407"/>
                  <a:ext cx="115" cy="74"/>
                </a:xfrm>
                <a:custGeom>
                  <a:avLst/>
                  <a:gdLst>
                    <a:gd name="T0" fmla="*/ 0 w 574"/>
                    <a:gd name="T1" fmla="*/ 0 h 371"/>
                    <a:gd name="T2" fmla="*/ 0 w 574"/>
                    <a:gd name="T3" fmla="*/ 0 h 371"/>
                    <a:gd name="T4" fmla="*/ 0 w 574"/>
                    <a:gd name="T5" fmla="*/ 0 h 371"/>
                    <a:gd name="T6" fmla="*/ 0 w 574"/>
                    <a:gd name="T7" fmla="*/ 0 h 371"/>
                    <a:gd name="T8" fmla="*/ 0 w 574"/>
                    <a:gd name="T9" fmla="*/ 0 h 371"/>
                    <a:gd name="T10" fmla="*/ 0 w 574"/>
                    <a:gd name="T11" fmla="*/ 0 h 371"/>
                    <a:gd name="T12" fmla="*/ 0 w 574"/>
                    <a:gd name="T13" fmla="*/ 0 h 371"/>
                    <a:gd name="T14" fmla="*/ 0 w 574"/>
                    <a:gd name="T15" fmla="*/ 0 h 371"/>
                    <a:gd name="T16" fmla="*/ 0 w 574"/>
                    <a:gd name="T17" fmla="*/ 0 h 371"/>
                    <a:gd name="T18" fmla="*/ 0 w 574"/>
                    <a:gd name="T19" fmla="*/ 0 h 371"/>
                    <a:gd name="T20" fmla="*/ 0 w 574"/>
                    <a:gd name="T21" fmla="*/ 0 h 371"/>
                    <a:gd name="T22" fmla="*/ 0 w 574"/>
                    <a:gd name="T23" fmla="*/ 0 h 371"/>
                    <a:gd name="T24" fmla="*/ 0 w 574"/>
                    <a:gd name="T25" fmla="*/ 0 h 371"/>
                    <a:gd name="T26" fmla="*/ 0 w 574"/>
                    <a:gd name="T27" fmla="*/ 0 h 371"/>
                    <a:gd name="T28" fmla="*/ 0 w 574"/>
                    <a:gd name="T29" fmla="*/ 0 h 371"/>
                    <a:gd name="T30" fmla="*/ 0 w 574"/>
                    <a:gd name="T31" fmla="*/ 0 h 371"/>
                    <a:gd name="T32" fmla="*/ 0 w 574"/>
                    <a:gd name="T33" fmla="*/ 0 h 371"/>
                    <a:gd name="T34" fmla="*/ 0 w 574"/>
                    <a:gd name="T35" fmla="*/ 0 h 371"/>
                    <a:gd name="T36" fmla="*/ 0 w 574"/>
                    <a:gd name="T37" fmla="*/ 0 h 371"/>
                    <a:gd name="T38" fmla="*/ 0 w 574"/>
                    <a:gd name="T39" fmla="*/ 0 h 371"/>
                    <a:gd name="T40" fmla="*/ 0 w 574"/>
                    <a:gd name="T41" fmla="*/ 0 h 371"/>
                    <a:gd name="T42" fmla="*/ 0 w 574"/>
                    <a:gd name="T43" fmla="*/ 0 h 371"/>
                    <a:gd name="T44" fmla="*/ 0 w 574"/>
                    <a:gd name="T45" fmla="*/ 0 h 371"/>
                    <a:gd name="T46" fmla="*/ 0 w 574"/>
                    <a:gd name="T47" fmla="*/ 0 h 371"/>
                    <a:gd name="T48" fmla="*/ 0 w 574"/>
                    <a:gd name="T49" fmla="*/ 0 h 371"/>
                    <a:gd name="T50" fmla="*/ 0 w 574"/>
                    <a:gd name="T51" fmla="*/ 0 h 371"/>
                    <a:gd name="T52" fmla="*/ 0 w 574"/>
                    <a:gd name="T53" fmla="*/ 0 h 371"/>
                    <a:gd name="T54" fmla="*/ 0 w 574"/>
                    <a:gd name="T55" fmla="*/ 0 h 371"/>
                    <a:gd name="T56" fmla="*/ 0 w 574"/>
                    <a:gd name="T57" fmla="*/ 0 h 371"/>
                    <a:gd name="T58" fmla="*/ 0 w 574"/>
                    <a:gd name="T59" fmla="*/ 0 h 371"/>
                    <a:gd name="T60" fmla="*/ 0 w 574"/>
                    <a:gd name="T61" fmla="*/ 0 h 371"/>
                    <a:gd name="T62" fmla="*/ 0 w 574"/>
                    <a:gd name="T63" fmla="*/ 0 h 371"/>
                    <a:gd name="T64" fmla="*/ 0 w 574"/>
                    <a:gd name="T65" fmla="*/ 0 h 371"/>
                    <a:gd name="T66" fmla="*/ 0 w 574"/>
                    <a:gd name="T67" fmla="*/ 0 h 371"/>
                    <a:gd name="T68" fmla="*/ 0 w 574"/>
                    <a:gd name="T69" fmla="*/ 0 h 371"/>
                    <a:gd name="T70" fmla="*/ 0 w 574"/>
                    <a:gd name="T71" fmla="*/ 0 h 371"/>
                    <a:gd name="T72" fmla="*/ 0 w 574"/>
                    <a:gd name="T73" fmla="*/ 0 h 371"/>
                    <a:gd name="T74" fmla="*/ 0 w 574"/>
                    <a:gd name="T75" fmla="*/ 0 h 371"/>
                    <a:gd name="T76" fmla="*/ 0 w 574"/>
                    <a:gd name="T77" fmla="*/ 0 h 371"/>
                    <a:gd name="T78" fmla="*/ 0 w 574"/>
                    <a:gd name="T79" fmla="*/ 0 h 371"/>
                    <a:gd name="T80" fmla="*/ 0 w 574"/>
                    <a:gd name="T81" fmla="*/ 0 h 371"/>
                    <a:gd name="T82" fmla="*/ 0 w 574"/>
                    <a:gd name="T83" fmla="*/ 0 h 371"/>
                    <a:gd name="T84" fmla="*/ 0 w 574"/>
                    <a:gd name="T85" fmla="*/ 0 h 371"/>
                    <a:gd name="T86" fmla="*/ 0 w 574"/>
                    <a:gd name="T87" fmla="*/ 0 h 371"/>
                    <a:gd name="T88" fmla="*/ 0 w 574"/>
                    <a:gd name="T89" fmla="*/ 0 h 371"/>
                    <a:gd name="T90" fmla="*/ 0 w 574"/>
                    <a:gd name="T91" fmla="*/ 0 h 371"/>
                    <a:gd name="T92" fmla="*/ 0 w 574"/>
                    <a:gd name="T93" fmla="*/ 0 h 371"/>
                    <a:gd name="T94" fmla="*/ 0 w 574"/>
                    <a:gd name="T95" fmla="*/ 0 h 371"/>
                    <a:gd name="T96" fmla="*/ 0 w 574"/>
                    <a:gd name="T97" fmla="*/ 0 h 371"/>
                    <a:gd name="T98" fmla="*/ 0 w 574"/>
                    <a:gd name="T99" fmla="*/ 0 h 371"/>
                    <a:gd name="T100" fmla="*/ 0 w 574"/>
                    <a:gd name="T101" fmla="*/ 0 h 371"/>
                    <a:gd name="T102" fmla="*/ 0 w 574"/>
                    <a:gd name="T103" fmla="*/ 0 h 371"/>
                    <a:gd name="T104" fmla="*/ 0 w 574"/>
                    <a:gd name="T105" fmla="*/ 0 h 371"/>
                    <a:gd name="T106" fmla="*/ 0 w 574"/>
                    <a:gd name="T107" fmla="*/ 0 h 371"/>
                    <a:gd name="T108" fmla="*/ 0 w 574"/>
                    <a:gd name="T109" fmla="*/ 0 h 371"/>
                    <a:gd name="T110" fmla="*/ 0 w 574"/>
                    <a:gd name="T111" fmla="*/ 0 h 371"/>
                    <a:gd name="T112" fmla="*/ 0 w 574"/>
                    <a:gd name="T113" fmla="*/ 0 h 371"/>
                    <a:gd name="T114" fmla="*/ 0 w 574"/>
                    <a:gd name="T115" fmla="*/ 0 h 371"/>
                    <a:gd name="T116" fmla="*/ 0 w 574"/>
                    <a:gd name="T117" fmla="*/ 0 h 371"/>
                    <a:gd name="T118" fmla="*/ 0 w 574"/>
                    <a:gd name="T119" fmla="*/ 0 h 371"/>
                    <a:gd name="T120" fmla="*/ 0 w 574"/>
                    <a:gd name="T121" fmla="*/ 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371"/>
                    <a:gd name="T185" fmla="*/ 574 w 574"/>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371">
                      <a:moveTo>
                        <a:pt x="574" y="0"/>
                      </a:moveTo>
                      <a:lnTo>
                        <a:pt x="574" y="0"/>
                      </a:lnTo>
                      <a:lnTo>
                        <a:pt x="537" y="1"/>
                      </a:lnTo>
                      <a:lnTo>
                        <a:pt x="502" y="3"/>
                      </a:lnTo>
                      <a:lnTo>
                        <a:pt x="469" y="7"/>
                      </a:lnTo>
                      <a:lnTo>
                        <a:pt x="438" y="12"/>
                      </a:lnTo>
                      <a:lnTo>
                        <a:pt x="407" y="19"/>
                      </a:lnTo>
                      <a:lnTo>
                        <a:pt x="379" y="27"/>
                      </a:lnTo>
                      <a:lnTo>
                        <a:pt x="352" y="36"/>
                      </a:lnTo>
                      <a:lnTo>
                        <a:pt x="327" y="46"/>
                      </a:lnTo>
                      <a:lnTo>
                        <a:pt x="303" y="56"/>
                      </a:lnTo>
                      <a:lnTo>
                        <a:pt x="281" y="68"/>
                      </a:lnTo>
                      <a:lnTo>
                        <a:pt x="259" y="80"/>
                      </a:lnTo>
                      <a:lnTo>
                        <a:pt x="240" y="93"/>
                      </a:lnTo>
                      <a:lnTo>
                        <a:pt x="221" y="106"/>
                      </a:lnTo>
                      <a:lnTo>
                        <a:pt x="204" y="118"/>
                      </a:lnTo>
                      <a:lnTo>
                        <a:pt x="188" y="131"/>
                      </a:lnTo>
                      <a:lnTo>
                        <a:pt x="172" y="144"/>
                      </a:lnTo>
                      <a:lnTo>
                        <a:pt x="145" y="169"/>
                      </a:lnTo>
                      <a:lnTo>
                        <a:pt x="120" y="191"/>
                      </a:lnTo>
                      <a:lnTo>
                        <a:pt x="97" y="212"/>
                      </a:lnTo>
                      <a:lnTo>
                        <a:pt x="74" y="229"/>
                      </a:lnTo>
                      <a:lnTo>
                        <a:pt x="65" y="235"/>
                      </a:lnTo>
                      <a:lnTo>
                        <a:pt x="56" y="241"/>
                      </a:lnTo>
                      <a:lnTo>
                        <a:pt x="46" y="245"/>
                      </a:lnTo>
                      <a:lnTo>
                        <a:pt x="37" y="249"/>
                      </a:lnTo>
                      <a:lnTo>
                        <a:pt x="28" y="252"/>
                      </a:lnTo>
                      <a:lnTo>
                        <a:pt x="20" y="253"/>
                      </a:lnTo>
                      <a:lnTo>
                        <a:pt x="11" y="255"/>
                      </a:lnTo>
                      <a:lnTo>
                        <a:pt x="0" y="255"/>
                      </a:lnTo>
                      <a:lnTo>
                        <a:pt x="0" y="371"/>
                      </a:lnTo>
                      <a:lnTo>
                        <a:pt x="22" y="370"/>
                      </a:lnTo>
                      <a:lnTo>
                        <a:pt x="45" y="367"/>
                      </a:lnTo>
                      <a:lnTo>
                        <a:pt x="67" y="362"/>
                      </a:lnTo>
                      <a:lnTo>
                        <a:pt x="86" y="356"/>
                      </a:lnTo>
                      <a:lnTo>
                        <a:pt x="106" y="348"/>
                      </a:lnTo>
                      <a:lnTo>
                        <a:pt x="124" y="339"/>
                      </a:lnTo>
                      <a:lnTo>
                        <a:pt x="140" y="328"/>
                      </a:lnTo>
                      <a:lnTo>
                        <a:pt x="157" y="317"/>
                      </a:lnTo>
                      <a:lnTo>
                        <a:pt x="185" y="297"/>
                      </a:lnTo>
                      <a:lnTo>
                        <a:pt x="211" y="274"/>
                      </a:lnTo>
                      <a:lnTo>
                        <a:pt x="236" y="250"/>
                      </a:lnTo>
                      <a:lnTo>
                        <a:pt x="263" y="227"/>
                      </a:lnTo>
                      <a:lnTo>
                        <a:pt x="276" y="216"/>
                      </a:lnTo>
                      <a:lnTo>
                        <a:pt x="289" y="205"/>
                      </a:lnTo>
                      <a:lnTo>
                        <a:pt x="304" y="195"/>
                      </a:lnTo>
                      <a:lnTo>
                        <a:pt x="318" y="185"/>
                      </a:lnTo>
                      <a:lnTo>
                        <a:pt x="332" y="175"/>
                      </a:lnTo>
                      <a:lnTo>
                        <a:pt x="348" y="167"/>
                      </a:lnTo>
                      <a:lnTo>
                        <a:pt x="364" y="158"/>
                      </a:lnTo>
                      <a:lnTo>
                        <a:pt x="383" y="151"/>
                      </a:lnTo>
                      <a:lnTo>
                        <a:pt x="401" y="142"/>
                      </a:lnTo>
                      <a:lnTo>
                        <a:pt x="421" y="136"/>
                      </a:lnTo>
                      <a:lnTo>
                        <a:pt x="442" y="130"/>
                      </a:lnTo>
                      <a:lnTo>
                        <a:pt x="465" y="125"/>
                      </a:lnTo>
                      <a:lnTo>
                        <a:pt x="489" y="121"/>
                      </a:lnTo>
                      <a:lnTo>
                        <a:pt x="515" y="118"/>
                      </a:lnTo>
                      <a:lnTo>
                        <a:pt x="544" y="116"/>
                      </a:lnTo>
                      <a:lnTo>
                        <a:pt x="574" y="116"/>
                      </a:lnTo>
                      <a:lnTo>
                        <a:pt x="574" y="0"/>
                      </a:lnTo>
                      <a:close/>
                    </a:path>
                  </a:pathLst>
                </a:custGeom>
                <a:solidFill>
                  <a:srgbClr val="1F1A17"/>
                </a:solidFill>
                <a:ln w="9525">
                  <a:noFill/>
                  <a:round/>
                  <a:headEnd/>
                  <a:tailEnd/>
                </a:ln>
              </p:spPr>
              <p:txBody>
                <a:bodyPr/>
                <a:lstStyle/>
                <a:p>
                  <a:endParaRPr lang="pt-BR"/>
                </a:p>
              </p:txBody>
            </p:sp>
            <p:sp>
              <p:nvSpPr>
                <p:cNvPr id="64245" name="Freeform 1276"/>
                <p:cNvSpPr>
                  <a:spLocks/>
                </p:cNvSpPr>
                <p:nvPr/>
              </p:nvSpPr>
              <p:spPr bwMode="auto">
                <a:xfrm>
                  <a:off x="3340" y="1407"/>
                  <a:ext cx="84" cy="97"/>
                </a:xfrm>
                <a:custGeom>
                  <a:avLst/>
                  <a:gdLst>
                    <a:gd name="T0" fmla="*/ 0 w 421"/>
                    <a:gd name="T1" fmla="*/ 0 h 485"/>
                    <a:gd name="T2" fmla="*/ 0 w 421"/>
                    <a:gd name="T3" fmla="*/ 0 h 485"/>
                    <a:gd name="T4" fmla="*/ 0 w 421"/>
                    <a:gd name="T5" fmla="*/ 0 h 485"/>
                    <a:gd name="T6" fmla="*/ 0 w 421"/>
                    <a:gd name="T7" fmla="*/ 0 h 485"/>
                    <a:gd name="T8" fmla="*/ 0 w 421"/>
                    <a:gd name="T9" fmla="*/ 0 h 485"/>
                    <a:gd name="T10" fmla="*/ 0 w 421"/>
                    <a:gd name="T11" fmla="*/ 0 h 485"/>
                    <a:gd name="T12" fmla="*/ 0 w 421"/>
                    <a:gd name="T13" fmla="*/ 0 h 485"/>
                    <a:gd name="T14" fmla="*/ 0 w 421"/>
                    <a:gd name="T15" fmla="*/ 0 h 485"/>
                    <a:gd name="T16" fmla="*/ 0 w 421"/>
                    <a:gd name="T17" fmla="*/ 0 h 485"/>
                    <a:gd name="T18" fmla="*/ 0 w 421"/>
                    <a:gd name="T19" fmla="*/ 0 h 485"/>
                    <a:gd name="T20" fmla="*/ 0 w 421"/>
                    <a:gd name="T21" fmla="*/ 0 h 485"/>
                    <a:gd name="T22" fmla="*/ 0 w 421"/>
                    <a:gd name="T23" fmla="*/ 0 h 485"/>
                    <a:gd name="T24" fmla="*/ 0 w 421"/>
                    <a:gd name="T25" fmla="*/ 0 h 485"/>
                    <a:gd name="T26" fmla="*/ 0 w 421"/>
                    <a:gd name="T27" fmla="*/ 0 h 485"/>
                    <a:gd name="T28" fmla="*/ 0 w 421"/>
                    <a:gd name="T29" fmla="*/ 0 h 485"/>
                    <a:gd name="T30" fmla="*/ 0 w 421"/>
                    <a:gd name="T31" fmla="*/ 0 h 485"/>
                    <a:gd name="T32" fmla="*/ 0 w 421"/>
                    <a:gd name="T33" fmla="*/ 0 h 485"/>
                    <a:gd name="T34" fmla="*/ 0 w 421"/>
                    <a:gd name="T35" fmla="*/ 0 h 485"/>
                    <a:gd name="T36" fmla="*/ 0 w 421"/>
                    <a:gd name="T37" fmla="*/ 0 h 485"/>
                    <a:gd name="T38" fmla="*/ 0 w 421"/>
                    <a:gd name="T39" fmla="*/ 0 h 485"/>
                    <a:gd name="T40" fmla="*/ 0 w 421"/>
                    <a:gd name="T41" fmla="*/ 0 h 485"/>
                    <a:gd name="T42" fmla="*/ 0 w 421"/>
                    <a:gd name="T43" fmla="*/ 0 h 485"/>
                    <a:gd name="T44" fmla="*/ 0 w 421"/>
                    <a:gd name="T45" fmla="*/ 0 h 485"/>
                    <a:gd name="T46" fmla="*/ 0 w 421"/>
                    <a:gd name="T47" fmla="*/ 0 h 485"/>
                    <a:gd name="T48" fmla="*/ 0 w 421"/>
                    <a:gd name="T49" fmla="*/ 0 h 485"/>
                    <a:gd name="T50" fmla="*/ 0 w 421"/>
                    <a:gd name="T51" fmla="*/ 0 h 485"/>
                    <a:gd name="T52" fmla="*/ 0 w 421"/>
                    <a:gd name="T53" fmla="*/ 0 h 485"/>
                    <a:gd name="T54" fmla="*/ 0 w 421"/>
                    <a:gd name="T55" fmla="*/ 0 h 485"/>
                    <a:gd name="T56" fmla="*/ 0 w 421"/>
                    <a:gd name="T57" fmla="*/ 0 h 485"/>
                    <a:gd name="T58" fmla="*/ 0 w 421"/>
                    <a:gd name="T59" fmla="*/ 0 h 485"/>
                    <a:gd name="T60" fmla="*/ 0 w 421"/>
                    <a:gd name="T61" fmla="*/ 0 h 485"/>
                    <a:gd name="T62" fmla="*/ 0 w 421"/>
                    <a:gd name="T63" fmla="*/ 0 h 485"/>
                    <a:gd name="T64" fmla="*/ 0 w 421"/>
                    <a:gd name="T65" fmla="*/ 0 h 485"/>
                    <a:gd name="T66" fmla="*/ 0 w 421"/>
                    <a:gd name="T67" fmla="*/ 0 h 485"/>
                    <a:gd name="T68" fmla="*/ 0 w 421"/>
                    <a:gd name="T69" fmla="*/ 0 h 485"/>
                    <a:gd name="T70" fmla="*/ 0 w 421"/>
                    <a:gd name="T71" fmla="*/ 0 h 485"/>
                    <a:gd name="T72" fmla="*/ 0 w 421"/>
                    <a:gd name="T73" fmla="*/ 0 h 485"/>
                    <a:gd name="T74" fmla="*/ 0 w 421"/>
                    <a:gd name="T75" fmla="*/ 0 h 485"/>
                    <a:gd name="T76" fmla="*/ 0 w 421"/>
                    <a:gd name="T77" fmla="*/ 0 h 485"/>
                    <a:gd name="T78" fmla="*/ 0 w 421"/>
                    <a:gd name="T79" fmla="*/ 0 h 485"/>
                    <a:gd name="T80" fmla="*/ 0 w 421"/>
                    <a:gd name="T81" fmla="*/ 0 h 485"/>
                    <a:gd name="T82" fmla="*/ 0 w 421"/>
                    <a:gd name="T83" fmla="*/ 0 h 485"/>
                    <a:gd name="T84" fmla="*/ 0 w 421"/>
                    <a:gd name="T85" fmla="*/ 0 h 485"/>
                    <a:gd name="T86" fmla="*/ 0 w 421"/>
                    <a:gd name="T87" fmla="*/ 0 h 485"/>
                    <a:gd name="T88" fmla="*/ 0 w 421"/>
                    <a:gd name="T89" fmla="*/ 0 h 485"/>
                    <a:gd name="T90" fmla="*/ 0 w 421"/>
                    <a:gd name="T91" fmla="*/ 0 h 485"/>
                    <a:gd name="T92" fmla="*/ 0 w 421"/>
                    <a:gd name="T93" fmla="*/ 0 h 485"/>
                    <a:gd name="T94" fmla="*/ 0 w 421"/>
                    <a:gd name="T95" fmla="*/ 0 h 485"/>
                    <a:gd name="T96" fmla="*/ 0 w 421"/>
                    <a:gd name="T97" fmla="*/ 0 h 485"/>
                    <a:gd name="T98" fmla="*/ 0 w 421"/>
                    <a:gd name="T99" fmla="*/ 0 h 485"/>
                    <a:gd name="T100" fmla="*/ 0 w 421"/>
                    <a:gd name="T101" fmla="*/ 0 h 485"/>
                    <a:gd name="T102" fmla="*/ 0 w 421"/>
                    <a:gd name="T103" fmla="*/ 0 h 485"/>
                    <a:gd name="T104" fmla="*/ 0 w 421"/>
                    <a:gd name="T105" fmla="*/ 0 h 485"/>
                    <a:gd name="T106" fmla="*/ 0 w 421"/>
                    <a:gd name="T107" fmla="*/ 0 h 485"/>
                    <a:gd name="T108" fmla="*/ 0 w 421"/>
                    <a:gd name="T109" fmla="*/ 0 h 485"/>
                    <a:gd name="T110" fmla="*/ 0 w 421"/>
                    <a:gd name="T111" fmla="*/ 0 h 485"/>
                    <a:gd name="T112" fmla="*/ 0 w 421"/>
                    <a:gd name="T113" fmla="*/ 0 h 485"/>
                    <a:gd name="T114" fmla="*/ 0 w 421"/>
                    <a:gd name="T115" fmla="*/ 0 h 485"/>
                    <a:gd name="T116" fmla="*/ 0 w 421"/>
                    <a:gd name="T117" fmla="*/ 0 h 485"/>
                    <a:gd name="T118" fmla="*/ 0 w 421"/>
                    <a:gd name="T119" fmla="*/ 0 h 485"/>
                    <a:gd name="T120" fmla="*/ 0 w 421"/>
                    <a:gd name="T121" fmla="*/ 0 h 4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1"/>
                    <a:gd name="T184" fmla="*/ 0 h 485"/>
                    <a:gd name="T185" fmla="*/ 421 w 421"/>
                    <a:gd name="T186" fmla="*/ 485 h 4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1" h="485">
                      <a:moveTo>
                        <a:pt x="413" y="485"/>
                      </a:moveTo>
                      <a:lnTo>
                        <a:pt x="413" y="485"/>
                      </a:lnTo>
                      <a:lnTo>
                        <a:pt x="417" y="456"/>
                      </a:lnTo>
                      <a:lnTo>
                        <a:pt x="420" y="425"/>
                      </a:lnTo>
                      <a:lnTo>
                        <a:pt x="421" y="391"/>
                      </a:lnTo>
                      <a:lnTo>
                        <a:pt x="420" y="356"/>
                      </a:lnTo>
                      <a:lnTo>
                        <a:pt x="419" y="335"/>
                      </a:lnTo>
                      <a:lnTo>
                        <a:pt x="416" y="316"/>
                      </a:lnTo>
                      <a:lnTo>
                        <a:pt x="413" y="297"/>
                      </a:lnTo>
                      <a:lnTo>
                        <a:pt x="408" y="277"/>
                      </a:lnTo>
                      <a:lnTo>
                        <a:pt x="403" y="257"/>
                      </a:lnTo>
                      <a:lnTo>
                        <a:pt x="397" y="237"/>
                      </a:lnTo>
                      <a:lnTo>
                        <a:pt x="389" y="217"/>
                      </a:lnTo>
                      <a:lnTo>
                        <a:pt x="380" y="196"/>
                      </a:lnTo>
                      <a:lnTo>
                        <a:pt x="369" y="177"/>
                      </a:lnTo>
                      <a:lnTo>
                        <a:pt x="358" y="158"/>
                      </a:lnTo>
                      <a:lnTo>
                        <a:pt x="344" y="138"/>
                      </a:lnTo>
                      <a:lnTo>
                        <a:pt x="328" y="121"/>
                      </a:lnTo>
                      <a:lnTo>
                        <a:pt x="311" y="103"/>
                      </a:lnTo>
                      <a:lnTo>
                        <a:pt x="292" y="87"/>
                      </a:lnTo>
                      <a:lnTo>
                        <a:pt x="271" y="71"/>
                      </a:lnTo>
                      <a:lnTo>
                        <a:pt x="248" y="57"/>
                      </a:lnTo>
                      <a:lnTo>
                        <a:pt x="223" y="44"/>
                      </a:lnTo>
                      <a:lnTo>
                        <a:pt x="197" y="33"/>
                      </a:lnTo>
                      <a:lnTo>
                        <a:pt x="168" y="22"/>
                      </a:lnTo>
                      <a:lnTo>
                        <a:pt x="138" y="15"/>
                      </a:lnTo>
                      <a:lnTo>
                        <a:pt x="106" y="8"/>
                      </a:lnTo>
                      <a:lnTo>
                        <a:pt x="73" y="4"/>
                      </a:lnTo>
                      <a:lnTo>
                        <a:pt x="38" y="1"/>
                      </a:lnTo>
                      <a:lnTo>
                        <a:pt x="0" y="0"/>
                      </a:lnTo>
                      <a:lnTo>
                        <a:pt x="0" y="116"/>
                      </a:lnTo>
                      <a:lnTo>
                        <a:pt x="30" y="116"/>
                      </a:lnTo>
                      <a:lnTo>
                        <a:pt x="57" y="119"/>
                      </a:lnTo>
                      <a:lnTo>
                        <a:pt x="82" y="122"/>
                      </a:lnTo>
                      <a:lnTo>
                        <a:pt x="106" y="126"/>
                      </a:lnTo>
                      <a:lnTo>
                        <a:pt x="127" y="132"/>
                      </a:lnTo>
                      <a:lnTo>
                        <a:pt x="145" y="138"/>
                      </a:lnTo>
                      <a:lnTo>
                        <a:pt x="162" y="146"/>
                      </a:lnTo>
                      <a:lnTo>
                        <a:pt x="178" y="154"/>
                      </a:lnTo>
                      <a:lnTo>
                        <a:pt x="192" y="163"/>
                      </a:lnTo>
                      <a:lnTo>
                        <a:pt x="206" y="173"/>
                      </a:lnTo>
                      <a:lnTo>
                        <a:pt x="217" y="183"/>
                      </a:lnTo>
                      <a:lnTo>
                        <a:pt x="227" y="193"/>
                      </a:lnTo>
                      <a:lnTo>
                        <a:pt x="238" y="204"/>
                      </a:lnTo>
                      <a:lnTo>
                        <a:pt x="246" y="217"/>
                      </a:lnTo>
                      <a:lnTo>
                        <a:pt x="254" y="230"/>
                      </a:lnTo>
                      <a:lnTo>
                        <a:pt x="261" y="243"/>
                      </a:lnTo>
                      <a:lnTo>
                        <a:pt x="268" y="256"/>
                      </a:lnTo>
                      <a:lnTo>
                        <a:pt x="273" y="270"/>
                      </a:lnTo>
                      <a:lnTo>
                        <a:pt x="278" y="286"/>
                      </a:lnTo>
                      <a:lnTo>
                        <a:pt x="281" y="300"/>
                      </a:lnTo>
                      <a:lnTo>
                        <a:pt x="285" y="315"/>
                      </a:lnTo>
                      <a:lnTo>
                        <a:pt x="287" y="330"/>
                      </a:lnTo>
                      <a:lnTo>
                        <a:pt x="288" y="346"/>
                      </a:lnTo>
                      <a:lnTo>
                        <a:pt x="290" y="360"/>
                      </a:lnTo>
                      <a:lnTo>
                        <a:pt x="290" y="391"/>
                      </a:lnTo>
                      <a:lnTo>
                        <a:pt x="290" y="420"/>
                      </a:lnTo>
                      <a:lnTo>
                        <a:pt x="288" y="446"/>
                      </a:lnTo>
                      <a:lnTo>
                        <a:pt x="285" y="469"/>
                      </a:lnTo>
                      <a:lnTo>
                        <a:pt x="413" y="485"/>
                      </a:lnTo>
                      <a:close/>
                    </a:path>
                  </a:pathLst>
                </a:custGeom>
                <a:solidFill>
                  <a:srgbClr val="1F1A17"/>
                </a:solidFill>
                <a:ln w="9525">
                  <a:noFill/>
                  <a:round/>
                  <a:headEnd/>
                  <a:tailEnd/>
                </a:ln>
              </p:spPr>
              <p:txBody>
                <a:bodyPr/>
                <a:lstStyle/>
                <a:p>
                  <a:endParaRPr lang="pt-BR"/>
                </a:p>
              </p:txBody>
            </p:sp>
            <p:sp>
              <p:nvSpPr>
                <p:cNvPr id="64246" name="Freeform 1277"/>
                <p:cNvSpPr>
                  <a:spLocks/>
                </p:cNvSpPr>
                <p:nvPr/>
              </p:nvSpPr>
              <p:spPr bwMode="auto">
                <a:xfrm>
                  <a:off x="3301" y="1501"/>
                  <a:ext cx="121" cy="29"/>
                </a:xfrm>
                <a:custGeom>
                  <a:avLst/>
                  <a:gdLst>
                    <a:gd name="T0" fmla="*/ 0 w 605"/>
                    <a:gd name="T1" fmla="*/ 0 h 148"/>
                    <a:gd name="T2" fmla="*/ 0 w 605"/>
                    <a:gd name="T3" fmla="*/ 0 h 148"/>
                    <a:gd name="T4" fmla="*/ 0 w 605"/>
                    <a:gd name="T5" fmla="*/ 0 h 148"/>
                    <a:gd name="T6" fmla="*/ 0 w 605"/>
                    <a:gd name="T7" fmla="*/ 0 h 148"/>
                    <a:gd name="T8" fmla="*/ 0 w 605"/>
                    <a:gd name="T9" fmla="*/ 0 h 148"/>
                    <a:gd name="T10" fmla="*/ 0 w 605"/>
                    <a:gd name="T11" fmla="*/ 0 h 148"/>
                    <a:gd name="T12" fmla="*/ 0 w 605"/>
                    <a:gd name="T13" fmla="*/ 0 h 148"/>
                    <a:gd name="T14" fmla="*/ 0 w 605"/>
                    <a:gd name="T15" fmla="*/ 0 h 148"/>
                    <a:gd name="T16" fmla="*/ 0 w 605"/>
                    <a:gd name="T17" fmla="*/ 0 h 148"/>
                    <a:gd name="T18" fmla="*/ 0 w 605"/>
                    <a:gd name="T19" fmla="*/ 0 h 148"/>
                    <a:gd name="T20" fmla="*/ 0 w 605"/>
                    <a:gd name="T21" fmla="*/ 0 h 148"/>
                    <a:gd name="T22" fmla="*/ 0 w 605"/>
                    <a:gd name="T23" fmla="*/ 0 h 148"/>
                    <a:gd name="T24" fmla="*/ 0 w 605"/>
                    <a:gd name="T25" fmla="*/ 0 h 148"/>
                    <a:gd name="T26" fmla="*/ 0 w 605"/>
                    <a:gd name="T27" fmla="*/ 0 h 148"/>
                    <a:gd name="T28" fmla="*/ 0 w 605"/>
                    <a:gd name="T29" fmla="*/ 0 h 148"/>
                    <a:gd name="T30" fmla="*/ 0 w 605"/>
                    <a:gd name="T31" fmla="*/ 0 h 148"/>
                    <a:gd name="T32" fmla="*/ 0 w 605"/>
                    <a:gd name="T33" fmla="*/ 0 h 148"/>
                    <a:gd name="T34" fmla="*/ 0 w 605"/>
                    <a:gd name="T35" fmla="*/ 0 h 148"/>
                    <a:gd name="T36" fmla="*/ 0 w 605"/>
                    <a:gd name="T37" fmla="*/ 0 h 148"/>
                    <a:gd name="T38" fmla="*/ 0 w 605"/>
                    <a:gd name="T39" fmla="*/ 0 h 148"/>
                    <a:gd name="T40" fmla="*/ 0 w 605"/>
                    <a:gd name="T41" fmla="*/ 0 h 148"/>
                    <a:gd name="T42" fmla="*/ 0 w 605"/>
                    <a:gd name="T43" fmla="*/ 0 h 148"/>
                    <a:gd name="T44" fmla="*/ 0 w 605"/>
                    <a:gd name="T45" fmla="*/ 0 h 148"/>
                    <a:gd name="T46" fmla="*/ 0 w 605"/>
                    <a:gd name="T47" fmla="*/ 0 h 148"/>
                    <a:gd name="T48" fmla="*/ 0 w 605"/>
                    <a:gd name="T49" fmla="*/ 0 h 148"/>
                    <a:gd name="T50" fmla="*/ 0 w 605"/>
                    <a:gd name="T51" fmla="*/ 0 h 148"/>
                    <a:gd name="T52" fmla="*/ 0 w 605"/>
                    <a:gd name="T53" fmla="*/ 0 h 148"/>
                    <a:gd name="T54" fmla="*/ 0 w 605"/>
                    <a:gd name="T55" fmla="*/ 0 h 148"/>
                    <a:gd name="T56" fmla="*/ 0 w 605"/>
                    <a:gd name="T57" fmla="*/ 0 h 148"/>
                    <a:gd name="T58" fmla="*/ 0 w 605"/>
                    <a:gd name="T59" fmla="*/ 0 h 148"/>
                    <a:gd name="T60" fmla="*/ 0 w 605"/>
                    <a:gd name="T61" fmla="*/ 0 h 148"/>
                    <a:gd name="T62" fmla="*/ 0 w 605"/>
                    <a:gd name="T63" fmla="*/ 0 h 148"/>
                    <a:gd name="T64" fmla="*/ 0 w 605"/>
                    <a:gd name="T65" fmla="*/ 0 h 148"/>
                    <a:gd name="T66" fmla="*/ 0 w 605"/>
                    <a:gd name="T67" fmla="*/ 0 h 148"/>
                    <a:gd name="T68" fmla="*/ 0 w 605"/>
                    <a:gd name="T69" fmla="*/ 0 h 148"/>
                    <a:gd name="T70" fmla="*/ 0 w 605"/>
                    <a:gd name="T71" fmla="*/ 0 h 148"/>
                    <a:gd name="T72" fmla="*/ 0 w 605"/>
                    <a:gd name="T73" fmla="*/ 0 h 148"/>
                    <a:gd name="T74" fmla="*/ 0 w 605"/>
                    <a:gd name="T75" fmla="*/ 0 h 148"/>
                    <a:gd name="T76" fmla="*/ 0 w 605"/>
                    <a:gd name="T77" fmla="*/ 0 h 148"/>
                    <a:gd name="T78" fmla="*/ 0 w 605"/>
                    <a:gd name="T79" fmla="*/ 0 h 148"/>
                    <a:gd name="T80" fmla="*/ 0 w 605"/>
                    <a:gd name="T81" fmla="*/ 0 h 148"/>
                    <a:gd name="T82" fmla="*/ 0 w 605"/>
                    <a:gd name="T83" fmla="*/ 0 h 148"/>
                    <a:gd name="T84" fmla="*/ 0 w 605"/>
                    <a:gd name="T85" fmla="*/ 0 h 148"/>
                    <a:gd name="T86" fmla="*/ 0 w 605"/>
                    <a:gd name="T87" fmla="*/ 0 h 148"/>
                    <a:gd name="T88" fmla="*/ 0 w 605"/>
                    <a:gd name="T89" fmla="*/ 0 h 148"/>
                    <a:gd name="T90" fmla="*/ 0 w 605"/>
                    <a:gd name="T91" fmla="*/ 0 h 148"/>
                    <a:gd name="T92" fmla="*/ 0 w 605"/>
                    <a:gd name="T93" fmla="*/ 0 h 148"/>
                    <a:gd name="T94" fmla="*/ 0 w 605"/>
                    <a:gd name="T95" fmla="*/ 0 h 148"/>
                    <a:gd name="T96" fmla="*/ 0 w 605"/>
                    <a:gd name="T97" fmla="*/ 0 h 1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5"/>
                    <a:gd name="T148" fmla="*/ 0 h 148"/>
                    <a:gd name="T149" fmla="*/ 605 w 605"/>
                    <a:gd name="T150" fmla="*/ 148 h 1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5" h="148">
                      <a:moveTo>
                        <a:pt x="0" y="121"/>
                      </a:moveTo>
                      <a:lnTo>
                        <a:pt x="0" y="121"/>
                      </a:lnTo>
                      <a:lnTo>
                        <a:pt x="68" y="128"/>
                      </a:lnTo>
                      <a:lnTo>
                        <a:pt x="150" y="137"/>
                      </a:lnTo>
                      <a:lnTo>
                        <a:pt x="194" y="141"/>
                      </a:lnTo>
                      <a:lnTo>
                        <a:pt x="239" y="145"/>
                      </a:lnTo>
                      <a:lnTo>
                        <a:pt x="283" y="147"/>
                      </a:lnTo>
                      <a:lnTo>
                        <a:pt x="328" y="148"/>
                      </a:lnTo>
                      <a:lnTo>
                        <a:pt x="350" y="147"/>
                      </a:lnTo>
                      <a:lnTo>
                        <a:pt x="371" y="147"/>
                      </a:lnTo>
                      <a:lnTo>
                        <a:pt x="393" y="146"/>
                      </a:lnTo>
                      <a:lnTo>
                        <a:pt x="414" y="144"/>
                      </a:lnTo>
                      <a:lnTo>
                        <a:pt x="436" y="141"/>
                      </a:lnTo>
                      <a:lnTo>
                        <a:pt x="455" y="137"/>
                      </a:lnTo>
                      <a:lnTo>
                        <a:pt x="476" y="133"/>
                      </a:lnTo>
                      <a:lnTo>
                        <a:pt x="495" y="128"/>
                      </a:lnTo>
                      <a:lnTo>
                        <a:pt x="513" y="121"/>
                      </a:lnTo>
                      <a:lnTo>
                        <a:pt x="532" y="111"/>
                      </a:lnTo>
                      <a:lnTo>
                        <a:pt x="549" y="101"/>
                      </a:lnTo>
                      <a:lnTo>
                        <a:pt x="565" y="88"/>
                      </a:lnTo>
                      <a:lnTo>
                        <a:pt x="580" y="73"/>
                      </a:lnTo>
                      <a:lnTo>
                        <a:pt x="591" y="56"/>
                      </a:lnTo>
                      <a:lnTo>
                        <a:pt x="600" y="36"/>
                      </a:lnTo>
                      <a:lnTo>
                        <a:pt x="605" y="16"/>
                      </a:lnTo>
                      <a:lnTo>
                        <a:pt x="477" y="0"/>
                      </a:lnTo>
                      <a:lnTo>
                        <a:pt x="476" y="3"/>
                      </a:lnTo>
                      <a:lnTo>
                        <a:pt x="476" y="4"/>
                      </a:lnTo>
                      <a:lnTo>
                        <a:pt x="474" y="6"/>
                      </a:lnTo>
                      <a:lnTo>
                        <a:pt x="472" y="8"/>
                      </a:lnTo>
                      <a:lnTo>
                        <a:pt x="470" y="10"/>
                      </a:lnTo>
                      <a:lnTo>
                        <a:pt x="465" y="13"/>
                      </a:lnTo>
                      <a:lnTo>
                        <a:pt x="458" y="16"/>
                      </a:lnTo>
                      <a:lnTo>
                        <a:pt x="449" y="19"/>
                      </a:lnTo>
                      <a:lnTo>
                        <a:pt x="439" y="22"/>
                      </a:lnTo>
                      <a:lnTo>
                        <a:pt x="426" y="25"/>
                      </a:lnTo>
                      <a:lnTo>
                        <a:pt x="413" y="27"/>
                      </a:lnTo>
                      <a:lnTo>
                        <a:pt x="399" y="29"/>
                      </a:lnTo>
                      <a:lnTo>
                        <a:pt x="382" y="30"/>
                      </a:lnTo>
                      <a:lnTo>
                        <a:pt x="365" y="31"/>
                      </a:lnTo>
                      <a:lnTo>
                        <a:pt x="347" y="32"/>
                      </a:lnTo>
                      <a:lnTo>
                        <a:pt x="328" y="32"/>
                      </a:lnTo>
                      <a:lnTo>
                        <a:pt x="288" y="32"/>
                      </a:lnTo>
                      <a:lnTo>
                        <a:pt x="248" y="29"/>
                      </a:lnTo>
                      <a:lnTo>
                        <a:pt x="206" y="26"/>
                      </a:lnTo>
                      <a:lnTo>
                        <a:pt x="164" y="22"/>
                      </a:lnTo>
                      <a:lnTo>
                        <a:pt x="84" y="14"/>
                      </a:lnTo>
                      <a:lnTo>
                        <a:pt x="16" y="6"/>
                      </a:lnTo>
                      <a:lnTo>
                        <a:pt x="0" y="121"/>
                      </a:lnTo>
                      <a:close/>
                    </a:path>
                  </a:pathLst>
                </a:custGeom>
                <a:solidFill>
                  <a:srgbClr val="1F1A17"/>
                </a:solidFill>
                <a:ln w="9525">
                  <a:noFill/>
                  <a:round/>
                  <a:headEnd/>
                  <a:tailEnd/>
                </a:ln>
              </p:spPr>
              <p:txBody>
                <a:bodyPr/>
                <a:lstStyle/>
                <a:p>
                  <a:endParaRPr lang="pt-BR"/>
                </a:p>
              </p:txBody>
            </p:sp>
            <p:sp>
              <p:nvSpPr>
                <p:cNvPr id="64247" name="Freeform 1278"/>
                <p:cNvSpPr>
                  <a:spLocks/>
                </p:cNvSpPr>
                <p:nvPr/>
              </p:nvSpPr>
              <p:spPr bwMode="auto">
                <a:xfrm>
                  <a:off x="3146" y="1499"/>
                  <a:ext cx="159" cy="73"/>
                </a:xfrm>
                <a:custGeom>
                  <a:avLst/>
                  <a:gdLst>
                    <a:gd name="T0" fmla="*/ 0 w 792"/>
                    <a:gd name="T1" fmla="*/ 0 h 366"/>
                    <a:gd name="T2" fmla="*/ 0 w 792"/>
                    <a:gd name="T3" fmla="*/ 0 h 366"/>
                    <a:gd name="T4" fmla="*/ 0 w 792"/>
                    <a:gd name="T5" fmla="*/ 0 h 366"/>
                    <a:gd name="T6" fmla="*/ 0 w 792"/>
                    <a:gd name="T7" fmla="*/ 0 h 366"/>
                    <a:gd name="T8" fmla="*/ 0 w 792"/>
                    <a:gd name="T9" fmla="*/ 0 h 366"/>
                    <a:gd name="T10" fmla="*/ 0 w 792"/>
                    <a:gd name="T11" fmla="*/ 0 h 366"/>
                    <a:gd name="T12" fmla="*/ 0 w 792"/>
                    <a:gd name="T13" fmla="*/ 0 h 366"/>
                    <a:gd name="T14" fmla="*/ 0 w 792"/>
                    <a:gd name="T15" fmla="*/ 0 h 366"/>
                    <a:gd name="T16" fmla="*/ 0 w 792"/>
                    <a:gd name="T17" fmla="*/ 0 h 366"/>
                    <a:gd name="T18" fmla="*/ 0 w 792"/>
                    <a:gd name="T19" fmla="*/ 0 h 366"/>
                    <a:gd name="T20" fmla="*/ 0 w 792"/>
                    <a:gd name="T21" fmla="*/ 0 h 366"/>
                    <a:gd name="T22" fmla="*/ 0 w 792"/>
                    <a:gd name="T23" fmla="*/ 0 h 366"/>
                    <a:gd name="T24" fmla="*/ 0 w 792"/>
                    <a:gd name="T25" fmla="*/ 0 h 366"/>
                    <a:gd name="T26" fmla="*/ 0 w 792"/>
                    <a:gd name="T27" fmla="*/ 0 h 366"/>
                    <a:gd name="T28" fmla="*/ 0 w 792"/>
                    <a:gd name="T29" fmla="*/ 0 h 366"/>
                    <a:gd name="T30" fmla="*/ 0 w 792"/>
                    <a:gd name="T31" fmla="*/ 0 h 366"/>
                    <a:gd name="T32" fmla="*/ 0 w 792"/>
                    <a:gd name="T33" fmla="*/ 0 h 366"/>
                    <a:gd name="T34" fmla="*/ 0 w 792"/>
                    <a:gd name="T35" fmla="*/ 0 h 366"/>
                    <a:gd name="T36" fmla="*/ 0 w 792"/>
                    <a:gd name="T37" fmla="*/ 0 h 366"/>
                    <a:gd name="T38" fmla="*/ 0 w 792"/>
                    <a:gd name="T39" fmla="*/ 0 h 366"/>
                    <a:gd name="T40" fmla="*/ 0 w 792"/>
                    <a:gd name="T41" fmla="*/ 0 h 366"/>
                    <a:gd name="T42" fmla="*/ 0 w 792"/>
                    <a:gd name="T43" fmla="*/ 0 h 366"/>
                    <a:gd name="T44" fmla="*/ 0 w 792"/>
                    <a:gd name="T45" fmla="*/ 0 h 366"/>
                    <a:gd name="T46" fmla="*/ 0 w 792"/>
                    <a:gd name="T47" fmla="*/ 0 h 366"/>
                    <a:gd name="T48" fmla="*/ 0 w 792"/>
                    <a:gd name="T49" fmla="*/ 0 h 366"/>
                    <a:gd name="T50" fmla="*/ 0 w 792"/>
                    <a:gd name="T51" fmla="*/ 0 h 366"/>
                    <a:gd name="T52" fmla="*/ 0 w 792"/>
                    <a:gd name="T53" fmla="*/ 0 h 366"/>
                    <a:gd name="T54" fmla="*/ 0 w 792"/>
                    <a:gd name="T55" fmla="*/ 0 h 366"/>
                    <a:gd name="T56" fmla="*/ 0 w 792"/>
                    <a:gd name="T57" fmla="*/ 0 h 366"/>
                    <a:gd name="T58" fmla="*/ 0 w 792"/>
                    <a:gd name="T59" fmla="*/ 0 h 366"/>
                    <a:gd name="T60" fmla="*/ 0 w 792"/>
                    <a:gd name="T61" fmla="*/ 0 h 366"/>
                    <a:gd name="T62" fmla="*/ 0 w 792"/>
                    <a:gd name="T63" fmla="*/ 0 h 366"/>
                    <a:gd name="T64" fmla="*/ 0 w 792"/>
                    <a:gd name="T65" fmla="*/ 0 h 366"/>
                    <a:gd name="T66" fmla="*/ 0 w 792"/>
                    <a:gd name="T67" fmla="*/ 0 h 366"/>
                    <a:gd name="T68" fmla="*/ 0 w 792"/>
                    <a:gd name="T69" fmla="*/ 0 h 366"/>
                    <a:gd name="T70" fmla="*/ 0 w 792"/>
                    <a:gd name="T71" fmla="*/ 0 h 366"/>
                    <a:gd name="T72" fmla="*/ 0 w 792"/>
                    <a:gd name="T73" fmla="*/ 0 h 366"/>
                    <a:gd name="T74" fmla="*/ 0 w 792"/>
                    <a:gd name="T75" fmla="*/ 0 h 366"/>
                    <a:gd name="T76" fmla="*/ 0 w 792"/>
                    <a:gd name="T77" fmla="*/ 0 h 366"/>
                    <a:gd name="T78" fmla="*/ 0 w 792"/>
                    <a:gd name="T79" fmla="*/ 0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2"/>
                    <a:gd name="T121" fmla="*/ 0 h 366"/>
                    <a:gd name="T122" fmla="*/ 792 w 792"/>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2" h="366">
                      <a:moveTo>
                        <a:pt x="130" y="360"/>
                      </a:moveTo>
                      <a:lnTo>
                        <a:pt x="130" y="360"/>
                      </a:lnTo>
                      <a:lnTo>
                        <a:pt x="130" y="346"/>
                      </a:lnTo>
                      <a:lnTo>
                        <a:pt x="130" y="333"/>
                      </a:lnTo>
                      <a:lnTo>
                        <a:pt x="132" y="320"/>
                      </a:lnTo>
                      <a:lnTo>
                        <a:pt x="133" y="307"/>
                      </a:lnTo>
                      <a:lnTo>
                        <a:pt x="135" y="296"/>
                      </a:lnTo>
                      <a:lnTo>
                        <a:pt x="137" y="285"/>
                      </a:lnTo>
                      <a:lnTo>
                        <a:pt x="141" y="275"/>
                      </a:lnTo>
                      <a:lnTo>
                        <a:pt x="144" y="266"/>
                      </a:lnTo>
                      <a:lnTo>
                        <a:pt x="149" y="257"/>
                      </a:lnTo>
                      <a:lnTo>
                        <a:pt x="153" y="247"/>
                      </a:lnTo>
                      <a:lnTo>
                        <a:pt x="159" y="239"/>
                      </a:lnTo>
                      <a:lnTo>
                        <a:pt x="165" y="231"/>
                      </a:lnTo>
                      <a:lnTo>
                        <a:pt x="170" y="224"/>
                      </a:lnTo>
                      <a:lnTo>
                        <a:pt x="177" y="217"/>
                      </a:lnTo>
                      <a:lnTo>
                        <a:pt x="184" y="210"/>
                      </a:lnTo>
                      <a:lnTo>
                        <a:pt x="191" y="203"/>
                      </a:lnTo>
                      <a:lnTo>
                        <a:pt x="199" y="197"/>
                      </a:lnTo>
                      <a:lnTo>
                        <a:pt x="207" y="191"/>
                      </a:lnTo>
                      <a:lnTo>
                        <a:pt x="216" y="184"/>
                      </a:lnTo>
                      <a:lnTo>
                        <a:pt x="224" y="179"/>
                      </a:lnTo>
                      <a:lnTo>
                        <a:pt x="246" y="168"/>
                      </a:lnTo>
                      <a:lnTo>
                        <a:pt x="268" y="159"/>
                      </a:lnTo>
                      <a:lnTo>
                        <a:pt x="291" y="150"/>
                      </a:lnTo>
                      <a:lnTo>
                        <a:pt x="316" y="143"/>
                      </a:lnTo>
                      <a:lnTo>
                        <a:pt x="341" y="137"/>
                      </a:lnTo>
                      <a:lnTo>
                        <a:pt x="368" y="131"/>
                      </a:lnTo>
                      <a:lnTo>
                        <a:pt x="396" y="125"/>
                      </a:lnTo>
                      <a:lnTo>
                        <a:pt x="424" y="122"/>
                      </a:lnTo>
                      <a:lnTo>
                        <a:pt x="454" y="119"/>
                      </a:lnTo>
                      <a:lnTo>
                        <a:pt x="483" y="117"/>
                      </a:lnTo>
                      <a:lnTo>
                        <a:pt x="513" y="116"/>
                      </a:lnTo>
                      <a:lnTo>
                        <a:pt x="541" y="115"/>
                      </a:lnTo>
                      <a:lnTo>
                        <a:pt x="570" y="115"/>
                      </a:lnTo>
                      <a:lnTo>
                        <a:pt x="597" y="116"/>
                      </a:lnTo>
                      <a:lnTo>
                        <a:pt x="651" y="118"/>
                      </a:lnTo>
                      <a:lnTo>
                        <a:pt x="699" y="121"/>
                      </a:lnTo>
                      <a:lnTo>
                        <a:pt x="741" y="125"/>
                      </a:lnTo>
                      <a:lnTo>
                        <a:pt x="776" y="130"/>
                      </a:lnTo>
                      <a:lnTo>
                        <a:pt x="792" y="15"/>
                      </a:lnTo>
                      <a:lnTo>
                        <a:pt x="755" y="11"/>
                      </a:lnTo>
                      <a:lnTo>
                        <a:pt x="710" y="7"/>
                      </a:lnTo>
                      <a:lnTo>
                        <a:pt x="658" y="4"/>
                      </a:lnTo>
                      <a:lnTo>
                        <a:pt x="602" y="0"/>
                      </a:lnTo>
                      <a:lnTo>
                        <a:pt x="571" y="0"/>
                      </a:lnTo>
                      <a:lnTo>
                        <a:pt x="539" y="0"/>
                      </a:lnTo>
                      <a:lnTo>
                        <a:pt x="508" y="0"/>
                      </a:lnTo>
                      <a:lnTo>
                        <a:pt x="475" y="3"/>
                      </a:lnTo>
                      <a:lnTo>
                        <a:pt x="442" y="5"/>
                      </a:lnTo>
                      <a:lnTo>
                        <a:pt x="408" y="8"/>
                      </a:lnTo>
                      <a:lnTo>
                        <a:pt x="375" y="12"/>
                      </a:lnTo>
                      <a:lnTo>
                        <a:pt x="342" y="18"/>
                      </a:lnTo>
                      <a:lnTo>
                        <a:pt x="309" y="24"/>
                      </a:lnTo>
                      <a:lnTo>
                        <a:pt x="277" y="32"/>
                      </a:lnTo>
                      <a:lnTo>
                        <a:pt x="245" y="42"/>
                      </a:lnTo>
                      <a:lnTo>
                        <a:pt x="214" y="53"/>
                      </a:lnTo>
                      <a:lnTo>
                        <a:pt x="183" y="67"/>
                      </a:lnTo>
                      <a:lnTo>
                        <a:pt x="156" y="82"/>
                      </a:lnTo>
                      <a:lnTo>
                        <a:pt x="141" y="91"/>
                      </a:lnTo>
                      <a:lnTo>
                        <a:pt x="127" y="100"/>
                      </a:lnTo>
                      <a:lnTo>
                        <a:pt x="113" y="109"/>
                      </a:lnTo>
                      <a:lnTo>
                        <a:pt x="101" y="119"/>
                      </a:lnTo>
                      <a:lnTo>
                        <a:pt x="89" y="131"/>
                      </a:lnTo>
                      <a:lnTo>
                        <a:pt x="77" y="143"/>
                      </a:lnTo>
                      <a:lnTo>
                        <a:pt x="66" y="155"/>
                      </a:lnTo>
                      <a:lnTo>
                        <a:pt x="56" y="167"/>
                      </a:lnTo>
                      <a:lnTo>
                        <a:pt x="47" y="181"/>
                      </a:lnTo>
                      <a:lnTo>
                        <a:pt x="38" y="196"/>
                      </a:lnTo>
                      <a:lnTo>
                        <a:pt x="30" y="210"/>
                      </a:lnTo>
                      <a:lnTo>
                        <a:pt x="23" y="225"/>
                      </a:lnTo>
                      <a:lnTo>
                        <a:pt x="17" y="241"/>
                      </a:lnTo>
                      <a:lnTo>
                        <a:pt x="11" y="258"/>
                      </a:lnTo>
                      <a:lnTo>
                        <a:pt x="7" y="275"/>
                      </a:lnTo>
                      <a:lnTo>
                        <a:pt x="5" y="292"/>
                      </a:lnTo>
                      <a:lnTo>
                        <a:pt x="2" y="309"/>
                      </a:lnTo>
                      <a:lnTo>
                        <a:pt x="0" y="328"/>
                      </a:lnTo>
                      <a:lnTo>
                        <a:pt x="0" y="347"/>
                      </a:lnTo>
                      <a:lnTo>
                        <a:pt x="1" y="366"/>
                      </a:lnTo>
                      <a:lnTo>
                        <a:pt x="130" y="360"/>
                      </a:lnTo>
                      <a:close/>
                    </a:path>
                  </a:pathLst>
                </a:custGeom>
                <a:solidFill>
                  <a:srgbClr val="1F1A17"/>
                </a:solidFill>
                <a:ln w="9525">
                  <a:noFill/>
                  <a:round/>
                  <a:headEnd/>
                  <a:tailEnd/>
                </a:ln>
              </p:spPr>
              <p:txBody>
                <a:bodyPr/>
                <a:lstStyle/>
                <a:p>
                  <a:endParaRPr lang="pt-BR"/>
                </a:p>
              </p:txBody>
            </p:sp>
            <p:sp>
              <p:nvSpPr>
                <p:cNvPr id="64248" name="Freeform 1279"/>
                <p:cNvSpPr>
                  <a:spLocks/>
                </p:cNvSpPr>
                <p:nvPr/>
              </p:nvSpPr>
              <p:spPr bwMode="auto">
                <a:xfrm>
                  <a:off x="3146" y="1571"/>
                  <a:ext cx="100" cy="57"/>
                </a:xfrm>
                <a:custGeom>
                  <a:avLst/>
                  <a:gdLst>
                    <a:gd name="T0" fmla="*/ 0 w 499"/>
                    <a:gd name="T1" fmla="*/ 0 h 285"/>
                    <a:gd name="T2" fmla="*/ 0 w 499"/>
                    <a:gd name="T3" fmla="*/ 0 h 285"/>
                    <a:gd name="T4" fmla="*/ 0 w 499"/>
                    <a:gd name="T5" fmla="*/ 0 h 285"/>
                    <a:gd name="T6" fmla="*/ 0 w 499"/>
                    <a:gd name="T7" fmla="*/ 0 h 285"/>
                    <a:gd name="T8" fmla="*/ 0 w 499"/>
                    <a:gd name="T9" fmla="*/ 0 h 285"/>
                    <a:gd name="T10" fmla="*/ 0 w 499"/>
                    <a:gd name="T11" fmla="*/ 0 h 285"/>
                    <a:gd name="T12" fmla="*/ 0 w 499"/>
                    <a:gd name="T13" fmla="*/ 0 h 285"/>
                    <a:gd name="T14" fmla="*/ 0 w 499"/>
                    <a:gd name="T15" fmla="*/ 0 h 285"/>
                    <a:gd name="T16" fmla="*/ 0 w 499"/>
                    <a:gd name="T17" fmla="*/ 0 h 285"/>
                    <a:gd name="T18" fmla="*/ 0 w 499"/>
                    <a:gd name="T19" fmla="*/ 0 h 285"/>
                    <a:gd name="T20" fmla="*/ 0 w 499"/>
                    <a:gd name="T21" fmla="*/ 0 h 285"/>
                    <a:gd name="T22" fmla="*/ 0 w 499"/>
                    <a:gd name="T23" fmla="*/ 0 h 285"/>
                    <a:gd name="T24" fmla="*/ 0 w 499"/>
                    <a:gd name="T25" fmla="*/ 0 h 285"/>
                    <a:gd name="T26" fmla="*/ 0 w 499"/>
                    <a:gd name="T27" fmla="*/ 0 h 285"/>
                    <a:gd name="T28" fmla="*/ 0 w 499"/>
                    <a:gd name="T29" fmla="*/ 0 h 285"/>
                    <a:gd name="T30" fmla="*/ 0 w 499"/>
                    <a:gd name="T31" fmla="*/ 0 h 285"/>
                    <a:gd name="T32" fmla="*/ 0 w 499"/>
                    <a:gd name="T33" fmla="*/ 0 h 285"/>
                    <a:gd name="T34" fmla="*/ 0 w 499"/>
                    <a:gd name="T35" fmla="*/ 0 h 285"/>
                    <a:gd name="T36" fmla="*/ 0 w 499"/>
                    <a:gd name="T37" fmla="*/ 0 h 285"/>
                    <a:gd name="T38" fmla="*/ 0 w 499"/>
                    <a:gd name="T39" fmla="*/ 0 h 285"/>
                    <a:gd name="T40" fmla="*/ 0 w 499"/>
                    <a:gd name="T41" fmla="*/ 0 h 285"/>
                    <a:gd name="T42" fmla="*/ 0 w 499"/>
                    <a:gd name="T43" fmla="*/ 0 h 285"/>
                    <a:gd name="T44" fmla="*/ 0 w 499"/>
                    <a:gd name="T45" fmla="*/ 0 h 285"/>
                    <a:gd name="T46" fmla="*/ 0 w 499"/>
                    <a:gd name="T47" fmla="*/ 0 h 285"/>
                    <a:gd name="T48" fmla="*/ 0 w 499"/>
                    <a:gd name="T49" fmla="*/ 0 h 285"/>
                    <a:gd name="T50" fmla="*/ 0 w 499"/>
                    <a:gd name="T51" fmla="*/ 0 h 285"/>
                    <a:gd name="T52" fmla="*/ 0 w 499"/>
                    <a:gd name="T53" fmla="*/ 0 h 285"/>
                    <a:gd name="T54" fmla="*/ 0 w 499"/>
                    <a:gd name="T55" fmla="*/ 0 h 285"/>
                    <a:gd name="T56" fmla="*/ 0 w 499"/>
                    <a:gd name="T57" fmla="*/ 0 h 285"/>
                    <a:gd name="T58" fmla="*/ 0 w 499"/>
                    <a:gd name="T59" fmla="*/ 0 h 285"/>
                    <a:gd name="T60" fmla="*/ 0 w 499"/>
                    <a:gd name="T61" fmla="*/ 0 h 285"/>
                    <a:gd name="T62" fmla="*/ 0 w 499"/>
                    <a:gd name="T63" fmla="*/ 0 h 285"/>
                    <a:gd name="T64" fmla="*/ 0 w 499"/>
                    <a:gd name="T65" fmla="*/ 0 h 285"/>
                    <a:gd name="T66" fmla="*/ 0 w 499"/>
                    <a:gd name="T67" fmla="*/ 0 h 285"/>
                    <a:gd name="T68" fmla="*/ 0 w 499"/>
                    <a:gd name="T69" fmla="*/ 0 h 285"/>
                    <a:gd name="T70" fmla="*/ 0 w 499"/>
                    <a:gd name="T71" fmla="*/ 0 h 285"/>
                    <a:gd name="T72" fmla="*/ 0 w 499"/>
                    <a:gd name="T73" fmla="*/ 0 h 285"/>
                    <a:gd name="T74" fmla="*/ 0 w 499"/>
                    <a:gd name="T75" fmla="*/ 0 h 285"/>
                    <a:gd name="T76" fmla="*/ 0 w 499"/>
                    <a:gd name="T77" fmla="*/ 0 h 285"/>
                    <a:gd name="T78" fmla="*/ 0 w 499"/>
                    <a:gd name="T79" fmla="*/ 0 h 285"/>
                    <a:gd name="T80" fmla="*/ 0 w 499"/>
                    <a:gd name="T81" fmla="*/ 0 h 285"/>
                    <a:gd name="T82" fmla="*/ 0 w 499"/>
                    <a:gd name="T83" fmla="*/ 0 h 285"/>
                    <a:gd name="T84" fmla="*/ 0 w 499"/>
                    <a:gd name="T85" fmla="*/ 0 h 285"/>
                    <a:gd name="T86" fmla="*/ 0 w 499"/>
                    <a:gd name="T87" fmla="*/ 0 h 285"/>
                    <a:gd name="T88" fmla="*/ 0 w 499"/>
                    <a:gd name="T89" fmla="*/ 0 h 285"/>
                    <a:gd name="T90" fmla="*/ 0 w 499"/>
                    <a:gd name="T91" fmla="*/ 0 h 285"/>
                    <a:gd name="T92" fmla="*/ 0 w 499"/>
                    <a:gd name="T93" fmla="*/ 0 h 285"/>
                    <a:gd name="T94" fmla="*/ 0 w 499"/>
                    <a:gd name="T95" fmla="*/ 0 h 285"/>
                    <a:gd name="T96" fmla="*/ 0 w 499"/>
                    <a:gd name="T97" fmla="*/ 0 h 285"/>
                    <a:gd name="T98" fmla="*/ 0 w 499"/>
                    <a:gd name="T99" fmla="*/ 0 h 285"/>
                    <a:gd name="T100" fmla="*/ 0 w 499"/>
                    <a:gd name="T101" fmla="*/ 0 h 285"/>
                    <a:gd name="T102" fmla="*/ 0 w 499"/>
                    <a:gd name="T103" fmla="*/ 0 h 285"/>
                    <a:gd name="T104" fmla="*/ 0 w 499"/>
                    <a:gd name="T105" fmla="*/ 0 h 285"/>
                    <a:gd name="T106" fmla="*/ 0 w 499"/>
                    <a:gd name="T107" fmla="*/ 0 h 285"/>
                    <a:gd name="T108" fmla="*/ 0 w 499"/>
                    <a:gd name="T109" fmla="*/ 0 h 285"/>
                    <a:gd name="T110" fmla="*/ 0 w 499"/>
                    <a:gd name="T111" fmla="*/ 0 h 285"/>
                    <a:gd name="T112" fmla="*/ 0 w 499"/>
                    <a:gd name="T113" fmla="*/ 0 h 285"/>
                    <a:gd name="T114" fmla="*/ 0 w 499"/>
                    <a:gd name="T115" fmla="*/ 0 h 285"/>
                    <a:gd name="T116" fmla="*/ 0 w 499"/>
                    <a:gd name="T117" fmla="*/ 0 h 285"/>
                    <a:gd name="T118" fmla="*/ 0 w 499"/>
                    <a:gd name="T119" fmla="*/ 0 h 285"/>
                    <a:gd name="T120" fmla="*/ 0 w 499"/>
                    <a:gd name="T121" fmla="*/ 0 h 28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9"/>
                    <a:gd name="T184" fmla="*/ 0 h 285"/>
                    <a:gd name="T185" fmla="*/ 499 w 499"/>
                    <a:gd name="T186" fmla="*/ 285 h 28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9" h="285">
                      <a:moveTo>
                        <a:pt x="499" y="151"/>
                      </a:moveTo>
                      <a:lnTo>
                        <a:pt x="499" y="151"/>
                      </a:lnTo>
                      <a:lnTo>
                        <a:pt x="479" y="145"/>
                      </a:lnTo>
                      <a:lnTo>
                        <a:pt x="459" y="143"/>
                      </a:lnTo>
                      <a:lnTo>
                        <a:pt x="442" y="142"/>
                      </a:lnTo>
                      <a:lnTo>
                        <a:pt x="422" y="143"/>
                      </a:lnTo>
                      <a:lnTo>
                        <a:pt x="390" y="146"/>
                      </a:lnTo>
                      <a:lnTo>
                        <a:pt x="357" y="152"/>
                      </a:lnTo>
                      <a:lnTo>
                        <a:pt x="325" y="158"/>
                      </a:lnTo>
                      <a:lnTo>
                        <a:pt x="293" y="164"/>
                      </a:lnTo>
                      <a:lnTo>
                        <a:pt x="279" y="166"/>
                      </a:lnTo>
                      <a:lnTo>
                        <a:pt x="266" y="167"/>
                      </a:lnTo>
                      <a:lnTo>
                        <a:pt x="252" y="168"/>
                      </a:lnTo>
                      <a:lnTo>
                        <a:pt x="239" y="169"/>
                      </a:lnTo>
                      <a:lnTo>
                        <a:pt x="228" y="168"/>
                      </a:lnTo>
                      <a:lnTo>
                        <a:pt x="217" y="168"/>
                      </a:lnTo>
                      <a:lnTo>
                        <a:pt x="208" y="166"/>
                      </a:lnTo>
                      <a:lnTo>
                        <a:pt x="199" y="164"/>
                      </a:lnTo>
                      <a:lnTo>
                        <a:pt x="192" y="161"/>
                      </a:lnTo>
                      <a:lnTo>
                        <a:pt x="185" y="157"/>
                      </a:lnTo>
                      <a:lnTo>
                        <a:pt x="179" y="152"/>
                      </a:lnTo>
                      <a:lnTo>
                        <a:pt x="173" y="147"/>
                      </a:lnTo>
                      <a:lnTo>
                        <a:pt x="166" y="138"/>
                      </a:lnTo>
                      <a:lnTo>
                        <a:pt x="159" y="127"/>
                      </a:lnTo>
                      <a:lnTo>
                        <a:pt x="152" y="114"/>
                      </a:lnTo>
                      <a:lnTo>
                        <a:pt x="147" y="99"/>
                      </a:lnTo>
                      <a:lnTo>
                        <a:pt x="141" y="80"/>
                      </a:lnTo>
                      <a:lnTo>
                        <a:pt x="136" y="56"/>
                      </a:lnTo>
                      <a:lnTo>
                        <a:pt x="132" y="30"/>
                      </a:lnTo>
                      <a:lnTo>
                        <a:pt x="129" y="0"/>
                      </a:lnTo>
                      <a:lnTo>
                        <a:pt x="0" y="6"/>
                      </a:lnTo>
                      <a:lnTo>
                        <a:pt x="2" y="42"/>
                      </a:lnTo>
                      <a:lnTo>
                        <a:pt x="7" y="74"/>
                      </a:lnTo>
                      <a:lnTo>
                        <a:pt x="14" y="104"/>
                      </a:lnTo>
                      <a:lnTo>
                        <a:pt x="22" y="131"/>
                      </a:lnTo>
                      <a:lnTo>
                        <a:pt x="31" y="157"/>
                      </a:lnTo>
                      <a:lnTo>
                        <a:pt x="44" y="180"/>
                      </a:lnTo>
                      <a:lnTo>
                        <a:pt x="57" y="201"/>
                      </a:lnTo>
                      <a:lnTo>
                        <a:pt x="73" y="221"/>
                      </a:lnTo>
                      <a:lnTo>
                        <a:pt x="92" y="237"/>
                      </a:lnTo>
                      <a:lnTo>
                        <a:pt x="110" y="251"/>
                      </a:lnTo>
                      <a:lnTo>
                        <a:pt x="132" y="262"/>
                      </a:lnTo>
                      <a:lnTo>
                        <a:pt x="153" y="271"/>
                      </a:lnTo>
                      <a:lnTo>
                        <a:pt x="175" y="278"/>
                      </a:lnTo>
                      <a:lnTo>
                        <a:pt x="197" y="282"/>
                      </a:lnTo>
                      <a:lnTo>
                        <a:pt x="219" y="284"/>
                      </a:lnTo>
                      <a:lnTo>
                        <a:pt x="239" y="285"/>
                      </a:lnTo>
                      <a:lnTo>
                        <a:pt x="259" y="284"/>
                      </a:lnTo>
                      <a:lnTo>
                        <a:pt x="279" y="282"/>
                      </a:lnTo>
                      <a:lnTo>
                        <a:pt x="298" y="280"/>
                      </a:lnTo>
                      <a:lnTo>
                        <a:pt x="317" y="277"/>
                      </a:lnTo>
                      <a:lnTo>
                        <a:pt x="351" y="271"/>
                      </a:lnTo>
                      <a:lnTo>
                        <a:pt x="383" y="264"/>
                      </a:lnTo>
                      <a:lnTo>
                        <a:pt x="411" y="259"/>
                      </a:lnTo>
                      <a:lnTo>
                        <a:pt x="436" y="257"/>
                      </a:lnTo>
                      <a:lnTo>
                        <a:pt x="442" y="257"/>
                      </a:lnTo>
                      <a:lnTo>
                        <a:pt x="447" y="257"/>
                      </a:lnTo>
                      <a:lnTo>
                        <a:pt x="451" y="257"/>
                      </a:lnTo>
                      <a:lnTo>
                        <a:pt x="499" y="151"/>
                      </a:lnTo>
                      <a:close/>
                    </a:path>
                  </a:pathLst>
                </a:custGeom>
                <a:solidFill>
                  <a:srgbClr val="1F1A17"/>
                </a:solidFill>
                <a:ln w="9525">
                  <a:noFill/>
                  <a:round/>
                  <a:headEnd/>
                  <a:tailEnd/>
                </a:ln>
              </p:spPr>
              <p:txBody>
                <a:bodyPr/>
                <a:lstStyle/>
                <a:p>
                  <a:endParaRPr lang="pt-BR"/>
                </a:p>
              </p:txBody>
            </p:sp>
            <p:sp>
              <p:nvSpPr>
                <p:cNvPr id="64249" name="Freeform 1280"/>
                <p:cNvSpPr>
                  <a:spLocks/>
                </p:cNvSpPr>
                <p:nvPr/>
              </p:nvSpPr>
              <p:spPr bwMode="auto">
                <a:xfrm>
                  <a:off x="3237" y="1571"/>
                  <a:ext cx="95" cy="53"/>
                </a:xfrm>
                <a:custGeom>
                  <a:avLst/>
                  <a:gdLst>
                    <a:gd name="T0" fmla="*/ 0 w 475"/>
                    <a:gd name="T1" fmla="*/ 0 h 267"/>
                    <a:gd name="T2" fmla="*/ 0 w 475"/>
                    <a:gd name="T3" fmla="*/ 0 h 267"/>
                    <a:gd name="T4" fmla="*/ 0 w 475"/>
                    <a:gd name="T5" fmla="*/ 0 h 267"/>
                    <a:gd name="T6" fmla="*/ 0 w 475"/>
                    <a:gd name="T7" fmla="*/ 0 h 267"/>
                    <a:gd name="T8" fmla="*/ 0 w 475"/>
                    <a:gd name="T9" fmla="*/ 0 h 267"/>
                    <a:gd name="T10" fmla="*/ 0 w 475"/>
                    <a:gd name="T11" fmla="*/ 0 h 267"/>
                    <a:gd name="T12" fmla="*/ 0 w 475"/>
                    <a:gd name="T13" fmla="*/ 0 h 267"/>
                    <a:gd name="T14" fmla="*/ 0 w 475"/>
                    <a:gd name="T15" fmla="*/ 0 h 267"/>
                    <a:gd name="T16" fmla="*/ 0 w 475"/>
                    <a:gd name="T17" fmla="*/ 0 h 267"/>
                    <a:gd name="T18" fmla="*/ 0 w 475"/>
                    <a:gd name="T19" fmla="*/ 0 h 267"/>
                    <a:gd name="T20" fmla="*/ 0 w 475"/>
                    <a:gd name="T21" fmla="*/ 0 h 267"/>
                    <a:gd name="T22" fmla="*/ 0 w 475"/>
                    <a:gd name="T23" fmla="*/ 0 h 267"/>
                    <a:gd name="T24" fmla="*/ 0 w 475"/>
                    <a:gd name="T25" fmla="*/ 0 h 267"/>
                    <a:gd name="T26" fmla="*/ 0 w 475"/>
                    <a:gd name="T27" fmla="*/ 0 h 267"/>
                    <a:gd name="T28" fmla="*/ 0 w 475"/>
                    <a:gd name="T29" fmla="*/ 0 h 267"/>
                    <a:gd name="T30" fmla="*/ 0 w 475"/>
                    <a:gd name="T31" fmla="*/ 0 h 267"/>
                    <a:gd name="T32" fmla="*/ 0 w 475"/>
                    <a:gd name="T33" fmla="*/ 0 h 267"/>
                    <a:gd name="T34" fmla="*/ 0 w 475"/>
                    <a:gd name="T35" fmla="*/ 0 h 267"/>
                    <a:gd name="T36" fmla="*/ 0 w 475"/>
                    <a:gd name="T37" fmla="*/ 0 h 267"/>
                    <a:gd name="T38" fmla="*/ 0 w 475"/>
                    <a:gd name="T39" fmla="*/ 0 h 267"/>
                    <a:gd name="T40" fmla="*/ 0 w 475"/>
                    <a:gd name="T41" fmla="*/ 0 h 267"/>
                    <a:gd name="T42" fmla="*/ 0 w 475"/>
                    <a:gd name="T43" fmla="*/ 0 h 267"/>
                    <a:gd name="T44" fmla="*/ 0 w 475"/>
                    <a:gd name="T45" fmla="*/ 0 h 267"/>
                    <a:gd name="T46" fmla="*/ 0 w 475"/>
                    <a:gd name="T47" fmla="*/ 0 h 267"/>
                    <a:gd name="T48" fmla="*/ 0 w 475"/>
                    <a:gd name="T49" fmla="*/ 0 h 267"/>
                    <a:gd name="T50" fmla="*/ 0 w 475"/>
                    <a:gd name="T51" fmla="*/ 0 h 267"/>
                    <a:gd name="T52" fmla="*/ 0 w 475"/>
                    <a:gd name="T53" fmla="*/ 0 h 267"/>
                    <a:gd name="T54" fmla="*/ 0 w 475"/>
                    <a:gd name="T55" fmla="*/ 0 h 267"/>
                    <a:gd name="T56" fmla="*/ 0 w 475"/>
                    <a:gd name="T57" fmla="*/ 0 h 267"/>
                    <a:gd name="T58" fmla="*/ 0 w 475"/>
                    <a:gd name="T59" fmla="*/ 0 h 267"/>
                    <a:gd name="T60" fmla="*/ 0 w 475"/>
                    <a:gd name="T61" fmla="*/ 0 h 267"/>
                    <a:gd name="T62" fmla="*/ 0 w 475"/>
                    <a:gd name="T63" fmla="*/ 0 h 267"/>
                    <a:gd name="T64" fmla="*/ 0 w 475"/>
                    <a:gd name="T65" fmla="*/ 0 h 267"/>
                    <a:gd name="T66" fmla="*/ 0 w 475"/>
                    <a:gd name="T67" fmla="*/ 0 h 267"/>
                    <a:gd name="T68" fmla="*/ 0 w 475"/>
                    <a:gd name="T69" fmla="*/ 0 h 267"/>
                    <a:gd name="T70" fmla="*/ 0 w 475"/>
                    <a:gd name="T71" fmla="*/ 0 h 267"/>
                    <a:gd name="T72" fmla="*/ 0 w 475"/>
                    <a:gd name="T73" fmla="*/ 0 h 267"/>
                    <a:gd name="T74" fmla="*/ 0 w 475"/>
                    <a:gd name="T75" fmla="*/ 0 h 267"/>
                    <a:gd name="T76" fmla="*/ 0 w 475"/>
                    <a:gd name="T77" fmla="*/ 0 h 267"/>
                    <a:gd name="T78" fmla="*/ 0 w 475"/>
                    <a:gd name="T79" fmla="*/ 0 h 267"/>
                    <a:gd name="T80" fmla="*/ 0 w 475"/>
                    <a:gd name="T81" fmla="*/ 0 h 267"/>
                    <a:gd name="T82" fmla="*/ 0 w 475"/>
                    <a:gd name="T83" fmla="*/ 0 h 267"/>
                    <a:gd name="T84" fmla="*/ 0 w 475"/>
                    <a:gd name="T85" fmla="*/ 0 h 267"/>
                    <a:gd name="T86" fmla="*/ 0 w 475"/>
                    <a:gd name="T87" fmla="*/ 0 h 267"/>
                    <a:gd name="T88" fmla="*/ 0 w 475"/>
                    <a:gd name="T89" fmla="*/ 0 h 267"/>
                    <a:gd name="T90" fmla="*/ 0 w 475"/>
                    <a:gd name="T91" fmla="*/ 0 h 267"/>
                    <a:gd name="T92" fmla="*/ 0 w 475"/>
                    <a:gd name="T93" fmla="*/ 0 h 267"/>
                    <a:gd name="T94" fmla="*/ 0 w 475"/>
                    <a:gd name="T95" fmla="*/ 0 h 267"/>
                    <a:gd name="T96" fmla="*/ 0 w 475"/>
                    <a:gd name="T97" fmla="*/ 0 h 267"/>
                    <a:gd name="T98" fmla="*/ 0 w 475"/>
                    <a:gd name="T99" fmla="*/ 0 h 267"/>
                    <a:gd name="T100" fmla="*/ 0 w 475"/>
                    <a:gd name="T101" fmla="*/ 0 h 267"/>
                    <a:gd name="T102" fmla="*/ 0 w 475"/>
                    <a:gd name="T103" fmla="*/ 0 h 267"/>
                    <a:gd name="T104" fmla="*/ 0 w 475"/>
                    <a:gd name="T105" fmla="*/ 0 h 2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5"/>
                    <a:gd name="T160" fmla="*/ 0 h 267"/>
                    <a:gd name="T161" fmla="*/ 475 w 475"/>
                    <a:gd name="T162" fmla="*/ 267 h 2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5" h="267">
                      <a:moveTo>
                        <a:pt x="475" y="0"/>
                      </a:moveTo>
                      <a:lnTo>
                        <a:pt x="475" y="0"/>
                      </a:lnTo>
                      <a:lnTo>
                        <a:pt x="451" y="1"/>
                      </a:lnTo>
                      <a:lnTo>
                        <a:pt x="427" y="2"/>
                      </a:lnTo>
                      <a:lnTo>
                        <a:pt x="404" y="5"/>
                      </a:lnTo>
                      <a:lnTo>
                        <a:pt x="381" y="9"/>
                      </a:lnTo>
                      <a:lnTo>
                        <a:pt x="360" y="14"/>
                      </a:lnTo>
                      <a:lnTo>
                        <a:pt x="339" y="20"/>
                      </a:lnTo>
                      <a:lnTo>
                        <a:pt x="318" y="26"/>
                      </a:lnTo>
                      <a:lnTo>
                        <a:pt x="298" y="33"/>
                      </a:lnTo>
                      <a:lnTo>
                        <a:pt x="262" y="47"/>
                      </a:lnTo>
                      <a:lnTo>
                        <a:pt x="229" y="63"/>
                      </a:lnTo>
                      <a:lnTo>
                        <a:pt x="197" y="80"/>
                      </a:lnTo>
                      <a:lnTo>
                        <a:pt x="168" y="96"/>
                      </a:lnTo>
                      <a:lnTo>
                        <a:pt x="142" y="111"/>
                      </a:lnTo>
                      <a:lnTo>
                        <a:pt x="119" y="124"/>
                      </a:lnTo>
                      <a:lnTo>
                        <a:pt x="97" y="135"/>
                      </a:lnTo>
                      <a:lnTo>
                        <a:pt x="78" y="145"/>
                      </a:lnTo>
                      <a:lnTo>
                        <a:pt x="72" y="147"/>
                      </a:lnTo>
                      <a:lnTo>
                        <a:pt x="65" y="149"/>
                      </a:lnTo>
                      <a:lnTo>
                        <a:pt x="59" y="150"/>
                      </a:lnTo>
                      <a:lnTo>
                        <a:pt x="56" y="151"/>
                      </a:lnTo>
                      <a:lnTo>
                        <a:pt x="52" y="151"/>
                      </a:lnTo>
                      <a:lnTo>
                        <a:pt x="50" y="151"/>
                      </a:lnTo>
                      <a:lnTo>
                        <a:pt x="49" y="151"/>
                      </a:lnTo>
                      <a:lnTo>
                        <a:pt x="48" y="151"/>
                      </a:lnTo>
                      <a:lnTo>
                        <a:pt x="0" y="257"/>
                      </a:lnTo>
                      <a:lnTo>
                        <a:pt x="18" y="262"/>
                      </a:lnTo>
                      <a:lnTo>
                        <a:pt x="36" y="265"/>
                      </a:lnTo>
                      <a:lnTo>
                        <a:pt x="54" y="267"/>
                      </a:lnTo>
                      <a:lnTo>
                        <a:pt x="71" y="265"/>
                      </a:lnTo>
                      <a:lnTo>
                        <a:pt x="88" y="262"/>
                      </a:lnTo>
                      <a:lnTo>
                        <a:pt x="104" y="259"/>
                      </a:lnTo>
                      <a:lnTo>
                        <a:pt x="119" y="254"/>
                      </a:lnTo>
                      <a:lnTo>
                        <a:pt x="134" y="248"/>
                      </a:lnTo>
                      <a:lnTo>
                        <a:pt x="160" y="237"/>
                      </a:lnTo>
                      <a:lnTo>
                        <a:pt x="186" y="223"/>
                      </a:lnTo>
                      <a:lnTo>
                        <a:pt x="213" y="209"/>
                      </a:lnTo>
                      <a:lnTo>
                        <a:pt x="238" y="193"/>
                      </a:lnTo>
                      <a:lnTo>
                        <a:pt x="265" y="178"/>
                      </a:lnTo>
                      <a:lnTo>
                        <a:pt x="292" y="164"/>
                      </a:lnTo>
                      <a:lnTo>
                        <a:pt x="320" y="151"/>
                      </a:lnTo>
                      <a:lnTo>
                        <a:pt x="350" y="138"/>
                      </a:lnTo>
                      <a:lnTo>
                        <a:pt x="364" y="134"/>
                      </a:lnTo>
                      <a:lnTo>
                        <a:pt x="379" y="129"/>
                      </a:lnTo>
                      <a:lnTo>
                        <a:pt x="393" y="125"/>
                      </a:lnTo>
                      <a:lnTo>
                        <a:pt x="408" y="122"/>
                      </a:lnTo>
                      <a:lnTo>
                        <a:pt x="424" y="119"/>
                      </a:lnTo>
                      <a:lnTo>
                        <a:pt x="441" y="117"/>
                      </a:lnTo>
                      <a:lnTo>
                        <a:pt x="457" y="116"/>
                      </a:lnTo>
                      <a:lnTo>
                        <a:pt x="475" y="116"/>
                      </a:lnTo>
                      <a:lnTo>
                        <a:pt x="475" y="0"/>
                      </a:lnTo>
                      <a:close/>
                    </a:path>
                  </a:pathLst>
                </a:custGeom>
                <a:solidFill>
                  <a:srgbClr val="1F1A17"/>
                </a:solidFill>
                <a:ln w="9525">
                  <a:noFill/>
                  <a:round/>
                  <a:headEnd/>
                  <a:tailEnd/>
                </a:ln>
              </p:spPr>
              <p:txBody>
                <a:bodyPr/>
                <a:lstStyle/>
                <a:p>
                  <a:endParaRPr lang="pt-BR"/>
                </a:p>
              </p:txBody>
            </p:sp>
            <p:sp>
              <p:nvSpPr>
                <p:cNvPr id="64250" name="Freeform 1281"/>
                <p:cNvSpPr>
                  <a:spLocks/>
                </p:cNvSpPr>
                <p:nvPr/>
              </p:nvSpPr>
              <p:spPr bwMode="auto">
                <a:xfrm>
                  <a:off x="3332" y="1571"/>
                  <a:ext cx="107" cy="75"/>
                </a:xfrm>
                <a:custGeom>
                  <a:avLst/>
                  <a:gdLst>
                    <a:gd name="T0" fmla="*/ 0 w 538"/>
                    <a:gd name="T1" fmla="*/ 0 h 374"/>
                    <a:gd name="T2" fmla="*/ 0 w 538"/>
                    <a:gd name="T3" fmla="*/ 0 h 374"/>
                    <a:gd name="T4" fmla="*/ 0 w 538"/>
                    <a:gd name="T5" fmla="*/ 0 h 374"/>
                    <a:gd name="T6" fmla="*/ 0 w 538"/>
                    <a:gd name="T7" fmla="*/ 0 h 374"/>
                    <a:gd name="T8" fmla="*/ 0 w 538"/>
                    <a:gd name="T9" fmla="*/ 0 h 374"/>
                    <a:gd name="T10" fmla="*/ 0 w 538"/>
                    <a:gd name="T11" fmla="*/ 0 h 374"/>
                    <a:gd name="T12" fmla="*/ 0 w 538"/>
                    <a:gd name="T13" fmla="*/ 0 h 374"/>
                    <a:gd name="T14" fmla="*/ 0 w 538"/>
                    <a:gd name="T15" fmla="*/ 0 h 374"/>
                    <a:gd name="T16" fmla="*/ 0 w 538"/>
                    <a:gd name="T17" fmla="*/ 0 h 374"/>
                    <a:gd name="T18" fmla="*/ 0 w 538"/>
                    <a:gd name="T19" fmla="*/ 0 h 374"/>
                    <a:gd name="T20" fmla="*/ 0 w 538"/>
                    <a:gd name="T21" fmla="*/ 0 h 374"/>
                    <a:gd name="T22" fmla="*/ 0 w 538"/>
                    <a:gd name="T23" fmla="*/ 0 h 374"/>
                    <a:gd name="T24" fmla="*/ 0 w 538"/>
                    <a:gd name="T25" fmla="*/ 0 h 374"/>
                    <a:gd name="T26" fmla="*/ 0 w 538"/>
                    <a:gd name="T27" fmla="*/ 0 h 374"/>
                    <a:gd name="T28" fmla="*/ 0 w 538"/>
                    <a:gd name="T29" fmla="*/ 0 h 374"/>
                    <a:gd name="T30" fmla="*/ 0 w 538"/>
                    <a:gd name="T31" fmla="*/ 0 h 374"/>
                    <a:gd name="T32" fmla="*/ 0 w 538"/>
                    <a:gd name="T33" fmla="*/ 0 h 374"/>
                    <a:gd name="T34" fmla="*/ 0 w 538"/>
                    <a:gd name="T35" fmla="*/ 0 h 374"/>
                    <a:gd name="T36" fmla="*/ 0 w 538"/>
                    <a:gd name="T37" fmla="*/ 0 h 374"/>
                    <a:gd name="T38" fmla="*/ 0 w 538"/>
                    <a:gd name="T39" fmla="*/ 0 h 374"/>
                    <a:gd name="T40" fmla="*/ 0 w 538"/>
                    <a:gd name="T41" fmla="*/ 0 h 374"/>
                    <a:gd name="T42" fmla="*/ 0 w 538"/>
                    <a:gd name="T43" fmla="*/ 0 h 374"/>
                    <a:gd name="T44" fmla="*/ 0 w 538"/>
                    <a:gd name="T45" fmla="*/ 0 h 374"/>
                    <a:gd name="T46" fmla="*/ 0 w 538"/>
                    <a:gd name="T47" fmla="*/ 0 h 374"/>
                    <a:gd name="T48" fmla="*/ 0 w 538"/>
                    <a:gd name="T49" fmla="*/ 0 h 374"/>
                    <a:gd name="T50" fmla="*/ 0 w 538"/>
                    <a:gd name="T51" fmla="*/ 0 h 374"/>
                    <a:gd name="T52" fmla="*/ 0 w 538"/>
                    <a:gd name="T53" fmla="*/ 0 h 374"/>
                    <a:gd name="T54" fmla="*/ 0 w 538"/>
                    <a:gd name="T55" fmla="*/ 0 h 374"/>
                    <a:gd name="T56" fmla="*/ 0 w 538"/>
                    <a:gd name="T57" fmla="*/ 0 h 374"/>
                    <a:gd name="T58" fmla="*/ 0 w 538"/>
                    <a:gd name="T59" fmla="*/ 0 h 374"/>
                    <a:gd name="T60" fmla="*/ 0 w 538"/>
                    <a:gd name="T61" fmla="*/ 0 h 374"/>
                    <a:gd name="T62" fmla="*/ 0 w 538"/>
                    <a:gd name="T63" fmla="*/ 0 h 374"/>
                    <a:gd name="T64" fmla="*/ 0 w 538"/>
                    <a:gd name="T65" fmla="*/ 0 h 374"/>
                    <a:gd name="T66" fmla="*/ 0 w 538"/>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8"/>
                    <a:gd name="T103" fmla="*/ 0 h 374"/>
                    <a:gd name="T104" fmla="*/ 538 w 538"/>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8" h="374">
                      <a:moveTo>
                        <a:pt x="536" y="374"/>
                      </a:moveTo>
                      <a:lnTo>
                        <a:pt x="536" y="374"/>
                      </a:lnTo>
                      <a:lnTo>
                        <a:pt x="538" y="353"/>
                      </a:lnTo>
                      <a:lnTo>
                        <a:pt x="537" y="333"/>
                      </a:lnTo>
                      <a:lnTo>
                        <a:pt x="534" y="312"/>
                      </a:lnTo>
                      <a:lnTo>
                        <a:pt x="529" y="293"/>
                      </a:lnTo>
                      <a:lnTo>
                        <a:pt x="522" y="274"/>
                      </a:lnTo>
                      <a:lnTo>
                        <a:pt x="514" y="255"/>
                      </a:lnTo>
                      <a:lnTo>
                        <a:pt x="505" y="237"/>
                      </a:lnTo>
                      <a:lnTo>
                        <a:pt x="494" y="220"/>
                      </a:lnTo>
                      <a:lnTo>
                        <a:pt x="481" y="203"/>
                      </a:lnTo>
                      <a:lnTo>
                        <a:pt x="468" y="187"/>
                      </a:lnTo>
                      <a:lnTo>
                        <a:pt x="453" y="172"/>
                      </a:lnTo>
                      <a:lnTo>
                        <a:pt x="437" y="157"/>
                      </a:lnTo>
                      <a:lnTo>
                        <a:pt x="421" y="143"/>
                      </a:lnTo>
                      <a:lnTo>
                        <a:pt x="402" y="129"/>
                      </a:lnTo>
                      <a:lnTo>
                        <a:pt x="384" y="116"/>
                      </a:lnTo>
                      <a:lnTo>
                        <a:pt x="366" y="104"/>
                      </a:lnTo>
                      <a:lnTo>
                        <a:pt x="345" y="92"/>
                      </a:lnTo>
                      <a:lnTo>
                        <a:pt x="325" y="82"/>
                      </a:lnTo>
                      <a:lnTo>
                        <a:pt x="304" y="70"/>
                      </a:lnTo>
                      <a:lnTo>
                        <a:pt x="282" y="61"/>
                      </a:lnTo>
                      <a:lnTo>
                        <a:pt x="260" y="52"/>
                      </a:lnTo>
                      <a:lnTo>
                        <a:pt x="238" y="43"/>
                      </a:lnTo>
                      <a:lnTo>
                        <a:pt x="215" y="36"/>
                      </a:lnTo>
                      <a:lnTo>
                        <a:pt x="192" y="29"/>
                      </a:lnTo>
                      <a:lnTo>
                        <a:pt x="169" y="22"/>
                      </a:lnTo>
                      <a:lnTo>
                        <a:pt x="145" y="17"/>
                      </a:lnTo>
                      <a:lnTo>
                        <a:pt x="121" y="11"/>
                      </a:lnTo>
                      <a:lnTo>
                        <a:pt x="97" y="7"/>
                      </a:lnTo>
                      <a:lnTo>
                        <a:pt x="73" y="4"/>
                      </a:lnTo>
                      <a:lnTo>
                        <a:pt x="49" y="2"/>
                      </a:lnTo>
                      <a:lnTo>
                        <a:pt x="24" y="1"/>
                      </a:lnTo>
                      <a:lnTo>
                        <a:pt x="0" y="0"/>
                      </a:lnTo>
                      <a:lnTo>
                        <a:pt x="0" y="116"/>
                      </a:lnTo>
                      <a:lnTo>
                        <a:pt x="19" y="116"/>
                      </a:lnTo>
                      <a:lnTo>
                        <a:pt x="37" y="117"/>
                      </a:lnTo>
                      <a:lnTo>
                        <a:pt x="56" y="119"/>
                      </a:lnTo>
                      <a:lnTo>
                        <a:pt x="75" y="121"/>
                      </a:lnTo>
                      <a:lnTo>
                        <a:pt x="95" y="124"/>
                      </a:lnTo>
                      <a:lnTo>
                        <a:pt x="114" y="128"/>
                      </a:lnTo>
                      <a:lnTo>
                        <a:pt x="132" y="133"/>
                      </a:lnTo>
                      <a:lnTo>
                        <a:pt x="152" y="138"/>
                      </a:lnTo>
                      <a:lnTo>
                        <a:pt x="171" y="144"/>
                      </a:lnTo>
                      <a:lnTo>
                        <a:pt x="190" y="151"/>
                      </a:lnTo>
                      <a:lnTo>
                        <a:pt x="208" y="157"/>
                      </a:lnTo>
                      <a:lnTo>
                        <a:pt x="225" y="165"/>
                      </a:lnTo>
                      <a:lnTo>
                        <a:pt x="243" y="172"/>
                      </a:lnTo>
                      <a:lnTo>
                        <a:pt x="259" y="181"/>
                      </a:lnTo>
                      <a:lnTo>
                        <a:pt x="275" y="189"/>
                      </a:lnTo>
                      <a:lnTo>
                        <a:pt x="291" y="198"/>
                      </a:lnTo>
                      <a:lnTo>
                        <a:pt x="306" y="209"/>
                      </a:lnTo>
                      <a:lnTo>
                        <a:pt x="320" y="218"/>
                      </a:lnTo>
                      <a:lnTo>
                        <a:pt x="333" y="228"/>
                      </a:lnTo>
                      <a:lnTo>
                        <a:pt x="345" y="238"/>
                      </a:lnTo>
                      <a:lnTo>
                        <a:pt x="357" y="249"/>
                      </a:lnTo>
                      <a:lnTo>
                        <a:pt x="367" y="259"/>
                      </a:lnTo>
                      <a:lnTo>
                        <a:pt x="375" y="270"/>
                      </a:lnTo>
                      <a:lnTo>
                        <a:pt x="383" y="281"/>
                      </a:lnTo>
                      <a:lnTo>
                        <a:pt x="390" y="291"/>
                      </a:lnTo>
                      <a:lnTo>
                        <a:pt x="395" y="301"/>
                      </a:lnTo>
                      <a:lnTo>
                        <a:pt x="400" y="311"/>
                      </a:lnTo>
                      <a:lnTo>
                        <a:pt x="403" y="321"/>
                      </a:lnTo>
                      <a:lnTo>
                        <a:pt x="406" y="332"/>
                      </a:lnTo>
                      <a:lnTo>
                        <a:pt x="408" y="342"/>
                      </a:lnTo>
                      <a:lnTo>
                        <a:pt x="408" y="352"/>
                      </a:lnTo>
                      <a:lnTo>
                        <a:pt x="407" y="361"/>
                      </a:lnTo>
                      <a:lnTo>
                        <a:pt x="536" y="374"/>
                      </a:lnTo>
                      <a:close/>
                    </a:path>
                  </a:pathLst>
                </a:custGeom>
                <a:solidFill>
                  <a:srgbClr val="1F1A17"/>
                </a:solidFill>
                <a:ln w="9525">
                  <a:noFill/>
                  <a:round/>
                  <a:headEnd/>
                  <a:tailEnd/>
                </a:ln>
              </p:spPr>
              <p:txBody>
                <a:bodyPr/>
                <a:lstStyle/>
                <a:p>
                  <a:endParaRPr lang="pt-BR"/>
                </a:p>
              </p:txBody>
            </p:sp>
            <p:sp>
              <p:nvSpPr>
                <p:cNvPr id="64251" name="Freeform 1282"/>
                <p:cNvSpPr>
                  <a:spLocks/>
                </p:cNvSpPr>
                <p:nvPr/>
              </p:nvSpPr>
              <p:spPr bwMode="auto">
                <a:xfrm>
                  <a:off x="3311" y="1643"/>
                  <a:ext cx="128" cy="61"/>
                </a:xfrm>
                <a:custGeom>
                  <a:avLst/>
                  <a:gdLst>
                    <a:gd name="T0" fmla="*/ 0 w 638"/>
                    <a:gd name="T1" fmla="*/ 0 h 302"/>
                    <a:gd name="T2" fmla="*/ 0 w 638"/>
                    <a:gd name="T3" fmla="*/ 0 h 302"/>
                    <a:gd name="T4" fmla="*/ 0 w 638"/>
                    <a:gd name="T5" fmla="*/ 0 h 302"/>
                    <a:gd name="T6" fmla="*/ 0 w 638"/>
                    <a:gd name="T7" fmla="*/ 0 h 302"/>
                    <a:gd name="T8" fmla="*/ 0 w 638"/>
                    <a:gd name="T9" fmla="*/ 0 h 302"/>
                    <a:gd name="T10" fmla="*/ 0 w 638"/>
                    <a:gd name="T11" fmla="*/ 0 h 302"/>
                    <a:gd name="T12" fmla="*/ 0 w 638"/>
                    <a:gd name="T13" fmla="*/ 0 h 302"/>
                    <a:gd name="T14" fmla="*/ 0 w 638"/>
                    <a:gd name="T15" fmla="*/ 0 h 302"/>
                    <a:gd name="T16" fmla="*/ 0 w 638"/>
                    <a:gd name="T17" fmla="*/ 0 h 302"/>
                    <a:gd name="T18" fmla="*/ 0 w 638"/>
                    <a:gd name="T19" fmla="*/ 0 h 302"/>
                    <a:gd name="T20" fmla="*/ 0 w 638"/>
                    <a:gd name="T21" fmla="*/ 0 h 302"/>
                    <a:gd name="T22" fmla="*/ 0 w 638"/>
                    <a:gd name="T23" fmla="*/ 0 h 302"/>
                    <a:gd name="T24" fmla="*/ 0 w 638"/>
                    <a:gd name="T25" fmla="*/ 0 h 302"/>
                    <a:gd name="T26" fmla="*/ 0 w 638"/>
                    <a:gd name="T27" fmla="*/ 0 h 302"/>
                    <a:gd name="T28" fmla="*/ 0 w 638"/>
                    <a:gd name="T29" fmla="*/ 0 h 302"/>
                    <a:gd name="T30" fmla="*/ 0 w 638"/>
                    <a:gd name="T31" fmla="*/ 0 h 302"/>
                    <a:gd name="T32" fmla="*/ 0 w 638"/>
                    <a:gd name="T33" fmla="*/ 0 h 302"/>
                    <a:gd name="T34" fmla="*/ 0 w 638"/>
                    <a:gd name="T35" fmla="*/ 0 h 302"/>
                    <a:gd name="T36" fmla="*/ 0 w 638"/>
                    <a:gd name="T37" fmla="*/ 0 h 302"/>
                    <a:gd name="T38" fmla="*/ 0 w 638"/>
                    <a:gd name="T39" fmla="*/ 0 h 302"/>
                    <a:gd name="T40" fmla="*/ 0 w 638"/>
                    <a:gd name="T41" fmla="*/ 0 h 302"/>
                    <a:gd name="T42" fmla="*/ 0 w 638"/>
                    <a:gd name="T43" fmla="*/ 0 h 302"/>
                    <a:gd name="T44" fmla="*/ 0 w 638"/>
                    <a:gd name="T45" fmla="*/ 0 h 302"/>
                    <a:gd name="T46" fmla="*/ 0 w 638"/>
                    <a:gd name="T47" fmla="*/ 0 h 302"/>
                    <a:gd name="T48" fmla="*/ 0 w 638"/>
                    <a:gd name="T49" fmla="*/ 0 h 302"/>
                    <a:gd name="T50" fmla="*/ 0 w 638"/>
                    <a:gd name="T51" fmla="*/ 0 h 302"/>
                    <a:gd name="T52" fmla="*/ 0 w 638"/>
                    <a:gd name="T53" fmla="*/ 0 h 302"/>
                    <a:gd name="T54" fmla="*/ 0 w 638"/>
                    <a:gd name="T55" fmla="*/ 0 h 302"/>
                    <a:gd name="T56" fmla="*/ 0 w 638"/>
                    <a:gd name="T57" fmla="*/ 0 h 302"/>
                    <a:gd name="T58" fmla="*/ 0 w 638"/>
                    <a:gd name="T59" fmla="*/ 0 h 302"/>
                    <a:gd name="T60" fmla="*/ 0 w 638"/>
                    <a:gd name="T61" fmla="*/ 0 h 302"/>
                    <a:gd name="T62" fmla="*/ 0 w 638"/>
                    <a:gd name="T63" fmla="*/ 0 h 30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38"/>
                    <a:gd name="T97" fmla="*/ 0 h 302"/>
                    <a:gd name="T98" fmla="*/ 638 w 638"/>
                    <a:gd name="T99" fmla="*/ 302 h 30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38" h="302">
                      <a:moveTo>
                        <a:pt x="0" y="302"/>
                      </a:moveTo>
                      <a:lnTo>
                        <a:pt x="0" y="302"/>
                      </a:lnTo>
                      <a:lnTo>
                        <a:pt x="79" y="301"/>
                      </a:lnTo>
                      <a:lnTo>
                        <a:pt x="150" y="298"/>
                      </a:lnTo>
                      <a:lnTo>
                        <a:pt x="184" y="296"/>
                      </a:lnTo>
                      <a:lnTo>
                        <a:pt x="217" y="293"/>
                      </a:lnTo>
                      <a:lnTo>
                        <a:pt x="248" y="291"/>
                      </a:lnTo>
                      <a:lnTo>
                        <a:pt x="278" y="287"/>
                      </a:lnTo>
                      <a:lnTo>
                        <a:pt x="305" y="283"/>
                      </a:lnTo>
                      <a:lnTo>
                        <a:pt x="333" y="278"/>
                      </a:lnTo>
                      <a:lnTo>
                        <a:pt x="358" y="273"/>
                      </a:lnTo>
                      <a:lnTo>
                        <a:pt x="383" y="267"/>
                      </a:lnTo>
                      <a:lnTo>
                        <a:pt x="406" y="261"/>
                      </a:lnTo>
                      <a:lnTo>
                        <a:pt x="429" y="254"/>
                      </a:lnTo>
                      <a:lnTo>
                        <a:pt x="449" y="247"/>
                      </a:lnTo>
                      <a:lnTo>
                        <a:pt x="470" y="239"/>
                      </a:lnTo>
                      <a:lnTo>
                        <a:pt x="488" y="230"/>
                      </a:lnTo>
                      <a:lnTo>
                        <a:pt x="507" y="220"/>
                      </a:lnTo>
                      <a:lnTo>
                        <a:pt x="524" y="208"/>
                      </a:lnTo>
                      <a:lnTo>
                        <a:pt x="540" y="197"/>
                      </a:lnTo>
                      <a:lnTo>
                        <a:pt x="554" y="185"/>
                      </a:lnTo>
                      <a:lnTo>
                        <a:pt x="567" y="172"/>
                      </a:lnTo>
                      <a:lnTo>
                        <a:pt x="580" y="158"/>
                      </a:lnTo>
                      <a:lnTo>
                        <a:pt x="591" y="143"/>
                      </a:lnTo>
                      <a:lnTo>
                        <a:pt x="600" y="129"/>
                      </a:lnTo>
                      <a:lnTo>
                        <a:pt x="610" y="113"/>
                      </a:lnTo>
                      <a:lnTo>
                        <a:pt x="616" y="98"/>
                      </a:lnTo>
                      <a:lnTo>
                        <a:pt x="623" y="81"/>
                      </a:lnTo>
                      <a:lnTo>
                        <a:pt x="628" y="64"/>
                      </a:lnTo>
                      <a:lnTo>
                        <a:pt x="632" y="48"/>
                      </a:lnTo>
                      <a:lnTo>
                        <a:pt x="636" y="31"/>
                      </a:lnTo>
                      <a:lnTo>
                        <a:pt x="638" y="13"/>
                      </a:lnTo>
                      <a:lnTo>
                        <a:pt x="509" y="0"/>
                      </a:lnTo>
                      <a:lnTo>
                        <a:pt x="508" y="13"/>
                      </a:lnTo>
                      <a:lnTo>
                        <a:pt x="505" y="25"/>
                      </a:lnTo>
                      <a:lnTo>
                        <a:pt x="502" y="37"/>
                      </a:lnTo>
                      <a:lnTo>
                        <a:pt x="499" y="47"/>
                      </a:lnTo>
                      <a:lnTo>
                        <a:pt x="495" y="57"/>
                      </a:lnTo>
                      <a:lnTo>
                        <a:pt x="491" y="66"/>
                      </a:lnTo>
                      <a:lnTo>
                        <a:pt x="486" y="74"/>
                      </a:lnTo>
                      <a:lnTo>
                        <a:pt x="481" y="82"/>
                      </a:lnTo>
                      <a:lnTo>
                        <a:pt x="476" y="89"/>
                      </a:lnTo>
                      <a:lnTo>
                        <a:pt x="469" y="97"/>
                      </a:lnTo>
                      <a:lnTo>
                        <a:pt x="462" y="104"/>
                      </a:lnTo>
                      <a:lnTo>
                        <a:pt x="454" y="111"/>
                      </a:lnTo>
                      <a:lnTo>
                        <a:pt x="445" y="117"/>
                      </a:lnTo>
                      <a:lnTo>
                        <a:pt x="435" y="123"/>
                      </a:lnTo>
                      <a:lnTo>
                        <a:pt x="424" y="129"/>
                      </a:lnTo>
                      <a:lnTo>
                        <a:pt x="412" y="135"/>
                      </a:lnTo>
                      <a:lnTo>
                        <a:pt x="398" y="141"/>
                      </a:lnTo>
                      <a:lnTo>
                        <a:pt x="382" y="146"/>
                      </a:lnTo>
                      <a:lnTo>
                        <a:pt x="366" y="151"/>
                      </a:lnTo>
                      <a:lnTo>
                        <a:pt x="348" y="157"/>
                      </a:lnTo>
                      <a:lnTo>
                        <a:pt x="328" y="161"/>
                      </a:lnTo>
                      <a:lnTo>
                        <a:pt x="306" y="166"/>
                      </a:lnTo>
                      <a:lnTo>
                        <a:pt x="284" y="169"/>
                      </a:lnTo>
                      <a:lnTo>
                        <a:pt x="258" y="173"/>
                      </a:lnTo>
                      <a:lnTo>
                        <a:pt x="232" y="176"/>
                      </a:lnTo>
                      <a:lnTo>
                        <a:pt x="205" y="179"/>
                      </a:lnTo>
                      <a:lnTo>
                        <a:pt x="175" y="181"/>
                      </a:lnTo>
                      <a:lnTo>
                        <a:pt x="144" y="183"/>
                      </a:lnTo>
                      <a:lnTo>
                        <a:pt x="75" y="185"/>
                      </a:lnTo>
                      <a:lnTo>
                        <a:pt x="0" y="186"/>
                      </a:lnTo>
                      <a:lnTo>
                        <a:pt x="0" y="302"/>
                      </a:lnTo>
                      <a:close/>
                    </a:path>
                  </a:pathLst>
                </a:custGeom>
                <a:solidFill>
                  <a:srgbClr val="1F1A17"/>
                </a:solidFill>
                <a:ln w="9525">
                  <a:noFill/>
                  <a:round/>
                  <a:headEnd/>
                  <a:tailEnd/>
                </a:ln>
              </p:spPr>
              <p:txBody>
                <a:bodyPr/>
                <a:lstStyle/>
                <a:p>
                  <a:endParaRPr lang="pt-BR"/>
                </a:p>
              </p:txBody>
            </p:sp>
            <p:sp>
              <p:nvSpPr>
                <p:cNvPr id="64252" name="Freeform 1283"/>
                <p:cNvSpPr>
                  <a:spLocks/>
                </p:cNvSpPr>
                <p:nvPr/>
              </p:nvSpPr>
              <p:spPr bwMode="auto">
                <a:xfrm>
                  <a:off x="3158" y="1651"/>
                  <a:ext cx="153" cy="53"/>
                </a:xfrm>
                <a:custGeom>
                  <a:avLst/>
                  <a:gdLst>
                    <a:gd name="T0" fmla="*/ 0 w 768"/>
                    <a:gd name="T1" fmla="*/ 0 h 261"/>
                    <a:gd name="T2" fmla="*/ 0 w 768"/>
                    <a:gd name="T3" fmla="*/ 0 h 261"/>
                    <a:gd name="T4" fmla="*/ 0 w 768"/>
                    <a:gd name="T5" fmla="*/ 0 h 261"/>
                    <a:gd name="T6" fmla="*/ 0 w 768"/>
                    <a:gd name="T7" fmla="*/ 0 h 261"/>
                    <a:gd name="T8" fmla="*/ 0 w 768"/>
                    <a:gd name="T9" fmla="*/ 0 h 261"/>
                    <a:gd name="T10" fmla="*/ 0 w 768"/>
                    <a:gd name="T11" fmla="*/ 0 h 261"/>
                    <a:gd name="T12" fmla="*/ 0 w 768"/>
                    <a:gd name="T13" fmla="*/ 0 h 261"/>
                    <a:gd name="T14" fmla="*/ 0 w 768"/>
                    <a:gd name="T15" fmla="*/ 0 h 261"/>
                    <a:gd name="T16" fmla="*/ 0 w 768"/>
                    <a:gd name="T17" fmla="*/ 0 h 261"/>
                    <a:gd name="T18" fmla="*/ 0 w 768"/>
                    <a:gd name="T19" fmla="*/ 0 h 261"/>
                    <a:gd name="T20" fmla="*/ 0 w 768"/>
                    <a:gd name="T21" fmla="*/ 0 h 261"/>
                    <a:gd name="T22" fmla="*/ 0 w 768"/>
                    <a:gd name="T23" fmla="*/ 0 h 261"/>
                    <a:gd name="T24" fmla="*/ 0 w 768"/>
                    <a:gd name="T25" fmla="*/ 0 h 261"/>
                    <a:gd name="T26" fmla="*/ 0 w 768"/>
                    <a:gd name="T27" fmla="*/ 0 h 261"/>
                    <a:gd name="T28" fmla="*/ 0 w 768"/>
                    <a:gd name="T29" fmla="*/ 0 h 261"/>
                    <a:gd name="T30" fmla="*/ 0 w 768"/>
                    <a:gd name="T31" fmla="*/ 0 h 261"/>
                    <a:gd name="T32" fmla="*/ 0 w 768"/>
                    <a:gd name="T33" fmla="*/ 0 h 261"/>
                    <a:gd name="T34" fmla="*/ 0 w 768"/>
                    <a:gd name="T35" fmla="*/ 0 h 261"/>
                    <a:gd name="T36" fmla="*/ 0 w 768"/>
                    <a:gd name="T37" fmla="*/ 0 h 261"/>
                    <a:gd name="T38" fmla="*/ 0 w 768"/>
                    <a:gd name="T39" fmla="*/ 0 h 261"/>
                    <a:gd name="T40" fmla="*/ 0 w 768"/>
                    <a:gd name="T41" fmla="*/ 0 h 261"/>
                    <a:gd name="T42" fmla="*/ 0 w 768"/>
                    <a:gd name="T43" fmla="*/ 0 h 261"/>
                    <a:gd name="T44" fmla="*/ 0 w 768"/>
                    <a:gd name="T45" fmla="*/ 0 h 261"/>
                    <a:gd name="T46" fmla="*/ 0 w 768"/>
                    <a:gd name="T47" fmla="*/ 0 h 261"/>
                    <a:gd name="T48" fmla="*/ 0 w 768"/>
                    <a:gd name="T49" fmla="*/ 0 h 261"/>
                    <a:gd name="T50" fmla="*/ 0 w 768"/>
                    <a:gd name="T51" fmla="*/ 0 h 261"/>
                    <a:gd name="T52" fmla="*/ 0 w 768"/>
                    <a:gd name="T53" fmla="*/ 0 h 261"/>
                    <a:gd name="T54" fmla="*/ 0 w 768"/>
                    <a:gd name="T55" fmla="*/ 0 h 261"/>
                    <a:gd name="T56" fmla="*/ 0 w 768"/>
                    <a:gd name="T57" fmla="*/ 0 h 261"/>
                    <a:gd name="T58" fmla="*/ 0 w 768"/>
                    <a:gd name="T59" fmla="*/ 0 h 261"/>
                    <a:gd name="T60" fmla="*/ 0 w 768"/>
                    <a:gd name="T61" fmla="*/ 0 h 261"/>
                    <a:gd name="T62" fmla="*/ 0 w 768"/>
                    <a:gd name="T63" fmla="*/ 0 h 261"/>
                    <a:gd name="T64" fmla="*/ 0 w 768"/>
                    <a:gd name="T65" fmla="*/ 0 h 261"/>
                    <a:gd name="T66" fmla="*/ 0 w 768"/>
                    <a:gd name="T67" fmla="*/ 0 h 261"/>
                    <a:gd name="T68" fmla="*/ 0 w 768"/>
                    <a:gd name="T69" fmla="*/ 0 h 261"/>
                    <a:gd name="T70" fmla="*/ 0 w 768"/>
                    <a:gd name="T71" fmla="*/ 0 h 261"/>
                    <a:gd name="T72" fmla="*/ 0 w 768"/>
                    <a:gd name="T73" fmla="*/ 0 h 261"/>
                    <a:gd name="T74" fmla="*/ 0 w 768"/>
                    <a:gd name="T75" fmla="*/ 0 h 261"/>
                    <a:gd name="T76" fmla="*/ 0 w 768"/>
                    <a:gd name="T77" fmla="*/ 0 h 261"/>
                    <a:gd name="T78" fmla="*/ 0 w 768"/>
                    <a:gd name="T79" fmla="*/ 0 h 261"/>
                    <a:gd name="T80" fmla="*/ 0 w 768"/>
                    <a:gd name="T81" fmla="*/ 0 h 261"/>
                    <a:gd name="T82" fmla="*/ 0 w 768"/>
                    <a:gd name="T83" fmla="*/ 0 h 261"/>
                    <a:gd name="T84" fmla="*/ 0 w 768"/>
                    <a:gd name="T85" fmla="*/ 0 h 261"/>
                    <a:gd name="T86" fmla="*/ 0 w 768"/>
                    <a:gd name="T87" fmla="*/ 0 h 261"/>
                    <a:gd name="T88" fmla="*/ 0 w 768"/>
                    <a:gd name="T89" fmla="*/ 0 h 261"/>
                    <a:gd name="T90" fmla="*/ 0 w 768"/>
                    <a:gd name="T91" fmla="*/ 0 h 261"/>
                    <a:gd name="T92" fmla="*/ 0 w 768"/>
                    <a:gd name="T93" fmla="*/ 0 h 261"/>
                    <a:gd name="T94" fmla="*/ 0 w 768"/>
                    <a:gd name="T95" fmla="*/ 0 h 261"/>
                    <a:gd name="T96" fmla="*/ 0 w 768"/>
                    <a:gd name="T97" fmla="*/ 0 h 2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8"/>
                    <a:gd name="T148" fmla="*/ 0 h 261"/>
                    <a:gd name="T149" fmla="*/ 768 w 768"/>
                    <a:gd name="T150" fmla="*/ 261 h 2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8" h="261">
                      <a:moveTo>
                        <a:pt x="0" y="115"/>
                      </a:moveTo>
                      <a:lnTo>
                        <a:pt x="0" y="115"/>
                      </a:lnTo>
                      <a:lnTo>
                        <a:pt x="13" y="116"/>
                      </a:lnTo>
                      <a:lnTo>
                        <a:pt x="26" y="118"/>
                      </a:lnTo>
                      <a:lnTo>
                        <a:pt x="39" y="121"/>
                      </a:lnTo>
                      <a:lnTo>
                        <a:pt x="53" y="124"/>
                      </a:lnTo>
                      <a:lnTo>
                        <a:pt x="83" y="132"/>
                      </a:lnTo>
                      <a:lnTo>
                        <a:pt x="113" y="142"/>
                      </a:lnTo>
                      <a:lnTo>
                        <a:pt x="186" y="165"/>
                      </a:lnTo>
                      <a:lnTo>
                        <a:pt x="267" y="191"/>
                      </a:lnTo>
                      <a:lnTo>
                        <a:pt x="315" y="205"/>
                      </a:lnTo>
                      <a:lnTo>
                        <a:pt x="365" y="217"/>
                      </a:lnTo>
                      <a:lnTo>
                        <a:pt x="391" y="223"/>
                      </a:lnTo>
                      <a:lnTo>
                        <a:pt x="420" y="229"/>
                      </a:lnTo>
                      <a:lnTo>
                        <a:pt x="449" y="234"/>
                      </a:lnTo>
                      <a:lnTo>
                        <a:pt x="480" y="239"/>
                      </a:lnTo>
                      <a:lnTo>
                        <a:pt x="510" y="244"/>
                      </a:lnTo>
                      <a:lnTo>
                        <a:pt x="544" y="248"/>
                      </a:lnTo>
                      <a:lnTo>
                        <a:pt x="577" y="252"/>
                      </a:lnTo>
                      <a:lnTo>
                        <a:pt x="612" y="255"/>
                      </a:lnTo>
                      <a:lnTo>
                        <a:pt x="649" y="257"/>
                      </a:lnTo>
                      <a:lnTo>
                        <a:pt x="688" y="259"/>
                      </a:lnTo>
                      <a:lnTo>
                        <a:pt x="727" y="260"/>
                      </a:lnTo>
                      <a:lnTo>
                        <a:pt x="768" y="261"/>
                      </a:lnTo>
                      <a:lnTo>
                        <a:pt x="768" y="145"/>
                      </a:lnTo>
                      <a:lnTo>
                        <a:pt x="729" y="145"/>
                      </a:lnTo>
                      <a:lnTo>
                        <a:pt x="692" y="144"/>
                      </a:lnTo>
                      <a:lnTo>
                        <a:pt x="657" y="142"/>
                      </a:lnTo>
                      <a:lnTo>
                        <a:pt x="624" y="140"/>
                      </a:lnTo>
                      <a:lnTo>
                        <a:pt x="591" y="137"/>
                      </a:lnTo>
                      <a:lnTo>
                        <a:pt x="560" y="134"/>
                      </a:lnTo>
                      <a:lnTo>
                        <a:pt x="530" y="130"/>
                      </a:lnTo>
                      <a:lnTo>
                        <a:pt x="501" y="126"/>
                      </a:lnTo>
                      <a:lnTo>
                        <a:pt x="474" y="121"/>
                      </a:lnTo>
                      <a:lnTo>
                        <a:pt x="447" y="116"/>
                      </a:lnTo>
                      <a:lnTo>
                        <a:pt x="422" y="111"/>
                      </a:lnTo>
                      <a:lnTo>
                        <a:pt x="398" y="105"/>
                      </a:lnTo>
                      <a:lnTo>
                        <a:pt x="351" y="94"/>
                      </a:lnTo>
                      <a:lnTo>
                        <a:pt x="309" y="82"/>
                      </a:lnTo>
                      <a:lnTo>
                        <a:pt x="229" y="57"/>
                      </a:lnTo>
                      <a:lnTo>
                        <a:pt x="158" y="33"/>
                      </a:lnTo>
                      <a:lnTo>
                        <a:pt x="123" y="22"/>
                      </a:lnTo>
                      <a:lnTo>
                        <a:pt x="88" y="13"/>
                      </a:lnTo>
                      <a:lnTo>
                        <a:pt x="70" y="9"/>
                      </a:lnTo>
                      <a:lnTo>
                        <a:pt x="53" y="5"/>
                      </a:lnTo>
                      <a:lnTo>
                        <a:pt x="34" y="2"/>
                      </a:lnTo>
                      <a:lnTo>
                        <a:pt x="16" y="0"/>
                      </a:lnTo>
                      <a:lnTo>
                        <a:pt x="0" y="115"/>
                      </a:lnTo>
                      <a:close/>
                    </a:path>
                  </a:pathLst>
                </a:custGeom>
                <a:solidFill>
                  <a:srgbClr val="1F1A17"/>
                </a:solidFill>
                <a:ln w="9525">
                  <a:noFill/>
                  <a:round/>
                  <a:headEnd/>
                  <a:tailEnd/>
                </a:ln>
              </p:spPr>
              <p:txBody>
                <a:bodyPr/>
                <a:lstStyle/>
                <a:p>
                  <a:endParaRPr lang="pt-BR"/>
                </a:p>
              </p:txBody>
            </p:sp>
            <p:sp>
              <p:nvSpPr>
                <p:cNvPr id="64253" name="Freeform 1284"/>
                <p:cNvSpPr>
                  <a:spLocks/>
                </p:cNvSpPr>
                <p:nvPr/>
              </p:nvSpPr>
              <p:spPr bwMode="auto">
                <a:xfrm>
                  <a:off x="3100" y="1651"/>
                  <a:ext cx="61" cy="74"/>
                </a:xfrm>
                <a:custGeom>
                  <a:avLst/>
                  <a:gdLst>
                    <a:gd name="T0" fmla="*/ 0 w 304"/>
                    <a:gd name="T1" fmla="*/ 0 h 372"/>
                    <a:gd name="T2" fmla="*/ 0 w 304"/>
                    <a:gd name="T3" fmla="*/ 0 h 372"/>
                    <a:gd name="T4" fmla="*/ 0 w 304"/>
                    <a:gd name="T5" fmla="*/ 0 h 372"/>
                    <a:gd name="T6" fmla="*/ 0 w 304"/>
                    <a:gd name="T7" fmla="*/ 0 h 372"/>
                    <a:gd name="T8" fmla="*/ 0 w 304"/>
                    <a:gd name="T9" fmla="*/ 0 h 372"/>
                    <a:gd name="T10" fmla="*/ 0 w 304"/>
                    <a:gd name="T11" fmla="*/ 0 h 372"/>
                    <a:gd name="T12" fmla="*/ 0 w 304"/>
                    <a:gd name="T13" fmla="*/ 0 h 372"/>
                    <a:gd name="T14" fmla="*/ 0 w 304"/>
                    <a:gd name="T15" fmla="*/ 0 h 372"/>
                    <a:gd name="T16" fmla="*/ 0 w 304"/>
                    <a:gd name="T17" fmla="*/ 0 h 372"/>
                    <a:gd name="T18" fmla="*/ 0 w 304"/>
                    <a:gd name="T19" fmla="*/ 0 h 372"/>
                    <a:gd name="T20" fmla="*/ 0 w 304"/>
                    <a:gd name="T21" fmla="*/ 0 h 372"/>
                    <a:gd name="T22" fmla="*/ 0 w 304"/>
                    <a:gd name="T23" fmla="*/ 0 h 372"/>
                    <a:gd name="T24" fmla="*/ 0 w 304"/>
                    <a:gd name="T25" fmla="*/ 0 h 372"/>
                    <a:gd name="T26" fmla="*/ 0 w 304"/>
                    <a:gd name="T27" fmla="*/ 0 h 372"/>
                    <a:gd name="T28" fmla="*/ 0 w 304"/>
                    <a:gd name="T29" fmla="*/ 0 h 372"/>
                    <a:gd name="T30" fmla="*/ 0 w 304"/>
                    <a:gd name="T31" fmla="*/ 0 h 372"/>
                    <a:gd name="T32" fmla="*/ 0 w 304"/>
                    <a:gd name="T33" fmla="*/ 0 h 372"/>
                    <a:gd name="T34" fmla="*/ 0 w 304"/>
                    <a:gd name="T35" fmla="*/ 0 h 372"/>
                    <a:gd name="T36" fmla="*/ 0 w 304"/>
                    <a:gd name="T37" fmla="*/ 0 h 372"/>
                    <a:gd name="T38" fmla="*/ 0 w 304"/>
                    <a:gd name="T39" fmla="*/ 0 h 372"/>
                    <a:gd name="T40" fmla="*/ 0 w 304"/>
                    <a:gd name="T41" fmla="*/ 0 h 372"/>
                    <a:gd name="T42" fmla="*/ 0 w 304"/>
                    <a:gd name="T43" fmla="*/ 0 h 372"/>
                    <a:gd name="T44" fmla="*/ 0 w 304"/>
                    <a:gd name="T45" fmla="*/ 0 h 372"/>
                    <a:gd name="T46" fmla="*/ 0 w 304"/>
                    <a:gd name="T47" fmla="*/ 0 h 372"/>
                    <a:gd name="T48" fmla="*/ 0 w 304"/>
                    <a:gd name="T49" fmla="*/ 0 h 372"/>
                    <a:gd name="T50" fmla="*/ 0 w 304"/>
                    <a:gd name="T51" fmla="*/ 0 h 372"/>
                    <a:gd name="T52" fmla="*/ 0 w 304"/>
                    <a:gd name="T53" fmla="*/ 0 h 372"/>
                    <a:gd name="T54" fmla="*/ 0 w 304"/>
                    <a:gd name="T55" fmla="*/ 0 h 372"/>
                    <a:gd name="T56" fmla="*/ 0 w 304"/>
                    <a:gd name="T57" fmla="*/ 0 h 372"/>
                    <a:gd name="T58" fmla="*/ 0 w 304"/>
                    <a:gd name="T59" fmla="*/ 0 h 372"/>
                    <a:gd name="T60" fmla="*/ 0 w 304"/>
                    <a:gd name="T61" fmla="*/ 0 h 372"/>
                    <a:gd name="T62" fmla="*/ 0 w 304"/>
                    <a:gd name="T63" fmla="*/ 0 h 372"/>
                    <a:gd name="T64" fmla="*/ 0 w 304"/>
                    <a:gd name="T65" fmla="*/ 0 h 372"/>
                    <a:gd name="T66" fmla="*/ 0 w 304"/>
                    <a:gd name="T67" fmla="*/ 0 h 3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4"/>
                    <a:gd name="T103" fmla="*/ 0 h 372"/>
                    <a:gd name="T104" fmla="*/ 304 w 304"/>
                    <a:gd name="T105" fmla="*/ 372 h 3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4" h="372">
                      <a:moveTo>
                        <a:pt x="152" y="329"/>
                      </a:moveTo>
                      <a:lnTo>
                        <a:pt x="152" y="329"/>
                      </a:lnTo>
                      <a:lnTo>
                        <a:pt x="146" y="315"/>
                      </a:lnTo>
                      <a:lnTo>
                        <a:pt x="141" y="300"/>
                      </a:lnTo>
                      <a:lnTo>
                        <a:pt x="137" y="287"/>
                      </a:lnTo>
                      <a:lnTo>
                        <a:pt x="134" y="275"/>
                      </a:lnTo>
                      <a:lnTo>
                        <a:pt x="131" y="263"/>
                      </a:lnTo>
                      <a:lnTo>
                        <a:pt x="130" y="251"/>
                      </a:lnTo>
                      <a:lnTo>
                        <a:pt x="130" y="239"/>
                      </a:lnTo>
                      <a:lnTo>
                        <a:pt x="130" y="228"/>
                      </a:lnTo>
                      <a:lnTo>
                        <a:pt x="131" y="219"/>
                      </a:lnTo>
                      <a:lnTo>
                        <a:pt x="134" y="209"/>
                      </a:lnTo>
                      <a:lnTo>
                        <a:pt x="136" y="200"/>
                      </a:lnTo>
                      <a:lnTo>
                        <a:pt x="138" y="192"/>
                      </a:lnTo>
                      <a:lnTo>
                        <a:pt x="142" y="184"/>
                      </a:lnTo>
                      <a:lnTo>
                        <a:pt x="146" y="176"/>
                      </a:lnTo>
                      <a:lnTo>
                        <a:pt x="150" y="169"/>
                      </a:lnTo>
                      <a:lnTo>
                        <a:pt x="155" y="162"/>
                      </a:lnTo>
                      <a:lnTo>
                        <a:pt x="160" y="156"/>
                      </a:lnTo>
                      <a:lnTo>
                        <a:pt x="166" y="150"/>
                      </a:lnTo>
                      <a:lnTo>
                        <a:pt x="171" y="145"/>
                      </a:lnTo>
                      <a:lnTo>
                        <a:pt x="178" y="140"/>
                      </a:lnTo>
                      <a:lnTo>
                        <a:pt x="185" y="136"/>
                      </a:lnTo>
                      <a:lnTo>
                        <a:pt x="192" y="132"/>
                      </a:lnTo>
                      <a:lnTo>
                        <a:pt x="200" y="128"/>
                      </a:lnTo>
                      <a:lnTo>
                        <a:pt x="208" y="125"/>
                      </a:lnTo>
                      <a:lnTo>
                        <a:pt x="217" y="122"/>
                      </a:lnTo>
                      <a:lnTo>
                        <a:pt x="226" y="120"/>
                      </a:lnTo>
                      <a:lnTo>
                        <a:pt x="236" y="118"/>
                      </a:lnTo>
                      <a:lnTo>
                        <a:pt x="245" y="117"/>
                      </a:lnTo>
                      <a:lnTo>
                        <a:pt x="255" y="115"/>
                      </a:lnTo>
                      <a:lnTo>
                        <a:pt x="266" y="114"/>
                      </a:lnTo>
                      <a:lnTo>
                        <a:pt x="277" y="115"/>
                      </a:lnTo>
                      <a:lnTo>
                        <a:pt x="288" y="117"/>
                      </a:lnTo>
                      <a:lnTo>
                        <a:pt x="304" y="2"/>
                      </a:lnTo>
                      <a:lnTo>
                        <a:pt x="286" y="0"/>
                      </a:lnTo>
                      <a:lnTo>
                        <a:pt x="266" y="0"/>
                      </a:lnTo>
                      <a:lnTo>
                        <a:pt x="248" y="0"/>
                      </a:lnTo>
                      <a:lnTo>
                        <a:pt x="230" y="2"/>
                      </a:lnTo>
                      <a:lnTo>
                        <a:pt x="212" y="4"/>
                      </a:lnTo>
                      <a:lnTo>
                        <a:pt x="193" y="8"/>
                      </a:lnTo>
                      <a:lnTo>
                        <a:pt x="176" y="12"/>
                      </a:lnTo>
                      <a:lnTo>
                        <a:pt x="159" y="18"/>
                      </a:lnTo>
                      <a:lnTo>
                        <a:pt x="143" y="24"/>
                      </a:lnTo>
                      <a:lnTo>
                        <a:pt x="127" y="32"/>
                      </a:lnTo>
                      <a:lnTo>
                        <a:pt x="112" y="40"/>
                      </a:lnTo>
                      <a:lnTo>
                        <a:pt x="97" y="50"/>
                      </a:lnTo>
                      <a:lnTo>
                        <a:pt x="83" y="61"/>
                      </a:lnTo>
                      <a:lnTo>
                        <a:pt x="71" y="72"/>
                      </a:lnTo>
                      <a:lnTo>
                        <a:pt x="59" y="84"/>
                      </a:lnTo>
                      <a:lnTo>
                        <a:pt x="48" y="96"/>
                      </a:lnTo>
                      <a:lnTo>
                        <a:pt x="39" y="110"/>
                      </a:lnTo>
                      <a:lnTo>
                        <a:pt x="30" y="125"/>
                      </a:lnTo>
                      <a:lnTo>
                        <a:pt x="22" y="139"/>
                      </a:lnTo>
                      <a:lnTo>
                        <a:pt x="16" y="155"/>
                      </a:lnTo>
                      <a:lnTo>
                        <a:pt x="10" y="170"/>
                      </a:lnTo>
                      <a:lnTo>
                        <a:pt x="6" y="188"/>
                      </a:lnTo>
                      <a:lnTo>
                        <a:pt x="2" y="205"/>
                      </a:lnTo>
                      <a:lnTo>
                        <a:pt x="1" y="222"/>
                      </a:lnTo>
                      <a:lnTo>
                        <a:pt x="0" y="239"/>
                      </a:lnTo>
                      <a:lnTo>
                        <a:pt x="1" y="258"/>
                      </a:lnTo>
                      <a:lnTo>
                        <a:pt x="3" y="276"/>
                      </a:lnTo>
                      <a:lnTo>
                        <a:pt x="6" y="294"/>
                      </a:lnTo>
                      <a:lnTo>
                        <a:pt x="10" y="314"/>
                      </a:lnTo>
                      <a:lnTo>
                        <a:pt x="16" y="333"/>
                      </a:lnTo>
                      <a:lnTo>
                        <a:pt x="23" y="352"/>
                      </a:lnTo>
                      <a:lnTo>
                        <a:pt x="31" y="372"/>
                      </a:lnTo>
                      <a:lnTo>
                        <a:pt x="152" y="329"/>
                      </a:lnTo>
                      <a:close/>
                    </a:path>
                  </a:pathLst>
                </a:custGeom>
                <a:solidFill>
                  <a:srgbClr val="1F1A17"/>
                </a:solidFill>
                <a:ln w="9525">
                  <a:noFill/>
                  <a:round/>
                  <a:headEnd/>
                  <a:tailEnd/>
                </a:ln>
              </p:spPr>
              <p:txBody>
                <a:bodyPr/>
                <a:lstStyle/>
                <a:p>
                  <a:endParaRPr lang="pt-BR"/>
                </a:p>
              </p:txBody>
            </p:sp>
            <p:sp>
              <p:nvSpPr>
                <p:cNvPr id="64254" name="Freeform 1285"/>
                <p:cNvSpPr>
                  <a:spLocks/>
                </p:cNvSpPr>
                <p:nvPr/>
              </p:nvSpPr>
              <p:spPr bwMode="auto">
                <a:xfrm>
                  <a:off x="3106" y="1717"/>
                  <a:ext cx="239" cy="67"/>
                </a:xfrm>
                <a:custGeom>
                  <a:avLst/>
                  <a:gdLst>
                    <a:gd name="T0" fmla="*/ 0 w 1194"/>
                    <a:gd name="T1" fmla="*/ 0 h 334"/>
                    <a:gd name="T2" fmla="*/ 0 w 1194"/>
                    <a:gd name="T3" fmla="*/ 0 h 334"/>
                    <a:gd name="T4" fmla="*/ 0 w 1194"/>
                    <a:gd name="T5" fmla="*/ 0 h 334"/>
                    <a:gd name="T6" fmla="*/ 0 w 1194"/>
                    <a:gd name="T7" fmla="*/ 0 h 334"/>
                    <a:gd name="T8" fmla="*/ 0 w 1194"/>
                    <a:gd name="T9" fmla="*/ 0 h 334"/>
                    <a:gd name="T10" fmla="*/ 0 w 1194"/>
                    <a:gd name="T11" fmla="*/ 0 h 334"/>
                    <a:gd name="T12" fmla="*/ 0 w 1194"/>
                    <a:gd name="T13" fmla="*/ 0 h 334"/>
                    <a:gd name="T14" fmla="*/ 0 w 1194"/>
                    <a:gd name="T15" fmla="*/ 0 h 334"/>
                    <a:gd name="T16" fmla="*/ 0 w 1194"/>
                    <a:gd name="T17" fmla="*/ 0 h 334"/>
                    <a:gd name="T18" fmla="*/ 0 w 1194"/>
                    <a:gd name="T19" fmla="*/ 0 h 334"/>
                    <a:gd name="T20" fmla="*/ 0 w 1194"/>
                    <a:gd name="T21" fmla="*/ 0 h 334"/>
                    <a:gd name="T22" fmla="*/ 0 w 1194"/>
                    <a:gd name="T23" fmla="*/ 0 h 334"/>
                    <a:gd name="T24" fmla="*/ 0 w 1194"/>
                    <a:gd name="T25" fmla="*/ 0 h 334"/>
                    <a:gd name="T26" fmla="*/ 0 w 1194"/>
                    <a:gd name="T27" fmla="*/ 0 h 334"/>
                    <a:gd name="T28" fmla="*/ 0 w 1194"/>
                    <a:gd name="T29" fmla="*/ 0 h 334"/>
                    <a:gd name="T30" fmla="*/ 0 w 1194"/>
                    <a:gd name="T31" fmla="*/ 0 h 334"/>
                    <a:gd name="T32" fmla="*/ 0 w 1194"/>
                    <a:gd name="T33" fmla="*/ 0 h 334"/>
                    <a:gd name="T34" fmla="*/ 0 w 1194"/>
                    <a:gd name="T35" fmla="*/ 0 h 334"/>
                    <a:gd name="T36" fmla="*/ 0 w 1194"/>
                    <a:gd name="T37" fmla="*/ 0 h 334"/>
                    <a:gd name="T38" fmla="*/ 0 w 1194"/>
                    <a:gd name="T39" fmla="*/ 0 h 334"/>
                    <a:gd name="T40" fmla="*/ 0 w 1194"/>
                    <a:gd name="T41" fmla="*/ 0 h 334"/>
                    <a:gd name="T42" fmla="*/ 0 w 1194"/>
                    <a:gd name="T43" fmla="*/ 0 h 334"/>
                    <a:gd name="T44" fmla="*/ 0 w 1194"/>
                    <a:gd name="T45" fmla="*/ 0 h 334"/>
                    <a:gd name="T46" fmla="*/ 0 w 1194"/>
                    <a:gd name="T47" fmla="*/ 0 h 334"/>
                    <a:gd name="T48" fmla="*/ 0 w 1194"/>
                    <a:gd name="T49" fmla="*/ 0 h 334"/>
                    <a:gd name="T50" fmla="*/ 0 w 1194"/>
                    <a:gd name="T51" fmla="*/ 0 h 334"/>
                    <a:gd name="T52" fmla="*/ 0 w 1194"/>
                    <a:gd name="T53" fmla="*/ 0 h 334"/>
                    <a:gd name="T54" fmla="*/ 0 w 1194"/>
                    <a:gd name="T55" fmla="*/ 0 h 334"/>
                    <a:gd name="T56" fmla="*/ 0 w 1194"/>
                    <a:gd name="T57" fmla="*/ 0 h 334"/>
                    <a:gd name="T58" fmla="*/ 0 w 1194"/>
                    <a:gd name="T59" fmla="*/ 0 h 334"/>
                    <a:gd name="T60" fmla="*/ 0 w 1194"/>
                    <a:gd name="T61" fmla="*/ 0 h 334"/>
                    <a:gd name="T62" fmla="*/ 0 w 1194"/>
                    <a:gd name="T63" fmla="*/ 0 h 334"/>
                    <a:gd name="T64" fmla="*/ 0 w 1194"/>
                    <a:gd name="T65" fmla="*/ 0 h 334"/>
                    <a:gd name="T66" fmla="*/ 0 w 1194"/>
                    <a:gd name="T67" fmla="*/ 0 h 334"/>
                    <a:gd name="T68" fmla="*/ 0 w 1194"/>
                    <a:gd name="T69" fmla="*/ 0 h 334"/>
                    <a:gd name="T70" fmla="*/ 0 w 1194"/>
                    <a:gd name="T71" fmla="*/ 0 h 334"/>
                    <a:gd name="T72" fmla="*/ 0 w 1194"/>
                    <a:gd name="T73" fmla="*/ 0 h 334"/>
                    <a:gd name="T74" fmla="*/ 0 w 1194"/>
                    <a:gd name="T75" fmla="*/ 0 h 334"/>
                    <a:gd name="T76" fmla="*/ 0 w 1194"/>
                    <a:gd name="T77" fmla="*/ 0 h 334"/>
                    <a:gd name="T78" fmla="*/ 0 w 1194"/>
                    <a:gd name="T79" fmla="*/ 0 h 334"/>
                    <a:gd name="T80" fmla="*/ 0 w 1194"/>
                    <a:gd name="T81" fmla="*/ 0 h 334"/>
                    <a:gd name="T82" fmla="*/ 0 w 1194"/>
                    <a:gd name="T83" fmla="*/ 0 h 334"/>
                    <a:gd name="T84" fmla="*/ 0 w 1194"/>
                    <a:gd name="T85" fmla="*/ 0 h 334"/>
                    <a:gd name="T86" fmla="*/ 0 w 1194"/>
                    <a:gd name="T87" fmla="*/ 0 h 334"/>
                    <a:gd name="T88" fmla="*/ 0 w 1194"/>
                    <a:gd name="T89" fmla="*/ 0 h 334"/>
                    <a:gd name="T90" fmla="*/ 0 w 1194"/>
                    <a:gd name="T91" fmla="*/ 0 h 334"/>
                    <a:gd name="T92" fmla="*/ 0 w 1194"/>
                    <a:gd name="T93" fmla="*/ 0 h 334"/>
                    <a:gd name="T94" fmla="*/ 0 w 1194"/>
                    <a:gd name="T95" fmla="*/ 0 h 334"/>
                    <a:gd name="T96" fmla="*/ 0 w 1194"/>
                    <a:gd name="T97" fmla="*/ 0 h 334"/>
                    <a:gd name="T98" fmla="*/ 0 w 1194"/>
                    <a:gd name="T99" fmla="*/ 0 h 334"/>
                    <a:gd name="T100" fmla="*/ 0 w 1194"/>
                    <a:gd name="T101" fmla="*/ 0 h 334"/>
                    <a:gd name="T102" fmla="*/ 0 w 1194"/>
                    <a:gd name="T103" fmla="*/ 0 h 334"/>
                    <a:gd name="T104" fmla="*/ 0 w 1194"/>
                    <a:gd name="T105" fmla="*/ 0 h 334"/>
                    <a:gd name="T106" fmla="*/ 0 w 1194"/>
                    <a:gd name="T107" fmla="*/ 0 h 334"/>
                    <a:gd name="T108" fmla="*/ 0 w 1194"/>
                    <a:gd name="T109" fmla="*/ 0 h 334"/>
                    <a:gd name="T110" fmla="*/ 0 w 1194"/>
                    <a:gd name="T111" fmla="*/ 0 h 334"/>
                    <a:gd name="T112" fmla="*/ 0 w 1194"/>
                    <a:gd name="T113" fmla="*/ 0 h 334"/>
                    <a:gd name="T114" fmla="*/ 0 w 1194"/>
                    <a:gd name="T115" fmla="*/ 0 h 334"/>
                    <a:gd name="T116" fmla="*/ 0 w 1194"/>
                    <a:gd name="T117" fmla="*/ 0 h 334"/>
                    <a:gd name="T118" fmla="*/ 0 w 1194"/>
                    <a:gd name="T119" fmla="*/ 0 h 334"/>
                    <a:gd name="T120" fmla="*/ 0 w 1194"/>
                    <a:gd name="T121" fmla="*/ 0 h 334"/>
                    <a:gd name="T122" fmla="*/ 0 w 1194"/>
                    <a:gd name="T123" fmla="*/ 0 h 334"/>
                    <a:gd name="T124" fmla="*/ 0 w 1194"/>
                    <a:gd name="T125" fmla="*/ 0 h 33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94"/>
                    <a:gd name="T190" fmla="*/ 0 h 334"/>
                    <a:gd name="T191" fmla="*/ 1194 w 1194"/>
                    <a:gd name="T192" fmla="*/ 334 h 33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94" h="334">
                      <a:moveTo>
                        <a:pt x="1194" y="218"/>
                      </a:moveTo>
                      <a:lnTo>
                        <a:pt x="1183" y="218"/>
                      </a:lnTo>
                      <a:lnTo>
                        <a:pt x="1150" y="215"/>
                      </a:lnTo>
                      <a:lnTo>
                        <a:pt x="1098" y="211"/>
                      </a:lnTo>
                      <a:lnTo>
                        <a:pt x="1031" y="205"/>
                      </a:lnTo>
                      <a:lnTo>
                        <a:pt x="952" y="197"/>
                      </a:lnTo>
                      <a:lnTo>
                        <a:pt x="862" y="187"/>
                      </a:lnTo>
                      <a:lnTo>
                        <a:pt x="766" y="175"/>
                      </a:lnTo>
                      <a:lnTo>
                        <a:pt x="666" y="160"/>
                      </a:lnTo>
                      <a:lnTo>
                        <a:pt x="615" y="152"/>
                      </a:lnTo>
                      <a:lnTo>
                        <a:pt x="566" y="144"/>
                      </a:lnTo>
                      <a:lnTo>
                        <a:pt x="516" y="135"/>
                      </a:lnTo>
                      <a:lnTo>
                        <a:pt x="468" y="126"/>
                      </a:lnTo>
                      <a:lnTo>
                        <a:pt x="421" y="116"/>
                      </a:lnTo>
                      <a:lnTo>
                        <a:pt x="375" y="106"/>
                      </a:lnTo>
                      <a:lnTo>
                        <a:pt x="333" y="94"/>
                      </a:lnTo>
                      <a:lnTo>
                        <a:pt x="291" y="83"/>
                      </a:lnTo>
                      <a:lnTo>
                        <a:pt x="255" y="72"/>
                      </a:lnTo>
                      <a:lnTo>
                        <a:pt x="219" y="59"/>
                      </a:lnTo>
                      <a:lnTo>
                        <a:pt x="206" y="54"/>
                      </a:lnTo>
                      <a:lnTo>
                        <a:pt x="191" y="48"/>
                      </a:lnTo>
                      <a:lnTo>
                        <a:pt x="177" y="42"/>
                      </a:lnTo>
                      <a:lnTo>
                        <a:pt x="166" y="35"/>
                      </a:lnTo>
                      <a:lnTo>
                        <a:pt x="155" y="29"/>
                      </a:lnTo>
                      <a:lnTo>
                        <a:pt x="146" y="23"/>
                      </a:lnTo>
                      <a:lnTo>
                        <a:pt x="138" y="18"/>
                      </a:lnTo>
                      <a:lnTo>
                        <a:pt x="131" y="13"/>
                      </a:lnTo>
                      <a:lnTo>
                        <a:pt x="127" y="9"/>
                      </a:lnTo>
                      <a:lnTo>
                        <a:pt x="123" y="5"/>
                      </a:lnTo>
                      <a:lnTo>
                        <a:pt x="122" y="2"/>
                      </a:lnTo>
                      <a:lnTo>
                        <a:pt x="121" y="0"/>
                      </a:lnTo>
                      <a:lnTo>
                        <a:pt x="0" y="43"/>
                      </a:lnTo>
                      <a:lnTo>
                        <a:pt x="8" y="58"/>
                      </a:lnTo>
                      <a:lnTo>
                        <a:pt x="18" y="72"/>
                      </a:lnTo>
                      <a:lnTo>
                        <a:pt x="30" y="84"/>
                      </a:lnTo>
                      <a:lnTo>
                        <a:pt x="41" y="95"/>
                      </a:lnTo>
                      <a:lnTo>
                        <a:pt x="55" y="107"/>
                      </a:lnTo>
                      <a:lnTo>
                        <a:pt x="68" y="116"/>
                      </a:lnTo>
                      <a:lnTo>
                        <a:pt x="83" y="126"/>
                      </a:lnTo>
                      <a:lnTo>
                        <a:pt x="99" y="134"/>
                      </a:lnTo>
                      <a:lnTo>
                        <a:pt x="115" y="142"/>
                      </a:lnTo>
                      <a:lnTo>
                        <a:pt x="132" y="150"/>
                      </a:lnTo>
                      <a:lnTo>
                        <a:pt x="151" y="158"/>
                      </a:lnTo>
                      <a:lnTo>
                        <a:pt x="170" y="166"/>
                      </a:lnTo>
                      <a:lnTo>
                        <a:pt x="209" y="180"/>
                      </a:lnTo>
                      <a:lnTo>
                        <a:pt x="250" y="193"/>
                      </a:lnTo>
                      <a:lnTo>
                        <a:pt x="295" y="205"/>
                      </a:lnTo>
                      <a:lnTo>
                        <a:pt x="342" y="217"/>
                      </a:lnTo>
                      <a:lnTo>
                        <a:pt x="390" y="229"/>
                      </a:lnTo>
                      <a:lnTo>
                        <a:pt x="439" y="239"/>
                      </a:lnTo>
                      <a:lnTo>
                        <a:pt x="489" y="248"/>
                      </a:lnTo>
                      <a:lnTo>
                        <a:pt x="541" y="258"/>
                      </a:lnTo>
                      <a:lnTo>
                        <a:pt x="592" y="266"/>
                      </a:lnTo>
                      <a:lnTo>
                        <a:pt x="645" y="274"/>
                      </a:lnTo>
                      <a:lnTo>
                        <a:pt x="747" y="289"/>
                      </a:lnTo>
                      <a:lnTo>
                        <a:pt x="844" y="301"/>
                      </a:lnTo>
                      <a:lnTo>
                        <a:pt x="936" y="312"/>
                      </a:lnTo>
                      <a:lnTo>
                        <a:pt x="1017" y="320"/>
                      </a:lnTo>
                      <a:lnTo>
                        <a:pt x="1085" y="326"/>
                      </a:lnTo>
                      <a:lnTo>
                        <a:pt x="1138" y="330"/>
                      </a:lnTo>
                      <a:lnTo>
                        <a:pt x="1171" y="333"/>
                      </a:lnTo>
                      <a:lnTo>
                        <a:pt x="1184" y="334"/>
                      </a:lnTo>
                      <a:lnTo>
                        <a:pt x="1194" y="218"/>
                      </a:lnTo>
                      <a:close/>
                    </a:path>
                  </a:pathLst>
                </a:custGeom>
                <a:solidFill>
                  <a:srgbClr val="1F1A17"/>
                </a:solidFill>
                <a:ln w="9525">
                  <a:noFill/>
                  <a:round/>
                  <a:headEnd/>
                  <a:tailEnd/>
                </a:ln>
              </p:spPr>
              <p:txBody>
                <a:bodyPr/>
                <a:lstStyle/>
                <a:p>
                  <a:endParaRPr lang="pt-BR"/>
                </a:p>
              </p:txBody>
            </p:sp>
            <p:sp>
              <p:nvSpPr>
                <p:cNvPr id="64255" name="Freeform 1286"/>
                <p:cNvSpPr>
                  <a:spLocks/>
                </p:cNvSpPr>
                <p:nvPr/>
              </p:nvSpPr>
              <p:spPr bwMode="auto">
                <a:xfrm>
                  <a:off x="2225" y="1141"/>
                  <a:ext cx="41" cy="34"/>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7" y="171"/>
                      </a:moveTo>
                      <a:lnTo>
                        <a:pt x="87" y="171"/>
                      </a:lnTo>
                      <a:lnTo>
                        <a:pt x="87" y="167"/>
                      </a:lnTo>
                      <a:lnTo>
                        <a:pt x="88" y="162"/>
                      </a:lnTo>
                      <a:lnTo>
                        <a:pt x="89" y="158"/>
                      </a:lnTo>
                      <a:lnTo>
                        <a:pt x="90" y="154"/>
                      </a:lnTo>
                      <a:lnTo>
                        <a:pt x="93" y="150"/>
                      </a:lnTo>
                      <a:lnTo>
                        <a:pt x="95" y="145"/>
                      </a:lnTo>
                      <a:lnTo>
                        <a:pt x="97" y="141"/>
                      </a:lnTo>
                      <a:lnTo>
                        <a:pt x="101" y="137"/>
                      </a:lnTo>
                      <a:lnTo>
                        <a:pt x="109" y="128"/>
                      </a:lnTo>
                      <a:lnTo>
                        <a:pt x="119" y="119"/>
                      </a:lnTo>
                      <a:lnTo>
                        <a:pt x="129" y="111"/>
                      </a:lnTo>
                      <a:lnTo>
                        <a:pt x="140" y="104"/>
                      </a:lnTo>
                      <a:lnTo>
                        <a:pt x="165" y="89"/>
                      </a:lnTo>
                      <a:lnTo>
                        <a:pt x="185" y="79"/>
                      </a:lnTo>
                      <a:lnTo>
                        <a:pt x="200" y="73"/>
                      </a:lnTo>
                      <a:lnTo>
                        <a:pt x="204" y="72"/>
                      </a:lnTo>
                      <a:lnTo>
                        <a:pt x="172" y="0"/>
                      </a:lnTo>
                      <a:lnTo>
                        <a:pt x="164" y="3"/>
                      </a:lnTo>
                      <a:lnTo>
                        <a:pt x="145" y="11"/>
                      </a:lnTo>
                      <a:lnTo>
                        <a:pt x="120" y="23"/>
                      </a:lnTo>
                      <a:lnTo>
                        <a:pt x="90" y="40"/>
                      </a:lnTo>
                      <a:lnTo>
                        <a:pt x="74" y="52"/>
                      </a:lnTo>
                      <a:lnTo>
                        <a:pt x="60" y="63"/>
                      </a:lnTo>
                      <a:lnTo>
                        <a:pt x="45" y="77"/>
                      </a:lnTo>
                      <a:lnTo>
                        <a:pt x="32" y="91"/>
                      </a:lnTo>
                      <a:lnTo>
                        <a:pt x="25" y="99"/>
                      </a:lnTo>
                      <a:lnTo>
                        <a:pt x="18" y="109"/>
                      </a:lnTo>
                      <a:lnTo>
                        <a:pt x="14" y="118"/>
                      </a:lnTo>
                      <a:lnTo>
                        <a:pt x="9" y="127"/>
                      </a:lnTo>
                      <a:lnTo>
                        <a:pt x="6" y="137"/>
                      </a:lnTo>
                      <a:lnTo>
                        <a:pt x="2" y="148"/>
                      </a:lnTo>
                      <a:lnTo>
                        <a:pt x="1" y="159"/>
                      </a:lnTo>
                      <a:lnTo>
                        <a:pt x="0" y="171"/>
                      </a:lnTo>
                      <a:lnTo>
                        <a:pt x="87" y="171"/>
                      </a:lnTo>
                      <a:close/>
                    </a:path>
                  </a:pathLst>
                </a:custGeom>
                <a:solidFill>
                  <a:srgbClr val="1F1A17"/>
                </a:solidFill>
                <a:ln w="9525">
                  <a:noFill/>
                  <a:round/>
                  <a:headEnd/>
                  <a:tailEnd/>
                </a:ln>
              </p:spPr>
              <p:txBody>
                <a:bodyPr/>
                <a:lstStyle/>
                <a:p>
                  <a:endParaRPr lang="pt-BR"/>
                </a:p>
              </p:txBody>
            </p:sp>
            <p:sp>
              <p:nvSpPr>
                <p:cNvPr id="64256" name="Freeform 1287"/>
                <p:cNvSpPr>
                  <a:spLocks/>
                </p:cNvSpPr>
                <p:nvPr/>
              </p:nvSpPr>
              <p:spPr bwMode="auto">
                <a:xfrm>
                  <a:off x="2225" y="1173"/>
                  <a:ext cx="112" cy="22"/>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50" y="22"/>
                      </a:moveTo>
                      <a:lnTo>
                        <a:pt x="550" y="22"/>
                      </a:lnTo>
                      <a:lnTo>
                        <a:pt x="511" y="25"/>
                      </a:lnTo>
                      <a:lnTo>
                        <a:pt x="446" y="29"/>
                      </a:lnTo>
                      <a:lnTo>
                        <a:pt x="406" y="30"/>
                      </a:lnTo>
                      <a:lnTo>
                        <a:pt x="364" y="31"/>
                      </a:lnTo>
                      <a:lnTo>
                        <a:pt x="320" y="31"/>
                      </a:lnTo>
                      <a:lnTo>
                        <a:pt x="276" y="30"/>
                      </a:lnTo>
                      <a:lnTo>
                        <a:pt x="233" y="28"/>
                      </a:lnTo>
                      <a:lnTo>
                        <a:pt x="192" y="26"/>
                      </a:lnTo>
                      <a:lnTo>
                        <a:pt x="174" y="24"/>
                      </a:lnTo>
                      <a:lnTo>
                        <a:pt x="156" y="22"/>
                      </a:lnTo>
                      <a:lnTo>
                        <a:pt x="140" y="19"/>
                      </a:lnTo>
                      <a:lnTo>
                        <a:pt x="125" y="16"/>
                      </a:lnTo>
                      <a:lnTo>
                        <a:pt x="111" y="13"/>
                      </a:lnTo>
                      <a:lnTo>
                        <a:pt x="101" y="10"/>
                      </a:lnTo>
                      <a:lnTo>
                        <a:pt x="93" y="7"/>
                      </a:lnTo>
                      <a:lnTo>
                        <a:pt x="87" y="3"/>
                      </a:lnTo>
                      <a:lnTo>
                        <a:pt x="85" y="1"/>
                      </a:lnTo>
                      <a:lnTo>
                        <a:pt x="82" y="0"/>
                      </a:lnTo>
                      <a:lnTo>
                        <a:pt x="86" y="3"/>
                      </a:lnTo>
                      <a:lnTo>
                        <a:pt x="86" y="6"/>
                      </a:lnTo>
                      <a:lnTo>
                        <a:pt x="87" y="8"/>
                      </a:lnTo>
                      <a:lnTo>
                        <a:pt x="87" y="10"/>
                      </a:lnTo>
                      <a:lnTo>
                        <a:pt x="0" y="10"/>
                      </a:lnTo>
                      <a:lnTo>
                        <a:pt x="1" y="19"/>
                      </a:lnTo>
                      <a:lnTo>
                        <a:pt x="4" y="28"/>
                      </a:lnTo>
                      <a:lnTo>
                        <a:pt x="7" y="37"/>
                      </a:lnTo>
                      <a:lnTo>
                        <a:pt x="14" y="47"/>
                      </a:lnTo>
                      <a:lnTo>
                        <a:pt x="25" y="58"/>
                      </a:lnTo>
                      <a:lnTo>
                        <a:pt x="39" y="68"/>
                      </a:lnTo>
                      <a:lnTo>
                        <a:pt x="54" y="76"/>
                      </a:lnTo>
                      <a:lnTo>
                        <a:pt x="70" y="82"/>
                      </a:lnTo>
                      <a:lnTo>
                        <a:pt x="86" y="87"/>
                      </a:lnTo>
                      <a:lnTo>
                        <a:pt x="104" y="91"/>
                      </a:lnTo>
                      <a:lnTo>
                        <a:pt x="123" y="94"/>
                      </a:lnTo>
                      <a:lnTo>
                        <a:pt x="142" y="97"/>
                      </a:lnTo>
                      <a:lnTo>
                        <a:pt x="163" y="100"/>
                      </a:lnTo>
                      <a:lnTo>
                        <a:pt x="184" y="102"/>
                      </a:lnTo>
                      <a:lnTo>
                        <a:pt x="228" y="105"/>
                      </a:lnTo>
                      <a:lnTo>
                        <a:pt x="274" y="107"/>
                      </a:lnTo>
                      <a:lnTo>
                        <a:pt x="320" y="108"/>
                      </a:lnTo>
                      <a:lnTo>
                        <a:pt x="365" y="107"/>
                      </a:lnTo>
                      <a:lnTo>
                        <a:pt x="409" y="106"/>
                      </a:lnTo>
                      <a:lnTo>
                        <a:pt x="450" y="105"/>
                      </a:lnTo>
                      <a:lnTo>
                        <a:pt x="517" y="102"/>
                      </a:lnTo>
                      <a:lnTo>
                        <a:pt x="560" y="99"/>
                      </a:lnTo>
                      <a:lnTo>
                        <a:pt x="550" y="22"/>
                      </a:lnTo>
                      <a:close/>
                    </a:path>
                  </a:pathLst>
                </a:custGeom>
                <a:solidFill>
                  <a:srgbClr val="1F1A17"/>
                </a:solidFill>
                <a:ln w="9525">
                  <a:noFill/>
                  <a:round/>
                  <a:headEnd/>
                  <a:tailEnd/>
                </a:ln>
              </p:spPr>
              <p:txBody>
                <a:bodyPr/>
                <a:lstStyle/>
                <a:p>
                  <a:endParaRPr lang="pt-BR"/>
                </a:p>
              </p:txBody>
            </p:sp>
            <p:sp>
              <p:nvSpPr>
                <p:cNvPr id="64257" name="Freeform 1288"/>
                <p:cNvSpPr>
                  <a:spLocks/>
                </p:cNvSpPr>
                <p:nvPr/>
              </p:nvSpPr>
              <p:spPr bwMode="auto">
                <a:xfrm>
                  <a:off x="2284" y="1158"/>
                  <a:ext cx="65" cy="35"/>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5" y="77"/>
                      </a:moveTo>
                      <a:lnTo>
                        <a:pt x="5" y="77"/>
                      </a:lnTo>
                      <a:lnTo>
                        <a:pt x="29" y="77"/>
                      </a:lnTo>
                      <a:lnTo>
                        <a:pt x="50" y="76"/>
                      </a:lnTo>
                      <a:lnTo>
                        <a:pt x="71" y="77"/>
                      </a:lnTo>
                      <a:lnTo>
                        <a:pt x="90" y="78"/>
                      </a:lnTo>
                      <a:lnTo>
                        <a:pt x="109" y="79"/>
                      </a:lnTo>
                      <a:lnTo>
                        <a:pt x="126" y="82"/>
                      </a:lnTo>
                      <a:lnTo>
                        <a:pt x="141" y="84"/>
                      </a:lnTo>
                      <a:lnTo>
                        <a:pt x="156" y="86"/>
                      </a:lnTo>
                      <a:lnTo>
                        <a:pt x="169" y="89"/>
                      </a:lnTo>
                      <a:lnTo>
                        <a:pt x="182" y="92"/>
                      </a:lnTo>
                      <a:lnTo>
                        <a:pt x="192" y="95"/>
                      </a:lnTo>
                      <a:lnTo>
                        <a:pt x="202" y="98"/>
                      </a:lnTo>
                      <a:lnTo>
                        <a:pt x="212" y="102"/>
                      </a:lnTo>
                      <a:lnTo>
                        <a:pt x="220" y="105"/>
                      </a:lnTo>
                      <a:lnTo>
                        <a:pt x="226" y="109"/>
                      </a:lnTo>
                      <a:lnTo>
                        <a:pt x="232" y="112"/>
                      </a:lnTo>
                      <a:lnTo>
                        <a:pt x="237" y="115"/>
                      </a:lnTo>
                      <a:lnTo>
                        <a:pt x="240" y="117"/>
                      </a:lnTo>
                      <a:lnTo>
                        <a:pt x="242" y="120"/>
                      </a:lnTo>
                      <a:lnTo>
                        <a:pt x="244" y="121"/>
                      </a:lnTo>
                      <a:lnTo>
                        <a:pt x="244" y="122"/>
                      </a:lnTo>
                      <a:lnTo>
                        <a:pt x="244" y="120"/>
                      </a:lnTo>
                      <a:lnTo>
                        <a:pt x="242" y="117"/>
                      </a:lnTo>
                      <a:lnTo>
                        <a:pt x="244" y="113"/>
                      </a:lnTo>
                      <a:lnTo>
                        <a:pt x="245" y="109"/>
                      </a:lnTo>
                      <a:lnTo>
                        <a:pt x="247" y="104"/>
                      </a:lnTo>
                      <a:lnTo>
                        <a:pt x="251" y="101"/>
                      </a:lnTo>
                      <a:lnTo>
                        <a:pt x="254" y="99"/>
                      </a:lnTo>
                      <a:lnTo>
                        <a:pt x="256" y="98"/>
                      </a:lnTo>
                      <a:lnTo>
                        <a:pt x="257" y="97"/>
                      </a:lnTo>
                      <a:lnTo>
                        <a:pt x="267" y="174"/>
                      </a:lnTo>
                      <a:lnTo>
                        <a:pt x="278" y="172"/>
                      </a:lnTo>
                      <a:lnTo>
                        <a:pt x="288" y="169"/>
                      </a:lnTo>
                      <a:lnTo>
                        <a:pt x="300" y="164"/>
                      </a:lnTo>
                      <a:lnTo>
                        <a:pt x="310" y="158"/>
                      </a:lnTo>
                      <a:lnTo>
                        <a:pt x="319" y="149"/>
                      </a:lnTo>
                      <a:lnTo>
                        <a:pt x="325" y="137"/>
                      </a:lnTo>
                      <a:lnTo>
                        <a:pt x="328" y="126"/>
                      </a:lnTo>
                      <a:lnTo>
                        <a:pt x="329" y="114"/>
                      </a:lnTo>
                      <a:lnTo>
                        <a:pt x="328" y="104"/>
                      </a:lnTo>
                      <a:lnTo>
                        <a:pt x="325" y="94"/>
                      </a:lnTo>
                      <a:lnTo>
                        <a:pt x="320" y="85"/>
                      </a:lnTo>
                      <a:lnTo>
                        <a:pt x="313" y="76"/>
                      </a:lnTo>
                      <a:lnTo>
                        <a:pt x="308" y="69"/>
                      </a:lnTo>
                      <a:lnTo>
                        <a:pt x="300" y="62"/>
                      </a:lnTo>
                      <a:lnTo>
                        <a:pt x="291" y="55"/>
                      </a:lnTo>
                      <a:lnTo>
                        <a:pt x="281" y="49"/>
                      </a:lnTo>
                      <a:lnTo>
                        <a:pt x="271" y="43"/>
                      </a:lnTo>
                      <a:lnTo>
                        <a:pt x="260" y="37"/>
                      </a:lnTo>
                      <a:lnTo>
                        <a:pt x="248" y="32"/>
                      </a:lnTo>
                      <a:lnTo>
                        <a:pt x="234" y="27"/>
                      </a:lnTo>
                      <a:lnTo>
                        <a:pt x="221" y="23"/>
                      </a:lnTo>
                      <a:lnTo>
                        <a:pt x="206" y="18"/>
                      </a:lnTo>
                      <a:lnTo>
                        <a:pt x="191" y="14"/>
                      </a:lnTo>
                      <a:lnTo>
                        <a:pt x="174" y="10"/>
                      </a:lnTo>
                      <a:lnTo>
                        <a:pt x="156" y="7"/>
                      </a:lnTo>
                      <a:lnTo>
                        <a:pt x="137" y="5"/>
                      </a:lnTo>
                      <a:lnTo>
                        <a:pt x="117" y="3"/>
                      </a:lnTo>
                      <a:lnTo>
                        <a:pt x="96" y="1"/>
                      </a:lnTo>
                      <a:lnTo>
                        <a:pt x="73" y="0"/>
                      </a:lnTo>
                      <a:lnTo>
                        <a:pt x="50" y="0"/>
                      </a:lnTo>
                      <a:lnTo>
                        <a:pt x="26" y="0"/>
                      </a:lnTo>
                      <a:lnTo>
                        <a:pt x="0" y="1"/>
                      </a:lnTo>
                      <a:lnTo>
                        <a:pt x="5" y="77"/>
                      </a:lnTo>
                      <a:close/>
                    </a:path>
                  </a:pathLst>
                </a:custGeom>
                <a:solidFill>
                  <a:srgbClr val="1F1A17"/>
                </a:solidFill>
                <a:ln w="9525">
                  <a:noFill/>
                  <a:round/>
                  <a:headEnd/>
                  <a:tailEnd/>
                </a:ln>
              </p:spPr>
              <p:txBody>
                <a:bodyPr/>
                <a:lstStyle/>
                <a:p>
                  <a:endParaRPr lang="pt-BR"/>
                </a:p>
              </p:txBody>
            </p:sp>
            <p:sp>
              <p:nvSpPr>
                <p:cNvPr id="64258" name="Freeform 1289"/>
                <p:cNvSpPr>
                  <a:spLocks/>
                </p:cNvSpPr>
                <p:nvPr/>
              </p:nvSpPr>
              <p:spPr bwMode="auto">
                <a:xfrm>
                  <a:off x="2227" y="1158"/>
                  <a:ext cx="58" cy="62"/>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2" y="230"/>
                      </a:moveTo>
                      <a:lnTo>
                        <a:pt x="272" y="230"/>
                      </a:lnTo>
                      <a:lnTo>
                        <a:pt x="241" y="230"/>
                      </a:lnTo>
                      <a:lnTo>
                        <a:pt x="214" y="229"/>
                      </a:lnTo>
                      <a:lnTo>
                        <a:pt x="190" y="227"/>
                      </a:lnTo>
                      <a:lnTo>
                        <a:pt x="168" y="224"/>
                      </a:lnTo>
                      <a:lnTo>
                        <a:pt x="149" y="220"/>
                      </a:lnTo>
                      <a:lnTo>
                        <a:pt x="133" y="215"/>
                      </a:lnTo>
                      <a:lnTo>
                        <a:pt x="120" y="210"/>
                      </a:lnTo>
                      <a:lnTo>
                        <a:pt x="109" y="205"/>
                      </a:lnTo>
                      <a:lnTo>
                        <a:pt x="101" y="199"/>
                      </a:lnTo>
                      <a:lnTo>
                        <a:pt x="95" y="194"/>
                      </a:lnTo>
                      <a:lnTo>
                        <a:pt x="92" y="190"/>
                      </a:lnTo>
                      <a:lnTo>
                        <a:pt x="89" y="186"/>
                      </a:lnTo>
                      <a:lnTo>
                        <a:pt x="87" y="183"/>
                      </a:lnTo>
                      <a:lnTo>
                        <a:pt x="87" y="179"/>
                      </a:lnTo>
                      <a:lnTo>
                        <a:pt x="87" y="175"/>
                      </a:lnTo>
                      <a:lnTo>
                        <a:pt x="88" y="170"/>
                      </a:lnTo>
                      <a:lnTo>
                        <a:pt x="89" y="164"/>
                      </a:lnTo>
                      <a:lnTo>
                        <a:pt x="93" y="158"/>
                      </a:lnTo>
                      <a:lnTo>
                        <a:pt x="97" y="151"/>
                      </a:lnTo>
                      <a:lnTo>
                        <a:pt x="104" y="144"/>
                      </a:lnTo>
                      <a:lnTo>
                        <a:pt x="112" y="136"/>
                      </a:lnTo>
                      <a:lnTo>
                        <a:pt x="121" y="128"/>
                      </a:lnTo>
                      <a:lnTo>
                        <a:pt x="133" y="121"/>
                      </a:lnTo>
                      <a:lnTo>
                        <a:pt x="144" y="114"/>
                      </a:lnTo>
                      <a:lnTo>
                        <a:pt x="159" y="107"/>
                      </a:lnTo>
                      <a:lnTo>
                        <a:pt x="174" y="100"/>
                      </a:lnTo>
                      <a:lnTo>
                        <a:pt x="190" y="95"/>
                      </a:lnTo>
                      <a:lnTo>
                        <a:pt x="208" y="90"/>
                      </a:lnTo>
                      <a:lnTo>
                        <a:pt x="227" y="85"/>
                      </a:lnTo>
                      <a:lnTo>
                        <a:pt x="247" y="82"/>
                      </a:lnTo>
                      <a:lnTo>
                        <a:pt x="268" y="78"/>
                      </a:lnTo>
                      <a:lnTo>
                        <a:pt x="290" y="76"/>
                      </a:lnTo>
                      <a:lnTo>
                        <a:pt x="285" y="0"/>
                      </a:lnTo>
                      <a:lnTo>
                        <a:pt x="259" y="2"/>
                      </a:lnTo>
                      <a:lnTo>
                        <a:pt x="232" y="5"/>
                      </a:lnTo>
                      <a:lnTo>
                        <a:pt x="207" y="9"/>
                      </a:lnTo>
                      <a:lnTo>
                        <a:pt x="183" y="15"/>
                      </a:lnTo>
                      <a:lnTo>
                        <a:pt x="160" y="23"/>
                      </a:lnTo>
                      <a:lnTo>
                        <a:pt x="140" y="30"/>
                      </a:lnTo>
                      <a:lnTo>
                        <a:pt x="119" y="39"/>
                      </a:lnTo>
                      <a:lnTo>
                        <a:pt x="100" y="48"/>
                      </a:lnTo>
                      <a:lnTo>
                        <a:pt x="82" y="58"/>
                      </a:lnTo>
                      <a:lnTo>
                        <a:pt x="66" y="69"/>
                      </a:lnTo>
                      <a:lnTo>
                        <a:pt x="52" y="82"/>
                      </a:lnTo>
                      <a:lnTo>
                        <a:pt x="38" y="94"/>
                      </a:lnTo>
                      <a:lnTo>
                        <a:pt x="26" y="107"/>
                      </a:lnTo>
                      <a:lnTo>
                        <a:pt x="16" y="121"/>
                      </a:lnTo>
                      <a:lnTo>
                        <a:pt x="9" y="136"/>
                      </a:lnTo>
                      <a:lnTo>
                        <a:pt x="4" y="152"/>
                      </a:lnTo>
                      <a:lnTo>
                        <a:pt x="0" y="168"/>
                      </a:lnTo>
                      <a:lnTo>
                        <a:pt x="0" y="185"/>
                      </a:lnTo>
                      <a:lnTo>
                        <a:pt x="4" y="201"/>
                      </a:lnTo>
                      <a:lnTo>
                        <a:pt x="9" y="218"/>
                      </a:lnTo>
                      <a:lnTo>
                        <a:pt x="20" y="233"/>
                      </a:lnTo>
                      <a:lnTo>
                        <a:pt x="31" y="247"/>
                      </a:lnTo>
                      <a:lnTo>
                        <a:pt x="46" y="259"/>
                      </a:lnTo>
                      <a:lnTo>
                        <a:pt x="63" y="270"/>
                      </a:lnTo>
                      <a:lnTo>
                        <a:pt x="82" y="280"/>
                      </a:lnTo>
                      <a:lnTo>
                        <a:pt x="103" y="287"/>
                      </a:lnTo>
                      <a:lnTo>
                        <a:pt x="126" y="294"/>
                      </a:lnTo>
                      <a:lnTo>
                        <a:pt x="151" y="299"/>
                      </a:lnTo>
                      <a:lnTo>
                        <a:pt x="179" y="303"/>
                      </a:lnTo>
                      <a:lnTo>
                        <a:pt x="208" y="306"/>
                      </a:lnTo>
                      <a:lnTo>
                        <a:pt x="240" y="307"/>
                      </a:lnTo>
                      <a:lnTo>
                        <a:pt x="275" y="307"/>
                      </a:lnTo>
                      <a:lnTo>
                        <a:pt x="272" y="230"/>
                      </a:lnTo>
                      <a:close/>
                    </a:path>
                  </a:pathLst>
                </a:custGeom>
                <a:solidFill>
                  <a:srgbClr val="1F1A17"/>
                </a:solidFill>
                <a:ln w="9525">
                  <a:noFill/>
                  <a:round/>
                  <a:headEnd/>
                  <a:tailEnd/>
                </a:ln>
              </p:spPr>
              <p:txBody>
                <a:bodyPr/>
                <a:lstStyle/>
                <a:p>
                  <a:endParaRPr lang="pt-BR"/>
                </a:p>
              </p:txBody>
            </p:sp>
            <p:sp>
              <p:nvSpPr>
                <p:cNvPr id="64259" name="Freeform 1290"/>
                <p:cNvSpPr>
                  <a:spLocks/>
                </p:cNvSpPr>
                <p:nvPr/>
              </p:nvSpPr>
              <p:spPr bwMode="auto">
                <a:xfrm>
                  <a:off x="2281" y="1186"/>
                  <a:ext cx="65" cy="34"/>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7" y="78"/>
                      </a:moveTo>
                      <a:lnTo>
                        <a:pt x="37" y="78"/>
                      </a:lnTo>
                      <a:lnTo>
                        <a:pt x="95" y="79"/>
                      </a:lnTo>
                      <a:lnTo>
                        <a:pt x="145" y="81"/>
                      </a:lnTo>
                      <a:lnTo>
                        <a:pt x="165" y="83"/>
                      </a:lnTo>
                      <a:lnTo>
                        <a:pt x="185" y="85"/>
                      </a:lnTo>
                      <a:lnTo>
                        <a:pt x="202" y="88"/>
                      </a:lnTo>
                      <a:lnTo>
                        <a:pt x="215" y="90"/>
                      </a:lnTo>
                      <a:lnTo>
                        <a:pt x="228" y="93"/>
                      </a:lnTo>
                      <a:lnTo>
                        <a:pt x="237" y="95"/>
                      </a:lnTo>
                      <a:lnTo>
                        <a:pt x="244" y="97"/>
                      </a:lnTo>
                      <a:lnTo>
                        <a:pt x="247" y="99"/>
                      </a:lnTo>
                      <a:lnTo>
                        <a:pt x="243" y="95"/>
                      </a:lnTo>
                      <a:lnTo>
                        <a:pt x="238" y="85"/>
                      </a:lnTo>
                      <a:lnTo>
                        <a:pt x="239" y="72"/>
                      </a:lnTo>
                      <a:lnTo>
                        <a:pt x="244" y="63"/>
                      </a:lnTo>
                      <a:lnTo>
                        <a:pt x="246" y="60"/>
                      </a:lnTo>
                      <a:lnTo>
                        <a:pt x="242" y="62"/>
                      </a:lnTo>
                      <a:lnTo>
                        <a:pt x="235" y="66"/>
                      </a:lnTo>
                      <a:lnTo>
                        <a:pt x="225" y="69"/>
                      </a:lnTo>
                      <a:lnTo>
                        <a:pt x="212" y="72"/>
                      </a:lnTo>
                      <a:lnTo>
                        <a:pt x="197" y="75"/>
                      </a:lnTo>
                      <a:lnTo>
                        <a:pt x="181" y="78"/>
                      </a:lnTo>
                      <a:lnTo>
                        <a:pt x="162" y="80"/>
                      </a:lnTo>
                      <a:lnTo>
                        <a:pt x="140" y="83"/>
                      </a:lnTo>
                      <a:lnTo>
                        <a:pt x="117" y="85"/>
                      </a:lnTo>
                      <a:lnTo>
                        <a:pt x="62" y="88"/>
                      </a:lnTo>
                      <a:lnTo>
                        <a:pt x="0" y="90"/>
                      </a:lnTo>
                      <a:lnTo>
                        <a:pt x="3" y="167"/>
                      </a:lnTo>
                      <a:lnTo>
                        <a:pt x="67" y="165"/>
                      </a:lnTo>
                      <a:lnTo>
                        <a:pt x="124" y="162"/>
                      </a:lnTo>
                      <a:lnTo>
                        <a:pt x="150" y="159"/>
                      </a:lnTo>
                      <a:lnTo>
                        <a:pt x="173" y="156"/>
                      </a:lnTo>
                      <a:lnTo>
                        <a:pt x="195" y="153"/>
                      </a:lnTo>
                      <a:lnTo>
                        <a:pt x="215" y="150"/>
                      </a:lnTo>
                      <a:lnTo>
                        <a:pt x="234" y="146"/>
                      </a:lnTo>
                      <a:lnTo>
                        <a:pt x="250" y="142"/>
                      </a:lnTo>
                      <a:lnTo>
                        <a:pt x="265" y="138"/>
                      </a:lnTo>
                      <a:lnTo>
                        <a:pt x="278" y="133"/>
                      </a:lnTo>
                      <a:lnTo>
                        <a:pt x="291" y="126"/>
                      </a:lnTo>
                      <a:lnTo>
                        <a:pt x="304" y="119"/>
                      </a:lnTo>
                      <a:lnTo>
                        <a:pt x="315" y="108"/>
                      </a:lnTo>
                      <a:lnTo>
                        <a:pt x="323" y="91"/>
                      </a:lnTo>
                      <a:lnTo>
                        <a:pt x="324" y="71"/>
                      </a:lnTo>
                      <a:lnTo>
                        <a:pt x="316" y="52"/>
                      </a:lnTo>
                      <a:lnTo>
                        <a:pt x="304" y="41"/>
                      </a:lnTo>
                      <a:lnTo>
                        <a:pt x="292" y="33"/>
                      </a:lnTo>
                      <a:lnTo>
                        <a:pt x="280" y="27"/>
                      </a:lnTo>
                      <a:lnTo>
                        <a:pt x="266" y="22"/>
                      </a:lnTo>
                      <a:lnTo>
                        <a:pt x="251" y="18"/>
                      </a:lnTo>
                      <a:lnTo>
                        <a:pt x="234" y="15"/>
                      </a:lnTo>
                      <a:lnTo>
                        <a:pt x="217" y="12"/>
                      </a:lnTo>
                      <a:lnTo>
                        <a:pt x="196" y="9"/>
                      </a:lnTo>
                      <a:lnTo>
                        <a:pt x="174" y="7"/>
                      </a:lnTo>
                      <a:lnTo>
                        <a:pt x="150" y="5"/>
                      </a:lnTo>
                      <a:lnTo>
                        <a:pt x="98" y="2"/>
                      </a:lnTo>
                      <a:lnTo>
                        <a:pt x="37" y="0"/>
                      </a:lnTo>
                      <a:lnTo>
                        <a:pt x="37" y="78"/>
                      </a:lnTo>
                      <a:close/>
                    </a:path>
                  </a:pathLst>
                </a:custGeom>
                <a:solidFill>
                  <a:srgbClr val="1F1A17"/>
                </a:solidFill>
                <a:ln w="9525">
                  <a:noFill/>
                  <a:round/>
                  <a:headEnd/>
                  <a:tailEnd/>
                </a:ln>
              </p:spPr>
              <p:txBody>
                <a:bodyPr/>
                <a:lstStyle/>
                <a:p>
                  <a:endParaRPr lang="pt-BR"/>
                </a:p>
              </p:txBody>
            </p:sp>
            <p:sp>
              <p:nvSpPr>
                <p:cNvPr id="64260" name="Freeform 1291"/>
                <p:cNvSpPr>
                  <a:spLocks/>
                </p:cNvSpPr>
                <p:nvPr/>
              </p:nvSpPr>
              <p:spPr bwMode="auto">
                <a:xfrm>
                  <a:off x="2225" y="1186"/>
                  <a:ext cx="64" cy="59"/>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9" y="218"/>
                      </a:moveTo>
                      <a:lnTo>
                        <a:pt x="319" y="218"/>
                      </a:lnTo>
                      <a:lnTo>
                        <a:pt x="285" y="218"/>
                      </a:lnTo>
                      <a:lnTo>
                        <a:pt x="253" y="217"/>
                      </a:lnTo>
                      <a:lnTo>
                        <a:pt x="224" y="215"/>
                      </a:lnTo>
                      <a:lnTo>
                        <a:pt x="199" y="211"/>
                      </a:lnTo>
                      <a:lnTo>
                        <a:pt x="176" y="207"/>
                      </a:lnTo>
                      <a:lnTo>
                        <a:pt x="155" y="203"/>
                      </a:lnTo>
                      <a:lnTo>
                        <a:pt x="138" y="197"/>
                      </a:lnTo>
                      <a:lnTo>
                        <a:pt x="123" y="192"/>
                      </a:lnTo>
                      <a:lnTo>
                        <a:pt x="112" y="185"/>
                      </a:lnTo>
                      <a:lnTo>
                        <a:pt x="103" y="179"/>
                      </a:lnTo>
                      <a:lnTo>
                        <a:pt x="96" y="173"/>
                      </a:lnTo>
                      <a:lnTo>
                        <a:pt x="91" y="169"/>
                      </a:lnTo>
                      <a:lnTo>
                        <a:pt x="89" y="165"/>
                      </a:lnTo>
                      <a:lnTo>
                        <a:pt x="87" y="161"/>
                      </a:lnTo>
                      <a:lnTo>
                        <a:pt x="87" y="158"/>
                      </a:lnTo>
                      <a:lnTo>
                        <a:pt x="87" y="155"/>
                      </a:lnTo>
                      <a:lnTo>
                        <a:pt x="88" y="151"/>
                      </a:lnTo>
                      <a:lnTo>
                        <a:pt x="90" y="147"/>
                      </a:lnTo>
                      <a:lnTo>
                        <a:pt x="94" y="142"/>
                      </a:lnTo>
                      <a:lnTo>
                        <a:pt x="98" y="136"/>
                      </a:lnTo>
                      <a:lnTo>
                        <a:pt x="106" y="129"/>
                      </a:lnTo>
                      <a:lnTo>
                        <a:pt x="115" y="122"/>
                      </a:lnTo>
                      <a:lnTo>
                        <a:pt x="127" y="115"/>
                      </a:lnTo>
                      <a:lnTo>
                        <a:pt x="141" y="108"/>
                      </a:lnTo>
                      <a:lnTo>
                        <a:pt x="155" y="102"/>
                      </a:lnTo>
                      <a:lnTo>
                        <a:pt x="174" y="96"/>
                      </a:lnTo>
                      <a:lnTo>
                        <a:pt x="193" y="91"/>
                      </a:lnTo>
                      <a:lnTo>
                        <a:pt x="215" y="87"/>
                      </a:lnTo>
                      <a:lnTo>
                        <a:pt x="238" y="83"/>
                      </a:lnTo>
                      <a:lnTo>
                        <a:pt x="263" y="80"/>
                      </a:lnTo>
                      <a:lnTo>
                        <a:pt x="290" y="79"/>
                      </a:lnTo>
                      <a:lnTo>
                        <a:pt x="319" y="78"/>
                      </a:lnTo>
                      <a:lnTo>
                        <a:pt x="319" y="0"/>
                      </a:lnTo>
                      <a:lnTo>
                        <a:pt x="286" y="2"/>
                      </a:lnTo>
                      <a:lnTo>
                        <a:pt x="255" y="4"/>
                      </a:lnTo>
                      <a:lnTo>
                        <a:pt x="225" y="7"/>
                      </a:lnTo>
                      <a:lnTo>
                        <a:pt x="198" y="12"/>
                      </a:lnTo>
                      <a:lnTo>
                        <a:pt x="170" y="17"/>
                      </a:lnTo>
                      <a:lnTo>
                        <a:pt x="146" y="24"/>
                      </a:lnTo>
                      <a:lnTo>
                        <a:pt x="122" y="31"/>
                      </a:lnTo>
                      <a:lnTo>
                        <a:pt x="102" y="40"/>
                      </a:lnTo>
                      <a:lnTo>
                        <a:pt x="82" y="49"/>
                      </a:lnTo>
                      <a:lnTo>
                        <a:pt x="64" y="60"/>
                      </a:lnTo>
                      <a:lnTo>
                        <a:pt x="48" y="72"/>
                      </a:lnTo>
                      <a:lnTo>
                        <a:pt x="34" y="85"/>
                      </a:lnTo>
                      <a:lnTo>
                        <a:pt x="22" y="98"/>
                      </a:lnTo>
                      <a:lnTo>
                        <a:pt x="11" y="113"/>
                      </a:lnTo>
                      <a:lnTo>
                        <a:pt x="4" y="130"/>
                      </a:lnTo>
                      <a:lnTo>
                        <a:pt x="1" y="146"/>
                      </a:lnTo>
                      <a:lnTo>
                        <a:pt x="0" y="163"/>
                      </a:lnTo>
                      <a:lnTo>
                        <a:pt x="3" y="180"/>
                      </a:lnTo>
                      <a:lnTo>
                        <a:pt x="10" y="198"/>
                      </a:lnTo>
                      <a:lnTo>
                        <a:pt x="20" y="213"/>
                      </a:lnTo>
                      <a:lnTo>
                        <a:pt x="33" y="227"/>
                      </a:lnTo>
                      <a:lnTo>
                        <a:pt x="48" y="239"/>
                      </a:lnTo>
                      <a:lnTo>
                        <a:pt x="66" y="250"/>
                      </a:lnTo>
                      <a:lnTo>
                        <a:pt x="86" y="260"/>
                      </a:lnTo>
                      <a:lnTo>
                        <a:pt x="106" y="269"/>
                      </a:lnTo>
                      <a:lnTo>
                        <a:pt x="130" y="276"/>
                      </a:lnTo>
                      <a:lnTo>
                        <a:pt x="157" y="282"/>
                      </a:lnTo>
                      <a:lnTo>
                        <a:pt x="184" y="287"/>
                      </a:lnTo>
                      <a:lnTo>
                        <a:pt x="215" y="291"/>
                      </a:lnTo>
                      <a:lnTo>
                        <a:pt x="247" y="294"/>
                      </a:lnTo>
                      <a:lnTo>
                        <a:pt x="282" y="295"/>
                      </a:lnTo>
                      <a:lnTo>
                        <a:pt x="320" y="295"/>
                      </a:lnTo>
                      <a:lnTo>
                        <a:pt x="319" y="218"/>
                      </a:lnTo>
                      <a:close/>
                    </a:path>
                  </a:pathLst>
                </a:custGeom>
                <a:solidFill>
                  <a:srgbClr val="1F1A17"/>
                </a:solidFill>
                <a:ln w="9525">
                  <a:noFill/>
                  <a:round/>
                  <a:headEnd/>
                  <a:tailEnd/>
                </a:ln>
              </p:spPr>
              <p:txBody>
                <a:bodyPr/>
                <a:lstStyle/>
                <a:p>
                  <a:endParaRPr lang="pt-BR"/>
                </a:p>
              </p:txBody>
            </p:sp>
            <p:sp>
              <p:nvSpPr>
                <p:cNvPr id="64261" name="Freeform 1292"/>
                <p:cNvSpPr>
                  <a:spLocks/>
                </p:cNvSpPr>
                <p:nvPr/>
              </p:nvSpPr>
              <p:spPr bwMode="auto">
                <a:xfrm>
                  <a:off x="2284" y="1218"/>
                  <a:ext cx="62" cy="27"/>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5" y="82"/>
                      </a:lnTo>
                      <a:lnTo>
                        <a:pt x="136" y="86"/>
                      </a:lnTo>
                      <a:lnTo>
                        <a:pt x="172" y="89"/>
                      </a:lnTo>
                      <a:lnTo>
                        <a:pt x="201" y="94"/>
                      </a:lnTo>
                      <a:lnTo>
                        <a:pt x="224" y="98"/>
                      </a:lnTo>
                      <a:lnTo>
                        <a:pt x="239" y="102"/>
                      </a:lnTo>
                      <a:lnTo>
                        <a:pt x="245" y="104"/>
                      </a:lnTo>
                      <a:lnTo>
                        <a:pt x="232" y="95"/>
                      </a:lnTo>
                      <a:lnTo>
                        <a:pt x="225" y="71"/>
                      </a:lnTo>
                      <a:lnTo>
                        <a:pt x="236" y="49"/>
                      </a:lnTo>
                      <a:lnTo>
                        <a:pt x="244" y="44"/>
                      </a:lnTo>
                      <a:lnTo>
                        <a:pt x="245" y="44"/>
                      </a:lnTo>
                      <a:lnTo>
                        <a:pt x="240" y="45"/>
                      </a:lnTo>
                      <a:lnTo>
                        <a:pt x="232" y="46"/>
                      </a:lnTo>
                      <a:lnTo>
                        <a:pt x="221" y="48"/>
                      </a:lnTo>
                      <a:lnTo>
                        <a:pt x="189" y="51"/>
                      </a:lnTo>
                      <a:lnTo>
                        <a:pt x="146" y="54"/>
                      </a:lnTo>
                      <a:lnTo>
                        <a:pt x="91" y="56"/>
                      </a:lnTo>
                      <a:lnTo>
                        <a:pt x="24" y="57"/>
                      </a:lnTo>
                      <a:lnTo>
                        <a:pt x="25" y="134"/>
                      </a:lnTo>
                      <a:lnTo>
                        <a:pt x="94" y="132"/>
                      </a:lnTo>
                      <a:lnTo>
                        <a:pt x="151" y="130"/>
                      </a:lnTo>
                      <a:lnTo>
                        <a:pt x="197" y="128"/>
                      </a:lnTo>
                      <a:lnTo>
                        <a:pt x="232" y="124"/>
                      </a:lnTo>
                      <a:lnTo>
                        <a:pt x="247" y="122"/>
                      </a:lnTo>
                      <a:lnTo>
                        <a:pt x="260" y="120"/>
                      </a:lnTo>
                      <a:lnTo>
                        <a:pt x="271" y="117"/>
                      </a:lnTo>
                      <a:lnTo>
                        <a:pt x="284" y="113"/>
                      </a:lnTo>
                      <a:lnTo>
                        <a:pt x="299" y="103"/>
                      </a:lnTo>
                      <a:lnTo>
                        <a:pt x="311" y="77"/>
                      </a:lnTo>
                      <a:lnTo>
                        <a:pt x="302" y="49"/>
                      </a:lnTo>
                      <a:lnTo>
                        <a:pt x="285" y="36"/>
                      </a:lnTo>
                      <a:lnTo>
                        <a:pt x="267" y="29"/>
                      </a:lnTo>
                      <a:lnTo>
                        <a:pt x="244" y="22"/>
                      </a:lnTo>
                      <a:lnTo>
                        <a:pt x="216" y="18"/>
                      </a:lnTo>
                      <a:lnTo>
                        <a:pt x="183" y="13"/>
                      </a:lnTo>
                      <a:lnTo>
                        <a:pt x="145" y="9"/>
                      </a:lnTo>
                      <a:lnTo>
                        <a:pt x="102" y="6"/>
                      </a:lnTo>
                      <a:lnTo>
                        <a:pt x="55" y="2"/>
                      </a:lnTo>
                      <a:lnTo>
                        <a:pt x="5" y="0"/>
                      </a:lnTo>
                      <a:lnTo>
                        <a:pt x="0" y="76"/>
                      </a:lnTo>
                      <a:close/>
                    </a:path>
                  </a:pathLst>
                </a:custGeom>
                <a:solidFill>
                  <a:srgbClr val="1F1A17"/>
                </a:solidFill>
                <a:ln w="9525">
                  <a:noFill/>
                  <a:round/>
                  <a:headEnd/>
                  <a:tailEnd/>
                </a:ln>
              </p:spPr>
              <p:txBody>
                <a:bodyPr/>
                <a:lstStyle/>
                <a:p>
                  <a:endParaRPr lang="pt-BR"/>
                </a:p>
              </p:txBody>
            </p:sp>
            <p:sp>
              <p:nvSpPr>
                <p:cNvPr id="64262" name="Freeform 1293"/>
                <p:cNvSpPr>
                  <a:spLocks/>
                </p:cNvSpPr>
                <p:nvPr/>
              </p:nvSpPr>
              <p:spPr bwMode="auto">
                <a:xfrm>
                  <a:off x="2228" y="1218"/>
                  <a:ext cx="57" cy="52"/>
                </a:xfrm>
                <a:custGeom>
                  <a:avLst/>
                  <a:gdLst>
                    <a:gd name="T0" fmla="*/ 0 w 285"/>
                    <a:gd name="T1" fmla="*/ 0 h 257"/>
                    <a:gd name="T2" fmla="*/ 0 w 285"/>
                    <a:gd name="T3" fmla="*/ 0 h 257"/>
                    <a:gd name="T4" fmla="*/ 0 w 285"/>
                    <a:gd name="T5" fmla="*/ 0 h 257"/>
                    <a:gd name="T6" fmla="*/ 0 w 285"/>
                    <a:gd name="T7" fmla="*/ 0 h 257"/>
                    <a:gd name="T8" fmla="*/ 0 w 285"/>
                    <a:gd name="T9" fmla="*/ 0 h 257"/>
                    <a:gd name="T10" fmla="*/ 0 w 285"/>
                    <a:gd name="T11" fmla="*/ 0 h 257"/>
                    <a:gd name="T12" fmla="*/ 0 w 285"/>
                    <a:gd name="T13" fmla="*/ 0 h 257"/>
                    <a:gd name="T14" fmla="*/ 0 w 285"/>
                    <a:gd name="T15" fmla="*/ 0 h 257"/>
                    <a:gd name="T16" fmla="*/ 0 w 285"/>
                    <a:gd name="T17" fmla="*/ 0 h 257"/>
                    <a:gd name="T18" fmla="*/ 0 w 285"/>
                    <a:gd name="T19" fmla="*/ 0 h 257"/>
                    <a:gd name="T20" fmla="*/ 0 w 285"/>
                    <a:gd name="T21" fmla="*/ 0 h 257"/>
                    <a:gd name="T22" fmla="*/ 0 w 285"/>
                    <a:gd name="T23" fmla="*/ 0 h 257"/>
                    <a:gd name="T24" fmla="*/ 0 w 285"/>
                    <a:gd name="T25" fmla="*/ 0 h 257"/>
                    <a:gd name="T26" fmla="*/ 0 w 285"/>
                    <a:gd name="T27" fmla="*/ 0 h 257"/>
                    <a:gd name="T28" fmla="*/ 0 w 285"/>
                    <a:gd name="T29" fmla="*/ 0 h 257"/>
                    <a:gd name="T30" fmla="*/ 0 w 285"/>
                    <a:gd name="T31" fmla="*/ 0 h 257"/>
                    <a:gd name="T32" fmla="*/ 0 w 285"/>
                    <a:gd name="T33" fmla="*/ 0 h 257"/>
                    <a:gd name="T34" fmla="*/ 0 w 285"/>
                    <a:gd name="T35" fmla="*/ 0 h 257"/>
                    <a:gd name="T36" fmla="*/ 0 w 285"/>
                    <a:gd name="T37" fmla="*/ 0 h 257"/>
                    <a:gd name="T38" fmla="*/ 0 w 285"/>
                    <a:gd name="T39" fmla="*/ 0 h 257"/>
                    <a:gd name="T40" fmla="*/ 0 w 285"/>
                    <a:gd name="T41" fmla="*/ 0 h 257"/>
                    <a:gd name="T42" fmla="*/ 0 w 285"/>
                    <a:gd name="T43" fmla="*/ 0 h 257"/>
                    <a:gd name="T44" fmla="*/ 0 w 285"/>
                    <a:gd name="T45" fmla="*/ 0 h 257"/>
                    <a:gd name="T46" fmla="*/ 0 w 285"/>
                    <a:gd name="T47" fmla="*/ 0 h 257"/>
                    <a:gd name="T48" fmla="*/ 0 w 285"/>
                    <a:gd name="T49" fmla="*/ 0 h 257"/>
                    <a:gd name="T50" fmla="*/ 0 w 285"/>
                    <a:gd name="T51" fmla="*/ 0 h 257"/>
                    <a:gd name="T52" fmla="*/ 0 w 285"/>
                    <a:gd name="T53" fmla="*/ 0 h 257"/>
                    <a:gd name="T54" fmla="*/ 0 w 285"/>
                    <a:gd name="T55" fmla="*/ 0 h 257"/>
                    <a:gd name="T56" fmla="*/ 0 w 285"/>
                    <a:gd name="T57" fmla="*/ 0 h 257"/>
                    <a:gd name="T58" fmla="*/ 0 w 285"/>
                    <a:gd name="T59" fmla="*/ 0 h 257"/>
                    <a:gd name="T60" fmla="*/ 0 w 285"/>
                    <a:gd name="T61" fmla="*/ 0 h 257"/>
                    <a:gd name="T62" fmla="*/ 0 w 285"/>
                    <a:gd name="T63" fmla="*/ 0 h 257"/>
                    <a:gd name="T64" fmla="*/ 0 w 285"/>
                    <a:gd name="T65" fmla="*/ 0 h 257"/>
                    <a:gd name="T66" fmla="*/ 0 w 285"/>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7"/>
                    <a:gd name="T104" fmla="*/ 285 w 285"/>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7">
                      <a:moveTo>
                        <a:pt x="275" y="180"/>
                      </a:moveTo>
                      <a:lnTo>
                        <a:pt x="275" y="180"/>
                      </a:lnTo>
                      <a:lnTo>
                        <a:pt x="246" y="180"/>
                      </a:lnTo>
                      <a:lnTo>
                        <a:pt x="218" y="178"/>
                      </a:lnTo>
                      <a:lnTo>
                        <a:pt x="193" y="176"/>
                      </a:lnTo>
                      <a:lnTo>
                        <a:pt x="171" y="173"/>
                      </a:lnTo>
                      <a:lnTo>
                        <a:pt x="152" y="169"/>
                      </a:lnTo>
                      <a:lnTo>
                        <a:pt x="135" y="164"/>
                      </a:lnTo>
                      <a:lnTo>
                        <a:pt x="121" y="160"/>
                      </a:lnTo>
                      <a:lnTo>
                        <a:pt x="110" y="155"/>
                      </a:lnTo>
                      <a:lnTo>
                        <a:pt x="100" y="149"/>
                      </a:lnTo>
                      <a:lnTo>
                        <a:pt x="95" y="145"/>
                      </a:lnTo>
                      <a:lnTo>
                        <a:pt x="90" y="141"/>
                      </a:lnTo>
                      <a:lnTo>
                        <a:pt x="88" y="138"/>
                      </a:lnTo>
                      <a:lnTo>
                        <a:pt x="87" y="136"/>
                      </a:lnTo>
                      <a:lnTo>
                        <a:pt x="87" y="135"/>
                      </a:lnTo>
                      <a:lnTo>
                        <a:pt x="87" y="134"/>
                      </a:lnTo>
                      <a:lnTo>
                        <a:pt x="87" y="132"/>
                      </a:lnTo>
                      <a:lnTo>
                        <a:pt x="87" y="130"/>
                      </a:lnTo>
                      <a:lnTo>
                        <a:pt x="89" y="127"/>
                      </a:lnTo>
                      <a:lnTo>
                        <a:pt x="92" y="123"/>
                      </a:lnTo>
                      <a:lnTo>
                        <a:pt x="97" y="118"/>
                      </a:lnTo>
                      <a:lnTo>
                        <a:pt x="104" y="113"/>
                      </a:lnTo>
                      <a:lnTo>
                        <a:pt x="112" y="108"/>
                      </a:lnTo>
                      <a:lnTo>
                        <a:pt x="122" y="102"/>
                      </a:lnTo>
                      <a:lnTo>
                        <a:pt x="134" y="97"/>
                      </a:lnTo>
                      <a:lnTo>
                        <a:pt x="147" y="93"/>
                      </a:lnTo>
                      <a:lnTo>
                        <a:pt x="162" y="87"/>
                      </a:lnTo>
                      <a:lnTo>
                        <a:pt x="178" y="84"/>
                      </a:lnTo>
                      <a:lnTo>
                        <a:pt x="196" y="81"/>
                      </a:lnTo>
                      <a:lnTo>
                        <a:pt x="215" y="79"/>
                      </a:lnTo>
                      <a:lnTo>
                        <a:pt x="235" y="77"/>
                      </a:lnTo>
                      <a:lnTo>
                        <a:pt x="257" y="77"/>
                      </a:lnTo>
                      <a:lnTo>
                        <a:pt x="280" y="77"/>
                      </a:lnTo>
                      <a:lnTo>
                        <a:pt x="285" y="1"/>
                      </a:lnTo>
                      <a:lnTo>
                        <a:pt x="257" y="0"/>
                      </a:lnTo>
                      <a:lnTo>
                        <a:pt x="232" y="1"/>
                      </a:lnTo>
                      <a:lnTo>
                        <a:pt x="207" y="2"/>
                      </a:lnTo>
                      <a:lnTo>
                        <a:pt x="183" y="5"/>
                      </a:lnTo>
                      <a:lnTo>
                        <a:pt x="160" y="9"/>
                      </a:lnTo>
                      <a:lnTo>
                        <a:pt x="138" y="14"/>
                      </a:lnTo>
                      <a:lnTo>
                        <a:pt x="118" y="20"/>
                      </a:lnTo>
                      <a:lnTo>
                        <a:pt x="99" y="26"/>
                      </a:lnTo>
                      <a:lnTo>
                        <a:pt x="81" y="35"/>
                      </a:lnTo>
                      <a:lnTo>
                        <a:pt x="65" y="43"/>
                      </a:lnTo>
                      <a:lnTo>
                        <a:pt x="50" y="53"/>
                      </a:lnTo>
                      <a:lnTo>
                        <a:pt x="36" y="63"/>
                      </a:lnTo>
                      <a:lnTo>
                        <a:pt x="25" y="74"/>
                      </a:lnTo>
                      <a:lnTo>
                        <a:pt x="15" y="86"/>
                      </a:lnTo>
                      <a:lnTo>
                        <a:pt x="8" y="101"/>
                      </a:lnTo>
                      <a:lnTo>
                        <a:pt x="2" y="116"/>
                      </a:lnTo>
                      <a:lnTo>
                        <a:pt x="0" y="131"/>
                      </a:lnTo>
                      <a:lnTo>
                        <a:pt x="1" y="147"/>
                      </a:lnTo>
                      <a:lnTo>
                        <a:pt x="5" y="164"/>
                      </a:lnTo>
                      <a:lnTo>
                        <a:pt x="13" y="178"/>
                      </a:lnTo>
                      <a:lnTo>
                        <a:pt x="24" y="191"/>
                      </a:lnTo>
                      <a:lnTo>
                        <a:pt x="37" y="203"/>
                      </a:lnTo>
                      <a:lnTo>
                        <a:pt x="52" y="213"/>
                      </a:lnTo>
                      <a:lnTo>
                        <a:pt x="68" y="223"/>
                      </a:lnTo>
                      <a:lnTo>
                        <a:pt x="88" y="231"/>
                      </a:lnTo>
                      <a:lnTo>
                        <a:pt x="108" y="238"/>
                      </a:lnTo>
                      <a:lnTo>
                        <a:pt x="130" y="243"/>
                      </a:lnTo>
                      <a:lnTo>
                        <a:pt x="155" y="248"/>
                      </a:lnTo>
                      <a:lnTo>
                        <a:pt x="182" y="252"/>
                      </a:lnTo>
                      <a:lnTo>
                        <a:pt x="211" y="255"/>
                      </a:lnTo>
                      <a:lnTo>
                        <a:pt x="242" y="256"/>
                      </a:lnTo>
                      <a:lnTo>
                        <a:pt x="275" y="257"/>
                      </a:lnTo>
                      <a:lnTo>
                        <a:pt x="275" y="180"/>
                      </a:lnTo>
                      <a:close/>
                    </a:path>
                  </a:pathLst>
                </a:custGeom>
                <a:solidFill>
                  <a:srgbClr val="1F1A17"/>
                </a:solidFill>
                <a:ln w="9525">
                  <a:noFill/>
                  <a:round/>
                  <a:headEnd/>
                  <a:tailEnd/>
                </a:ln>
              </p:spPr>
              <p:txBody>
                <a:bodyPr/>
                <a:lstStyle/>
                <a:p>
                  <a:endParaRPr lang="pt-BR"/>
                </a:p>
              </p:txBody>
            </p:sp>
            <p:sp>
              <p:nvSpPr>
                <p:cNvPr id="64263" name="Freeform 1294"/>
                <p:cNvSpPr>
                  <a:spLocks/>
                </p:cNvSpPr>
                <p:nvPr/>
              </p:nvSpPr>
              <p:spPr bwMode="auto">
                <a:xfrm>
                  <a:off x="2283" y="1244"/>
                  <a:ext cx="61" cy="26"/>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6"/>
                      </a:moveTo>
                      <a:lnTo>
                        <a:pt x="22" y="76"/>
                      </a:lnTo>
                      <a:lnTo>
                        <a:pt x="77" y="77"/>
                      </a:lnTo>
                      <a:lnTo>
                        <a:pt x="124" y="78"/>
                      </a:lnTo>
                      <a:lnTo>
                        <a:pt x="164" y="81"/>
                      </a:lnTo>
                      <a:lnTo>
                        <a:pt x="196" y="84"/>
                      </a:lnTo>
                      <a:lnTo>
                        <a:pt x="220" y="87"/>
                      </a:lnTo>
                      <a:lnTo>
                        <a:pt x="236" y="92"/>
                      </a:lnTo>
                      <a:lnTo>
                        <a:pt x="234" y="91"/>
                      </a:lnTo>
                      <a:lnTo>
                        <a:pt x="226" y="82"/>
                      </a:lnTo>
                      <a:lnTo>
                        <a:pt x="219" y="61"/>
                      </a:lnTo>
                      <a:lnTo>
                        <a:pt x="227" y="42"/>
                      </a:lnTo>
                      <a:lnTo>
                        <a:pt x="235" y="37"/>
                      </a:lnTo>
                      <a:lnTo>
                        <a:pt x="236" y="36"/>
                      </a:lnTo>
                      <a:lnTo>
                        <a:pt x="235" y="36"/>
                      </a:lnTo>
                      <a:lnTo>
                        <a:pt x="218" y="40"/>
                      </a:lnTo>
                      <a:lnTo>
                        <a:pt x="193" y="43"/>
                      </a:lnTo>
                      <a:lnTo>
                        <a:pt x="157" y="46"/>
                      </a:lnTo>
                      <a:lnTo>
                        <a:pt x="114" y="49"/>
                      </a:lnTo>
                      <a:lnTo>
                        <a:pt x="61" y="51"/>
                      </a:lnTo>
                      <a:lnTo>
                        <a:pt x="0" y="51"/>
                      </a:lnTo>
                      <a:lnTo>
                        <a:pt x="0" y="128"/>
                      </a:lnTo>
                      <a:lnTo>
                        <a:pt x="63" y="127"/>
                      </a:lnTo>
                      <a:lnTo>
                        <a:pt x="118" y="126"/>
                      </a:lnTo>
                      <a:lnTo>
                        <a:pt x="164" y="123"/>
                      </a:lnTo>
                      <a:lnTo>
                        <a:pt x="203" y="120"/>
                      </a:lnTo>
                      <a:lnTo>
                        <a:pt x="234" y="115"/>
                      </a:lnTo>
                      <a:lnTo>
                        <a:pt x="258" y="111"/>
                      </a:lnTo>
                      <a:lnTo>
                        <a:pt x="270" y="107"/>
                      </a:lnTo>
                      <a:lnTo>
                        <a:pt x="282" y="101"/>
                      </a:lnTo>
                      <a:lnTo>
                        <a:pt x="296" y="91"/>
                      </a:lnTo>
                      <a:lnTo>
                        <a:pt x="306" y="66"/>
                      </a:lnTo>
                      <a:lnTo>
                        <a:pt x="298" y="40"/>
                      </a:lnTo>
                      <a:lnTo>
                        <a:pt x="284" y="28"/>
                      </a:lnTo>
                      <a:lnTo>
                        <a:pt x="273" y="21"/>
                      </a:lnTo>
                      <a:lnTo>
                        <a:pt x="260" y="17"/>
                      </a:lnTo>
                      <a:lnTo>
                        <a:pt x="237" y="12"/>
                      </a:lnTo>
                      <a:lnTo>
                        <a:pt x="207" y="8"/>
                      </a:lnTo>
                      <a:lnTo>
                        <a:pt x="172" y="4"/>
                      </a:lnTo>
                      <a:lnTo>
                        <a:pt x="129" y="2"/>
                      </a:lnTo>
                      <a:lnTo>
                        <a:pt x="79" y="0"/>
                      </a:lnTo>
                      <a:lnTo>
                        <a:pt x="22" y="0"/>
                      </a:lnTo>
                      <a:lnTo>
                        <a:pt x="22" y="76"/>
                      </a:lnTo>
                      <a:close/>
                    </a:path>
                  </a:pathLst>
                </a:custGeom>
                <a:solidFill>
                  <a:srgbClr val="1F1A17"/>
                </a:solidFill>
                <a:ln w="9525">
                  <a:noFill/>
                  <a:round/>
                  <a:headEnd/>
                  <a:tailEnd/>
                </a:ln>
              </p:spPr>
              <p:txBody>
                <a:bodyPr/>
                <a:lstStyle/>
                <a:p>
                  <a:endParaRPr lang="pt-BR"/>
                </a:p>
              </p:txBody>
            </p:sp>
            <p:sp>
              <p:nvSpPr>
                <p:cNvPr id="64264" name="Freeform 1295"/>
                <p:cNvSpPr>
                  <a:spLocks/>
                </p:cNvSpPr>
                <p:nvPr/>
              </p:nvSpPr>
              <p:spPr bwMode="auto">
                <a:xfrm>
                  <a:off x="2224" y="1244"/>
                  <a:ext cx="63" cy="49"/>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6" y="166"/>
                      </a:moveTo>
                      <a:lnTo>
                        <a:pt x="286" y="166"/>
                      </a:lnTo>
                      <a:lnTo>
                        <a:pt x="254" y="166"/>
                      </a:lnTo>
                      <a:lnTo>
                        <a:pt x="226" y="166"/>
                      </a:lnTo>
                      <a:lnTo>
                        <a:pt x="199" y="164"/>
                      </a:lnTo>
                      <a:lnTo>
                        <a:pt x="177" y="161"/>
                      </a:lnTo>
                      <a:lnTo>
                        <a:pt x="155" y="158"/>
                      </a:lnTo>
                      <a:lnTo>
                        <a:pt x="138" y="155"/>
                      </a:lnTo>
                      <a:lnTo>
                        <a:pt x="122" y="151"/>
                      </a:lnTo>
                      <a:lnTo>
                        <a:pt x="109" y="146"/>
                      </a:lnTo>
                      <a:lnTo>
                        <a:pt x="100" y="141"/>
                      </a:lnTo>
                      <a:lnTo>
                        <a:pt x="93" y="138"/>
                      </a:lnTo>
                      <a:lnTo>
                        <a:pt x="88" y="134"/>
                      </a:lnTo>
                      <a:lnTo>
                        <a:pt x="87" y="132"/>
                      </a:lnTo>
                      <a:lnTo>
                        <a:pt x="86" y="132"/>
                      </a:lnTo>
                      <a:lnTo>
                        <a:pt x="87" y="133"/>
                      </a:lnTo>
                      <a:lnTo>
                        <a:pt x="87" y="134"/>
                      </a:lnTo>
                      <a:lnTo>
                        <a:pt x="87" y="133"/>
                      </a:lnTo>
                      <a:lnTo>
                        <a:pt x="88" y="131"/>
                      </a:lnTo>
                      <a:lnTo>
                        <a:pt x="93" y="127"/>
                      </a:lnTo>
                      <a:lnTo>
                        <a:pt x="99" y="122"/>
                      </a:lnTo>
                      <a:lnTo>
                        <a:pt x="107" y="117"/>
                      </a:lnTo>
                      <a:lnTo>
                        <a:pt x="116" y="112"/>
                      </a:lnTo>
                      <a:lnTo>
                        <a:pt x="129" y="106"/>
                      </a:lnTo>
                      <a:lnTo>
                        <a:pt x="142" y="101"/>
                      </a:lnTo>
                      <a:lnTo>
                        <a:pt x="158" y="96"/>
                      </a:lnTo>
                      <a:lnTo>
                        <a:pt x="175" y="92"/>
                      </a:lnTo>
                      <a:lnTo>
                        <a:pt x="195" y="87"/>
                      </a:lnTo>
                      <a:lnTo>
                        <a:pt x="215" y="83"/>
                      </a:lnTo>
                      <a:lnTo>
                        <a:pt x="238" y="80"/>
                      </a:lnTo>
                      <a:lnTo>
                        <a:pt x="262" y="78"/>
                      </a:lnTo>
                      <a:lnTo>
                        <a:pt x="289" y="77"/>
                      </a:lnTo>
                      <a:lnTo>
                        <a:pt x="316" y="76"/>
                      </a:lnTo>
                      <a:lnTo>
                        <a:pt x="316" y="0"/>
                      </a:lnTo>
                      <a:lnTo>
                        <a:pt x="285" y="0"/>
                      </a:lnTo>
                      <a:lnTo>
                        <a:pt x="257" y="2"/>
                      </a:lnTo>
                      <a:lnTo>
                        <a:pt x="228" y="4"/>
                      </a:lnTo>
                      <a:lnTo>
                        <a:pt x="202" y="7"/>
                      </a:lnTo>
                      <a:lnTo>
                        <a:pt x="177" y="12"/>
                      </a:lnTo>
                      <a:lnTo>
                        <a:pt x="153" y="17"/>
                      </a:lnTo>
                      <a:lnTo>
                        <a:pt x="131" y="22"/>
                      </a:lnTo>
                      <a:lnTo>
                        <a:pt x="110" y="30"/>
                      </a:lnTo>
                      <a:lnTo>
                        <a:pt x="92" y="37"/>
                      </a:lnTo>
                      <a:lnTo>
                        <a:pt x="74" y="45"/>
                      </a:lnTo>
                      <a:lnTo>
                        <a:pt x="58" y="53"/>
                      </a:lnTo>
                      <a:lnTo>
                        <a:pt x="44" y="63"/>
                      </a:lnTo>
                      <a:lnTo>
                        <a:pt x="30" y="73"/>
                      </a:lnTo>
                      <a:lnTo>
                        <a:pt x="19" y="85"/>
                      </a:lnTo>
                      <a:lnTo>
                        <a:pt x="10" y="99"/>
                      </a:lnTo>
                      <a:lnTo>
                        <a:pt x="4" y="113"/>
                      </a:lnTo>
                      <a:lnTo>
                        <a:pt x="0" y="129"/>
                      </a:lnTo>
                      <a:lnTo>
                        <a:pt x="2" y="146"/>
                      </a:lnTo>
                      <a:lnTo>
                        <a:pt x="7" y="163"/>
                      </a:lnTo>
                      <a:lnTo>
                        <a:pt x="16" y="177"/>
                      </a:lnTo>
                      <a:lnTo>
                        <a:pt x="28" y="189"/>
                      </a:lnTo>
                      <a:lnTo>
                        <a:pt x="42" y="200"/>
                      </a:lnTo>
                      <a:lnTo>
                        <a:pt x="58" y="208"/>
                      </a:lnTo>
                      <a:lnTo>
                        <a:pt x="75" y="217"/>
                      </a:lnTo>
                      <a:lnTo>
                        <a:pt x="94" y="224"/>
                      </a:lnTo>
                      <a:lnTo>
                        <a:pt x="116" y="229"/>
                      </a:lnTo>
                      <a:lnTo>
                        <a:pt x="139" y="234"/>
                      </a:lnTo>
                      <a:lnTo>
                        <a:pt x="164" y="237"/>
                      </a:lnTo>
                      <a:lnTo>
                        <a:pt x="191" y="240"/>
                      </a:lnTo>
                      <a:lnTo>
                        <a:pt x="221" y="242"/>
                      </a:lnTo>
                      <a:lnTo>
                        <a:pt x="253" y="243"/>
                      </a:lnTo>
                      <a:lnTo>
                        <a:pt x="289" y="243"/>
                      </a:lnTo>
                      <a:lnTo>
                        <a:pt x="286" y="166"/>
                      </a:lnTo>
                      <a:close/>
                    </a:path>
                  </a:pathLst>
                </a:custGeom>
                <a:solidFill>
                  <a:srgbClr val="1F1A17"/>
                </a:solidFill>
                <a:ln w="9525">
                  <a:noFill/>
                  <a:round/>
                  <a:headEnd/>
                  <a:tailEnd/>
                </a:ln>
              </p:spPr>
              <p:txBody>
                <a:bodyPr/>
                <a:lstStyle/>
                <a:p>
                  <a:endParaRPr lang="pt-BR"/>
                </a:p>
              </p:txBody>
            </p:sp>
            <p:sp>
              <p:nvSpPr>
                <p:cNvPr id="64265" name="Freeform 1296"/>
                <p:cNvSpPr>
                  <a:spLocks/>
                </p:cNvSpPr>
                <p:nvPr/>
              </p:nvSpPr>
              <p:spPr bwMode="auto">
                <a:xfrm>
                  <a:off x="2281" y="1264"/>
                  <a:ext cx="61" cy="29"/>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3" y="77"/>
                      </a:moveTo>
                      <a:lnTo>
                        <a:pt x="23" y="77"/>
                      </a:lnTo>
                      <a:lnTo>
                        <a:pt x="76" y="78"/>
                      </a:lnTo>
                      <a:lnTo>
                        <a:pt x="122" y="79"/>
                      </a:lnTo>
                      <a:lnTo>
                        <a:pt x="161" y="82"/>
                      </a:lnTo>
                      <a:lnTo>
                        <a:pt x="193" y="86"/>
                      </a:lnTo>
                      <a:lnTo>
                        <a:pt x="217" y="90"/>
                      </a:lnTo>
                      <a:lnTo>
                        <a:pt x="233" y="94"/>
                      </a:lnTo>
                      <a:lnTo>
                        <a:pt x="234" y="94"/>
                      </a:lnTo>
                      <a:lnTo>
                        <a:pt x="228" y="89"/>
                      </a:lnTo>
                      <a:lnTo>
                        <a:pt x="220" y="74"/>
                      </a:lnTo>
                      <a:lnTo>
                        <a:pt x="223" y="55"/>
                      </a:lnTo>
                      <a:lnTo>
                        <a:pt x="231" y="45"/>
                      </a:lnTo>
                      <a:lnTo>
                        <a:pt x="234" y="43"/>
                      </a:lnTo>
                      <a:lnTo>
                        <a:pt x="233" y="44"/>
                      </a:lnTo>
                      <a:lnTo>
                        <a:pt x="228" y="45"/>
                      </a:lnTo>
                      <a:lnTo>
                        <a:pt x="220" y="47"/>
                      </a:lnTo>
                      <a:lnTo>
                        <a:pt x="209" y="50"/>
                      </a:lnTo>
                      <a:lnTo>
                        <a:pt x="196" y="52"/>
                      </a:lnTo>
                      <a:lnTo>
                        <a:pt x="161" y="56"/>
                      </a:lnTo>
                      <a:lnTo>
                        <a:pt x="117" y="60"/>
                      </a:lnTo>
                      <a:lnTo>
                        <a:pt x="63" y="63"/>
                      </a:lnTo>
                      <a:lnTo>
                        <a:pt x="0" y="64"/>
                      </a:lnTo>
                      <a:lnTo>
                        <a:pt x="3" y="141"/>
                      </a:lnTo>
                      <a:lnTo>
                        <a:pt x="67" y="139"/>
                      </a:lnTo>
                      <a:lnTo>
                        <a:pt x="123" y="136"/>
                      </a:lnTo>
                      <a:lnTo>
                        <a:pt x="171" y="133"/>
                      </a:lnTo>
                      <a:lnTo>
                        <a:pt x="209" y="128"/>
                      </a:lnTo>
                      <a:lnTo>
                        <a:pt x="226" y="126"/>
                      </a:lnTo>
                      <a:lnTo>
                        <a:pt x="241" y="123"/>
                      </a:lnTo>
                      <a:lnTo>
                        <a:pt x="253" y="119"/>
                      </a:lnTo>
                      <a:lnTo>
                        <a:pt x="266" y="116"/>
                      </a:lnTo>
                      <a:lnTo>
                        <a:pt x="277" y="110"/>
                      </a:lnTo>
                      <a:lnTo>
                        <a:pt x="290" y="102"/>
                      </a:lnTo>
                      <a:lnTo>
                        <a:pt x="302" y="87"/>
                      </a:lnTo>
                      <a:lnTo>
                        <a:pt x="306" y="63"/>
                      </a:lnTo>
                      <a:lnTo>
                        <a:pt x="296" y="41"/>
                      </a:lnTo>
                      <a:lnTo>
                        <a:pt x="283" y="31"/>
                      </a:lnTo>
                      <a:lnTo>
                        <a:pt x="272" y="25"/>
                      </a:lnTo>
                      <a:lnTo>
                        <a:pt x="259" y="20"/>
                      </a:lnTo>
                      <a:lnTo>
                        <a:pt x="235" y="15"/>
                      </a:lnTo>
                      <a:lnTo>
                        <a:pt x="205" y="10"/>
                      </a:lnTo>
                      <a:lnTo>
                        <a:pt x="169" y="6"/>
                      </a:lnTo>
                      <a:lnTo>
                        <a:pt x="126" y="3"/>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4266" name="Freeform 1297"/>
                <p:cNvSpPr>
                  <a:spLocks/>
                </p:cNvSpPr>
                <p:nvPr/>
              </p:nvSpPr>
              <p:spPr bwMode="auto">
                <a:xfrm>
                  <a:off x="2221" y="1264"/>
                  <a:ext cx="65" cy="54"/>
                </a:xfrm>
                <a:custGeom>
                  <a:avLst/>
                  <a:gdLst>
                    <a:gd name="T0" fmla="*/ 0 w 325"/>
                    <a:gd name="T1" fmla="*/ 0 h 269"/>
                    <a:gd name="T2" fmla="*/ 0 w 325"/>
                    <a:gd name="T3" fmla="*/ 0 h 269"/>
                    <a:gd name="T4" fmla="*/ 0 w 325"/>
                    <a:gd name="T5" fmla="*/ 0 h 269"/>
                    <a:gd name="T6" fmla="*/ 0 w 325"/>
                    <a:gd name="T7" fmla="*/ 0 h 269"/>
                    <a:gd name="T8" fmla="*/ 0 w 325"/>
                    <a:gd name="T9" fmla="*/ 0 h 269"/>
                    <a:gd name="T10" fmla="*/ 0 w 325"/>
                    <a:gd name="T11" fmla="*/ 0 h 269"/>
                    <a:gd name="T12" fmla="*/ 0 w 325"/>
                    <a:gd name="T13" fmla="*/ 0 h 269"/>
                    <a:gd name="T14" fmla="*/ 0 w 325"/>
                    <a:gd name="T15" fmla="*/ 0 h 269"/>
                    <a:gd name="T16" fmla="*/ 0 w 325"/>
                    <a:gd name="T17" fmla="*/ 0 h 269"/>
                    <a:gd name="T18" fmla="*/ 0 w 325"/>
                    <a:gd name="T19" fmla="*/ 0 h 269"/>
                    <a:gd name="T20" fmla="*/ 0 w 325"/>
                    <a:gd name="T21" fmla="*/ 0 h 269"/>
                    <a:gd name="T22" fmla="*/ 0 w 325"/>
                    <a:gd name="T23" fmla="*/ 0 h 269"/>
                    <a:gd name="T24" fmla="*/ 0 w 325"/>
                    <a:gd name="T25" fmla="*/ 0 h 269"/>
                    <a:gd name="T26" fmla="*/ 0 w 325"/>
                    <a:gd name="T27" fmla="*/ 0 h 269"/>
                    <a:gd name="T28" fmla="*/ 0 w 325"/>
                    <a:gd name="T29" fmla="*/ 0 h 269"/>
                    <a:gd name="T30" fmla="*/ 0 w 325"/>
                    <a:gd name="T31" fmla="*/ 0 h 269"/>
                    <a:gd name="T32" fmla="*/ 0 w 325"/>
                    <a:gd name="T33" fmla="*/ 0 h 269"/>
                    <a:gd name="T34" fmla="*/ 0 w 325"/>
                    <a:gd name="T35" fmla="*/ 0 h 269"/>
                    <a:gd name="T36" fmla="*/ 0 w 325"/>
                    <a:gd name="T37" fmla="*/ 0 h 269"/>
                    <a:gd name="T38" fmla="*/ 0 w 325"/>
                    <a:gd name="T39" fmla="*/ 0 h 269"/>
                    <a:gd name="T40" fmla="*/ 0 w 325"/>
                    <a:gd name="T41" fmla="*/ 0 h 269"/>
                    <a:gd name="T42" fmla="*/ 0 w 325"/>
                    <a:gd name="T43" fmla="*/ 0 h 269"/>
                    <a:gd name="T44" fmla="*/ 0 w 325"/>
                    <a:gd name="T45" fmla="*/ 0 h 269"/>
                    <a:gd name="T46" fmla="*/ 0 w 325"/>
                    <a:gd name="T47" fmla="*/ 0 h 269"/>
                    <a:gd name="T48" fmla="*/ 0 w 325"/>
                    <a:gd name="T49" fmla="*/ 0 h 269"/>
                    <a:gd name="T50" fmla="*/ 0 w 325"/>
                    <a:gd name="T51" fmla="*/ 0 h 269"/>
                    <a:gd name="T52" fmla="*/ 0 w 325"/>
                    <a:gd name="T53" fmla="*/ 0 h 269"/>
                    <a:gd name="T54" fmla="*/ 0 w 325"/>
                    <a:gd name="T55" fmla="*/ 0 h 269"/>
                    <a:gd name="T56" fmla="*/ 0 w 325"/>
                    <a:gd name="T57" fmla="*/ 0 h 269"/>
                    <a:gd name="T58" fmla="*/ 0 w 325"/>
                    <a:gd name="T59" fmla="*/ 0 h 269"/>
                    <a:gd name="T60" fmla="*/ 0 w 325"/>
                    <a:gd name="T61" fmla="*/ 0 h 269"/>
                    <a:gd name="T62" fmla="*/ 0 w 325"/>
                    <a:gd name="T63" fmla="*/ 0 h 269"/>
                    <a:gd name="T64" fmla="*/ 0 w 325"/>
                    <a:gd name="T65" fmla="*/ 0 h 269"/>
                    <a:gd name="T66" fmla="*/ 0 w 325"/>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69"/>
                    <a:gd name="T104" fmla="*/ 325 w 325"/>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69">
                      <a:moveTo>
                        <a:pt x="304" y="192"/>
                      </a:moveTo>
                      <a:lnTo>
                        <a:pt x="304" y="192"/>
                      </a:lnTo>
                      <a:lnTo>
                        <a:pt x="268" y="192"/>
                      </a:lnTo>
                      <a:lnTo>
                        <a:pt x="236" y="190"/>
                      </a:lnTo>
                      <a:lnTo>
                        <a:pt x="206" y="188"/>
                      </a:lnTo>
                      <a:lnTo>
                        <a:pt x="181" y="185"/>
                      </a:lnTo>
                      <a:lnTo>
                        <a:pt x="158" y="181"/>
                      </a:lnTo>
                      <a:lnTo>
                        <a:pt x="139" y="176"/>
                      </a:lnTo>
                      <a:lnTo>
                        <a:pt x="123" y="171"/>
                      </a:lnTo>
                      <a:lnTo>
                        <a:pt x="110" y="166"/>
                      </a:lnTo>
                      <a:lnTo>
                        <a:pt x="100" y="161"/>
                      </a:lnTo>
                      <a:lnTo>
                        <a:pt x="93" y="156"/>
                      </a:lnTo>
                      <a:lnTo>
                        <a:pt x="90" y="153"/>
                      </a:lnTo>
                      <a:lnTo>
                        <a:pt x="87" y="151"/>
                      </a:lnTo>
                      <a:lnTo>
                        <a:pt x="87" y="150"/>
                      </a:lnTo>
                      <a:lnTo>
                        <a:pt x="87" y="149"/>
                      </a:lnTo>
                      <a:lnTo>
                        <a:pt x="87" y="147"/>
                      </a:lnTo>
                      <a:lnTo>
                        <a:pt x="90" y="144"/>
                      </a:lnTo>
                      <a:lnTo>
                        <a:pt x="92" y="140"/>
                      </a:lnTo>
                      <a:lnTo>
                        <a:pt x="98" y="135"/>
                      </a:lnTo>
                      <a:lnTo>
                        <a:pt x="104" y="129"/>
                      </a:lnTo>
                      <a:lnTo>
                        <a:pt x="114" y="123"/>
                      </a:lnTo>
                      <a:lnTo>
                        <a:pt x="125" y="117"/>
                      </a:lnTo>
                      <a:lnTo>
                        <a:pt x="138" y="110"/>
                      </a:lnTo>
                      <a:lnTo>
                        <a:pt x="153" y="104"/>
                      </a:lnTo>
                      <a:lnTo>
                        <a:pt x="170" y="98"/>
                      </a:lnTo>
                      <a:lnTo>
                        <a:pt x="187" y="93"/>
                      </a:lnTo>
                      <a:lnTo>
                        <a:pt x="207" y="89"/>
                      </a:lnTo>
                      <a:lnTo>
                        <a:pt x="228" y="85"/>
                      </a:lnTo>
                      <a:lnTo>
                        <a:pt x="251" y="81"/>
                      </a:lnTo>
                      <a:lnTo>
                        <a:pt x="274" y="79"/>
                      </a:lnTo>
                      <a:lnTo>
                        <a:pt x="299" y="78"/>
                      </a:lnTo>
                      <a:lnTo>
                        <a:pt x="325" y="77"/>
                      </a:lnTo>
                      <a:lnTo>
                        <a:pt x="325" y="0"/>
                      </a:lnTo>
                      <a:lnTo>
                        <a:pt x="296" y="1"/>
                      </a:lnTo>
                      <a:lnTo>
                        <a:pt x="267" y="3"/>
                      </a:lnTo>
                      <a:lnTo>
                        <a:pt x="238" y="5"/>
                      </a:lnTo>
                      <a:lnTo>
                        <a:pt x="212" y="9"/>
                      </a:lnTo>
                      <a:lnTo>
                        <a:pt x="187" y="14"/>
                      </a:lnTo>
                      <a:lnTo>
                        <a:pt x="163" y="19"/>
                      </a:lnTo>
                      <a:lnTo>
                        <a:pt x="141" y="26"/>
                      </a:lnTo>
                      <a:lnTo>
                        <a:pt x="119" y="33"/>
                      </a:lnTo>
                      <a:lnTo>
                        <a:pt x="100" y="41"/>
                      </a:lnTo>
                      <a:lnTo>
                        <a:pt x="82" y="50"/>
                      </a:lnTo>
                      <a:lnTo>
                        <a:pt x="64" y="60"/>
                      </a:lnTo>
                      <a:lnTo>
                        <a:pt x="50" y="70"/>
                      </a:lnTo>
                      <a:lnTo>
                        <a:pt x="36" y="81"/>
                      </a:lnTo>
                      <a:lnTo>
                        <a:pt x="23" y="93"/>
                      </a:lnTo>
                      <a:lnTo>
                        <a:pt x="13" y="106"/>
                      </a:lnTo>
                      <a:lnTo>
                        <a:pt x="6" y="122"/>
                      </a:lnTo>
                      <a:lnTo>
                        <a:pt x="1" y="138"/>
                      </a:lnTo>
                      <a:lnTo>
                        <a:pt x="0" y="155"/>
                      </a:lnTo>
                      <a:lnTo>
                        <a:pt x="4" y="172"/>
                      </a:lnTo>
                      <a:lnTo>
                        <a:pt x="12" y="189"/>
                      </a:lnTo>
                      <a:lnTo>
                        <a:pt x="23" y="203"/>
                      </a:lnTo>
                      <a:lnTo>
                        <a:pt x="37" y="215"/>
                      </a:lnTo>
                      <a:lnTo>
                        <a:pt x="53" y="226"/>
                      </a:lnTo>
                      <a:lnTo>
                        <a:pt x="71" y="235"/>
                      </a:lnTo>
                      <a:lnTo>
                        <a:pt x="92" y="243"/>
                      </a:lnTo>
                      <a:lnTo>
                        <a:pt x="115" y="250"/>
                      </a:lnTo>
                      <a:lnTo>
                        <a:pt x="140" y="256"/>
                      </a:lnTo>
                      <a:lnTo>
                        <a:pt x="166" y="260"/>
                      </a:lnTo>
                      <a:lnTo>
                        <a:pt x="197" y="264"/>
                      </a:lnTo>
                      <a:lnTo>
                        <a:pt x="229" y="267"/>
                      </a:lnTo>
                      <a:lnTo>
                        <a:pt x="265" y="268"/>
                      </a:lnTo>
                      <a:lnTo>
                        <a:pt x="304" y="269"/>
                      </a:lnTo>
                      <a:lnTo>
                        <a:pt x="304" y="192"/>
                      </a:lnTo>
                      <a:close/>
                    </a:path>
                  </a:pathLst>
                </a:custGeom>
                <a:solidFill>
                  <a:srgbClr val="1F1A17"/>
                </a:solidFill>
                <a:ln w="9525">
                  <a:noFill/>
                  <a:round/>
                  <a:headEnd/>
                  <a:tailEnd/>
                </a:ln>
              </p:spPr>
              <p:txBody>
                <a:bodyPr/>
                <a:lstStyle/>
                <a:p>
                  <a:endParaRPr lang="pt-BR"/>
                </a:p>
              </p:txBody>
            </p:sp>
            <p:sp>
              <p:nvSpPr>
                <p:cNvPr id="64267" name="Freeform 1298"/>
                <p:cNvSpPr>
                  <a:spLocks/>
                </p:cNvSpPr>
                <p:nvPr/>
              </p:nvSpPr>
              <p:spPr bwMode="auto">
                <a:xfrm>
                  <a:off x="2281" y="1290"/>
                  <a:ext cx="68" cy="28"/>
                </a:xfrm>
                <a:custGeom>
                  <a:avLst/>
                  <a:gdLst>
                    <a:gd name="T0" fmla="*/ 0 w 338"/>
                    <a:gd name="T1" fmla="*/ 0 h 141"/>
                    <a:gd name="T2" fmla="*/ 0 w 338"/>
                    <a:gd name="T3" fmla="*/ 0 h 141"/>
                    <a:gd name="T4" fmla="*/ 0 w 338"/>
                    <a:gd name="T5" fmla="*/ 0 h 141"/>
                    <a:gd name="T6" fmla="*/ 0 w 338"/>
                    <a:gd name="T7" fmla="*/ 0 h 141"/>
                    <a:gd name="T8" fmla="*/ 0 w 338"/>
                    <a:gd name="T9" fmla="*/ 0 h 141"/>
                    <a:gd name="T10" fmla="*/ 0 w 338"/>
                    <a:gd name="T11" fmla="*/ 0 h 141"/>
                    <a:gd name="T12" fmla="*/ 0 w 338"/>
                    <a:gd name="T13" fmla="*/ 0 h 141"/>
                    <a:gd name="T14" fmla="*/ 0 w 338"/>
                    <a:gd name="T15" fmla="*/ 0 h 141"/>
                    <a:gd name="T16" fmla="*/ 0 w 338"/>
                    <a:gd name="T17" fmla="*/ 0 h 141"/>
                    <a:gd name="T18" fmla="*/ 0 w 338"/>
                    <a:gd name="T19" fmla="*/ 0 h 141"/>
                    <a:gd name="T20" fmla="*/ 0 w 338"/>
                    <a:gd name="T21" fmla="*/ 0 h 141"/>
                    <a:gd name="T22" fmla="*/ 0 w 338"/>
                    <a:gd name="T23" fmla="*/ 0 h 141"/>
                    <a:gd name="T24" fmla="*/ 0 w 338"/>
                    <a:gd name="T25" fmla="*/ 0 h 141"/>
                    <a:gd name="T26" fmla="*/ 0 w 338"/>
                    <a:gd name="T27" fmla="*/ 0 h 141"/>
                    <a:gd name="T28" fmla="*/ 0 w 338"/>
                    <a:gd name="T29" fmla="*/ 0 h 141"/>
                    <a:gd name="T30" fmla="*/ 0 w 338"/>
                    <a:gd name="T31" fmla="*/ 0 h 141"/>
                    <a:gd name="T32" fmla="*/ 0 w 338"/>
                    <a:gd name="T33" fmla="*/ 0 h 141"/>
                    <a:gd name="T34" fmla="*/ 0 w 338"/>
                    <a:gd name="T35" fmla="*/ 0 h 141"/>
                    <a:gd name="T36" fmla="*/ 0 w 338"/>
                    <a:gd name="T37" fmla="*/ 0 h 141"/>
                    <a:gd name="T38" fmla="*/ 0 w 338"/>
                    <a:gd name="T39" fmla="*/ 0 h 141"/>
                    <a:gd name="T40" fmla="*/ 0 w 338"/>
                    <a:gd name="T41" fmla="*/ 0 h 141"/>
                    <a:gd name="T42" fmla="*/ 0 w 338"/>
                    <a:gd name="T43" fmla="*/ 0 h 141"/>
                    <a:gd name="T44" fmla="*/ 0 w 338"/>
                    <a:gd name="T45" fmla="*/ 0 h 141"/>
                    <a:gd name="T46" fmla="*/ 0 w 338"/>
                    <a:gd name="T47" fmla="*/ 0 h 141"/>
                    <a:gd name="T48" fmla="*/ 0 w 338"/>
                    <a:gd name="T49" fmla="*/ 0 h 141"/>
                    <a:gd name="T50" fmla="*/ 0 w 338"/>
                    <a:gd name="T51" fmla="*/ 0 h 141"/>
                    <a:gd name="T52" fmla="*/ 0 w 338"/>
                    <a:gd name="T53" fmla="*/ 0 h 141"/>
                    <a:gd name="T54" fmla="*/ 0 w 338"/>
                    <a:gd name="T55" fmla="*/ 0 h 141"/>
                    <a:gd name="T56" fmla="*/ 0 w 338"/>
                    <a:gd name="T57" fmla="*/ 0 h 141"/>
                    <a:gd name="T58" fmla="*/ 0 w 338"/>
                    <a:gd name="T59" fmla="*/ 0 h 141"/>
                    <a:gd name="T60" fmla="*/ 0 w 338"/>
                    <a:gd name="T61" fmla="*/ 0 h 141"/>
                    <a:gd name="T62" fmla="*/ 0 w 338"/>
                    <a:gd name="T63" fmla="*/ 0 h 141"/>
                    <a:gd name="T64" fmla="*/ 0 w 338"/>
                    <a:gd name="T65" fmla="*/ 0 h 141"/>
                    <a:gd name="T66" fmla="*/ 0 w 338"/>
                    <a:gd name="T67" fmla="*/ 0 h 141"/>
                    <a:gd name="T68" fmla="*/ 0 w 338"/>
                    <a:gd name="T69" fmla="*/ 0 h 141"/>
                    <a:gd name="T70" fmla="*/ 0 w 338"/>
                    <a:gd name="T71" fmla="*/ 0 h 141"/>
                    <a:gd name="T72" fmla="*/ 0 w 338"/>
                    <a:gd name="T73" fmla="*/ 0 h 141"/>
                    <a:gd name="T74" fmla="*/ 0 w 338"/>
                    <a:gd name="T75" fmla="*/ 0 h 141"/>
                    <a:gd name="T76" fmla="*/ 0 w 338"/>
                    <a:gd name="T77" fmla="*/ 0 h 141"/>
                    <a:gd name="T78" fmla="*/ 0 w 338"/>
                    <a:gd name="T79" fmla="*/ 0 h 141"/>
                    <a:gd name="T80" fmla="*/ 0 w 338"/>
                    <a:gd name="T81" fmla="*/ 0 h 141"/>
                    <a:gd name="T82" fmla="*/ 0 w 338"/>
                    <a:gd name="T83" fmla="*/ 0 h 141"/>
                    <a:gd name="T84" fmla="*/ 0 w 338"/>
                    <a:gd name="T85" fmla="*/ 0 h 141"/>
                    <a:gd name="T86" fmla="*/ 0 w 338"/>
                    <a:gd name="T87" fmla="*/ 0 h 141"/>
                    <a:gd name="T88" fmla="*/ 0 w 338"/>
                    <a:gd name="T89" fmla="*/ 0 h 141"/>
                    <a:gd name="T90" fmla="*/ 0 w 338"/>
                    <a:gd name="T91" fmla="*/ 0 h 141"/>
                    <a:gd name="T92" fmla="*/ 0 w 338"/>
                    <a:gd name="T93" fmla="*/ 0 h 141"/>
                    <a:gd name="T94" fmla="*/ 0 w 338"/>
                    <a:gd name="T95" fmla="*/ 0 h 141"/>
                    <a:gd name="T96" fmla="*/ 0 w 338"/>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41"/>
                    <a:gd name="T149" fmla="*/ 338 w 338"/>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41">
                      <a:moveTo>
                        <a:pt x="49" y="77"/>
                      </a:moveTo>
                      <a:lnTo>
                        <a:pt x="49" y="77"/>
                      </a:lnTo>
                      <a:lnTo>
                        <a:pt x="102" y="79"/>
                      </a:lnTo>
                      <a:lnTo>
                        <a:pt x="149" y="81"/>
                      </a:lnTo>
                      <a:lnTo>
                        <a:pt x="191" y="85"/>
                      </a:lnTo>
                      <a:lnTo>
                        <a:pt x="223" y="89"/>
                      </a:lnTo>
                      <a:lnTo>
                        <a:pt x="248" y="93"/>
                      </a:lnTo>
                      <a:lnTo>
                        <a:pt x="265" y="98"/>
                      </a:lnTo>
                      <a:lnTo>
                        <a:pt x="264" y="97"/>
                      </a:lnTo>
                      <a:lnTo>
                        <a:pt x="257" y="91"/>
                      </a:lnTo>
                      <a:lnTo>
                        <a:pt x="251" y="73"/>
                      </a:lnTo>
                      <a:lnTo>
                        <a:pt x="258" y="55"/>
                      </a:lnTo>
                      <a:lnTo>
                        <a:pt x="265" y="48"/>
                      </a:lnTo>
                      <a:lnTo>
                        <a:pt x="266" y="47"/>
                      </a:lnTo>
                      <a:lnTo>
                        <a:pt x="264" y="48"/>
                      </a:lnTo>
                      <a:lnTo>
                        <a:pt x="257" y="50"/>
                      </a:lnTo>
                      <a:lnTo>
                        <a:pt x="247" y="52"/>
                      </a:lnTo>
                      <a:lnTo>
                        <a:pt x="234" y="54"/>
                      </a:lnTo>
                      <a:lnTo>
                        <a:pt x="219" y="56"/>
                      </a:lnTo>
                      <a:lnTo>
                        <a:pt x="179" y="59"/>
                      </a:lnTo>
                      <a:lnTo>
                        <a:pt x="130" y="62"/>
                      </a:lnTo>
                      <a:lnTo>
                        <a:pt x="70" y="64"/>
                      </a:lnTo>
                      <a:lnTo>
                        <a:pt x="0" y="64"/>
                      </a:lnTo>
                      <a:lnTo>
                        <a:pt x="0" y="141"/>
                      </a:lnTo>
                      <a:lnTo>
                        <a:pt x="72" y="140"/>
                      </a:lnTo>
                      <a:lnTo>
                        <a:pt x="135" y="138"/>
                      </a:lnTo>
                      <a:lnTo>
                        <a:pt x="186" y="136"/>
                      </a:lnTo>
                      <a:lnTo>
                        <a:pt x="228" y="132"/>
                      </a:lnTo>
                      <a:lnTo>
                        <a:pt x="248" y="129"/>
                      </a:lnTo>
                      <a:lnTo>
                        <a:pt x="264" y="127"/>
                      </a:lnTo>
                      <a:lnTo>
                        <a:pt x="279" y="124"/>
                      </a:lnTo>
                      <a:lnTo>
                        <a:pt x="291" y="121"/>
                      </a:lnTo>
                      <a:lnTo>
                        <a:pt x="303" y="117"/>
                      </a:lnTo>
                      <a:lnTo>
                        <a:pt x="315" y="110"/>
                      </a:lnTo>
                      <a:lnTo>
                        <a:pt x="329" y="97"/>
                      </a:lnTo>
                      <a:lnTo>
                        <a:pt x="338" y="73"/>
                      </a:lnTo>
                      <a:lnTo>
                        <a:pt x="330" y="50"/>
                      </a:lnTo>
                      <a:lnTo>
                        <a:pt x="316" y="36"/>
                      </a:lnTo>
                      <a:lnTo>
                        <a:pt x="305" y="30"/>
                      </a:lnTo>
                      <a:lnTo>
                        <a:pt x="292" y="25"/>
                      </a:lnTo>
                      <a:lnTo>
                        <a:pt x="268" y="19"/>
                      </a:lnTo>
                      <a:lnTo>
                        <a:pt x="237" y="13"/>
                      </a:lnTo>
                      <a:lnTo>
                        <a:pt x="201" y="9"/>
                      </a:lnTo>
                      <a:lnTo>
                        <a:pt x="156" y="5"/>
                      </a:lnTo>
                      <a:lnTo>
                        <a:pt x="107" y="2"/>
                      </a:lnTo>
                      <a:lnTo>
                        <a:pt x="51" y="0"/>
                      </a:lnTo>
                      <a:lnTo>
                        <a:pt x="49" y="77"/>
                      </a:lnTo>
                      <a:close/>
                    </a:path>
                  </a:pathLst>
                </a:custGeom>
                <a:solidFill>
                  <a:srgbClr val="1F1A17"/>
                </a:solidFill>
                <a:ln w="9525">
                  <a:noFill/>
                  <a:round/>
                  <a:headEnd/>
                  <a:tailEnd/>
                </a:ln>
              </p:spPr>
              <p:txBody>
                <a:bodyPr/>
                <a:lstStyle/>
                <a:p>
                  <a:endParaRPr lang="pt-BR"/>
                </a:p>
              </p:txBody>
            </p:sp>
            <p:sp>
              <p:nvSpPr>
                <p:cNvPr id="64268" name="Freeform 1299"/>
                <p:cNvSpPr>
                  <a:spLocks/>
                </p:cNvSpPr>
                <p:nvPr/>
              </p:nvSpPr>
              <p:spPr bwMode="auto">
                <a:xfrm>
                  <a:off x="2222" y="1290"/>
                  <a:ext cx="70" cy="50"/>
                </a:xfrm>
                <a:custGeom>
                  <a:avLst/>
                  <a:gdLst>
                    <a:gd name="T0" fmla="*/ 0 w 350"/>
                    <a:gd name="T1" fmla="*/ 0 h 250"/>
                    <a:gd name="T2" fmla="*/ 0 w 350"/>
                    <a:gd name="T3" fmla="*/ 0 h 250"/>
                    <a:gd name="T4" fmla="*/ 0 w 350"/>
                    <a:gd name="T5" fmla="*/ 0 h 250"/>
                    <a:gd name="T6" fmla="*/ 0 w 350"/>
                    <a:gd name="T7" fmla="*/ 0 h 250"/>
                    <a:gd name="T8" fmla="*/ 0 w 350"/>
                    <a:gd name="T9" fmla="*/ 0 h 250"/>
                    <a:gd name="T10" fmla="*/ 0 w 350"/>
                    <a:gd name="T11" fmla="*/ 0 h 250"/>
                    <a:gd name="T12" fmla="*/ 0 w 350"/>
                    <a:gd name="T13" fmla="*/ 0 h 250"/>
                    <a:gd name="T14" fmla="*/ 0 w 350"/>
                    <a:gd name="T15" fmla="*/ 0 h 250"/>
                    <a:gd name="T16" fmla="*/ 0 w 350"/>
                    <a:gd name="T17" fmla="*/ 0 h 250"/>
                    <a:gd name="T18" fmla="*/ 0 w 350"/>
                    <a:gd name="T19" fmla="*/ 0 h 250"/>
                    <a:gd name="T20" fmla="*/ 0 w 350"/>
                    <a:gd name="T21" fmla="*/ 0 h 250"/>
                    <a:gd name="T22" fmla="*/ 0 w 350"/>
                    <a:gd name="T23" fmla="*/ 0 h 250"/>
                    <a:gd name="T24" fmla="*/ 0 w 350"/>
                    <a:gd name="T25" fmla="*/ 0 h 250"/>
                    <a:gd name="T26" fmla="*/ 0 w 350"/>
                    <a:gd name="T27" fmla="*/ 0 h 250"/>
                    <a:gd name="T28" fmla="*/ 0 w 350"/>
                    <a:gd name="T29" fmla="*/ 0 h 250"/>
                    <a:gd name="T30" fmla="*/ 0 w 350"/>
                    <a:gd name="T31" fmla="*/ 0 h 250"/>
                    <a:gd name="T32" fmla="*/ 0 w 350"/>
                    <a:gd name="T33" fmla="*/ 0 h 250"/>
                    <a:gd name="T34" fmla="*/ 0 w 350"/>
                    <a:gd name="T35" fmla="*/ 0 h 250"/>
                    <a:gd name="T36" fmla="*/ 0 w 350"/>
                    <a:gd name="T37" fmla="*/ 0 h 250"/>
                    <a:gd name="T38" fmla="*/ 0 w 350"/>
                    <a:gd name="T39" fmla="*/ 0 h 250"/>
                    <a:gd name="T40" fmla="*/ 0 w 350"/>
                    <a:gd name="T41" fmla="*/ 0 h 250"/>
                    <a:gd name="T42" fmla="*/ 0 w 350"/>
                    <a:gd name="T43" fmla="*/ 0 h 250"/>
                    <a:gd name="T44" fmla="*/ 0 w 350"/>
                    <a:gd name="T45" fmla="*/ 0 h 250"/>
                    <a:gd name="T46" fmla="*/ 0 w 350"/>
                    <a:gd name="T47" fmla="*/ 0 h 250"/>
                    <a:gd name="T48" fmla="*/ 0 w 350"/>
                    <a:gd name="T49" fmla="*/ 0 h 250"/>
                    <a:gd name="T50" fmla="*/ 0 w 350"/>
                    <a:gd name="T51" fmla="*/ 0 h 250"/>
                    <a:gd name="T52" fmla="*/ 0 w 350"/>
                    <a:gd name="T53" fmla="*/ 0 h 250"/>
                    <a:gd name="T54" fmla="*/ 0 w 350"/>
                    <a:gd name="T55" fmla="*/ 0 h 250"/>
                    <a:gd name="T56" fmla="*/ 0 w 350"/>
                    <a:gd name="T57" fmla="*/ 0 h 250"/>
                    <a:gd name="T58" fmla="*/ 0 w 350"/>
                    <a:gd name="T59" fmla="*/ 0 h 250"/>
                    <a:gd name="T60" fmla="*/ 0 w 350"/>
                    <a:gd name="T61" fmla="*/ 0 h 250"/>
                    <a:gd name="T62" fmla="*/ 0 w 350"/>
                    <a:gd name="T63" fmla="*/ 0 h 250"/>
                    <a:gd name="T64" fmla="*/ 0 w 350"/>
                    <a:gd name="T65" fmla="*/ 0 h 250"/>
                    <a:gd name="T66" fmla="*/ 0 w 350"/>
                    <a:gd name="T67" fmla="*/ 0 h 250"/>
                    <a:gd name="T68" fmla="*/ 0 w 350"/>
                    <a:gd name="T69" fmla="*/ 0 h 250"/>
                    <a:gd name="T70" fmla="*/ 0 w 350"/>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250"/>
                    <a:gd name="T110" fmla="*/ 350 w 350"/>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250">
                      <a:moveTo>
                        <a:pt x="291" y="173"/>
                      </a:moveTo>
                      <a:lnTo>
                        <a:pt x="291" y="173"/>
                      </a:lnTo>
                      <a:lnTo>
                        <a:pt x="255" y="173"/>
                      </a:lnTo>
                      <a:lnTo>
                        <a:pt x="223" y="172"/>
                      </a:lnTo>
                      <a:lnTo>
                        <a:pt x="194" y="171"/>
                      </a:lnTo>
                      <a:lnTo>
                        <a:pt x="169" y="167"/>
                      </a:lnTo>
                      <a:lnTo>
                        <a:pt x="148" y="164"/>
                      </a:lnTo>
                      <a:lnTo>
                        <a:pt x="129" y="160"/>
                      </a:lnTo>
                      <a:lnTo>
                        <a:pt x="114" y="156"/>
                      </a:lnTo>
                      <a:lnTo>
                        <a:pt x="102" y="151"/>
                      </a:lnTo>
                      <a:lnTo>
                        <a:pt x="94" y="147"/>
                      </a:lnTo>
                      <a:lnTo>
                        <a:pt x="89" y="144"/>
                      </a:lnTo>
                      <a:lnTo>
                        <a:pt x="87" y="142"/>
                      </a:lnTo>
                      <a:lnTo>
                        <a:pt x="86" y="140"/>
                      </a:lnTo>
                      <a:lnTo>
                        <a:pt x="87" y="142"/>
                      </a:lnTo>
                      <a:lnTo>
                        <a:pt x="87" y="143"/>
                      </a:lnTo>
                      <a:lnTo>
                        <a:pt x="87" y="144"/>
                      </a:lnTo>
                      <a:lnTo>
                        <a:pt x="87" y="147"/>
                      </a:lnTo>
                      <a:lnTo>
                        <a:pt x="87" y="145"/>
                      </a:lnTo>
                      <a:lnTo>
                        <a:pt x="88" y="143"/>
                      </a:lnTo>
                      <a:lnTo>
                        <a:pt x="90" y="140"/>
                      </a:lnTo>
                      <a:lnTo>
                        <a:pt x="95" y="135"/>
                      </a:lnTo>
                      <a:lnTo>
                        <a:pt x="102" y="130"/>
                      </a:lnTo>
                      <a:lnTo>
                        <a:pt x="111" y="124"/>
                      </a:lnTo>
                      <a:lnTo>
                        <a:pt x="121" y="118"/>
                      </a:lnTo>
                      <a:lnTo>
                        <a:pt x="135" y="112"/>
                      </a:lnTo>
                      <a:lnTo>
                        <a:pt x="149" y="105"/>
                      </a:lnTo>
                      <a:lnTo>
                        <a:pt x="166" y="100"/>
                      </a:lnTo>
                      <a:lnTo>
                        <a:pt x="184" y="95"/>
                      </a:lnTo>
                      <a:lnTo>
                        <a:pt x="204" y="90"/>
                      </a:lnTo>
                      <a:lnTo>
                        <a:pt x="224" y="86"/>
                      </a:lnTo>
                      <a:lnTo>
                        <a:pt x="247" y="82"/>
                      </a:lnTo>
                      <a:lnTo>
                        <a:pt x="270" y="80"/>
                      </a:lnTo>
                      <a:lnTo>
                        <a:pt x="295" y="78"/>
                      </a:lnTo>
                      <a:lnTo>
                        <a:pt x="320" y="77"/>
                      </a:lnTo>
                      <a:lnTo>
                        <a:pt x="348" y="77"/>
                      </a:lnTo>
                      <a:lnTo>
                        <a:pt x="350" y="0"/>
                      </a:lnTo>
                      <a:lnTo>
                        <a:pt x="319" y="0"/>
                      </a:lnTo>
                      <a:lnTo>
                        <a:pt x="291" y="1"/>
                      </a:lnTo>
                      <a:lnTo>
                        <a:pt x="262" y="3"/>
                      </a:lnTo>
                      <a:lnTo>
                        <a:pt x="234" y="6"/>
                      </a:lnTo>
                      <a:lnTo>
                        <a:pt x="208" y="10"/>
                      </a:lnTo>
                      <a:lnTo>
                        <a:pt x="183" y="15"/>
                      </a:lnTo>
                      <a:lnTo>
                        <a:pt x="159" y="21"/>
                      </a:lnTo>
                      <a:lnTo>
                        <a:pt x="137" y="27"/>
                      </a:lnTo>
                      <a:lnTo>
                        <a:pt x="115" y="34"/>
                      </a:lnTo>
                      <a:lnTo>
                        <a:pt x="96" y="42"/>
                      </a:lnTo>
                      <a:lnTo>
                        <a:pt x="78" y="52"/>
                      </a:lnTo>
                      <a:lnTo>
                        <a:pt x="62" y="61"/>
                      </a:lnTo>
                      <a:lnTo>
                        <a:pt x="47" y="71"/>
                      </a:lnTo>
                      <a:lnTo>
                        <a:pt x="33" y="81"/>
                      </a:lnTo>
                      <a:lnTo>
                        <a:pt x="22" y="93"/>
                      </a:lnTo>
                      <a:lnTo>
                        <a:pt x="11" y="106"/>
                      </a:lnTo>
                      <a:lnTo>
                        <a:pt x="5" y="122"/>
                      </a:lnTo>
                      <a:lnTo>
                        <a:pt x="1" y="137"/>
                      </a:lnTo>
                      <a:lnTo>
                        <a:pt x="0" y="147"/>
                      </a:lnTo>
                      <a:lnTo>
                        <a:pt x="1" y="156"/>
                      </a:lnTo>
                      <a:lnTo>
                        <a:pt x="5" y="165"/>
                      </a:lnTo>
                      <a:lnTo>
                        <a:pt x="9" y="176"/>
                      </a:lnTo>
                      <a:lnTo>
                        <a:pt x="18" y="189"/>
                      </a:lnTo>
                      <a:lnTo>
                        <a:pt x="31" y="202"/>
                      </a:lnTo>
                      <a:lnTo>
                        <a:pt x="47" y="212"/>
                      </a:lnTo>
                      <a:lnTo>
                        <a:pt x="64" y="220"/>
                      </a:lnTo>
                      <a:lnTo>
                        <a:pt x="83" y="228"/>
                      </a:lnTo>
                      <a:lnTo>
                        <a:pt x="106" y="235"/>
                      </a:lnTo>
                      <a:lnTo>
                        <a:pt x="130" y="240"/>
                      </a:lnTo>
                      <a:lnTo>
                        <a:pt x="157" y="244"/>
                      </a:lnTo>
                      <a:lnTo>
                        <a:pt x="186" y="247"/>
                      </a:lnTo>
                      <a:lnTo>
                        <a:pt x="218" y="249"/>
                      </a:lnTo>
                      <a:lnTo>
                        <a:pt x="254" y="250"/>
                      </a:lnTo>
                      <a:lnTo>
                        <a:pt x="292" y="250"/>
                      </a:lnTo>
                      <a:lnTo>
                        <a:pt x="291" y="173"/>
                      </a:lnTo>
                      <a:close/>
                    </a:path>
                  </a:pathLst>
                </a:custGeom>
                <a:solidFill>
                  <a:srgbClr val="1F1A17"/>
                </a:solidFill>
                <a:ln w="9525">
                  <a:noFill/>
                  <a:round/>
                  <a:headEnd/>
                  <a:tailEnd/>
                </a:ln>
              </p:spPr>
              <p:txBody>
                <a:bodyPr/>
                <a:lstStyle/>
                <a:p>
                  <a:endParaRPr lang="pt-BR"/>
                </a:p>
              </p:txBody>
            </p:sp>
            <p:sp>
              <p:nvSpPr>
                <p:cNvPr id="64269" name="Freeform 1300"/>
                <p:cNvSpPr>
                  <a:spLocks/>
                </p:cNvSpPr>
                <p:nvPr/>
              </p:nvSpPr>
              <p:spPr bwMode="auto">
                <a:xfrm>
                  <a:off x="2280" y="1314"/>
                  <a:ext cx="68" cy="26"/>
                </a:xfrm>
                <a:custGeom>
                  <a:avLst/>
                  <a:gdLst>
                    <a:gd name="T0" fmla="*/ 0 w 340"/>
                    <a:gd name="T1" fmla="*/ 0 h 128"/>
                    <a:gd name="T2" fmla="*/ 0 w 340"/>
                    <a:gd name="T3" fmla="*/ 0 h 128"/>
                    <a:gd name="T4" fmla="*/ 0 w 340"/>
                    <a:gd name="T5" fmla="*/ 0 h 128"/>
                    <a:gd name="T6" fmla="*/ 0 w 340"/>
                    <a:gd name="T7" fmla="*/ 0 h 128"/>
                    <a:gd name="T8" fmla="*/ 0 w 340"/>
                    <a:gd name="T9" fmla="*/ 0 h 128"/>
                    <a:gd name="T10" fmla="*/ 0 w 340"/>
                    <a:gd name="T11" fmla="*/ 0 h 128"/>
                    <a:gd name="T12" fmla="*/ 0 w 340"/>
                    <a:gd name="T13" fmla="*/ 0 h 128"/>
                    <a:gd name="T14" fmla="*/ 0 w 340"/>
                    <a:gd name="T15" fmla="*/ 0 h 128"/>
                    <a:gd name="T16" fmla="*/ 0 w 340"/>
                    <a:gd name="T17" fmla="*/ 0 h 128"/>
                    <a:gd name="T18" fmla="*/ 0 w 340"/>
                    <a:gd name="T19" fmla="*/ 0 h 128"/>
                    <a:gd name="T20" fmla="*/ 0 w 340"/>
                    <a:gd name="T21" fmla="*/ 0 h 128"/>
                    <a:gd name="T22" fmla="*/ 0 w 340"/>
                    <a:gd name="T23" fmla="*/ 0 h 128"/>
                    <a:gd name="T24" fmla="*/ 0 w 340"/>
                    <a:gd name="T25" fmla="*/ 0 h 128"/>
                    <a:gd name="T26" fmla="*/ 0 w 340"/>
                    <a:gd name="T27" fmla="*/ 0 h 128"/>
                    <a:gd name="T28" fmla="*/ 0 w 340"/>
                    <a:gd name="T29" fmla="*/ 0 h 128"/>
                    <a:gd name="T30" fmla="*/ 0 w 340"/>
                    <a:gd name="T31" fmla="*/ 0 h 128"/>
                    <a:gd name="T32" fmla="*/ 0 w 340"/>
                    <a:gd name="T33" fmla="*/ 0 h 128"/>
                    <a:gd name="T34" fmla="*/ 0 w 340"/>
                    <a:gd name="T35" fmla="*/ 0 h 128"/>
                    <a:gd name="T36" fmla="*/ 0 w 340"/>
                    <a:gd name="T37" fmla="*/ 0 h 128"/>
                    <a:gd name="T38" fmla="*/ 0 w 340"/>
                    <a:gd name="T39" fmla="*/ 0 h 128"/>
                    <a:gd name="T40" fmla="*/ 0 w 340"/>
                    <a:gd name="T41" fmla="*/ 0 h 128"/>
                    <a:gd name="T42" fmla="*/ 0 w 340"/>
                    <a:gd name="T43" fmla="*/ 0 h 128"/>
                    <a:gd name="T44" fmla="*/ 0 w 340"/>
                    <a:gd name="T45" fmla="*/ 0 h 128"/>
                    <a:gd name="T46" fmla="*/ 0 w 340"/>
                    <a:gd name="T47" fmla="*/ 0 h 128"/>
                    <a:gd name="T48" fmla="*/ 0 w 340"/>
                    <a:gd name="T49" fmla="*/ 0 h 128"/>
                    <a:gd name="T50" fmla="*/ 0 w 340"/>
                    <a:gd name="T51" fmla="*/ 0 h 128"/>
                    <a:gd name="T52" fmla="*/ 0 w 340"/>
                    <a:gd name="T53" fmla="*/ 0 h 128"/>
                    <a:gd name="T54" fmla="*/ 0 w 340"/>
                    <a:gd name="T55" fmla="*/ 0 h 128"/>
                    <a:gd name="T56" fmla="*/ 0 w 340"/>
                    <a:gd name="T57" fmla="*/ 0 h 128"/>
                    <a:gd name="T58" fmla="*/ 0 w 340"/>
                    <a:gd name="T59" fmla="*/ 0 h 128"/>
                    <a:gd name="T60" fmla="*/ 0 w 340"/>
                    <a:gd name="T61" fmla="*/ 0 h 128"/>
                    <a:gd name="T62" fmla="*/ 0 w 340"/>
                    <a:gd name="T63" fmla="*/ 0 h 128"/>
                    <a:gd name="T64" fmla="*/ 0 w 340"/>
                    <a:gd name="T65" fmla="*/ 0 h 128"/>
                    <a:gd name="T66" fmla="*/ 0 w 340"/>
                    <a:gd name="T67" fmla="*/ 0 h 128"/>
                    <a:gd name="T68" fmla="*/ 0 w 340"/>
                    <a:gd name="T69" fmla="*/ 0 h 128"/>
                    <a:gd name="T70" fmla="*/ 0 w 340"/>
                    <a:gd name="T71" fmla="*/ 0 h 128"/>
                    <a:gd name="T72" fmla="*/ 0 w 340"/>
                    <a:gd name="T73" fmla="*/ 0 h 128"/>
                    <a:gd name="T74" fmla="*/ 0 w 340"/>
                    <a:gd name="T75" fmla="*/ 0 h 128"/>
                    <a:gd name="T76" fmla="*/ 0 w 340"/>
                    <a:gd name="T77" fmla="*/ 0 h 128"/>
                    <a:gd name="T78" fmla="*/ 0 w 340"/>
                    <a:gd name="T79" fmla="*/ 0 h 128"/>
                    <a:gd name="T80" fmla="*/ 0 w 340"/>
                    <a:gd name="T81" fmla="*/ 0 h 128"/>
                    <a:gd name="T82" fmla="*/ 0 w 340"/>
                    <a:gd name="T83" fmla="*/ 0 h 128"/>
                    <a:gd name="T84" fmla="*/ 0 w 340"/>
                    <a:gd name="T85" fmla="*/ 0 h 128"/>
                    <a:gd name="T86" fmla="*/ 0 w 340"/>
                    <a:gd name="T87" fmla="*/ 0 h 128"/>
                    <a:gd name="T88" fmla="*/ 0 w 340"/>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0"/>
                    <a:gd name="T136" fmla="*/ 0 h 128"/>
                    <a:gd name="T137" fmla="*/ 340 w 340"/>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0" h="128">
                      <a:moveTo>
                        <a:pt x="21" y="77"/>
                      </a:moveTo>
                      <a:lnTo>
                        <a:pt x="21" y="77"/>
                      </a:lnTo>
                      <a:lnTo>
                        <a:pt x="83" y="78"/>
                      </a:lnTo>
                      <a:lnTo>
                        <a:pt x="137" y="80"/>
                      </a:lnTo>
                      <a:lnTo>
                        <a:pt x="183" y="83"/>
                      </a:lnTo>
                      <a:lnTo>
                        <a:pt x="220" y="86"/>
                      </a:lnTo>
                      <a:lnTo>
                        <a:pt x="249" y="89"/>
                      </a:lnTo>
                      <a:lnTo>
                        <a:pt x="270" y="93"/>
                      </a:lnTo>
                      <a:lnTo>
                        <a:pt x="273" y="94"/>
                      </a:lnTo>
                      <a:lnTo>
                        <a:pt x="266" y="90"/>
                      </a:lnTo>
                      <a:lnTo>
                        <a:pt x="255" y="69"/>
                      </a:lnTo>
                      <a:lnTo>
                        <a:pt x="263" y="41"/>
                      </a:lnTo>
                      <a:lnTo>
                        <a:pt x="272" y="34"/>
                      </a:lnTo>
                      <a:lnTo>
                        <a:pt x="274" y="33"/>
                      </a:lnTo>
                      <a:lnTo>
                        <a:pt x="271" y="34"/>
                      </a:lnTo>
                      <a:lnTo>
                        <a:pt x="251" y="38"/>
                      </a:lnTo>
                      <a:lnTo>
                        <a:pt x="221" y="41"/>
                      </a:lnTo>
                      <a:lnTo>
                        <a:pt x="181" y="44"/>
                      </a:lnTo>
                      <a:lnTo>
                        <a:pt x="131" y="47"/>
                      </a:lnTo>
                      <a:lnTo>
                        <a:pt x="70" y="50"/>
                      </a:lnTo>
                      <a:lnTo>
                        <a:pt x="0" y="51"/>
                      </a:lnTo>
                      <a:lnTo>
                        <a:pt x="1" y="128"/>
                      </a:lnTo>
                      <a:lnTo>
                        <a:pt x="73" y="126"/>
                      </a:lnTo>
                      <a:lnTo>
                        <a:pt x="136" y="124"/>
                      </a:lnTo>
                      <a:lnTo>
                        <a:pt x="188" y="122"/>
                      </a:lnTo>
                      <a:lnTo>
                        <a:pt x="231" y="118"/>
                      </a:lnTo>
                      <a:lnTo>
                        <a:pt x="265" y="114"/>
                      </a:lnTo>
                      <a:lnTo>
                        <a:pt x="290" y="109"/>
                      </a:lnTo>
                      <a:lnTo>
                        <a:pt x="303" y="106"/>
                      </a:lnTo>
                      <a:lnTo>
                        <a:pt x="314" y="101"/>
                      </a:lnTo>
                      <a:lnTo>
                        <a:pt x="330" y="90"/>
                      </a:lnTo>
                      <a:lnTo>
                        <a:pt x="340" y="59"/>
                      </a:lnTo>
                      <a:lnTo>
                        <a:pt x="326" y="33"/>
                      </a:lnTo>
                      <a:lnTo>
                        <a:pt x="311" y="25"/>
                      </a:lnTo>
                      <a:lnTo>
                        <a:pt x="299" y="21"/>
                      </a:lnTo>
                      <a:lnTo>
                        <a:pt x="288" y="18"/>
                      </a:lnTo>
                      <a:lnTo>
                        <a:pt x="263" y="14"/>
                      </a:lnTo>
                      <a:lnTo>
                        <a:pt x="229" y="10"/>
                      </a:lnTo>
                      <a:lnTo>
                        <a:pt x="189" y="6"/>
                      </a:lnTo>
                      <a:lnTo>
                        <a:pt x="141" y="4"/>
                      </a:lnTo>
                      <a:lnTo>
                        <a:pt x="85" y="2"/>
                      </a:lnTo>
                      <a:lnTo>
                        <a:pt x="22" y="0"/>
                      </a:lnTo>
                      <a:lnTo>
                        <a:pt x="21" y="77"/>
                      </a:lnTo>
                      <a:close/>
                    </a:path>
                  </a:pathLst>
                </a:custGeom>
                <a:solidFill>
                  <a:srgbClr val="1F1A17"/>
                </a:solidFill>
                <a:ln w="9525">
                  <a:noFill/>
                  <a:round/>
                  <a:headEnd/>
                  <a:tailEnd/>
                </a:ln>
              </p:spPr>
              <p:txBody>
                <a:bodyPr/>
                <a:lstStyle/>
                <a:p>
                  <a:endParaRPr lang="pt-BR"/>
                </a:p>
              </p:txBody>
            </p:sp>
            <p:sp>
              <p:nvSpPr>
                <p:cNvPr id="64270" name="Freeform 1301"/>
                <p:cNvSpPr>
                  <a:spLocks/>
                </p:cNvSpPr>
                <p:nvPr/>
              </p:nvSpPr>
              <p:spPr bwMode="auto">
                <a:xfrm>
                  <a:off x="2219" y="1314"/>
                  <a:ext cx="65" cy="5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9" y="217"/>
                      </a:moveTo>
                      <a:lnTo>
                        <a:pt x="289" y="217"/>
                      </a:lnTo>
                      <a:lnTo>
                        <a:pt x="259" y="216"/>
                      </a:lnTo>
                      <a:lnTo>
                        <a:pt x="233" y="215"/>
                      </a:lnTo>
                      <a:lnTo>
                        <a:pt x="208" y="212"/>
                      </a:lnTo>
                      <a:lnTo>
                        <a:pt x="186" y="208"/>
                      </a:lnTo>
                      <a:lnTo>
                        <a:pt x="165" y="204"/>
                      </a:lnTo>
                      <a:lnTo>
                        <a:pt x="148" y="199"/>
                      </a:lnTo>
                      <a:lnTo>
                        <a:pt x="133" y="194"/>
                      </a:lnTo>
                      <a:lnTo>
                        <a:pt x="121" y="188"/>
                      </a:lnTo>
                      <a:lnTo>
                        <a:pt x="110" y="182"/>
                      </a:lnTo>
                      <a:lnTo>
                        <a:pt x="102" y="176"/>
                      </a:lnTo>
                      <a:lnTo>
                        <a:pt x="97" y="170"/>
                      </a:lnTo>
                      <a:lnTo>
                        <a:pt x="92" y="165"/>
                      </a:lnTo>
                      <a:lnTo>
                        <a:pt x="90" y="160"/>
                      </a:lnTo>
                      <a:lnTo>
                        <a:pt x="87" y="157"/>
                      </a:lnTo>
                      <a:lnTo>
                        <a:pt x="87" y="153"/>
                      </a:lnTo>
                      <a:lnTo>
                        <a:pt x="87" y="149"/>
                      </a:lnTo>
                      <a:lnTo>
                        <a:pt x="89" y="145"/>
                      </a:lnTo>
                      <a:lnTo>
                        <a:pt x="91" y="141"/>
                      </a:lnTo>
                      <a:lnTo>
                        <a:pt x="94" y="136"/>
                      </a:lnTo>
                      <a:lnTo>
                        <a:pt x="99" y="130"/>
                      </a:lnTo>
                      <a:lnTo>
                        <a:pt x="107" y="124"/>
                      </a:lnTo>
                      <a:lnTo>
                        <a:pt x="116" y="117"/>
                      </a:lnTo>
                      <a:lnTo>
                        <a:pt x="126" y="110"/>
                      </a:lnTo>
                      <a:lnTo>
                        <a:pt x="140" y="104"/>
                      </a:lnTo>
                      <a:lnTo>
                        <a:pt x="156" y="98"/>
                      </a:lnTo>
                      <a:lnTo>
                        <a:pt x="173" y="92"/>
                      </a:lnTo>
                      <a:lnTo>
                        <a:pt x="194" y="88"/>
                      </a:lnTo>
                      <a:lnTo>
                        <a:pt x="216" y="83"/>
                      </a:lnTo>
                      <a:lnTo>
                        <a:pt x="240" y="80"/>
                      </a:lnTo>
                      <a:lnTo>
                        <a:pt x="266" y="78"/>
                      </a:lnTo>
                      <a:lnTo>
                        <a:pt x="293" y="77"/>
                      </a:lnTo>
                      <a:lnTo>
                        <a:pt x="324" y="77"/>
                      </a:lnTo>
                      <a:lnTo>
                        <a:pt x="325" y="0"/>
                      </a:lnTo>
                      <a:lnTo>
                        <a:pt x="291" y="0"/>
                      </a:lnTo>
                      <a:lnTo>
                        <a:pt x="259" y="1"/>
                      </a:lnTo>
                      <a:lnTo>
                        <a:pt x="228" y="4"/>
                      </a:lnTo>
                      <a:lnTo>
                        <a:pt x="200" y="8"/>
                      </a:lnTo>
                      <a:lnTo>
                        <a:pt x="173" y="13"/>
                      </a:lnTo>
                      <a:lnTo>
                        <a:pt x="148" y="19"/>
                      </a:lnTo>
                      <a:lnTo>
                        <a:pt x="124" y="26"/>
                      </a:lnTo>
                      <a:lnTo>
                        <a:pt x="102" y="35"/>
                      </a:lnTo>
                      <a:lnTo>
                        <a:pt x="83" y="44"/>
                      </a:lnTo>
                      <a:lnTo>
                        <a:pt x="65" y="55"/>
                      </a:lnTo>
                      <a:lnTo>
                        <a:pt x="49" y="66"/>
                      </a:lnTo>
                      <a:lnTo>
                        <a:pt x="35" y="79"/>
                      </a:lnTo>
                      <a:lnTo>
                        <a:pt x="22" y="92"/>
                      </a:lnTo>
                      <a:lnTo>
                        <a:pt x="13" y="107"/>
                      </a:lnTo>
                      <a:lnTo>
                        <a:pt x="6" y="123"/>
                      </a:lnTo>
                      <a:lnTo>
                        <a:pt x="2" y="140"/>
                      </a:lnTo>
                      <a:lnTo>
                        <a:pt x="0" y="156"/>
                      </a:lnTo>
                      <a:lnTo>
                        <a:pt x="4" y="174"/>
                      </a:lnTo>
                      <a:lnTo>
                        <a:pt x="10" y="190"/>
                      </a:lnTo>
                      <a:lnTo>
                        <a:pt x="18" y="205"/>
                      </a:lnTo>
                      <a:lnTo>
                        <a:pt x="29" y="219"/>
                      </a:lnTo>
                      <a:lnTo>
                        <a:pt x="43" y="232"/>
                      </a:lnTo>
                      <a:lnTo>
                        <a:pt x="59" y="244"/>
                      </a:lnTo>
                      <a:lnTo>
                        <a:pt x="77" y="254"/>
                      </a:lnTo>
                      <a:lnTo>
                        <a:pt x="97" y="263"/>
                      </a:lnTo>
                      <a:lnTo>
                        <a:pt x="118" y="271"/>
                      </a:lnTo>
                      <a:lnTo>
                        <a:pt x="142" y="278"/>
                      </a:lnTo>
                      <a:lnTo>
                        <a:pt x="168" y="283"/>
                      </a:lnTo>
                      <a:lnTo>
                        <a:pt x="195" y="288"/>
                      </a:lnTo>
                      <a:lnTo>
                        <a:pt x="224" y="291"/>
                      </a:lnTo>
                      <a:lnTo>
                        <a:pt x="256" y="293"/>
                      </a:lnTo>
                      <a:lnTo>
                        <a:pt x="289" y="294"/>
                      </a:lnTo>
                      <a:lnTo>
                        <a:pt x="289" y="217"/>
                      </a:lnTo>
                      <a:close/>
                    </a:path>
                  </a:pathLst>
                </a:custGeom>
                <a:solidFill>
                  <a:srgbClr val="1F1A17"/>
                </a:solidFill>
                <a:ln w="9525">
                  <a:noFill/>
                  <a:round/>
                  <a:headEnd/>
                  <a:tailEnd/>
                </a:ln>
              </p:spPr>
              <p:txBody>
                <a:bodyPr/>
                <a:lstStyle/>
                <a:p>
                  <a:endParaRPr lang="pt-BR"/>
                </a:p>
              </p:txBody>
            </p:sp>
            <p:sp>
              <p:nvSpPr>
                <p:cNvPr id="64271" name="Freeform 1302"/>
                <p:cNvSpPr>
                  <a:spLocks/>
                </p:cNvSpPr>
                <p:nvPr/>
              </p:nvSpPr>
              <p:spPr bwMode="auto">
                <a:xfrm>
                  <a:off x="2277" y="1341"/>
                  <a:ext cx="72" cy="32"/>
                </a:xfrm>
                <a:custGeom>
                  <a:avLst/>
                  <a:gdLst>
                    <a:gd name="T0" fmla="*/ 0 w 361"/>
                    <a:gd name="T1" fmla="*/ 0 h 160"/>
                    <a:gd name="T2" fmla="*/ 0 w 361"/>
                    <a:gd name="T3" fmla="*/ 0 h 160"/>
                    <a:gd name="T4" fmla="*/ 0 w 361"/>
                    <a:gd name="T5" fmla="*/ 0 h 160"/>
                    <a:gd name="T6" fmla="*/ 0 w 361"/>
                    <a:gd name="T7" fmla="*/ 0 h 160"/>
                    <a:gd name="T8" fmla="*/ 0 w 361"/>
                    <a:gd name="T9" fmla="*/ 0 h 160"/>
                    <a:gd name="T10" fmla="*/ 0 w 361"/>
                    <a:gd name="T11" fmla="*/ 0 h 160"/>
                    <a:gd name="T12" fmla="*/ 0 w 361"/>
                    <a:gd name="T13" fmla="*/ 0 h 160"/>
                    <a:gd name="T14" fmla="*/ 0 w 361"/>
                    <a:gd name="T15" fmla="*/ 0 h 160"/>
                    <a:gd name="T16" fmla="*/ 0 w 361"/>
                    <a:gd name="T17" fmla="*/ 0 h 160"/>
                    <a:gd name="T18" fmla="*/ 0 w 361"/>
                    <a:gd name="T19" fmla="*/ 0 h 160"/>
                    <a:gd name="T20" fmla="*/ 0 w 361"/>
                    <a:gd name="T21" fmla="*/ 0 h 160"/>
                    <a:gd name="T22" fmla="*/ 0 w 361"/>
                    <a:gd name="T23" fmla="*/ 0 h 160"/>
                    <a:gd name="T24" fmla="*/ 0 w 361"/>
                    <a:gd name="T25" fmla="*/ 0 h 160"/>
                    <a:gd name="T26" fmla="*/ 0 w 361"/>
                    <a:gd name="T27" fmla="*/ 0 h 160"/>
                    <a:gd name="T28" fmla="*/ 0 w 361"/>
                    <a:gd name="T29" fmla="*/ 0 h 160"/>
                    <a:gd name="T30" fmla="*/ 0 w 361"/>
                    <a:gd name="T31" fmla="*/ 0 h 160"/>
                    <a:gd name="T32" fmla="*/ 0 w 361"/>
                    <a:gd name="T33" fmla="*/ 0 h 160"/>
                    <a:gd name="T34" fmla="*/ 0 w 361"/>
                    <a:gd name="T35" fmla="*/ 0 h 160"/>
                    <a:gd name="T36" fmla="*/ 0 w 361"/>
                    <a:gd name="T37" fmla="*/ 0 h 160"/>
                    <a:gd name="T38" fmla="*/ 0 w 361"/>
                    <a:gd name="T39" fmla="*/ 0 h 160"/>
                    <a:gd name="T40" fmla="*/ 0 w 361"/>
                    <a:gd name="T41" fmla="*/ 0 h 160"/>
                    <a:gd name="T42" fmla="*/ 0 w 361"/>
                    <a:gd name="T43" fmla="*/ 0 h 160"/>
                    <a:gd name="T44" fmla="*/ 0 w 361"/>
                    <a:gd name="T45" fmla="*/ 0 h 160"/>
                    <a:gd name="T46" fmla="*/ 0 w 361"/>
                    <a:gd name="T47" fmla="*/ 0 h 160"/>
                    <a:gd name="T48" fmla="*/ 0 w 361"/>
                    <a:gd name="T49" fmla="*/ 0 h 160"/>
                    <a:gd name="T50" fmla="*/ 0 w 361"/>
                    <a:gd name="T51" fmla="*/ 0 h 160"/>
                    <a:gd name="T52" fmla="*/ 0 w 361"/>
                    <a:gd name="T53" fmla="*/ 0 h 160"/>
                    <a:gd name="T54" fmla="*/ 0 w 361"/>
                    <a:gd name="T55" fmla="*/ 0 h 160"/>
                    <a:gd name="T56" fmla="*/ 0 w 361"/>
                    <a:gd name="T57" fmla="*/ 0 h 160"/>
                    <a:gd name="T58" fmla="*/ 0 w 361"/>
                    <a:gd name="T59" fmla="*/ 0 h 160"/>
                    <a:gd name="T60" fmla="*/ 0 w 361"/>
                    <a:gd name="T61" fmla="*/ 0 h 160"/>
                    <a:gd name="T62" fmla="*/ 0 w 361"/>
                    <a:gd name="T63" fmla="*/ 0 h 160"/>
                    <a:gd name="T64" fmla="*/ 0 w 361"/>
                    <a:gd name="T65" fmla="*/ 0 h 160"/>
                    <a:gd name="T66" fmla="*/ 0 w 361"/>
                    <a:gd name="T67" fmla="*/ 0 h 160"/>
                    <a:gd name="T68" fmla="*/ 0 w 361"/>
                    <a:gd name="T69" fmla="*/ 0 h 160"/>
                    <a:gd name="T70" fmla="*/ 0 w 361"/>
                    <a:gd name="T71" fmla="*/ 0 h 160"/>
                    <a:gd name="T72" fmla="*/ 0 w 361"/>
                    <a:gd name="T73" fmla="*/ 0 h 160"/>
                    <a:gd name="T74" fmla="*/ 0 w 361"/>
                    <a:gd name="T75" fmla="*/ 0 h 160"/>
                    <a:gd name="T76" fmla="*/ 0 w 361"/>
                    <a:gd name="T77" fmla="*/ 0 h 160"/>
                    <a:gd name="T78" fmla="*/ 0 w 361"/>
                    <a:gd name="T79" fmla="*/ 0 h 160"/>
                    <a:gd name="T80" fmla="*/ 0 w 361"/>
                    <a:gd name="T81" fmla="*/ 0 h 160"/>
                    <a:gd name="T82" fmla="*/ 0 w 361"/>
                    <a:gd name="T83" fmla="*/ 0 h 160"/>
                    <a:gd name="T84" fmla="*/ 0 w 361"/>
                    <a:gd name="T85" fmla="*/ 0 h 160"/>
                    <a:gd name="T86" fmla="*/ 0 w 361"/>
                    <a:gd name="T87" fmla="*/ 0 h 160"/>
                    <a:gd name="T88" fmla="*/ 0 w 361"/>
                    <a:gd name="T89" fmla="*/ 0 h 160"/>
                    <a:gd name="T90" fmla="*/ 0 w 361"/>
                    <a:gd name="T91" fmla="*/ 0 h 160"/>
                    <a:gd name="T92" fmla="*/ 0 w 361"/>
                    <a:gd name="T93" fmla="*/ 0 h 160"/>
                    <a:gd name="T94" fmla="*/ 0 w 361"/>
                    <a:gd name="T95" fmla="*/ 0 h 160"/>
                    <a:gd name="T96" fmla="*/ 0 w 361"/>
                    <a:gd name="T97" fmla="*/ 0 h 160"/>
                    <a:gd name="T98" fmla="*/ 0 w 361"/>
                    <a:gd name="T99" fmla="*/ 0 h 160"/>
                    <a:gd name="T100" fmla="*/ 0 w 361"/>
                    <a:gd name="T101" fmla="*/ 0 h 160"/>
                    <a:gd name="T102" fmla="*/ 0 w 361"/>
                    <a:gd name="T103" fmla="*/ 0 h 160"/>
                    <a:gd name="T104" fmla="*/ 0 w 361"/>
                    <a:gd name="T105" fmla="*/ 0 h 160"/>
                    <a:gd name="T106" fmla="*/ 0 w 361"/>
                    <a:gd name="T107" fmla="*/ 0 h 160"/>
                    <a:gd name="T108" fmla="*/ 0 w 361"/>
                    <a:gd name="T109" fmla="*/ 0 h 160"/>
                    <a:gd name="T110" fmla="*/ 0 w 361"/>
                    <a:gd name="T111" fmla="*/ 0 h 160"/>
                    <a:gd name="T112" fmla="*/ 0 w 361"/>
                    <a:gd name="T113" fmla="*/ 0 h 160"/>
                    <a:gd name="T114" fmla="*/ 0 w 361"/>
                    <a:gd name="T115" fmla="*/ 0 h 160"/>
                    <a:gd name="T116" fmla="*/ 0 w 361"/>
                    <a:gd name="T117" fmla="*/ 0 h 160"/>
                    <a:gd name="T118" fmla="*/ 0 w 361"/>
                    <a:gd name="T119" fmla="*/ 0 h 160"/>
                    <a:gd name="T120" fmla="*/ 0 w 361"/>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60"/>
                    <a:gd name="T185" fmla="*/ 361 w 361"/>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60">
                      <a:moveTo>
                        <a:pt x="65" y="77"/>
                      </a:moveTo>
                      <a:lnTo>
                        <a:pt x="65" y="77"/>
                      </a:lnTo>
                      <a:lnTo>
                        <a:pt x="100" y="77"/>
                      </a:lnTo>
                      <a:lnTo>
                        <a:pt x="132" y="78"/>
                      </a:lnTo>
                      <a:lnTo>
                        <a:pt x="162" y="79"/>
                      </a:lnTo>
                      <a:lnTo>
                        <a:pt x="189" y="80"/>
                      </a:lnTo>
                      <a:lnTo>
                        <a:pt x="211" y="82"/>
                      </a:lnTo>
                      <a:lnTo>
                        <a:pt x="232" y="84"/>
                      </a:lnTo>
                      <a:lnTo>
                        <a:pt x="250" y="86"/>
                      </a:lnTo>
                      <a:lnTo>
                        <a:pt x="264" y="89"/>
                      </a:lnTo>
                      <a:lnTo>
                        <a:pt x="274" y="91"/>
                      </a:lnTo>
                      <a:lnTo>
                        <a:pt x="282" y="93"/>
                      </a:lnTo>
                      <a:lnTo>
                        <a:pt x="286" y="95"/>
                      </a:lnTo>
                      <a:lnTo>
                        <a:pt x="285" y="94"/>
                      </a:lnTo>
                      <a:lnTo>
                        <a:pt x="279" y="88"/>
                      </a:lnTo>
                      <a:lnTo>
                        <a:pt x="274" y="73"/>
                      </a:lnTo>
                      <a:lnTo>
                        <a:pt x="278" y="59"/>
                      </a:lnTo>
                      <a:lnTo>
                        <a:pt x="282" y="53"/>
                      </a:lnTo>
                      <a:lnTo>
                        <a:pt x="284" y="52"/>
                      </a:lnTo>
                      <a:lnTo>
                        <a:pt x="280" y="54"/>
                      </a:lnTo>
                      <a:lnTo>
                        <a:pt x="274" y="56"/>
                      </a:lnTo>
                      <a:lnTo>
                        <a:pt x="265" y="59"/>
                      </a:lnTo>
                      <a:lnTo>
                        <a:pt x="254" y="62"/>
                      </a:lnTo>
                      <a:lnTo>
                        <a:pt x="240" y="65"/>
                      </a:lnTo>
                      <a:lnTo>
                        <a:pt x="224" y="68"/>
                      </a:lnTo>
                      <a:lnTo>
                        <a:pt x="206" y="71"/>
                      </a:lnTo>
                      <a:lnTo>
                        <a:pt x="163" y="76"/>
                      </a:lnTo>
                      <a:lnTo>
                        <a:pt x="115" y="80"/>
                      </a:lnTo>
                      <a:lnTo>
                        <a:pt x="60" y="82"/>
                      </a:lnTo>
                      <a:lnTo>
                        <a:pt x="0" y="83"/>
                      </a:lnTo>
                      <a:lnTo>
                        <a:pt x="0" y="160"/>
                      </a:lnTo>
                      <a:lnTo>
                        <a:pt x="63" y="159"/>
                      </a:lnTo>
                      <a:lnTo>
                        <a:pt x="121" y="156"/>
                      </a:lnTo>
                      <a:lnTo>
                        <a:pt x="174" y="152"/>
                      </a:lnTo>
                      <a:lnTo>
                        <a:pt x="218" y="147"/>
                      </a:lnTo>
                      <a:lnTo>
                        <a:pt x="240" y="143"/>
                      </a:lnTo>
                      <a:lnTo>
                        <a:pt x="258" y="140"/>
                      </a:lnTo>
                      <a:lnTo>
                        <a:pt x="275" y="136"/>
                      </a:lnTo>
                      <a:lnTo>
                        <a:pt x="292" y="132"/>
                      </a:lnTo>
                      <a:lnTo>
                        <a:pt x="306" y="128"/>
                      </a:lnTo>
                      <a:lnTo>
                        <a:pt x="319" y="123"/>
                      </a:lnTo>
                      <a:lnTo>
                        <a:pt x="332" y="116"/>
                      </a:lnTo>
                      <a:lnTo>
                        <a:pt x="344" y="108"/>
                      </a:lnTo>
                      <a:lnTo>
                        <a:pt x="356" y="93"/>
                      </a:lnTo>
                      <a:lnTo>
                        <a:pt x="361" y="71"/>
                      </a:lnTo>
                      <a:lnTo>
                        <a:pt x="353" y="50"/>
                      </a:lnTo>
                      <a:lnTo>
                        <a:pt x="341" y="35"/>
                      </a:lnTo>
                      <a:lnTo>
                        <a:pt x="327" y="27"/>
                      </a:lnTo>
                      <a:lnTo>
                        <a:pt x="313" y="22"/>
                      </a:lnTo>
                      <a:lnTo>
                        <a:pt x="298" y="17"/>
                      </a:lnTo>
                      <a:lnTo>
                        <a:pt x="282" y="14"/>
                      </a:lnTo>
                      <a:lnTo>
                        <a:pt x="264" y="11"/>
                      </a:lnTo>
                      <a:lnTo>
                        <a:pt x="243" y="8"/>
                      </a:lnTo>
                      <a:lnTo>
                        <a:pt x="221" y="6"/>
                      </a:lnTo>
                      <a:lnTo>
                        <a:pt x="194"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4272" name="Freeform 1303"/>
                <p:cNvSpPr>
                  <a:spLocks/>
                </p:cNvSpPr>
                <p:nvPr/>
              </p:nvSpPr>
              <p:spPr bwMode="auto">
                <a:xfrm>
                  <a:off x="2221" y="1341"/>
                  <a:ext cx="69" cy="54"/>
                </a:xfrm>
                <a:custGeom>
                  <a:avLst/>
                  <a:gdLst>
                    <a:gd name="T0" fmla="*/ 0 w 347"/>
                    <a:gd name="T1" fmla="*/ 0 h 269"/>
                    <a:gd name="T2" fmla="*/ 0 w 347"/>
                    <a:gd name="T3" fmla="*/ 0 h 269"/>
                    <a:gd name="T4" fmla="*/ 0 w 347"/>
                    <a:gd name="T5" fmla="*/ 0 h 269"/>
                    <a:gd name="T6" fmla="*/ 0 w 347"/>
                    <a:gd name="T7" fmla="*/ 0 h 269"/>
                    <a:gd name="T8" fmla="*/ 0 w 347"/>
                    <a:gd name="T9" fmla="*/ 0 h 269"/>
                    <a:gd name="T10" fmla="*/ 0 w 347"/>
                    <a:gd name="T11" fmla="*/ 0 h 269"/>
                    <a:gd name="T12" fmla="*/ 0 w 347"/>
                    <a:gd name="T13" fmla="*/ 0 h 269"/>
                    <a:gd name="T14" fmla="*/ 0 w 347"/>
                    <a:gd name="T15" fmla="*/ 0 h 269"/>
                    <a:gd name="T16" fmla="*/ 0 w 347"/>
                    <a:gd name="T17" fmla="*/ 0 h 269"/>
                    <a:gd name="T18" fmla="*/ 0 w 347"/>
                    <a:gd name="T19" fmla="*/ 0 h 269"/>
                    <a:gd name="T20" fmla="*/ 0 w 347"/>
                    <a:gd name="T21" fmla="*/ 0 h 269"/>
                    <a:gd name="T22" fmla="*/ 0 w 347"/>
                    <a:gd name="T23" fmla="*/ 0 h 269"/>
                    <a:gd name="T24" fmla="*/ 0 w 347"/>
                    <a:gd name="T25" fmla="*/ 0 h 269"/>
                    <a:gd name="T26" fmla="*/ 0 w 347"/>
                    <a:gd name="T27" fmla="*/ 0 h 269"/>
                    <a:gd name="T28" fmla="*/ 0 w 347"/>
                    <a:gd name="T29" fmla="*/ 0 h 269"/>
                    <a:gd name="T30" fmla="*/ 0 w 347"/>
                    <a:gd name="T31" fmla="*/ 0 h 269"/>
                    <a:gd name="T32" fmla="*/ 0 w 347"/>
                    <a:gd name="T33" fmla="*/ 0 h 269"/>
                    <a:gd name="T34" fmla="*/ 0 w 347"/>
                    <a:gd name="T35" fmla="*/ 0 h 269"/>
                    <a:gd name="T36" fmla="*/ 0 w 347"/>
                    <a:gd name="T37" fmla="*/ 0 h 269"/>
                    <a:gd name="T38" fmla="*/ 0 w 347"/>
                    <a:gd name="T39" fmla="*/ 0 h 269"/>
                    <a:gd name="T40" fmla="*/ 0 w 347"/>
                    <a:gd name="T41" fmla="*/ 0 h 269"/>
                    <a:gd name="T42" fmla="*/ 0 w 347"/>
                    <a:gd name="T43" fmla="*/ 0 h 269"/>
                    <a:gd name="T44" fmla="*/ 0 w 347"/>
                    <a:gd name="T45" fmla="*/ 0 h 269"/>
                    <a:gd name="T46" fmla="*/ 0 w 347"/>
                    <a:gd name="T47" fmla="*/ 0 h 269"/>
                    <a:gd name="T48" fmla="*/ 0 w 347"/>
                    <a:gd name="T49" fmla="*/ 0 h 269"/>
                    <a:gd name="T50" fmla="*/ 0 w 347"/>
                    <a:gd name="T51" fmla="*/ 0 h 269"/>
                    <a:gd name="T52" fmla="*/ 0 w 347"/>
                    <a:gd name="T53" fmla="*/ 0 h 269"/>
                    <a:gd name="T54" fmla="*/ 0 w 347"/>
                    <a:gd name="T55" fmla="*/ 0 h 269"/>
                    <a:gd name="T56" fmla="*/ 0 w 347"/>
                    <a:gd name="T57" fmla="*/ 0 h 269"/>
                    <a:gd name="T58" fmla="*/ 0 w 347"/>
                    <a:gd name="T59" fmla="*/ 0 h 269"/>
                    <a:gd name="T60" fmla="*/ 0 w 347"/>
                    <a:gd name="T61" fmla="*/ 0 h 269"/>
                    <a:gd name="T62" fmla="*/ 0 w 347"/>
                    <a:gd name="T63" fmla="*/ 0 h 269"/>
                    <a:gd name="T64" fmla="*/ 0 w 347"/>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
                    <a:gd name="T100" fmla="*/ 0 h 269"/>
                    <a:gd name="T101" fmla="*/ 347 w 347"/>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 h="269">
                      <a:moveTo>
                        <a:pt x="302" y="192"/>
                      </a:moveTo>
                      <a:lnTo>
                        <a:pt x="273" y="192"/>
                      </a:lnTo>
                      <a:lnTo>
                        <a:pt x="245" y="191"/>
                      </a:lnTo>
                      <a:lnTo>
                        <a:pt x="220" y="189"/>
                      </a:lnTo>
                      <a:lnTo>
                        <a:pt x="196" y="186"/>
                      </a:lnTo>
                      <a:lnTo>
                        <a:pt x="175" y="183"/>
                      </a:lnTo>
                      <a:lnTo>
                        <a:pt x="156" y="179"/>
                      </a:lnTo>
                      <a:lnTo>
                        <a:pt x="140" y="174"/>
                      </a:lnTo>
                      <a:lnTo>
                        <a:pt x="125" y="169"/>
                      </a:lnTo>
                      <a:lnTo>
                        <a:pt x="114" y="162"/>
                      </a:lnTo>
                      <a:lnTo>
                        <a:pt x="104" y="157"/>
                      </a:lnTo>
                      <a:lnTo>
                        <a:pt x="96" y="152"/>
                      </a:lnTo>
                      <a:lnTo>
                        <a:pt x="92" y="148"/>
                      </a:lnTo>
                      <a:lnTo>
                        <a:pt x="90" y="144"/>
                      </a:lnTo>
                      <a:lnTo>
                        <a:pt x="87" y="142"/>
                      </a:lnTo>
                      <a:lnTo>
                        <a:pt x="87" y="140"/>
                      </a:lnTo>
                      <a:lnTo>
                        <a:pt x="87" y="139"/>
                      </a:lnTo>
                      <a:lnTo>
                        <a:pt x="87" y="138"/>
                      </a:lnTo>
                      <a:lnTo>
                        <a:pt x="88" y="136"/>
                      </a:lnTo>
                      <a:lnTo>
                        <a:pt x="91" y="132"/>
                      </a:lnTo>
                      <a:lnTo>
                        <a:pt x="95" y="128"/>
                      </a:lnTo>
                      <a:lnTo>
                        <a:pt x="102" y="123"/>
                      </a:lnTo>
                      <a:lnTo>
                        <a:pt x="111" y="117"/>
                      </a:lnTo>
                      <a:lnTo>
                        <a:pt x="123" y="111"/>
                      </a:lnTo>
                      <a:lnTo>
                        <a:pt x="138" y="105"/>
                      </a:lnTo>
                      <a:lnTo>
                        <a:pt x="155" y="99"/>
                      </a:lnTo>
                      <a:lnTo>
                        <a:pt x="174" y="94"/>
                      </a:lnTo>
                      <a:lnTo>
                        <a:pt x="197" y="89"/>
                      </a:lnTo>
                      <a:lnTo>
                        <a:pt x="221" y="85"/>
                      </a:lnTo>
                      <a:lnTo>
                        <a:pt x="249" y="82"/>
                      </a:lnTo>
                      <a:lnTo>
                        <a:pt x="278" y="79"/>
                      </a:lnTo>
                      <a:lnTo>
                        <a:pt x="312" y="77"/>
                      </a:lnTo>
                      <a:lnTo>
                        <a:pt x="347" y="77"/>
                      </a:lnTo>
                      <a:lnTo>
                        <a:pt x="347" y="0"/>
                      </a:lnTo>
                      <a:lnTo>
                        <a:pt x="308" y="1"/>
                      </a:lnTo>
                      <a:lnTo>
                        <a:pt x="273" y="2"/>
                      </a:lnTo>
                      <a:lnTo>
                        <a:pt x="239" y="5"/>
                      </a:lnTo>
                      <a:lnTo>
                        <a:pt x="207" y="9"/>
                      </a:lnTo>
                      <a:lnTo>
                        <a:pt x="179" y="14"/>
                      </a:lnTo>
                      <a:lnTo>
                        <a:pt x="151" y="19"/>
                      </a:lnTo>
                      <a:lnTo>
                        <a:pt x="127" y="26"/>
                      </a:lnTo>
                      <a:lnTo>
                        <a:pt x="104" y="33"/>
                      </a:lnTo>
                      <a:lnTo>
                        <a:pt x="84" y="43"/>
                      </a:lnTo>
                      <a:lnTo>
                        <a:pt x="66" y="52"/>
                      </a:lnTo>
                      <a:lnTo>
                        <a:pt x="48" y="62"/>
                      </a:lnTo>
                      <a:lnTo>
                        <a:pt x="34" y="74"/>
                      </a:lnTo>
                      <a:lnTo>
                        <a:pt x="21" y="87"/>
                      </a:lnTo>
                      <a:lnTo>
                        <a:pt x="11" y="101"/>
                      </a:lnTo>
                      <a:lnTo>
                        <a:pt x="4" y="118"/>
                      </a:lnTo>
                      <a:lnTo>
                        <a:pt x="0" y="134"/>
                      </a:lnTo>
                      <a:lnTo>
                        <a:pt x="1" y="151"/>
                      </a:lnTo>
                      <a:lnTo>
                        <a:pt x="6" y="169"/>
                      </a:lnTo>
                      <a:lnTo>
                        <a:pt x="14" y="184"/>
                      </a:lnTo>
                      <a:lnTo>
                        <a:pt x="26" y="197"/>
                      </a:lnTo>
                      <a:lnTo>
                        <a:pt x="38" y="209"/>
                      </a:lnTo>
                      <a:lnTo>
                        <a:pt x="54" y="220"/>
                      </a:lnTo>
                      <a:lnTo>
                        <a:pt x="70" y="230"/>
                      </a:lnTo>
                      <a:lnTo>
                        <a:pt x="90" y="238"/>
                      </a:lnTo>
                      <a:lnTo>
                        <a:pt x="110" y="246"/>
                      </a:lnTo>
                      <a:lnTo>
                        <a:pt x="132" y="252"/>
                      </a:lnTo>
                      <a:lnTo>
                        <a:pt x="156" y="258"/>
                      </a:lnTo>
                      <a:lnTo>
                        <a:pt x="182" y="262"/>
                      </a:lnTo>
                      <a:lnTo>
                        <a:pt x="210" y="265"/>
                      </a:lnTo>
                      <a:lnTo>
                        <a:pt x="239" y="268"/>
                      </a:lnTo>
                      <a:lnTo>
                        <a:pt x="271" y="269"/>
                      </a:lnTo>
                      <a:lnTo>
                        <a:pt x="305" y="269"/>
                      </a:lnTo>
                      <a:lnTo>
                        <a:pt x="302" y="192"/>
                      </a:lnTo>
                      <a:close/>
                    </a:path>
                  </a:pathLst>
                </a:custGeom>
                <a:solidFill>
                  <a:srgbClr val="1F1A17"/>
                </a:solidFill>
                <a:ln w="9525">
                  <a:noFill/>
                  <a:round/>
                  <a:headEnd/>
                  <a:tailEnd/>
                </a:ln>
              </p:spPr>
              <p:txBody>
                <a:bodyPr/>
                <a:lstStyle/>
                <a:p>
                  <a:endParaRPr lang="pt-BR"/>
                </a:p>
              </p:txBody>
            </p:sp>
            <p:sp>
              <p:nvSpPr>
                <p:cNvPr id="64273" name="Freeform 1304"/>
                <p:cNvSpPr>
                  <a:spLocks/>
                </p:cNvSpPr>
                <p:nvPr/>
              </p:nvSpPr>
              <p:spPr bwMode="auto">
                <a:xfrm>
                  <a:off x="2399" y="1141"/>
                  <a:ext cx="41" cy="34"/>
                </a:xfrm>
                <a:custGeom>
                  <a:avLst/>
                  <a:gdLst>
                    <a:gd name="T0" fmla="*/ 0 w 203"/>
                    <a:gd name="T1" fmla="*/ 0 h 171"/>
                    <a:gd name="T2" fmla="*/ 0 w 203"/>
                    <a:gd name="T3" fmla="*/ 0 h 171"/>
                    <a:gd name="T4" fmla="*/ 0 w 203"/>
                    <a:gd name="T5" fmla="*/ 0 h 171"/>
                    <a:gd name="T6" fmla="*/ 0 w 203"/>
                    <a:gd name="T7" fmla="*/ 0 h 171"/>
                    <a:gd name="T8" fmla="*/ 0 w 203"/>
                    <a:gd name="T9" fmla="*/ 0 h 171"/>
                    <a:gd name="T10" fmla="*/ 0 w 203"/>
                    <a:gd name="T11" fmla="*/ 0 h 171"/>
                    <a:gd name="T12" fmla="*/ 0 w 203"/>
                    <a:gd name="T13" fmla="*/ 0 h 171"/>
                    <a:gd name="T14" fmla="*/ 0 w 203"/>
                    <a:gd name="T15" fmla="*/ 0 h 171"/>
                    <a:gd name="T16" fmla="*/ 0 w 203"/>
                    <a:gd name="T17" fmla="*/ 0 h 171"/>
                    <a:gd name="T18" fmla="*/ 0 w 203"/>
                    <a:gd name="T19" fmla="*/ 0 h 171"/>
                    <a:gd name="T20" fmla="*/ 0 w 203"/>
                    <a:gd name="T21" fmla="*/ 0 h 171"/>
                    <a:gd name="T22" fmla="*/ 0 w 203"/>
                    <a:gd name="T23" fmla="*/ 0 h 171"/>
                    <a:gd name="T24" fmla="*/ 0 w 203"/>
                    <a:gd name="T25" fmla="*/ 0 h 171"/>
                    <a:gd name="T26" fmla="*/ 0 w 203"/>
                    <a:gd name="T27" fmla="*/ 0 h 171"/>
                    <a:gd name="T28" fmla="*/ 0 w 203"/>
                    <a:gd name="T29" fmla="*/ 0 h 171"/>
                    <a:gd name="T30" fmla="*/ 0 w 203"/>
                    <a:gd name="T31" fmla="*/ 0 h 171"/>
                    <a:gd name="T32" fmla="*/ 0 w 203"/>
                    <a:gd name="T33" fmla="*/ 0 h 171"/>
                    <a:gd name="T34" fmla="*/ 0 w 203"/>
                    <a:gd name="T35" fmla="*/ 0 h 171"/>
                    <a:gd name="T36" fmla="*/ 0 w 203"/>
                    <a:gd name="T37" fmla="*/ 0 h 171"/>
                    <a:gd name="T38" fmla="*/ 0 w 203"/>
                    <a:gd name="T39" fmla="*/ 0 h 171"/>
                    <a:gd name="T40" fmla="*/ 0 w 203"/>
                    <a:gd name="T41" fmla="*/ 0 h 171"/>
                    <a:gd name="T42" fmla="*/ 0 w 203"/>
                    <a:gd name="T43" fmla="*/ 0 h 171"/>
                    <a:gd name="T44" fmla="*/ 0 w 203"/>
                    <a:gd name="T45" fmla="*/ 0 h 171"/>
                    <a:gd name="T46" fmla="*/ 0 w 203"/>
                    <a:gd name="T47" fmla="*/ 0 h 171"/>
                    <a:gd name="T48" fmla="*/ 0 w 203"/>
                    <a:gd name="T49" fmla="*/ 0 h 171"/>
                    <a:gd name="T50" fmla="*/ 0 w 203"/>
                    <a:gd name="T51" fmla="*/ 0 h 171"/>
                    <a:gd name="T52" fmla="*/ 0 w 203"/>
                    <a:gd name="T53" fmla="*/ 0 h 171"/>
                    <a:gd name="T54" fmla="*/ 0 w 203"/>
                    <a:gd name="T55" fmla="*/ 0 h 171"/>
                    <a:gd name="T56" fmla="*/ 0 w 203"/>
                    <a:gd name="T57" fmla="*/ 0 h 171"/>
                    <a:gd name="T58" fmla="*/ 0 w 203"/>
                    <a:gd name="T59" fmla="*/ 0 h 171"/>
                    <a:gd name="T60" fmla="*/ 0 w 203"/>
                    <a:gd name="T61" fmla="*/ 0 h 171"/>
                    <a:gd name="T62" fmla="*/ 0 w 203"/>
                    <a:gd name="T63" fmla="*/ 0 h 171"/>
                    <a:gd name="T64" fmla="*/ 0 w 203"/>
                    <a:gd name="T65" fmla="*/ 0 h 171"/>
                    <a:gd name="T66" fmla="*/ 0 w 203"/>
                    <a:gd name="T67" fmla="*/ 0 h 171"/>
                    <a:gd name="T68" fmla="*/ 0 w 203"/>
                    <a:gd name="T69" fmla="*/ 0 h 171"/>
                    <a:gd name="T70" fmla="*/ 0 w 203"/>
                    <a:gd name="T71" fmla="*/ 0 h 171"/>
                    <a:gd name="T72" fmla="*/ 0 w 203"/>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71"/>
                    <a:gd name="T113" fmla="*/ 203 w 203"/>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71">
                      <a:moveTo>
                        <a:pt x="87" y="171"/>
                      </a:moveTo>
                      <a:lnTo>
                        <a:pt x="87" y="171"/>
                      </a:lnTo>
                      <a:lnTo>
                        <a:pt x="87" y="167"/>
                      </a:lnTo>
                      <a:lnTo>
                        <a:pt x="88" y="162"/>
                      </a:lnTo>
                      <a:lnTo>
                        <a:pt x="89" y="158"/>
                      </a:lnTo>
                      <a:lnTo>
                        <a:pt x="90" y="154"/>
                      </a:lnTo>
                      <a:lnTo>
                        <a:pt x="92" y="150"/>
                      </a:lnTo>
                      <a:lnTo>
                        <a:pt x="95" y="145"/>
                      </a:lnTo>
                      <a:lnTo>
                        <a:pt x="98" y="141"/>
                      </a:lnTo>
                      <a:lnTo>
                        <a:pt x="100" y="137"/>
                      </a:lnTo>
                      <a:lnTo>
                        <a:pt x="109" y="128"/>
                      </a:lnTo>
                      <a:lnTo>
                        <a:pt x="119" y="119"/>
                      </a:lnTo>
                      <a:lnTo>
                        <a:pt x="130" y="111"/>
                      </a:lnTo>
                      <a:lnTo>
                        <a:pt x="140" y="104"/>
                      </a:lnTo>
                      <a:lnTo>
                        <a:pt x="164" y="89"/>
                      </a:lnTo>
                      <a:lnTo>
                        <a:pt x="185" y="79"/>
                      </a:lnTo>
                      <a:lnTo>
                        <a:pt x="200" y="73"/>
                      </a:lnTo>
                      <a:lnTo>
                        <a:pt x="203" y="72"/>
                      </a:lnTo>
                      <a:lnTo>
                        <a:pt x="171" y="0"/>
                      </a:lnTo>
                      <a:lnTo>
                        <a:pt x="163" y="3"/>
                      </a:lnTo>
                      <a:lnTo>
                        <a:pt x="145" y="11"/>
                      </a:lnTo>
                      <a:lnTo>
                        <a:pt x="120" y="23"/>
                      </a:lnTo>
                      <a:lnTo>
                        <a:pt x="91" y="40"/>
                      </a:lnTo>
                      <a:lnTo>
                        <a:pt x="74" y="52"/>
                      </a:lnTo>
                      <a:lnTo>
                        <a:pt x="59" y="63"/>
                      </a:lnTo>
                      <a:lnTo>
                        <a:pt x="44" y="77"/>
                      </a:lnTo>
                      <a:lnTo>
                        <a:pt x="32" y="91"/>
                      </a:lnTo>
                      <a:lnTo>
                        <a:pt x="25" y="99"/>
                      </a:lnTo>
                      <a:lnTo>
                        <a:pt x="19" y="109"/>
                      </a:lnTo>
                      <a:lnTo>
                        <a:pt x="13" y="118"/>
                      </a:lnTo>
                      <a:lnTo>
                        <a:pt x="9" y="127"/>
                      </a:lnTo>
                      <a:lnTo>
                        <a:pt x="5" y="137"/>
                      </a:lnTo>
                      <a:lnTo>
                        <a:pt x="2" y="148"/>
                      </a:lnTo>
                      <a:lnTo>
                        <a:pt x="1" y="159"/>
                      </a:lnTo>
                      <a:lnTo>
                        <a:pt x="0" y="171"/>
                      </a:lnTo>
                      <a:lnTo>
                        <a:pt x="87" y="171"/>
                      </a:lnTo>
                      <a:close/>
                    </a:path>
                  </a:pathLst>
                </a:custGeom>
                <a:solidFill>
                  <a:srgbClr val="1F1A17"/>
                </a:solidFill>
                <a:ln w="9525">
                  <a:noFill/>
                  <a:round/>
                  <a:headEnd/>
                  <a:tailEnd/>
                </a:ln>
              </p:spPr>
              <p:txBody>
                <a:bodyPr/>
                <a:lstStyle/>
                <a:p>
                  <a:endParaRPr lang="pt-BR"/>
                </a:p>
              </p:txBody>
            </p:sp>
            <p:sp>
              <p:nvSpPr>
                <p:cNvPr id="64274" name="Freeform 1305"/>
                <p:cNvSpPr>
                  <a:spLocks/>
                </p:cNvSpPr>
                <p:nvPr/>
              </p:nvSpPr>
              <p:spPr bwMode="auto">
                <a:xfrm>
                  <a:off x="2399" y="1173"/>
                  <a:ext cx="112" cy="22"/>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50" y="22"/>
                      </a:moveTo>
                      <a:lnTo>
                        <a:pt x="550" y="22"/>
                      </a:lnTo>
                      <a:lnTo>
                        <a:pt x="511" y="25"/>
                      </a:lnTo>
                      <a:lnTo>
                        <a:pt x="446" y="29"/>
                      </a:lnTo>
                      <a:lnTo>
                        <a:pt x="406" y="30"/>
                      </a:lnTo>
                      <a:lnTo>
                        <a:pt x="365" y="31"/>
                      </a:lnTo>
                      <a:lnTo>
                        <a:pt x="320" y="31"/>
                      </a:lnTo>
                      <a:lnTo>
                        <a:pt x="276" y="30"/>
                      </a:lnTo>
                      <a:lnTo>
                        <a:pt x="233" y="28"/>
                      </a:lnTo>
                      <a:lnTo>
                        <a:pt x="192" y="26"/>
                      </a:lnTo>
                      <a:lnTo>
                        <a:pt x="173" y="24"/>
                      </a:lnTo>
                      <a:lnTo>
                        <a:pt x="155" y="22"/>
                      </a:lnTo>
                      <a:lnTo>
                        <a:pt x="139" y="19"/>
                      </a:lnTo>
                      <a:lnTo>
                        <a:pt x="124" y="16"/>
                      </a:lnTo>
                      <a:lnTo>
                        <a:pt x="112" y="13"/>
                      </a:lnTo>
                      <a:lnTo>
                        <a:pt x="100" y="10"/>
                      </a:lnTo>
                      <a:lnTo>
                        <a:pt x="92" y="7"/>
                      </a:lnTo>
                      <a:lnTo>
                        <a:pt x="87" y="3"/>
                      </a:lnTo>
                      <a:lnTo>
                        <a:pt x="84" y="1"/>
                      </a:lnTo>
                      <a:lnTo>
                        <a:pt x="83" y="0"/>
                      </a:lnTo>
                      <a:lnTo>
                        <a:pt x="85" y="3"/>
                      </a:lnTo>
                      <a:lnTo>
                        <a:pt x="87" y="6"/>
                      </a:lnTo>
                      <a:lnTo>
                        <a:pt x="87" y="8"/>
                      </a:lnTo>
                      <a:lnTo>
                        <a:pt x="87" y="10"/>
                      </a:lnTo>
                      <a:lnTo>
                        <a:pt x="0" y="10"/>
                      </a:lnTo>
                      <a:lnTo>
                        <a:pt x="1" y="19"/>
                      </a:lnTo>
                      <a:lnTo>
                        <a:pt x="3" y="28"/>
                      </a:lnTo>
                      <a:lnTo>
                        <a:pt x="8" y="37"/>
                      </a:lnTo>
                      <a:lnTo>
                        <a:pt x="14" y="47"/>
                      </a:lnTo>
                      <a:lnTo>
                        <a:pt x="25" y="58"/>
                      </a:lnTo>
                      <a:lnTo>
                        <a:pt x="38" y="68"/>
                      </a:lnTo>
                      <a:lnTo>
                        <a:pt x="53" y="76"/>
                      </a:lnTo>
                      <a:lnTo>
                        <a:pt x="69" y="82"/>
                      </a:lnTo>
                      <a:lnTo>
                        <a:pt x="87" y="87"/>
                      </a:lnTo>
                      <a:lnTo>
                        <a:pt x="104" y="91"/>
                      </a:lnTo>
                      <a:lnTo>
                        <a:pt x="123" y="94"/>
                      </a:lnTo>
                      <a:lnTo>
                        <a:pt x="143" y="97"/>
                      </a:lnTo>
                      <a:lnTo>
                        <a:pt x="162" y="100"/>
                      </a:lnTo>
                      <a:lnTo>
                        <a:pt x="184" y="102"/>
                      </a:lnTo>
                      <a:lnTo>
                        <a:pt x="228" y="105"/>
                      </a:lnTo>
                      <a:lnTo>
                        <a:pt x="274" y="107"/>
                      </a:lnTo>
                      <a:lnTo>
                        <a:pt x="320" y="108"/>
                      </a:lnTo>
                      <a:lnTo>
                        <a:pt x="365" y="107"/>
                      </a:lnTo>
                      <a:lnTo>
                        <a:pt x="409" y="106"/>
                      </a:lnTo>
                      <a:lnTo>
                        <a:pt x="449" y="105"/>
                      </a:lnTo>
                      <a:lnTo>
                        <a:pt x="517" y="102"/>
                      </a:lnTo>
                      <a:lnTo>
                        <a:pt x="560" y="99"/>
                      </a:lnTo>
                      <a:lnTo>
                        <a:pt x="550" y="22"/>
                      </a:lnTo>
                      <a:close/>
                    </a:path>
                  </a:pathLst>
                </a:custGeom>
                <a:solidFill>
                  <a:srgbClr val="1F1A17"/>
                </a:solidFill>
                <a:ln w="9525">
                  <a:noFill/>
                  <a:round/>
                  <a:headEnd/>
                  <a:tailEnd/>
                </a:ln>
              </p:spPr>
              <p:txBody>
                <a:bodyPr/>
                <a:lstStyle/>
                <a:p>
                  <a:endParaRPr lang="pt-BR"/>
                </a:p>
              </p:txBody>
            </p:sp>
            <p:sp>
              <p:nvSpPr>
                <p:cNvPr id="64275" name="Freeform 1306"/>
                <p:cNvSpPr>
                  <a:spLocks/>
                </p:cNvSpPr>
                <p:nvPr/>
              </p:nvSpPr>
              <p:spPr bwMode="auto">
                <a:xfrm>
                  <a:off x="2458" y="1158"/>
                  <a:ext cx="66" cy="35"/>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4" y="77"/>
                      </a:moveTo>
                      <a:lnTo>
                        <a:pt x="4" y="77"/>
                      </a:lnTo>
                      <a:lnTo>
                        <a:pt x="27" y="77"/>
                      </a:lnTo>
                      <a:lnTo>
                        <a:pt x="49" y="76"/>
                      </a:lnTo>
                      <a:lnTo>
                        <a:pt x="69" y="77"/>
                      </a:lnTo>
                      <a:lnTo>
                        <a:pt x="89" y="78"/>
                      </a:lnTo>
                      <a:lnTo>
                        <a:pt x="107" y="79"/>
                      </a:lnTo>
                      <a:lnTo>
                        <a:pt x="124" y="82"/>
                      </a:lnTo>
                      <a:lnTo>
                        <a:pt x="140" y="84"/>
                      </a:lnTo>
                      <a:lnTo>
                        <a:pt x="154" y="86"/>
                      </a:lnTo>
                      <a:lnTo>
                        <a:pt x="168" y="89"/>
                      </a:lnTo>
                      <a:lnTo>
                        <a:pt x="180" y="92"/>
                      </a:lnTo>
                      <a:lnTo>
                        <a:pt x="192" y="95"/>
                      </a:lnTo>
                      <a:lnTo>
                        <a:pt x="202" y="98"/>
                      </a:lnTo>
                      <a:lnTo>
                        <a:pt x="210" y="102"/>
                      </a:lnTo>
                      <a:lnTo>
                        <a:pt x="218" y="105"/>
                      </a:lnTo>
                      <a:lnTo>
                        <a:pt x="225" y="109"/>
                      </a:lnTo>
                      <a:lnTo>
                        <a:pt x="231" y="112"/>
                      </a:lnTo>
                      <a:lnTo>
                        <a:pt x="235" y="115"/>
                      </a:lnTo>
                      <a:lnTo>
                        <a:pt x="239" y="117"/>
                      </a:lnTo>
                      <a:lnTo>
                        <a:pt x="241" y="120"/>
                      </a:lnTo>
                      <a:lnTo>
                        <a:pt x="242" y="121"/>
                      </a:lnTo>
                      <a:lnTo>
                        <a:pt x="243" y="122"/>
                      </a:lnTo>
                      <a:lnTo>
                        <a:pt x="242" y="120"/>
                      </a:lnTo>
                      <a:lnTo>
                        <a:pt x="242" y="117"/>
                      </a:lnTo>
                      <a:lnTo>
                        <a:pt x="242" y="113"/>
                      </a:lnTo>
                      <a:lnTo>
                        <a:pt x="243" y="109"/>
                      </a:lnTo>
                      <a:lnTo>
                        <a:pt x="247" y="104"/>
                      </a:lnTo>
                      <a:lnTo>
                        <a:pt x="250" y="101"/>
                      </a:lnTo>
                      <a:lnTo>
                        <a:pt x="254" y="99"/>
                      </a:lnTo>
                      <a:lnTo>
                        <a:pt x="256" y="98"/>
                      </a:lnTo>
                      <a:lnTo>
                        <a:pt x="257" y="97"/>
                      </a:lnTo>
                      <a:lnTo>
                        <a:pt x="256" y="97"/>
                      </a:lnTo>
                      <a:lnTo>
                        <a:pt x="266" y="174"/>
                      </a:lnTo>
                      <a:lnTo>
                        <a:pt x="276" y="172"/>
                      </a:lnTo>
                      <a:lnTo>
                        <a:pt x="288" y="169"/>
                      </a:lnTo>
                      <a:lnTo>
                        <a:pt x="298" y="164"/>
                      </a:lnTo>
                      <a:lnTo>
                        <a:pt x="308" y="158"/>
                      </a:lnTo>
                      <a:lnTo>
                        <a:pt x="318" y="149"/>
                      </a:lnTo>
                      <a:lnTo>
                        <a:pt x="324" y="137"/>
                      </a:lnTo>
                      <a:lnTo>
                        <a:pt x="328" y="126"/>
                      </a:lnTo>
                      <a:lnTo>
                        <a:pt x="329" y="114"/>
                      </a:lnTo>
                      <a:lnTo>
                        <a:pt x="327" y="104"/>
                      </a:lnTo>
                      <a:lnTo>
                        <a:pt x="323" y="94"/>
                      </a:lnTo>
                      <a:lnTo>
                        <a:pt x="319" y="85"/>
                      </a:lnTo>
                      <a:lnTo>
                        <a:pt x="313" y="76"/>
                      </a:lnTo>
                      <a:lnTo>
                        <a:pt x="306" y="69"/>
                      </a:lnTo>
                      <a:lnTo>
                        <a:pt x="298" y="62"/>
                      </a:lnTo>
                      <a:lnTo>
                        <a:pt x="290" y="55"/>
                      </a:lnTo>
                      <a:lnTo>
                        <a:pt x="280" y="49"/>
                      </a:lnTo>
                      <a:lnTo>
                        <a:pt x="270" y="43"/>
                      </a:lnTo>
                      <a:lnTo>
                        <a:pt x="259" y="37"/>
                      </a:lnTo>
                      <a:lnTo>
                        <a:pt x="247" y="32"/>
                      </a:lnTo>
                      <a:lnTo>
                        <a:pt x="234" y="27"/>
                      </a:lnTo>
                      <a:lnTo>
                        <a:pt x="220" y="23"/>
                      </a:lnTo>
                      <a:lnTo>
                        <a:pt x="205" y="18"/>
                      </a:lnTo>
                      <a:lnTo>
                        <a:pt x="189" y="14"/>
                      </a:lnTo>
                      <a:lnTo>
                        <a:pt x="172" y="10"/>
                      </a:lnTo>
                      <a:lnTo>
                        <a:pt x="154" y="7"/>
                      </a:lnTo>
                      <a:lnTo>
                        <a:pt x="136" y="5"/>
                      </a:lnTo>
                      <a:lnTo>
                        <a:pt x="115" y="3"/>
                      </a:lnTo>
                      <a:lnTo>
                        <a:pt x="95" y="1"/>
                      </a:lnTo>
                      <a:lnTo>
                        <a:pt x="73" y="0"/>
                      </a:lnTo>
                      <a:lnTo>
                        <a:pt x="49" y="0"/>
                      </a:lnTo>
                      <a:lnTo>
                        <a:pt x="25" y="0"/>
                      </a:lnTo>
                      <a:lnTo>
                        <a:pt x="0" y="1"/>
                      </a:lnTo>
                      <a:lnTo>
                        <a:pt x="4" y="77"/>
                      </a:lnTo>
                      <a:close/>
                    </a:path>
                  </a:pathLst>
                </a:custGeom>
                <a:solidFill>
                  <a:srgbClr val="1F1A17"/>
                </a:solidFill>
                <a:ln w="9525">
                  <a:noFill/>
                  <a:round/>
                  <a:headEnd/>
                  <a:tailEnd/>
                </a:ln>
              </p:spPr>
              <p:txBody>
                <a:bodyPr/>
                <a:lstStyle/>
                <a:p>
                  <a:endParaRPr lang="pt-BR"/>
                </a:p>
              </p:txBody>
            </p:sp>
            <p:sp>
              <p:nvSpPr>
                <p:cNvPr id="64276" name="Freeform 1307"/>
                <p:cNvSpPr>
                  <a:spLocks/>
                </p:cNvSpPr>
                <p:nvPr/>
              </p:nvSpPr>
              <p:spPr bwMode="auto">
                <a:xfrm>
                  <a:off x="2401" y="1158"/>
                  <a:ext cx="58" cy="62"/>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2" y="230"/>
                      </a:moveTo>
                      <a:lnTo>
                        <a:pt x="272" y="230"/>
                      </a:lnTo>
                      <a:lnTo>
                        <a:pt x="242" y="230"/>
                      </a:lnTo>
                      <a:lnTo>
                        <a:pt x="215" y="229"/>
                      </a:lnTo>
                      <a:lnTo>
                        <a:pt x="189" y="227"/>
                      </a:lnTo>
                      <a:lnTo>
                        <a:pt x="168" y="224"/>
                      </a:lnTo>
                      <a:lnTo>
                        <a:pt x="149" y="220"/>
                      </a:lnTo>
                      <a:lnTo>
                        <a:pt x="132" y="215"/>
                      </a:lnTo>
                      <a:lnTo>
                        <a:pt x="120" y="210"/>
                      </a:lnTo>
                      <a:lnTo>
                        <a:pt x="108" y="205"/>
                      </a:lnTo>
                      <a:lnTo>
                        <a:pt x="100" y="199"/>
                      </a:lnTo>
                      <a:lnTo>
                        <a:pt x="95" y="194"/>
                      </a:lnTo>
                      <a:lnTo>
                        <a:pt x="91" y="190"/>
                      </a:lnTo>
                      <a:lnTo>
                        <a:pt x="89" y="186"/>
                      </a:lnTo>
                      <a:lnTo>
                        <a:pt x="88" y="183"/>
                      </a:lnTo>
                      <a:lnTo>
                        <a:pt x="87" y="179"/>
                      </a:lnTo>
                      <a:lnTo>
                        <a:pt x="87" y="175"/>
                      </a:lnTo>
                      <a:lnTo>
                        <a:pt x="88" y="170"/>
                      </a:lnTo>
                      <a:lnTo>
                        <a:pt x="90" y="164"/>
                      </a:lnTo>
                      <a:lnTo>
                        <a:pt x="92" y="158"/>
                      </a:lnTo>
                      <a:lnTo>
                        <a:pt x="98" y="151"/>
                      </a:lnTo>
                      <a:lnTo>
                        <a:pt x="104" y="144"/>
                      </a:lnTo>
                      <a:lnTo>
                        <a:pt x="112" y="136"/>
                      </a:lnTo>
                      <a:lnTo>
                        <a:pt x="121" y="128"/>
                      </a:lnTo>
                      <a:lnTo>
                        <a:pt x="132" y="121"/>
                      </a:lnTo>
                      <a:lnTo>
                        <a:pt x="145" y="114"/>
                      </a:lnTo>
                      <a:lnTo>
                        <a:pt x="159" y="107"/>
                      </a:lnTo>
                      <a:lnTo>
                        <a:pt x="173" y="100"/>
                      </a:lnTo>
                      <a:lnTo>
                        <a:pt x="191" y="95"/>
                      </a:lnTo>
                      <a:lnTo>
                        <a:pt x="208" y="90"/>
                      </a:lnTo>
                      <a:lnTo>
                        <a:pt x="227" y="85"/>
                      </a:lnTo>
                      <a:lnTo>
                        <a:pt x="247" y="82"/>
                      </a:lnTo>
                      <a:lnTo>
                        <a:pt x="267" y="78"/>
                      </a:lnTo>
                      <a:lnTo>
                        <a:pt x="290" y="76"/>
                      </a:lnTo>
                      <a:lnTo>
                        <a:pt x="286" y="0"/>
                      </a:lnTo>
                      <a:lnTo>
                        <a:pt x="258" y="2"/>
                      </a:lnTo>
                      <a:lnTo>
                        <a:pt x="232" y="5"/>
                      </a:lnTo>
                      <a:lnTo>
                        <a:pt x="207" y="9"/>
                      </a:lnTo>
                      <a:lnTo>
                        <a:pt x="184" y="15"/>
                      </a:lnTo>
                      <a:lnTo>
                        <a:pt x="161" y="23"/>
                      </a:lnTo>
                      <a:lnTo>
                        <a:pt x="139" y="30"/>
                      </a:lnTo>
                      <a:lnTo>
                        <a:pt x="119" y="39"/>
                      </a:lnTo>
                      <a:lnTo>
                        <a:pt x="100" y="48"/>
                      </a:lnTo>
                      <a:lnTo>
                        <a:pt x="82" y="58"/>
                      </a:lnTo>
                      <a:lnTo>
                        <a:pt x="66" y="69"/>
                      </a:lnTo>
                      <a:lnTo>
                        <a:pt x="51" y="82"/>
                      </a:lnTo>
                      <a:lnTo>
                        <a:pt x="37" y="94"/>
                      </a:lnTo>
                      <a:lnTo>
                        <a:pt x="26" y="107"/>
                      </a:lnTo>
                      <a:lnTo>
                        <a:pt x="17" y="121"/>
                      </a:lnTo>
                      <a:lnTo>
                        <a:pt x="9" y="136"/>
                      </a:lnTo>
                      <a:lnTo>
                        <a:pt x="3" y="152"/>
                      </a:lnTo>
                      <a:lnTo>
                        <a:pt x="0" y="168"/>
                      </a:lnTo>
                      <a:lnTo>
                        <a:pt x="0" y="185"/>
                      </a:lnTo>
                      <a:lnTo>
                        <a:pt x="3" y="201"/>
                      </a:lnTo>
                      <a:lnTo>
                        <a:pt x="10" y="218"/>
                      </a:lnTo>
                      <a:lnTo>
                        <a:pt x="19" y="233"/>
                      </a:lnTo>
                      <a:lnTo>
                        <a:pt x="32" y="247"/>
                      </a:lnTo>
                      <a:lnTo>
                        <a:pt x="46" y="259"/>
                      </a:lnTo>
                      <a:lnTo>
                        <a:pt x="62" y="270"/>
                      </a:lnTo>
                      <a:lnTo>
                        <a:pt x="82" y="280"/>
                      </a:lnTo>
                      <a:lnTo>
                        <a:pt x="103" y="287"/>
                      </a:lnTo>
                      <a:lnTo>
                        <a:pt x="125" y="294"/>
                      </a:lnTo>
                      <a:lnTo>
                        <a:pt x="151" y="299"/>
                      </a:lnTo>
                      <a:lnTo>
                        <a:pt x="178" y="303"/>
                      </a:lnTo>
                      <a:lnTo>
                        <a:pt x="208" y="306"/>
                      </a:lnTo>
                      <a:lnTo>
                        <a:pt x="240" y="307"/>
                      </a:lnTo>
                      <a:lnTo>
                        <a:pt x="274" y="307"/>
                      </a:lnTo>
                      <a:lnTo>
                        <a:pt x="272" y="230"/>
                      </a:lnTo>
                      <a:close/>
                    </a:path>
                  </a:pathLst>
                </a:custGeom>
                <a:solidFill>
                  <a:srgbClr val="1F1A17"/>
                </a:solidFill>
                <a:ln w="9525">
                  <a:noFill/>
                  <a:round/>
                  <a:headEnd/>
                  <a:tailEnd/>
                </a:ln>
              </p:spPr>
              <p:txBody>
                <a:bodyPr/>
                <a:lstStyle/>
                <a:p>
                  <a:endParaRPr lang="pt-BR"/>
                </a:p>
              </p:txBody>
            </p:sp>
            <p:sp>
              <p:nvSpPr>
                <p:cNvPr id="64277" name="Freeform 1308"/>
                <p:cNvSpPr>
                  <a:spLocks/>
                </p:cNvSpPr>
                <p:nvPr/>
              </p:nvSpPr>
              <p:spPr bwMode="auto">
                <a:xfrm>
                  <a:off x="2455" y="1186"/>
                  <a:ext cx="65" cy="34"/>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8" y="78"/>
                      </a:moveTo>
                      <a:lnTo>
                        <a:pt x="38" y="78"/>
                      </a:lnTo>
                      <a:lnTo>
                        <a:pt x="95" y="79"/>
                      </a:lnTo>
                      <a:lnTo>
                        <a:pt x="145" y="81"/>
                      </a:lnTo>
                      <a:lnTo>
                        <a:pt x="166" y="83"/>
                      </a:lnTo>
                      <a:lnTo>
                        <a:pt x="184" y="85"/>
                      </a:lnTo>
                      <a:lnTo>
                        <a:pt x="201" y="88"/>
                      </a:lnTo>
                      <a:lnTo>
                        <a:pt x="216" y="90"/>
                      </a:lnTo>
                      <a:lnTo>
                        <a:pt x="228" y="93"/>
                      </a:lnTo>
                      <a:lnTo>
                        <a:pt x="237" y="95"/>
                      </a:lnTo>
                      <a:lnTo>
                        <a:pt x="244" y="97"/>
                      </a:lnTo>
                      <a:lnTo>
                        <a:pt x="247" y="99"/>
                      </a:lnTo>
                      <a:lnTo>
                        <a:pt x="244" y="95"/>
                      </a:lnTo>
                      <a:lnTo>
                        <a:pt x="239" y="85"/>
                      </a:lnTo>
                      <a:lnTo>
                        <a:pt x="239" y="72"/>
                      </a:lnTo>
                      <a:lnTo>
                        <a:pt x="244" y="63"/>
                      </a:lnTo>
                      <a:lnTo>
                        <a:pt x="247" y="60"/>
                      </a:lnTo>
                      <a:lnTo>
                        <a:pt x="246" y="60"/>
                      </a:lnTo>
                      <a:lnTo>
                        <a:pt x="241" y="62"/>
                      </a:lnTo>
                      <a:lnTo>
                        <a:pt x="234" y="66"/>
                      </a:lnTo>
                      <a:lnTo>
                        <a:pt x="225" y="69"/>
                      </a:lnTo>
                      <a:lnTo>
                        <a:pt x="213" y="72"/>
                      </a:lnTo>
                      <a:lnTo>
                        <a:pt x="198" y="75"/>
                      </a:lnTo>
                      <a:lnTo>
                        <a:pt x="181" y="78"/>
                      </a:lnTo>
                      <a:lnTo>
                        <a:pt x="161" y="80"/>
                      </a:lnTo>
                      <a:lnTo>
                        <a:pt x="139" y="83"/>
                      </a:lnTo>
                      <a:lnTo>
                        <a:pt x="117" y="85"/>
                      </a:lnTo>
                      <a:lnTo>
                        <a:pt x="63" y="88"/>
                      </a:lnTo>
                      <a:lnTo>
                        <a:pt x="0" y="90"/>
                      </a:lnTo>
                      <a:lnTo>
                        <a:pt x="2" y="167"/>
                      </a:lnTo>
                      <a:lnTo>
                        <a:pt x="66" y="165"/>
                      </a:lnTo>
                      <a:lnTo>
                        <a:pt x="123" y="162"/>
                      </a:lnTo>
                      <a:lnTo>
                        <a:pt x="150" y="159"/>
                      </a:lnTo>
                      <a:lnTo>
                        <a:pt x="174" y="156"/>
                      </a:lnTo>
                      <a:lnTo>
                        <a:pt x="195" y="153"/>
                      </a:lnTo>
                      <a:lnTo>
                        <a:pt x="215" y="150"/>
                      </a:lnTo>
                      <a:lnTo>
                        <a:pt x="233" y="146"/>
                      </a:lnTo>
                      <a:lnTo>
                        <a:pt x="249" y="142"/>
                      </a:lnTo>
                      <a:lnTo>
                        <a:pt x="265" y="138"/>
                      </a:lnTo>
                      <a:lnTo>
                        <a:pt x="278" y="133"/>
                      </a:lnTo>
                      <a:lnTo>
                        <a:pt x="290" y="126"/>
                      </a:lnTo>
                      <a:lnTo>
                        <a:pt x="303" y="119"/>
                      </a:lnTo>
                      <a:lnTo>
                        <a:pt x="314" y="108"/>
                      </a:lnTo>
                      <a:lnTo>
                        <a:pt x="322" y="91"/>
                      </a:lnTo>
                      <a:lnTo>
                        <a:pt x="324" y="71"/>
                      </a:lnTo>
                      <a:lnTo>
                        <a:pt x="316" y="52"/>
                      </a:lnTo>
                      <a:lnTo>
                        <a:pt x="304" y="41"/>
                      </a:lnTo>
                      <a:lnTo>
                        <a:pt x="292" y="33"/>
                      </a:lnTo>
                      <a:lnTo>
                        <a:pt x="279" y="27"/>
                      </a:lnTo>
                      <a:lnTo>
                        <a:pt x="265" y="22"/>
                      </a:lnTo>
                      <a:lnTo>
                        <a:pt x="250" y="18"/>
                      </a:lnTo>
                      <a:lnTo>
                        <a:pt x="234" y="15"/>
                      </a:lnTo>
                      <a:lnTo>
                        <a:pt x="216" y="12"/>
                      </a:lnTo>
                      <a:lnTo>
                        <a:pt x="197" y="9"/>
                      </a:lnTo>
                      <a:lnTo>
                        <a:pt x="175" y="7"/>
                      </a:lnTo>
                      <a:lnTo>
                        <a:pt x="151" y="5"/>
                      </a:lnTo>
                      <a:lnTo>
                        <a:pt x="98" y="2"/>
                      </a:lnTo>
                      <a:lnTo>
                        <a:pt x="38" y="0"/>
                      </a:lnTo>
                      <a:lnTo>
                        <a:pt x="38" y="78"/>
                      </a:lnTo>
                      <a:close/>
                    </a:path>
                  </a:pathLst>
                </a:custGeom>
                <a:solidFill>
                  <a:srgbClr val="1F1A17"/>
                </a:solidFill>
                <a:ln w="9525">
                  <a:noFill/>
                  <a:round/>
                  <a:headEnd/>
                  <a:tailEnd/>
                </a:ln>
              </p:spPr>
              <p:txBody>
                <a:bodyPr/>
                <a:lstStyle/>
                <a:p>
                  <a:endParaRPr lang="pt-BR"/>
                </a:p>
              </p:txBody>
            </p:sp>
            <p:sp>
              <p:nvSpPr>
                <p:cNvPr id="64278" name="Freeform 1309"/>
                <p:cNvSpPr>
                  <a:spLocks/>
                </p:cNvSpPr>
                <p:nvPr/>
              </p:nvSpPr>
              <p:spPr bwMode="auto">
                <a:xfrm>
                  <a:off x="2399" y="1186"/>
                  <a:ext cx="64" cy="59"/>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8" y="218"/>
                      </a:moveTo>
                      <a:lnTo>
                        <a:pt x="318" y="218"/>
                      </a:lnTo>
                      <a:lnTo>
                        <a:pt x="284" y="218"/>
                      </a:lnTo>
                      <a:lnTo>
                        <a:pt x="253" y="217"/>
                      </a:lnTo>
                      <a:lnTo>
                        <a:pt x="225" y="215"/>
                      </a:lnTo>
                      <a:lnTo>
                        <a:pt x="198" y="211"/>
                      </a:lnTo>
                      <a:lnTo>
                        <a:pt x="175" y="207"/>
                      </a:lnTo>
                      <a:lnTo>
                        <a:pt x="156" y="203"/>
                      </a:lnTo>
                      <a:lnTo>
                        <a:pt x="139" y="197"/>
                      </a:lnTo>
                      <a:lnTo>
                        <a:pt x="124" y="192"/>
                      </a:lnTo>
                      <a:lnTo>
                        <a:pt x="111" y="185"/>
                      </a:lnTo>
                      <a:lnTo>
                        <a:pt x="102" y="179"/>
                      </a:lnTo>
                      <a:lnTo>
                        <a:pt x="95" y="173"/>
                      </a:lnTo>
                      <a:lnTo>
                        <a:pt x="91" y="169"/>
                      </a:lnTo>
                      <a:lnTo>
                        <a:pt x="89" y="165"/>
                      </a:lnTo>
                      <a:lnTo>
                        <a:pt x="87" y="161"/>
                      </a:lnTo>
                      <a:lnTo>
                        <a:pt x="86" y="158"/>
                      </a:lnTo>
                      <a:lnTo>
                        <a:pt x="86" y="155"/>
                      </a:lnTo>
                      <a:lnTo>
                        <a:pt x="87" y="151"/>
                      </a:lnTo>
                      <a:lnTo>
                        <a:pt x="90" y="147"/>
                      </a:lnTo>
                      <a:lnTo>
                        <a:pt x="93" y="142"/>
                      </a:lnTo>
                      <a:lnTo>
                        <a:pt x="99" y="136"/>
                      </a:lnTo>
                      <a:lnTo>
                        <a:pt x="106" y="129"/>
                      </a:lnTo>
                      <a:lnTo>
                        <a:pt x="115" y="122"/>
                      </a:lnTo>
                      <a:lnTo>
                        <a:pt x="126" y="115"/>
                      </a:lnTo>
                      <a:lnTo>
                        <a:pt x="140" y="108"/>
                      </a:lnTo>
                      <a:lnTo>
                        <a:pt x="156" y="102"/>
                      </a:lnTo>
                      <a:lnTo>
                        <a:pt x="173" y="96"/>
                      </a:lnTo>
                      <a:lnTo>
                        <a:pt x="193" y="91"/>
                      </a:lnTo>
                      <a:lnTo>
                        <a:pt x="214" y="87"/>
                      </a:lnTo>
                      <a:lnTo>
                        <a:pt x="237" y="83"/>
                      </a:lnTo>
                      <a:lnTo>
                        <a:pt x="264" y="80"/>
                      </a:lnTo>
                      <a:lnTo>
                        <a:pt x="290" y="79"/>
                      </a:lnTo>
                      <a:lnTo>
                        <a:pt x="320" y="78"/>
                      </a:lnTo>
                      <a:lnTo>
                        <a:pt x="320" y="0"/>
                      </a:lnTo>
                      <a:lnTo>
                        <a:pt x="286" y="2"/>
                      </a:lnTo>
                      <a:lnTo>
                        <a:pt x="254" y="4"/>
                      </a:lnTo>
                      <a:lnTo>
                        <a:pt x="225" y="7"/>
                      </a:lnTo>
                      <a:lnTo>
                        <a:pt x="197" y="12"/>
                      </a:lnTo>
                      <a:lnTo>
                        <a:pt x="171" y="17"/>
                      </a:lnTo>
                      <a:lnTo>
                        <a:pt x="146" y="24"/>
                      </a:lnTo>
                      <a:lnTo>
                        <a:pt x="123" y="31"/>
                      </a:lnTo>
                      <a:lnTo>
                        <a:pt x="101" y="40"/>
                      </a:lnTo>
                      <a:lnTo>
                        <a:pt x="82" y="49"/>
                      </a:lnTo>
                      <a:lnTo>
                        <a:pt x="63" y="60"/>
                      </a:lnTo>
                      <a:lnTo>
                        <a:pt x="47" y="72"/>
                      </a:lnTo>
                      <a:lnTo>
                        <a:pt x="34" y="85"/>
                      </a:lnTo>
                      <a:lnTo>
                        <a:pt x="21" y="98"/>
                      </a:lnTo>
                      <a:lnTo>
                        <a:pt x="12" y="113"/>
                      </a:lnTo>
                      <a:lnTo>
                        <a:pt x="4" y="130"/>
                      </a:lnTo>
                      <a:lnTo>
                        <a:pt x="0" y="146"/>
                      </a:lnTo>
                      <a:lnTo>
                        <a:pt x="0" y="163"/>
                      </a:lnTo>
                      <a:lnTo>
                        <a:pt x="4" y="180"/>
                      </a:lnTo>
                      <a:lnTo>
                        <a:pt x="11" y="198"/>
                      </a:lnTo>
                      <a:lnTo>
                        <a:pt x="20" y="213"/>
                      </a:lnTo>
                      <a:lnTo>
                        <a:pt x="32" y="227"/>
                      </a:lnTo>
                      <a:lnTo>
                        <a:pt x="48" y="239"/>
                      </a:lnTo>
                      <a:lnTo>
                        <a:pt x="66" y="250"/>
                      </a:lnTo>
                      <a:lnTo>
                        <a:pt x="85" y="260"/>
                      </a:lnTo>
                      <a:lnTo>
                        <a:pt x="107" y="269"/>
                      </a:lnTo>
                      <a:lnTo>
                        <a:pt x="130" y="276"/>
                      </a:lnTo>
                      <a:lnTo>
                        <a:pt x="156" y="282"/>
                      </a:lnTo>
                      <a:lnTo>
                        <a:pt x="185" y="287"/>
                      </a:lnTo>
                      <a:lnTo>
                        <a:pt x="214" y="291"/>
                      </a:lnTo>
                      <a:lnTo>
                        <a:pt x="248" y="294"/>
                      </a:lnTo>
                      <a:lnTo>
                        <a:pt x="282" y="295"/>
                      </a:lnTo>
                      <a:lnTo>
                        <a:pt x="320" y="295"/>
                      </a:lnTo>
                      <a:lnTo>
                        <a:pt x="318" y="218"/>
                      </a:lnTo>
                      <a:close/>
                    </a:path>
                  </a:pathLst>
                </a:custGeom>
                <a:solidFill>
                  <a:srgbClr val="1F1A17"/>
                </a:solidFill>
                <a:ln w="9525">
                  <a:noFill/>
                  <a:round/>
                  <a:headEnd/>
                  <a:tailEnd/>
                </a:ln>
              </p:spPr>
              <p:txBody>
                <a:bodyPr/>
                <a:lstStyle/>
                <a:p>
                  <a:endParaRPr lang="pt-BR"/>
                </a:p>
              </p:txBody>
            </p:sp>
            <p:sp>
              <p:nvSpPr>
                <p:cNvPr id="64279" name="Freeform 1310"/>
                <p:cNvSpPr>
                  <a:spLocks/>
                </p:cNvSpPr>
                <p:nvPr/>
              </p:nvSpPr>
              <p:spPr bwMode="auto">
                <a:xfrm>
                  <a:off x="2458" y="1218"/>
                  <a:ext cx="62" cy="27"/>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3" y="82"/>
                      </a:lnTo>
                      <a:lnTo>
                        <a:pt x="135" y="86"/>
                      </a:lnTo>
                      <a:lnTo>
                        <a:pt x="170" y="89"/>
                      </a:lnTo>
                      <a:lnTo>
                        <a:pt x="200" y="94"/>
                      </a:lnTo>
                      <a:lnTo>
                        <a:pt x="224" y="98"/>
                      </a:lnTo>
                      <a:lnTo>
                        <a:pt x="239" y="102"/>
                      </a:lnTo>
                      <a:lnTo>
                        <a:pt x="243" y="104"/>
                      </a:lnTo>
                      <a:lnTo>
                        <a:pt x="232" y="95"/>
                      </a:lnTo>
                      <a:lnTo>
                        <a:pt x="224" y="71"/>
                      </a:lnTo>
                      <a:lnTo>
                        <a:pt x="235" y="49"/>
                      </a:lnTo>
                      <a:lnTo>
                        <a:pt x="243" y="44"/>
                      </a:lnTo>
                      <a:lnTo>
                        <a:pt x="239" y="45"/>
                      </a:lnTo>
                      <a:lnTo>
                        <a:pt x="231" y="46"/>
                      </a:lnTo>
                      <a:lnTo>
                        <a:pt x="220" y="48"/>
                      </a:lnTo>
                      <a:lnTo>
                        <a:pt x="188" y="51"/>
                      </a:lnTo>
                      <a:lnTo>
                        <a:pt x="145" y="54"/>
                      </a:lnTo>
                      <a:lnTo>
                        <a:pt x="90" y="56"/>
                      </a:lnTo>
                      <a:lnTo>
                        <a:pt x="22" y="57"/>
                      </a:lnTo>
                      <a:lnTo>
                        <a:pt x="24" y="134"/>
                      </a:lnTo>
                      <a:lnTo>
                        <a:pt x="92" y="132"/>
                      </a:lnTo>
                      <a:lnTo>
                        <a:pt x="149" y="130"/>
                      </a:lnTo>
                      <a:lnTo>
                        <a:pt x="195" y="128"/>
                      </a:lnTo>
                      <a:lnTo>
                        <a:pt x="231" y="124"/>
                      </a:lnTo>
                      <a:lnTo>
                        <a:pt x="246" y="122"/>
                      </a:lnTo>
                      <a:lnTo>
                        <a:pt x="258" y="120"/>
                      </a:lnTo>
                      <a:lnTo>
                        <a:pt x="271" y="117"/>
                      </a:lnTo>
                      <a:lnTo>
                        <a:pt x="282" y="113"/>
                      </a:lnTo>
                      <a:lnTo>
                        <a:pt x="297" y="103"/>
                      </a:lnTo>
                      <a:lnTo>
                        <a:pt x="311" y="77"/>
                      </a:lnTo>
                      <a:lnTo>
                        <a:pt x="302" y="49"/>
                      </a:lnTo>
                      <a:lnTo>
                        <a:pt x="283" y="36"/>
                      </a:lnTo>
                      <a:lnTo>
                        <a:pt x="266" y="29"/>
                      </a:lnTo>
                      <a:lnTo>
                        <a:pt x="242" y="22"/>
                      </a:lnTo>
                      <a:lnTo>
                        <a:pt x="215" y="18"/>
                      </a:lnTo>
                      <a:lnTo>
                        <a:pt x="181" y="13"/>
                      </a:lnTo>
                      <a:lnTo>
                        <a:pt x="144" y="9"/>
                      </a:lnTo>
                      <a:lnTo>
                        <a:pt x="101" y="6"/>
                      </a:lnTo>
                      <a:lnTo>
                        <a:pt x="54" y="2"/>
                      </a:lnTo>
                      <a:lnTo>
                        <a:pt x="4" y="0"/>
                      </a:lnTo>
                      <a:lnTo>
                        <a:pt x="0" y="76"/>
                      </a:lnTo>
                      <a:close/>
                    </a:path>
                  </a:pathLst>
                </a:custGeom>
                <a:solidFill>
                  <a:srgbClr val="1F1A17"/>
                </a:solidFill>
                <a:ln w="9525">
                  <a:noFill/>
                  <a:round/>
                  <a:headEnd/>
                  <a:tailEnd/>
                </a:ln>
              </p:spPr>
              <p:txBody>
                <a:bodyPr/>
                <a:lstStyle/>
                <a:p>
                  <a:endParaRPr lang="pt-BR"/>
                </a:p>
              </p:txBody>
            </p:sp>
            <p:sp>
              <p:nvSpPr>
                <p:cNvPr id="64280" name="Freeform 1311"/>
                <p:cNvSpPr>
                  <a:spLocks/>
                </p:cNvSpPr>
                <p:nvPr/>
              </p:nvSpPr>
              <p:spPr bwMode="auto">
                <a:xfrm>
                  <a:off x="2401" y="1218"/>
                  <a:ext cx="58" cy="52"/>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6" y="180"/>
                      </a:lnTo>
                      <a:lnTo>
                        <a:pt x="219" y="178"/>
                      </a:lnTo>
                      <a:lnTo>
                        <a:pt x="193" y="176"/>
                      </a:lnTo>
                      <a:lnTo>
                        <a:pt x="172" y="173"/>
                      </a:lnTo>
                      <a:lnTo>
                        <a:pt x="152" y="169"/>
                      </a:lnTo>
                      <a:lnTo>
                        <a:pt x="136" y="164"/>
                      </a:lnTo>
                      <a:lnTo>
                        <a:pt x="121" y="160"/>
                      </a:lnTo>
                      <a:lnTo>
                        <a:pt x="110" y="155"/>
                      </a:lnTo>
                      <a:lnTo>
                        <a:pt x="102" y="149"/>
                      </a:lnTo>
                      <a:lnTo>
                        <a:pt x="95" y="145"/>
                      </a:lnTo>
                      <a:lnTo>
                        <a:pt x="91" y="141"/>
                      </a:lnTo>
                      <a:lnTo>
                        <a:pt x="88" y="138"/>
                      </a:lnTo>
                      <a:lnTo>
                        <a:pt x="87" y="136"/>
                      </a:lnTo>
                      <a:lnTo>
                        <a:pt x="87" y="135"/>
                      </a:lnTo>
                      <a:lnTo>
                        <a:pt x="87" y="134"/>
                      </a:lnTo>
                      <a:lnTo>
                        <a:pt x="87" y="132"/>
                      </a:lnTo>
                      <a:lnTo>
                        <a:pt x="88" y="130"/>
                      </a:lnTo>
                      <a:lnTo>
                        <a:pt x="91" y="127"/>
                      </a:lnTo>
                      <a:lnTo>
                        <a:pt x="93" y="123"/>
                      </a:lnTo>
                      <a:lnTo>
                        <a:pt x="99" y="118"/>
                      </a:lnTo>
                      <a:lnTo>
                        <a:pt x="104" y="113"/>
                      </a:lnTo>
                      <a:lnTo>
                        <a:pt x="113" y="108"/>
                      </a:lnTo>
                      <a:lnTo>
                        <a:pt x="123" y="102"/>
                      </a:lnTo>
                      <a:lnTo>
                        <a:pt x="135" y="97"/>
                      </a:lnTo>
                      <a:lnTo>
                        <a:pt x="148" y="93"/>
                      </a:lnTo>
                      <a:lnTo>
                        <a:pt x="163" y="87"/>
                      </a:lnTo>
                      <a:lnTo>
                        <a:pt x="179" y="84"/>
                      </a:lnTo>
                      <a:lnTo>
                        <a:pt x="197" y="81"/>
                      </a:lnTo>
                      <a:lnTo>
                        <a:pt x="216" y="79"/>
                      </a:lnTo>
                      <a:lnTo>
                        <a:pt x="237" y="77"/>
                      </a:lnTo>
                      <a:lnTo>
                        <a:pt x="259" y="77"/>
                      </a:lnTo>
                      <a:lnTo>
                        <a:pt x="282" y="77"/>
                      </a:lnTo>
                      <a:lnTo>
                        <a:pt x="286" y="1"/>
                      </a:lnTo>
                      <a:lnTo>
                        <a:pt x="259" y="0"/>
                      </a:lnTo>
                      <a:lnTo>
                        <a:pt x="232" y="1"/>
                      </a:lnTo>
                      <a:lnTo>
                        <a:pt x="207" y="2"/>
                      </a:lnTo>
                      <a:lnTo>
                        <a:pt x="183" y="5"/>
                      </a:lnTo>
                      <a:lnTo>
                        <a:pt x="160" y="9"/>
                      </a:lnTo>
                      <a:lnTo>
                        <a:pt x="139" y="14"/>
                      </a:lnTo>
                      <a:lnTo>
                        <a:pt x="119" y="20"/>
                      </a:lnTo>
                      <a:lnTo>
                        <a:pt x="100" y="26"/>
                      </a:lnTo>
                      <a:lnTo>
                        <a:pt x="83" y="35"/>
                      </a:lnTo>
                      <a:lnTo>
                        <a:pt x="65" y="43"/>
                      </a:lnTo>
                      <a:lnTo>
                        <a:pt x="50" y="53"/>
                      </a:lnTo>
                      <a:lnTo>
                        <a:pt x="38" y="63"/>
                      </a:lnTo>
                      <a:lnTo>
                        <a:pt x="25" y="74"/>
                      </a:lnTo>
                      <a:lnTo>
                        <a:pt x="16" y="86"/>
                      </a:lnTo>
                      <a:lnTo>
                        <a:pt x="8" y="101"/>
                      </a:lnTo>
                      <a:lnTo>
                        <a:pt x="2" y="116"/>
                      </a:lnTo>
                      <a:lnTo>
                        <a:pt x="0" y="131"/>
                      </a:lnTo>
                      <a:lnTo>
                        <a:pt x="1" y="147"/>
                      </a:lnTo>
                      <a:lnTo>
                        <a:pt x="6" y="164"/>
                      </a:lnTo>
                      <a:lnTo>
                        <a:pt x="14" y="178"/>
                      </a:lnTo>
                      <a:lnTo>
                        <a:pt x="24" y="191"/>
                      </a:lnTo>
                      <a:lnTo>
                        <a:pt x="38" y="203"/>
                      </a:lnTo>
                      <a:lnTo>
                        <a:pt x="53" y="213"/>
                      </a:lnTo>
                      <a:lnTo>
                        <a:pt x="70" y="223"/>
                      </a:lnTo>
                      <a:lnTo>
                        <a:pt x="88" y="231"/>
                      </a:lnTo>
                      <a:lnTo>
                        <a:pt x="109" y="238"/>
                      </a:lnTo>
                      <a:lnTo>
                        <a:pt x="132" y="243"/>
                      </a:lnTo>
                      <a:lnTo>
                        <a:pt x="156" y="248"/>
                      </a:lnTo>
                      <a:lnTo>
                        <a:pt x="183" y="252"/>
                      </a:lnTo>
                      <a:lnTo>
                        <a:pt x="212" y="255"/>
                      </a:lnTo>
                      <a:lnTo>
                        <a:pt x="243" y="256"/>
                      </a:lnTo>
                      <a:lnTo>
                        <a:pt x="276" y="257"/>
                      </a:lnTo>
                      <a:lnTo>
                        <a:pt x="276" y="180"/>
                      </a:lnTo>
                      <a:close/>
                    </a:path>
                  </a:pathLst>
                </a:custGeom>
                <a:solidFill>
                  <a:srgbClr val="1F1A17"/>
                </a:solidFill>
                <a:ln w="9525">
                  <a:noFill/>
                  <a:round/>
                  <a:headEnd/>
                  <a:tailEnd/>
                </a:ln>
              </p:spPr>
              <p:txBody>
                <a:bodyPr/>
                <a:lstStyle/>
                <a:p>
                  <a:endParaRPr lang="pt-BR"/>
                </a:p>
              </p:txBody>
            </p:sp>
            <p:sp>
              <p:nvSpPr>
                <p:cNvPr id="64281" name="Freeform 1312"/>
                <p:cNvSpPr>
                  <a:spLocks/>
                </p:cNvSpPr>
                <p:nvPr/>
              </p:nvSpPr>
              <p:spPr bwMode="auto">
                <a:xfrm>
                  <a:off x="2457" y="1244"/>
                  <a:ext cx="61" cy="26"/>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2" y="76"/>
                      </a:moveTo>
                      <a:lnTo>
                        <a:pt x="22" y="76"/>
                      </a:lnTo>
                      <a:lnTo>
                        <a:pt x="77" y="77"/>
                      </a:lnTo>
                      <a:lnTo>
                        <a:pt x="125" y="78"/>
                      </a:lnTo>
                      <a:lnTo>
                        <a:pt x="165" y="81"/>
                      </a:lnTo>
                      <a:lnTo>
                        <a:pt x="197" y="84"/>
                      </a:lnTo>
                      <a:lnTo>
                        <a:pt x="220" y="87"/>
                      </a:lnTo>
                      <a:lnTo>
                        <a:pt x="236" y="92"/>
                      </a:lnTo>
                      <a:lnTo>
                        <a:pt x="233" y="91"/>
                      </a:lnTo>
                      <a:lnTo>
                        <a:pt x="225" y="82"/>
                      </a:lnTo>
                      <a:lnTo>
                        <a:pt x="218" y="61"/>
                      </a:lnTo>
                      <a:lnTo>
                        <a:pt x="228" y="42"/>
                      </a:lnTo>
                      <a:lnTo>
                        <a:pt x="234" y="37"/>
                      </a:lnTo>
                      <a:lnTo>
                        <a:pt x="236" y="36"/>
                      </a:lnTo>
                      <a:lnTo>
                        <a:pt x="234" y="36"/>
                      </a:lnTo>
                      <a:lnTo>
                        <a:pt x="217" y="40"/>
                      </a:lnTo>
                      <a:lnTo>
                        <a:pt x="192" y="43"/>
                      </a:lnTo>
                      <a:lnTo>
                        <a:pt x="157" y="46"/>
                      </a:lnTo>
                      <a:lnTo>
                        <a:pt x="113" y="49"/>
                      </a:lnTo>
                      <a:lnTo>
                        <a:pt x="62" y="51"/>
                      </a:lnTo>
                      <a:lnTo>
                        <a:pt x="0" y="51"/>
                      </a:lnTo>
                      <a:lnTo>
                        <a:pt x="0" y="128"/>
                      </a:lnTo>
                      <a:lnTo>
                        <a:pt x="63" y="127"/>
                      </a:lnTo>
                      <a:lnTo>
                        <a:pt x="118" y="126"/>
                      </a:lnTo>
                      <a:lnTo>
                        <a:pt x="163" y="123"/>
                      </a:lnTo>
                      <a:lnTo>
                        <a:pt x="202" y="120"/>
                      </a:lnTo>
                      <a:lnTo>
                        <a:pt x="233" y="115"/>
                      </a:lnTo>
                      <a:lnTo>
                        <a:pt x="257" y="111"/>
                      </a:lnTo>
                      <a:lnTo>
                        <a:pt x="270" y="107"/>
                      </a:lnTo>
                      <a:lnTo>
                        <a:pt x="281" y="101"/>
                      </a:lnTo>
                      <a:lnTo>
                        <a:pt x="295" y="91"/>
                      </a:lnTo>
                      <a:lnTo>
                        <a:pt x="305" y="66"/>
                      </a:lnTo>
                      <a:lnTo>
                        <a:pt x="297" y="40"/>
                      </a:lnTo>
                      <a:lnTo>
                        <a:pt x="284" y="28"/>
                      </a:lnTo>
                      <a:lnTo>
                        <a:pt x="272" y="21"/>
                      </a:lnTo>
                      <a:lnTo>
                        <a:pt x="260" y="17"/>
                      </a:lnTo>
                      <a:lnTo>
                        <a:pt x="237" y="12"/>
                      </a:lnTo>
                      <a:lnTo>
                        <a:pt x="207" y="8"/>
                      </a:lnTo>
                      <a:lnTo>
                        <a:pt x="171" y="4"/>
                      </a:lnTo>
                      <a:lnTo>
                        <a:pt x="129" y="2"/>
                      </a:lnTo>
                      <a:lnTo>
                        <a:pt x="79" y="0"/>
                      </a:lnTo>
                      <a:lnTo>
                        <a:pt x="22" y="0"/>
                      </a:lnTo>
                      <a:lnTo>
                        <a:pt x="22" y="76"/>
                      </a:lnTo>
                      <a:close/>
                    </a:path>
                  </a:pathLst>
                </a:custGeom>
                <a:solidFill>
                  <a:srgbClr val="1F1A17"/>
                </a:solidFill>
                <a:ln w="9525">
                  <a:noFill/>
                  <a:round/>
                  <a:headEnd/>
                  <a:tailEnd/>
                </a:ln>
              </p:spPr>
              <p:txBody>
                <a:bodyPr/>
                <a:lstStyle/>
                <a:p>
                  <a:endParaRPr lang="pt-BR"/>
                </a:p>
              </p:txBody>
            </p:sp>
            <p:sp>
              <p:nvSpPr>
                <p:cNvPr id="64282" name="Freeform 1313"/>
                <p:cNvSpPr>
                  <a:spLocks/>
                </p:cNvSpPr>
                <p:nvPr/>
              </p:nvSpPr>
              <p:spPr bwMode="auto">
                <a:xfrm>
                  <a:off x="2398" y="1244"/>
                  <a:ext cx="63" cy="49"/>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6" y="166"/>
                      </a:moveTo>
                      <a:lnTo>
                        <a:pt x="286" y="166"/>
                      </a:lnTo>
                      <a:lnTo>
                        <a:pt x="255" y="166"/>
                      </a:lnTo>
                      <a:lnTo>
                        <a:pt x="225" y="166"/>
                      </a:lnTo>
                      <a:lnTo>
                        <a:pt x="199" y="164"/>
                      </a:lnTo>
                      <a:lnTo>
                        <a:pt x="176" y="161"/>
                      </a:lnTo>
                      <a:lnTo>
                        <a:pt x="155" y="158"/>
                      </a:lnTo>
                      <a:lnTo>
                        <a:pt x="137" y="155"/>
                      </a:lnTo>
                      <a:lnTo>
                        <a:pt x="122" y="151"/>
                      </a:lnTo>
                      <a:lnTo>
                        <a:pt x="110" y="146"/>
                      </a:lnTo>
                      <a:lnTo>
                        <a:pt x="99" y="141"/>
                      </a:lnTo>
                      <a:lnTo>
                        <a:pt x="93" y="138"/>
                      </a:lnTo>
                      <a:lnTo>
                        <a:pt x="89" y="134"/>
                      </a:lnTo>
                      <a:lnTo>
                        <a:pt x="87" y="132"/>
                      </a:lnTo>
                      <a:lnTo>
                        <a:pt x="87" y="133"/>
                      </a:lnTo>
                      <a:lnTo>
                        <a:pt x="87" y="134"/>
                      </a:lnTo>
                      <a:lnTo>
                        <a:pt x="87" y="133"/>
                      </a:lnTo>
                      <a:lnTo>
                        <a:pt x="89" y="131"/>
                      </a:lnTo>
                      <a:lnTo>
                        <a:pt x="93" y="127"/>
                      </a:lnTo>
                      <a:lnTo>
                        <a:pt x="98" y="122"/>
                      </a:lnTo>
                      <a:lnTo>
                        <a:pt x="106" y="117"/>
                      </a:lnTo>
                      <a:lnTo>
                        <a:pt x="115" y="112"/>
                      </a:lnTo>
                      <a:lnTo>
                        <a:pt x="128" y="106"/>
                      </a:lnTo>
                      <a:lnTo>
                        <a:pt x="142" y="101"/>
                      </a:lnTo>
                      <a:lnTo>
                        <a:pt x="158" y="96"/>
                      </a:lnTo>
                      <a:lnTo>
                        <a:pt x="175" y="92"/>
                      </a:lnTo>
                      <a:lnTo>
                        <a:pt x="194" y="87"/>
                      </a:lnTo>
                      <a:lnTo>
                        <a:pt x="216" y="83"/>
                      </a:lnTo>
                      <a:lnTo>
                        <a:pt x="238" y="80"/>
                      </a:lnTo>
                      <a:lnTo>
                        <a:pt x="263" y="78"/>
                      </a:lnTo>
                      <a:lnTo>
                        <a:pt x="288" y="77"/>
                      </a:lnTo>
                      <a:lnTo>
                        <a:pt x="316" y="76"/>
                      </a:lnTo>
                      <a:lnTo>
                        <a:pt x="316" y="0"/>
                      </a:lnTo>
                      <a:lnTo>
                        <a:pt x="286" y="0"/>
                      </a:lnTo>
                      <a:lnTo>
                        <a:pt x="256" y="2"/>
                      </a:lnTo>
                      <a:lnTo>
                        <a:pt x="229" y="4"/>
                      </a:lnTo>
                      <a:lnTo>
                        <a:pt x="201" y="7"/>
                      </a:lnTo>
                      <a:lnTo>
                        <a:pt x="176" y="12"/>
                      </a:lnTo>
                      <a:lnTo>
                        <a:pt x="153" y="17"/>
                      </a:lnTo>
                      <a:lnTo>
                        <a:pt x="130" y="22"/>
                      </a:lnTo>
                      <a:lnTo>
                        <a:pt x="111" y="30"/>
                      </a:lnTo>
                      <a:lnTo>
                        <a:pt x="91" y="37"/>
                      </a:lnTo>
                      <a:lnTo>
                        <a:pt x="74" y="45"/>
                      </a:lnTo>
                      <a:lnTo>
                        <a:pt x="57" y="53"/>
                      </a:lnTo>
                      <a:lnTo>
                        <a:pt x="43" y="63"/>
                      </a:lnTo>
                      <a:lnTo>
                        <a:pt x="30" y="73"/>
                      </a:lnTo>
                      <a:lnTo>
                        <a:pt x="19" y="85"/>
                      </a:lnTo>
                      <a:lnTo>
                        <a:pt x="10" y="99"/>
                      </a:lnTo>
                      <a:lnTo>
                        <a:pt x="3" y="113"/>
                      </a:lnTo>
                      <a:lnTo>
                        <a:pt x="0" y="129"/>
                      </a:lnTo>
                      <a:lnTo>
                        <a:pt x="1" y="146"/>
                      </a:lnTo>
                      <a:lnTo>
                        <a:pt x="7" y="163"/>
                      </a:lnTo>
                      <a:lnTo>
                        <a:pt x="16" y="177"/>
                      </a:lnTo>
                      <a:lnTo>
                        <a:pt x="27" y="189"/>
                      </a:lnTo>
                      <a:lnTo>
                        <a:pt x="41" y="200"/>
                      </a:lnTo>
                      <a:lnTo>
                        <a:pt x="57" y="208"/>
                      </a:lnTo>
                      <a:lnTo>
                        <a:pt x="74" y="217"/>
                      </a:lnTo>
                      <a:lnTo>
                        <a:pt x="94" y="224"/>
                      </a:lnTo>
                      <a:lnTo>
                        <a:pt x="115" y="229"/>
                      </a:lnTo>
                      <a:lnTo>
                        <a:pt x="138" y="234"/>
                      </a:lnTo>
                      <a:lnTo>
                        <a:pt x="163" y="237"/>
                      </a:lnTo>
                      <a:lnTo>
                        <a:pt x="191" y="240"/>
                      </a:lnTo>
                      <a:lnTo>
                        <a:pt x="221" y="242"/>
                      </a:lnTo>
                      <a:lnTo>
                        <a:pt x="254" y="243"/>
                      </a:lnTo>
                      <a:lnTo>
                        <a:pt x="288" y="243"/>
                      </a:lnTo>
                      <a:lnTo>
                        <a:pt x="286" y="166"/>
                      </a:lnTo>
                      <a:close/>
                    </a:path>
                  </a:pathLst>
                </a:custGeom>
                <a:solidFill>
                  <a:srgbClr val="1F1A17"/>
                </a:solidFill>
                <a:ln w="9525">
                  <a:noFill/>
                  <a:round/>
                  <a:headEnd/>
                  <a:tailEnd/>
                </a:ln>
              </p:spPr>
              <p:txBody>
                <a:bodyPr/>
                <a:lstStyle/>
                <a:p>
                  <a:endParaRPr lang="pt-BR"/>
                </a:p>
              </p:txBody>
            </p:sp>
            <p:sp>
              <p:nvSpPr>
                <p:cNvPr id="64283" name="Freeform 1314"/>
                <p:cNvSpPr>
                  <a:spLocks/>
                </p:cNvSpPr>
                <p:nvPr/>
              </p:nvSpPr>
              <p:spPr bwMode="auto">
                <a:xfrm>
                  <a:off x="2455" y="1264"/>
                  <a:ext cx="61" cy="29"/>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3" y="77"/>
                      </a:moveTo>
                      <a:lnTo>
                        <a:pt x="23" y="77"/>
                      </a:lnTo>
                      <a:lnTo>
                        <a:pt x="75" y="78"/>
                      </a:lnTo>
                      <a:lnTo>
                        <a:pt x="121" y="79"/>
                      </a:lnTo>
                      <a:lnTo>
                        <a:pt x="160" y="82"/>
                      </a:lnTo>
                      <a:lnTo>
                        <a:pt x="192" y="86"/>
                      </a:lnTo>
                      <a:lnTo>
                        <a:pt x="216" y="90"/>
                      </a:lnTo>
                      <a:lnTo>
                        <a:pt x="232" y="94"/>
                      </a:lnTo>
                      <a:lnTo>
                        <a:pt x="234" y="94"/>
                      </a:lnTo>
                      <a:lnTo>
                        <a:pt x="233" y="94"/>
                      </a:lnTo>
                      <a:lnTo>
                        <a:pt x="228" y="89"/>
                      </a:lnTo>
                      <a:lnTo>
                        <a:pt x="221" y="74"/>
                      </a:lnTo>
                      <a:lnTo>
                        <a:pt x="223" y="55"/>
                      </a:lnTo>
                      <a:lnTo>
                        <a:pt x="231" y="45"/>
                      </a:lnTo>
                      <a:lnTo>
                        <a:pt x="234" y="43"/>
                      </a:lnTo>
                      <a:lnTo>
                        <a:pt x="233" y="44"/>
                      </a:lnTo>
                      <a:lnTo>
                        <a:pt x="228" y="45"/>
                      </a:lnTo>
                      <a:lnTo>
                        <a:pt x="219" y="47"/>
                      </a:lnTo>
                      <a:lnTo>
                        <a:pt x="208" y="50"/>
                      </a:lnTo>
                      <a:lnTo>
                        <a:pt x="195" y="52"/>
                      </a:lnTo>
                      <a:lnTo>
                        <a:pt x="161" y="56"/>
                      </a:lnTo>
                      <a:lnTo>
                        <a:pt x="117" y="60"/>
                      </a:lnTo>
                      <a:lnTo>
                        <a:pt x="63" y="63"/>
                      </a:lnTo>
                      <a:lnTo>
                        <a:pt x="0" y="64"/>
                      </a:lnTo>
                      <a:lnTo>
                        <a:pt x="2" y="141"/>
                      </a:lnTo>
                      <a:lnTo>
                        <a:pt x="67" y="139"/>
                      </a:lnTo>
                      <a:lnTo>
                        <a:pt x="123" y="136"/>
                      </a:lnTo>
                      <a:lnTo>
                        <a:pt x="170" y="133"/>
                      </a:lnTo>
                      <a:lnTo>
                        <a:pt x="208" y="128"/>
                      </a:lnTo>
                      <a:lnTo>
                        <a:pt x="225" y="126"/>
                      </a:lnTo>
                      <a:lnTo>
                        <a:pt x="240" y="123"/>
                      </a:lnTo>
                      <a:lnTo>
                        <a:pt x="254" y="119"/>
                      </a:lnTo>
                      <a:lnTo>
                        <a:pt x="265" y="116"/>
                      </a:lnTo>
                      <a:lnTo>
                        <a:pt x="277" y="110"/>
                      </a:lnTo>
                      <a:lnTo>
                        <a:pt x="289" y="102"/>
                      </a:lnTo>
                      <a:lnTo>
                        <a:pt x="302" y="87"/>
                      </a:lnTo>
                      <a:lnTo>
                        <a:pt x="306" y="63"/>
                      </a:lnTo>
                      <a:lnTo>
                        <a:pt x="296" y="41"/>
                      </a:lnTo>
                      <a:lnTo>
                        <a:pt x="284" y="31"/>
                      </a:lnTo>
                      <a:lnTo>
                        <a:pt x="272" y="25"/>
                      </a:lnTo>
                      <a:lnTo>
                        <a:pt x="258" y="20"/>
                      </a:lnTo>
                      <a:lnTo>
                        <a:pt x="236" y="15"/>
                      </a:lnTo>
                      <a:lnTo>
                        <a:pt x="205" y="10"/>
                      </a:lnTo>
                      <a:lnTo>
                        <a:pt x="169" y="6"/>
                      </a:lnTo>
                      <a:lnTo>
                        <a:pt x="126" y="3"/>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4284" name="Freeform 1315"/>
                <p:cNvSpPr>
                  <a:spLocks/>
                </p:cNvSpPr>
                <p:nvPr/>
              </p:nvSpPr>
              <p:spPr bwMode="auto">
                <a:xfrm>
                  <a:off x="2395" y="1264"/>
                  <a:ext cx="65" cy="54"/>
                </a:xfrm>
                <a:custGeom>
                  <a:avLst/>
                  <a:gdLst>
                    <a:gd name="T0" fmla="*/ 0 w 325"/>
                    <a:gd name="T1" fmla="*/ 0 h 269"/>
                    <a:gd name="T2" fmla="*/ 0 w 325"/>
                    <a:gd name="T3" fmla="*/ 0 h 269"/>
                    <a:gd name="T4" fmla="*/ 0 w 325"/>
                    <a:gd name="T5" fmla="*/ 0 h 269"/>
                    <a:gd name="T6" fmla="*/ 0 w 325"/>
                    <a:gd name="T7" fmla="*/ 0 h 269"/>
                    <a:gd name="T8" fmla="*/ 0 w 325"/>
                    <a:gd name="T9" fmla="*/ 0 h 269"/>
                    <a:gd name="T10" fmla="*/ 0 w 325"/>
                    <a:gd name="T11" fmla="*/ 0 h 269"/>
                    <a:gd name="T12" fmla="*/ 0 w 325"/>
                    <a:gd name="T13" fmla="*/ 0 h 269"/>
                    <a:gd name="T14" fmla="*/ 0 w 325"/>
                    <a:gd name="T15" fmla="*/ 0 h 269"/>
                    <a:gd name="T16" fmla="*/ 0 w 325"/>
                    <a:gd name="T17" fmla="*/ 0 h 269"/>
                    <a:gd name="T18" fmla="*/ 0 w 325"/>
                    <a:gd name="T19" fmla="*/ 0 h 269"/>
                    <a:gd name="T20" fmla="*/ 0 w 325"/>
                    <a:gd name="T21" fmla="*/ 0 h 269"/>
                    <a:gd name="T22" fmla="*/ 0 w 325"/>
                    <a:gd name="T23" fmla="*/ 0 h 269"/>
                    <a:gd name="T24" fmla="*/ 0 w 325"/>
                    <a:gd name="T25" fmla="*/ 0 h 269"/>
                    <a:gd name="T26" fmla="*/ 0 w 325"/>
                    <a:gd name="T27" fmla="*/ 0 h 269"/>
                    <a:gd name="T28" fmla="*/ 0 w 325"/>
                    <a:gd name="T29" fmla="*/ 0 h 269"/>
                    <a:gd name="T30" fmla="*/ 0 w 325"/>
                    <a:gd name="T31" fmla="*/ 0 h 269"/>
                    <a:gd name="T32" fmla="*/ 0 w 325"/>
                    <a:gd name="T33" fmla="*/ 0 h 269"/>
                    <a:gd name="T34" fmla="*/ 0 w 325"/>
                    <a:gd name="T35" fmla="*/ 0 h 269"/>
                    <a:gd name="T36" fmla="*/ 0 w 325"/>
                    <a:gd name="T37" fmla="*/ 0 h 269"/>
                    <a:gd name="T38" fmla="*/ 0 w 325"/>
                    <a:gd name="T39" fmla="*/ 0 h 269"/>
                    <a:gd name="T40" fmla="*/ 0 w 325"/>
                    <a:gd name="T41" fmla="*/ 0 h 269"/>
                    <a:gd name="T42" fmla="*/ 0 w 325"/>
                    <a:gd name="T43" fmla="*/ 0 h 269"/>
                    <a:gd name="T44" fmla="*/ 0 w 325"/>
                    <a:gd name="T45" fmla="*/ 0 h 269"/>
                    <a:gd name="T46" fmla="*/ 0 w 325"/>
                    <a:gd name="T47" fmla="*/ 0 h 269"/>
                    <a:gd name="T48" fmla="*/ 0 w 325"/>
                    <a:gd name="T49" fmla="*/ 0 h 269"/>
                    <a:gd name="T50" fmla="*/ 0 w 325"/>
                    <a:gd name="T51" fmla="*/ 0 h 269"/>
                    <a:gd name="T52" fmla="*/ 0 w 325"/>
                    <a:gd name="T53" fmla="*/ 0 h 269"/>
                    <a:gd name="T54" fmla="*/ 0 w 325"/>
                    <a:gd name="T55" fmla="*/ 0 h 269"/>
                    <a:gd name="T56" fmla="*/ 0 w 325"/>
                    <a:gd name="T57" fmla="*/ 0 h 269"/>
                    <a:gd name="T58" fmla="*/ 0 w 325"/>
                    <a:gd name="T59" fmla="*/ 0 h 269"/>
                    <a:gd name="T60" fmla="*/ 0 w 325"/>
                    <a:gd name="T61" fmla="*/ 0 h 269"/>
                    <a:gd name="T62" fmla="*/ 0 w 325"/>
                    <a:gd name="T63" fmla="*/ 0 h 269"/>
                    <a:gd name="T64" fmla="*/ 0 w 325"/>
                    <a:gd name="T65" fmla="*/ 0 h 269"/>
                    <a:gd name="T66" fmla="*/ 0 w 325"/>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69"/>
                    <a:gd name="T104" fmla="*/ 325 w 325"/>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69">
                      <a:moveTo>
                        <a:pt x="303" y="192"/>
                      </a:moveTo>
                      <a:lnTo>
                        <a:pt x="303" y="192"/>
                      </a:lnTo>
                      <a:lnTo>
                        <a:pt x="268" y="192"/>
                      </a:lnTo>
                      <a:lnTo>
                        <a:pt x="235" y="190"/>
                      </a:lnTo>
                      <a:lnTo>
                        <a:pt x="207" y="188"/>
                      </a:lnTo>
                      <a:lnTo>
                        <a:pt x="181" y="185"/>
                      </a:lnTo>
                      <a:lnTo>
                        <a:pt x="159" y="181"/>
                      </a:lnTo>
                      <a:lnTo>
                        <a:pt x="139" y="176"/>
                      </a:lnTo>
                      <a:lnTo>
                        <a:pt x="122" y="171"/>
                      </a:lnTo>
                      <a:lnTo>
                        <a:pt x="110" y="166"/>
                      </a:lnTo>
                      <a:lnTo>
                        <a:pt x="100" y="161"/>
                      </a:lnTo>
                      <a:lnTo>
                        <a:pt x="94" y="156"/>
                      </a:lnTo>
                      <a:lnTo>
                        <a:pt x="89" y="153"/>
                      </a:lnTo>
                      <a:lnTo>
                        <a:pt x="88" y="151"/>
                      </a:lnTo>
                      <a:lnTo>
                        <a:pt x="87" y="150"/>
                      </a:lnTo>
                      <a:lnTo>
                        <a:pt x="87" y="149"/>
                      </a:lnTo>
                      <a:lnTo>
                        <a:pt x="87" y="147"/>
                      </a:lnTo>
                      <a:lnTo>
                        <a:pt x="89" y="144"/>
                      </a:lnTo>
                      <a:lnTo>
                        <a:pt x="92" y="140"/>
                      </a:lnTo>
                      <a:lnTo>
                        <a:pt x="97" y="135"/>
                      </a:lnTo>
                      <a:lnTo>
                        <a:pt x="104" y="129"/>
                      </a:lnTo>
                      <a:lnTo>
                        <a:pt x="113" y="123"/>
                      </a:lnTo>
                      <a:lnTo>
                        <a:pt x="125" y="117"/>
                      </a:lnTo>
                      <a:lnTo>
                        <a:pt x="138" y="110"/>
                      </a:lnTo>
                      <a:lnTo>
                        <a:pt x="152" y="104"/>
                      </a:lnTo>
                      <a:lnTo>
                        <a:pt x="169" y="98"/>
                      </a:lnTo>
                      <a:lnTo>
                        <a:pt x="187" y="93"/>
                      </a:lnTo>
                      <a:lnTo>
                        <a:pt x="207" y="89"/>
                      </a:lnTo>
                      <a:lnTo>
                        <a:pt x="227" y="85"/>
                      </a:lnTo>
                      <a:lnTo>
                        <a:pt x="250" y="81"/>
                      </a:lnTo>
                      <a:lnTo>
                        <a:pt x="273" y="79"/>
                      </a:lnTo>
                      <a:lnTo>
                        <a:pt x="298" y="78"/>
                      </a:lnTo>
                      <a:lnTo>
                        <a:pt x="325" y="77"/>
                      </a:lnTo>
                      <a:lnTo>
                        <a:pt x="325" y="0"/>
                      </a:lnTo>
                      <a:lnTo>
                        <a:pt x="295" y="1"/>
                      </a:lnTo>
                      <a:lnTo>
                        <a:pt x="266" y="3"/>
                      </a:lnTo>
                      <a:lnTo>
                        <a:pt x="239" y="5"/>
                      </a:lnTo>
                      <a:lnTo>
                        <a:pt x="213" y="9"/>
                      </a:lnTo>
                      <a:lnTo>
                        <a:pt x="187" y="14"/>
                      </a:lnTo>
                      <a:lnTo>
                        <a:pt x="163" y="19"/>
                      </a:lnTo>
                      <a:lnTo>
                        <a:pt x="141" y="26"/>
                      </a:lnTo>
                      <a:lnTo>
                        <a:pt x="119" y="33"/>
                      </a:lnTo>
                      <a:lnTo>
                        <a:pt x="99" y="41"/>
                      </a:lnTo>
                      <a:lnTo>
                        <a:pt x="81" y="50"/>
                      </a:lnTo>
                      <a:lnTo>
                        <a:pt x="64" y="60"/>
                      </a:lnTo>
                      <a:lnTo>
                        <a:pt x="49" y="70"/>
                      </a:lnTo>
                      <a:lnTo>
                        <a:pt x="35" y="81"/>
                      </a:lnTo>
                      <a:lnTo>
                        <a:pt x="23" y="93"/>
                      </a:lnTo>
                      <a:lnTo>
                        <a:pt x="14" y="106"/>
                      </a:lnTo>
                      <a:lnTo>
                        <a:pt x="6" y="122"/>
                      </a:lnTo>
                      <a:lnTo>
                        <a:pt x="1" y="138"/>
                      </a:lnTo>
                      <a:lnTo>
                        <a:pt x="0" y="155"/>
                      </a:lnTo>
                      <a:lnTo>
                        <a:pt x="4" y="172"/>
                      </a:lnTo>
                      <a:lnTo>
                        <a:pt x="12" y="189"/>
                      </a:lnTo>
                      <a:lnTo>
                        <a:pt x="23" y="203"/>
                      </a:lnTo>
                      <a:lnTo>
                        <a:pt x="38" y="215"/>
                      </a:lnTo>
                      <a:lnTo>
                        <a:pt x="54" y="226"/>
                      </a:lnTo>
                      <a:lnTo>
                        <a:pt x="72" y="235"/>
                      </a:lnTo>
                      <a:lnTo>
                        <a:pt x="91" y="243"/>
                      </a:lnTo>
                      <a:lnTo>
                        <a:pt x="114" y="250"/>
                      </a:lnTo>
                      <a:lnTo>
                        <a:pt x="139" y="256"/>
                      </a:lnTo>
                      <a:lnTo>
                        <a:pt x="167" y="260"/>
                      </a:lnTo>
                      <a:lnTo>
                        <a:pt x="197" y="264"/>
                      </a:lnTo>
                      <a:lnTo>
                        <a:pt x="230" y="267"/>
                      </a:lnTo>
                      <a:lnTo>
                        <a:pt x="265" y="268"/>
                      </a:lnTo>
                      <a:lnTo>
                        <a:pt x="303" y="269"/>
                      </a:lnTo>
                      <a:lnTo>
                        <a:pt x="303" y="192"/>
                      </a:lnTo>
                      <a:close/>
                    </a:path>
                  </a:pathLst>
                </a:custGeom>
                <a:solidFill>
                  <a:srgbClr val="1F1A17"/>
                </a:solidFill>
                <a:ln w="9525">
                  <a:noFill/>
                  <a:round/>
                  <a:headEnd/>
                  <a:tailEnd/>
                </a:ln>
              </p:spPr>
              <p:txBody>
                <a:bodyPr/>
                <a:lstStyle/>
                <a:p>
                  <a:endParaRPr lang="pt-BR"/>
                </a:p>
              </p:txBody>
            </p:sp>
            <p:sp>
              <p:nvSpPr>
                <p:cNvPr id="64285" name="Freeform 1316"/>
                <p:cNvSpPr>
                  <a:spLocks/>
                </p:cNvSpPr>
                <p:nvPr/>
              </p:nvSpPr>
              <p:spPr bwMode="auto">
                <a:xfrm>
                  <a:off x="2455" y="1290"/>
                  <a:ext cx="68" cy="28"/>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49" y="77"/>
                      </a:moveTo>
                      <a:lnTo>
                        <a:pt x="49" y="77"/>
                      </a:lnTo>
                      <a:lnTo>
                        <a:pt x="103" y="79"/>
                      </a:lnTo>
                      <a:lnTo>
                        <a:pt x="151" y="81"/>
                      </a:lnTo>
                      <a:lnTo>
                        <a:pt x="191" y="85"/>
                      </a:lnTo>
                      <a:lnTo>
                        <a:pt x="224" y="89"/>
                      </a:lnTo>
                      <a:lnTo>
                        <a:pt x="248" y="93"/>
                      </a:lnTo>
                      <a:lnTo>
                        <a:pt x="265" y="98"/>
                      </a:lnTo>
                      <a:lnTo>
                        <a:pt x="267" y="98"/>
                      </a:lnTo>
                      <a:lnTo>
                        <a:pt x="264" y="97"/>
                      </a:lnTo>
                      <a:lnTo>
                        <a:pt x="259" y="91"/>
                      </a:lnTo>
                      <a:lnTo>
                        <a:pt x="252" y="73"/>
                      </a:lnTo>
                      <a:lnTo>
                        <a:pt x="259" y="55"/>
                      </a:lnTo>
                      <a:lnTo>
                        <a:pt x="265" y="48"/>
                      </a:lnTo>
                      <a:lnTo>
                        <a:pt x="268" y="47"/>
                      </a:lnTo>
                      <a:lnTo>
                        <a:pt x="264" y="48"/>
                      </a:lnTo>
                      <a:lnTo>
                        <a:pt x="257" y="50"/>
                      </a:lnTo>
                      <a:lnTo>
                        <a:pt x="247" y="52"/>
                      </a:lnTo>
                      <a:lnTo>
                        <a:pt x="235" y="54"/>
                      </a:lnTo>
                      <a:lnTo>
                        <a:pt x="220" y="56"/>
                      </a:lnTo>
                      <a:lnTo>
                        <a:pt x="181" y="59"/>
                      </a:lnTo>
                      <a:lnTo>
                        <a:pt x="130" y="62"/>
                      </a:lnTo>
                      <a:lnTo>
                        <a:pt x="71" y="64"/>
                      </a:lnTo>
                      <a:lnTo>
                        <a:pt x="0" y="64"/>
                      </a:lnTo>
                      <a:lnTo>
                        <a:pt x="0" y="141"/>
                      </a:lnTo>
                      <a:lnTo>
                        <a:pt x="72" y="140"/>
                      </a:lnTo>
                      <a:lnTo>
                        <a:pt x="135" y="138"/>
                      </a:lnTo>
                      <a:lnTo>
                        <a:pt x="188" y="136"/>
                      </a:lnTo>
                      <a:lnTo>
                        <a:pt x="230" y="132"/>
                      </a:lnTo>
                      <a:lnTo>
                        <a:pt x="248" y="129"/>
                      </a:lnTo>
                      <a:lnTo>
                        <a:pt x="264" y="127"/>
                      </a:lnTo>
                      <a:lnTo>
                        <a:pt x="279" y="124"/>
                      </a:lnTo>
                      <a:lnTo>
                        <a:pt x="292" y="121"/>
                      </a:lnTo>
                      <a:lnTo>
                        <a:pt x="304" y="117"/>
                      </a:lnTo>
                      <a:lnTo>
                        <a:pt x="317" y="110"/>
                      </a:lnTo>
                      <a:lnTo>
                        <a:pt x="331" y="97"/>
                      </a:lnTo>
                      <a:lnTo>
                        <a:pt x="339" y="73"/>
                      </a:lnTo>
                      <a:lnTo>
                        <a:pt x="331" y="50"/>
                      </a:lnTo>
                      <a:lnTo>
                        <a:pt x="318" y="36"/>
                      </a:lnTo>
                      <a:lnTo>
                        <a:pt x="305" y="30"/>
                      </a:lnTo>
                      <a:lnTo>
                        <a:pt x="293" y="25"/>
                      </a:lnTo>
                      <a:lnTo>
                        <a:pt x="269" y="19"/>
                      </a:lnTo>
                      <a:lnTo>
                        <a:pt x="238" y="13"/>
                      </a:lnTo>
                      <a:lnTo>
                        <a:pt x="201" y="9"/>
                      </a:lnTo>
                      <a:lnTo>
                        <a:pt x="158" y="5"/>
                      </a:lnTo>
                      <a:lnTo>
                        <a:pt x="108" y="2"/>
                      </a:lnTo>
                      <a:lnTo>
                        <a:pt x="51" y="0"/>
                      </a:lnTo>
                      <a:lnTo>
                        <a:pt x="49" y="77"/>
                      </a:lnTo>
                      <a:close/>
                    </a:path>
                  </a:pathLst>
                </a:custGeom>
                <a:solidFill>
                  <a:srgbClr val="1F1A17"/>
                </a:solidFill>
                <a:ln w="9525">
                  <a:noFill/>
                  <a:round/>
                  <a:headEnd/>
                  <a:tailEnd/>
                </a:ln>
              </p:spPr>
              <p:txBody>
                <a:bodyPr/>
                <a:lstStyle/>
                <a:p>
                  <a:endParaRPr lang="pt-BR"/>
                </a:p>
              </p:txBody>
            </p:sp>
            <p:sp>
              <p:nvSpPr>
                <p:cNvPr id="64286" name="Freeform 1317"/>
                <p:cNvSpPr>
                  <a:spLocks/>
                </p:cNvSpPr>
                <p:nvPr/>
              </p:nvSpPr>
              <p:spPr bwMode="auto">
                <a:xfrm>
                  <a:off x="2396" y="1290"/>
                  <a:ext cx="69" cy="50"/>
                </a:xfrm>
                <a:custGeom>
                  <a:avLst/>
                  <a:gdLst>
                    <a:gd name="T0" fmla="*/ 0 w 348"/>
                    <a:gd name="T1" fmla="*/ 0 h 250"/>
                    <a:gd name="T2" fmla="*/ 0 w 348"/>
                    <a:gd name="T3" fmla="*/ 0 h 250"/>
                    <a:gd name="T4" fmla="*/ 0 w 348"/>
                    <a:gd name="T5" fmla="*/ 0 h 250"/>
                    <a:gd name="T6" fmla="*/ 0 w 348"/>
                    <a:gd name="T7" fmla="*/ 0 h 250"/>
                    <a:gd name="T8" fmla="*/ 0 w 348"/>
                    <a:gd name="T9" fmla="*/ 0 h 250"/>
                    <a:gd name="T10" fmla="*/ 0 w 348"/>
                    <a:gd name="T11" fmla="*/ 0 h 250"/>
                    <a:gd name="T12" fmla="*/ 0 w 348"/>
                    <a:gd name="T13" fmla="*/ 0 h 250"/>
                    <a:gd name="T14" fmla="*/ 0 w 348"/>
                    <a:gd name="T15" fmla="*/ 0 h 250"/>
                    <a:gd name="T16" fmla="*/ 0 w 348"/>
                    <a:gd name="T17" fmla="*/ 0 h 250"/>
                    <a:gd name="T18" fmla="*/ 0 w 348"/>
                    <a:gd name="T19" fmla="*/ 0 h 250"/>
                    <a:gd name="T20" fmla="*/ 0 w 348"/>
                    <a:gd name="T21" fmla="*/ 0 h 250"/>
                    <a:gd name="T22" fmla="*/ 0 w 348"/>
                    <a:gd name="T23" fmla="*/ 0 h 250"/>
                    <a:gd name="T24" fmla="*/ 0 w 348"/>
                    <a:gd name="T25" fmla="*/ 0 h 250"/>
                    <a:gd name="T26" fmla="*/ 0 w 348"/>
                    <a:gd name="T27" fmla="*/ 0 h 250"/>
                    <a:gd name="T28" fmla="*/ 0 w 348"/>
                    <a:gd name="T29" fmla="*/ 0 h 250"/>
                    <a:gd name="T30" fmla="*/ 0 w 348"/>
                    <a:gd name="T31" fmla="*/ 0 h 250"/>
                    <a:gd name="T32" fmla="*/ 0 w 348"/>
                    <a:gd name="T33" fmla="*/ 0 h 250"/>
                    <a:gd name="T34" fmla="*/ 0 w 348"/>
                    <a:gd name="T35" fmla="*/ 0 h 250"/>
                    <a:gd name="T36" fmla="*/ 0 w 348"/>
                    <a:gd name="T37" fmla="*/ 0 h 250"/>
                    <a:gd name="T38" fmla="*/ 0 w 348"/>
                    <a:gd name="T39" fmla="*/ 0 h 250"/>
                    <a:gd name="T40" fmla="*/ 0 w 348"/>
                    <a:gd name="T41" fmla="*/ 0 h 250"/>
                    <a:gd name="T42" fmla="*/ 0 w 348"/>
                    <a:gd name="T43" fmla="*/ 0 h 250"/>
                    <a:gd name="T44" fmla="*/ 0 w 348"/>
                    <a:gd name="T45" fmla="*/ 0 h 250"/>
                    <a:gd name="T46" fmla="*/ 0 w 348"/>
                    <a:gd name="T47" fmla="*/ 0 h 250"/>
                    <a:gd name="T48" fmla="*/ 0 w 348"/>
                    <a:gd name="T49" fmla="*/ 0 h 250"/>
                    <a:gd name="T50" fmla="*/ 0 w 348"/>
                    <a:gd name="T51" fmla="*/ 0 h 250"/>
                    <a:gd name="T52" fmla="*/ 0 w 348"/>
                    <a:gd name="T53" fmla="*/ 0 h 250"/>
                    <a:gd name="T54" fmla="*/ 0 w 348"/>
                    <a:gd name="T55" fmla="*/ 0 h 250"/>
                    <a:gd name="T56" fmla="*/ 0 w 348"/>
                    <a:gd name="T57" fmla="*/ 0 h 250"/>
                    <a:gd name="T58" fmla="*/ 0 w 348"/>
                    <a:gd name="T59" fmla="*/ 0 h 250"/>
                    <a:gd name="T60" fmla="*/ 0 w 348"/>
                    <a:gd name="T61" fmla="*/ 0 h 250"/>
                    <a:gd name="T62" fmla="*/ 0 w 348"/>
                    <a:gd name="T63" fmla="*/ 0 h 250"/>
                    <a:gd name="T64" fmla="*/ 0 w 348"/>
                    <a:gd name="T65" fmla="*/ 0 h 250"/>
                    <a:gd name="T66" fmla="*/ 0 w 348"/>
                    <a:gd name="T67" fmla="*/ 0 h 250"/>
                    <a:gd name="T68" fmla="*/ 0 w 348"/>
                    <a:gd name="T69" fmla="*/ 0 h 250"/>
                    <a:gd name="T70" fmla="*/ 0 w 348"/>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250"/>
                    <a:gd name="T110" fmla="*/ 348 w 348"/>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250">
                      <a:moveTo>
                        <a:pt x="289" y="173"/>
                      </a:moveTo>
                      <a:lnTo>
                        <a:pt x="289" y="173"/>
                      </a:lnTo>
                      <a:lnTo>
                        <a:pt x="254" y="173"/>
                      </a:lnTo>
                      <a:lnTo>
                        <a:pt x="221" y="172"/>
                      </a:lnTo>
                      <a:lnTo>
                        <a:pt x="193" y="171"/>
                      </a:lnTo>
                      <a:lnTo>
                        <a:pt x="168" y="167"/>
                      </a:lnTo>
                      <a:lnTo>
                        <a:pt x="146" y="164"/>
                      </a:lnTo>
                      <a:lnTo>
                        <a:pt x="128" y="160"/>
                      </a:lnTo>
                      <a:lnTo>
                        <a:pt x="113" y="156"/>
                      </a:lnTo>
                      <a:lnTo>
                        <a:pt x="101" y="151"/>
                      </a:lnTo>
                      <a:lnTo>
                        <a:pt x="92" y="147"/>
                      </a:lnTo>
                      <a:lnTo>
                        <a:pt x="88" y="144"/>
                      </a:lnTo>
                      <a:lnTo>
                        <a:pt x="85" y="142"/>
                      </a:lnTo>
                      <a:lnTo>
                        <a:pt x="84" y="140"/>
                      </a:lnTo>
                      <a:lnTo>
                        <a:pt x="85" y="142"/>
                      </a:lnTo>
                      <a:lnTo>
                        <a:pt x="85" y="143"/>
                      </a:lnTo>
                      <a:lnTo>
                        <a:pt x="86" y="144"/>
                      </a:lnTo>
                      <a:lnTo>
                        <a:pt x="85" y="147"/>
                      </a:lnTo>
                      <a:lnTo>
                        <a:pt x="86" y="145"/>
                      </a:lnTo>
                      <a:lnTo>
                        <a:pt x="86" y="143"/>
                      </a:lnTo>
                      <a:lnTo>
                        <a:pt x="89" y="140"/>
                      </a:lnTo>
                      <a:lnTo>
                        <a:pt x="93" y="135"/>
                      </a:lnTo>
                      <a:lnTo>
                        <a:pt x="100" y="130"/>
                      </a:lnTo>
                      <a:lnTo>
                        <a:pt x="109" y="124"/>
                      </a:lnTo>
                      <a:lnTo>
                        <a:pt x="121" y="118"/>
                      </a:lnTo>
                      <a:lnTo>
                        <a:pt x="133" y="112"/>
                      </a:lnTo>
                      <a:lnTo>
                        <a:pt x="148" y="105"/>
                      </a:lnTo>
                      <a:lnTo>
                        <a:pt x="164" y="100"/>
                      </a:lnTo>
                      <a:lnTo>
                        <a:pt x="183" y="95"/>
                      </a:lnTo>
                      <a:lnTo>
                        <a:pt x="202" y="90"/>
                      </a:lnTo>
                      <a:lnTo>
                        <a:pt x="224" y="86"/>
                      </a:lnTo>
                      <a:lnTo>
                        <a:pt x="246" y="82"/>
                      </a:lnTo>
                      <a:lnTo>
                        <a:pt x="270" y="80"/>
                      </a:lnTo>
                      <a:lnTo>
                        <a:pt x="294" y="78"/>
                      </a:lnTo>
                      <a:lnTo>
                        <a:pt x="320" y="77"/>
                      </a:lnTo>
                      <a:lnTo>
                        <a:pt x="346" y="77"/>
                      </a:lnTo>
                      <a:lnTo>
                        <a:pt x="348" y="0"/>
                      </a:lnTo>
                      <a:lnTo>
                        <a:pt x="319" y="0"/>
                      </a:lnTo>
                      <a:lnTo>
                        <a:pt x="289" y="1"/>
                      </a:lnTo>
                      <a:lnTo>
                        <a:pt x="260" y="3"/>
                      </a:lnTo>
                      <a:lnTo>
                        <a:pt x="233" y="6"/>
                      </a:lnTo>
                      <a:lnTo>
                        <a:pt x="207" y="10"/>
                      </a:lnTo>
                      <a:lnTo>
                        <a:pt x="181" y="15"/>
                      </a:lnTo>
                      <a:lnTo>
                        <a:pt x="159" y="21"/>
                      </a:lnTo>
                      <a:lnTo>
                        <a:pt x="136" y="27"/>
                      </a:lnTo>
                      <a:lnTo>
                        <a:pt x="115" y="34"/>
                      </a:lnTo>
                      <a:lnTo>
                        <a:pt x="96" y="42"/>
                      </a:lnTo>
                      <a:lnTo>
                        <a:pt x="77" y="52"/>
                      </a:lnTo>
                      <a:lnTo>
                        <a:pt x="60" y="61"/>
                      </a:lnTo>
                      <a:lnTo>
                        <a:pt x="45" y="71"/>
                      </a:lnTo>
                      <a:lnTo>
                        <a:pt x="32" y="81"/>
                      </a:lnTo>
                      <a:lnTo>
                        <a:pt x="20" y="93"/>
                      </a:lnTo>
                      <a:lnTo>
                        <a:pt x="10" y="106"/>
                      </a:lnTo>
                      <a:lnTo>
                        <a:pt x="3" y="122"/>
                      </a:lnTo>
                      <a:lnTo>
                        <a:pt x="0" y="137"/>
                      </a:lnTo>
                      <a:lnTo>
                        <a:pt x="0" y="147"/>
                      </a:lnTo>
                      <a:lnTo>
                        <a:pt x="1" y="156"/>
                      </a:lnTo>
                      <a:lnTo>
                        <a:pt x="3" y="165"/>
                      </a:lnTo>
                      <a:lnTo>
                        <a:pt x="8" y="176"/>
                      </a:lnTo>
                      <a:lnTo>
                        <a:pt x="17" y="189"/>
                      </a:lnTo>
                      <a:lnTo>
                        <a:pt x="30" y="202"/>
                      </a:lnTo>
                      <a:lnTo>
                        <a:pt x="45" y="212"/>
                      </a:lnTo>
                      <a:lnTo>
                        <a:pt x="64" y="220"/>
                      </a:lnTo>
                      <a:lnTo>
                        <a:pt x="83" y="228"/>
                      </a:lnTo>
                      <a:lnTo>
                        <a:pt x="105" y="235"/>
                      </a:lnTo>
                      <a:lnTo>
                        <a:pt x="129" y="240"/>
                      </a:lnTo>
                      <a:lnTo>
                        <a:pt x="155" y="244"/>
                      </a:lnTo>
                      <a:lnTo>
                        <a:pt x="185" y="247"/>
                      </a:lnTo>
                      <a:lnTo>
                        <a:pt x="217" y="249"/>
                      </a:lnTo>
                      <a:lnTo>
                        <a:pt x="252" y="250"/>
                      </a:lnTo>
                      <a:lnTo>
                        <a:pt x="290" y="250"/>
                      </a:lnTo>
                      <a:lnTo>
                        <a:pt x="289" y="173"/>
                      </a:lnTo>
                      <a:close/>
                    </a:path>
                  </a:pathLst>
                </a:custGeom>
                <a:solidFill>
                  <a:srgbClr val="1F1A17"/>
                </a:solidFill>
                <a:ln w="9525">
                  <a:noFill/>
                  <a:round/>
                  <a:headEnd/>
                  <a:tailEnd/>
                </a:ln>
              </p:spPr>
              <p:txBody>
                <a:bodyPr/>
                <a:lstStyle/>
                <a:p>
                  <a:endParaRPr lang="pt-BR"/>
                </a:p>
              </p:txBody>
            </p:sp>
            <p:sp>
              <p:nvSpPr>
                <p:cNvPr id="64287" name="Freeform 1318"/>
                <p:cNvSpPr>
                  <a:spLocks/>
                </p:cNvSpPr>
                <p:nvPr/>
              </p:nvSpPr>
              <p:spPr bwMode="auto">
                <a:xfrm>
                  <a:off x="2454" y="1314"/>
                  <a:ext cx="68" cy="26"/>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7"/>
                      </a:moveTo>
                      <a:lnTo>
                        <a:pt x="22" y="77"/>
                      </a:lnTo>
                      <a:lnTo>
                        <a:pt x="83" y="78"/>
                      </a:lnTo>
                      <a:lnTo>
                        <a:pt x="137" y="80"/>
                      </a:lnTo>
                      <a:lnTo>
                        <a:pt x="183" y="83"/>
                      </a:lnTo>
                      <a:lnTo>
                        <a:pt x="221" y="86"/>
                      </a:lnTo>
                      <a:lnTo>
                        <a:pt x="249" y="89"/>
                      </a:lnTo>
                      <a:lnTo>
                        <a:pt x="270" y="93"/>
                      </a:lnTo>
                      <a:lnTo>
                        <a:pt x="273" y="94"/>
                      </a:lnTo>
                      <a:lnTo>
                        <a:pt x="268" y="90"/>
                      </a:lnTo>
                      <a:lnTo>
                        <a:pt x="255" y="69"/>
                      </a:lnTo>
                      <a:lnTo>
                        <a:pt x="263" y="41"/>
                      </a:lnTo>
                      <a:lnTo>
                        <a:pt x="273" y="34"/>
                      </a:lnTo>
                      <a:lnTo>
                        <a:pt x="275" y="33"/>
                      </a:lnTo>
                      <a:lnTo>
                        <a:pt x="272" y="34"/>
                      </a:lnTo>
                      <a:lnTo>
                        <a:pt x="253" y="38"/>
                      </a:lnTo>
                      <a:lnTo>
                        <a:pt x="223" y="41"/>
                      </a:lnTo>
                      <a:lnTo>
                        <a:pt x="183" y="44"/>
                      </a:lnTo>
                      <a:lnTo>
                        <a:pt x="133" y="47"/>
                      </a:lnTo>
                      <a:lnTo>
                        <a:pt x="71" y="50"/>
                      </a:lnTo>
                      <a:lnTo>
                        <a:pt x="0" y="51"/>
                      </a:lnTo>
                      <a:lnTo>
                        <a:pt x="1" y="128"/>
                      </a:lnTo>
                      <a:lnTo>
                        <a:pt x="74" y="126"/>
                      </a:lnTo>
                      <a:lnTo>
                        <a:pt x="136" y="124"/>
                      </a:lnTo>
                      <a:lnTo>
                        <a:pt x="189" y="122"/>
                      </a:lnTo>
                      <a:lnTo>
                        <a:pt x="231" y="118"/>
                      </a:lnTo>
                      <a:lnTo>
                        <a:pt x="265" y="114"/>
                      </a:lnTo>
                      <a:lnTo>
                        <a:pt x="291" y="109"/>
                      </a:lnTo>
                      <a:lnTo>
                        <a:pt x="303" y="106"/>
                      </a:lnTo>
                      <a:lnTo>
                        <a:pt x="316" y="101"/>
                      </a:lnTo>
                      <a:lnTo>
                        <a:pt x="331" y="90"/>
                      </a:lnTo>
                      <a:lnTo>
                        <a:pt x="341" y="59"/>
                      </a:lnTo>
                      <a:lnTo>
                        <a:pt x="326" y="33"/>
                      </a:lnTo>
                      <a:lnTo>
                        <a:pt x="312" y="25"/>
                      </a:lnTo>
                      <a:lnTo>
                        <a:pt x="301" y="21"/>
                      </a:lnTo>
                      <a:lnTo>
                        <a:pt x="288" y="18"/>
                      </a:lnTo>
                      <a:lnTo>
                        <a:pt x="263" y="14"/>
                      </a:lnTo>
                      <a:lnTo>
                        <a:pt x="230" y="10"/>
                      </a:lnTo>
                      <a:lnTo>
                        <a:pt x="190" y="6"/>
                      </a:lnTo>
                      <a:lnTo>
                        <a:pt x="142" y="4"/>
                      </a:lnTo>
                      <a:lnTo>
                        <a:pt x="87" y="2"/>
                      </a:lnTo>
                      <a:lnTo>
                        <a:pt x="23" y="0"/>
                      </a:lnTo>
                      <a:lnTo>
                        <a:pt x="22" y="77"/>
                      </a:lnTo>
                      <a:close/>
                    </a:path>
                  </a:pathLst>
                </a:custGeom>
                <a:solidFill>
                  <a:srgbClr val="1F1A17"/>
                </a:solidFill>
                <a:ln w="9525">
                  <a:noFill/>
                  <a:round/>
                  <a:headEnd/>
                  <a:tailEnd/>
                </a:ln>
              </p:spPr>
              <p:txBody>
                <a:bodyPr/>
                <a:lstStyle/>
                <a:p>
                  <a:endParaRPr lang="pt-BR"/>
                </a:p>
              </p:txBody>
            </p:sp>
            <p:sp>
              <p:nvSpPr>
                <p:cNvPr id="64288" name="Freeform 1319"/>
                <p:cNvSpPr>
                  <a:spLocks/>
                </p:cNvSpPr>
                <p:nvPr/>
              </p:nvSpPr>
              <p:spPr bwMode="auto">
                <a:xfrm>
                  <a:off x="2393" y="1314"/>
                  <a:ext cx="65" cy="59"/>
                </a:xfrm>
                <a:custGeom>
                  <a:avLst/>
                  <a:gdLst>
                    <a:gd name="T0" fmla="*/ 0 w 324"/>
                    <a:gd name="T1" fmla="*/ 0 h 294"/>
                    <a:gd name="T2" fmla="*/ 0 w 324"/>
                    <a:gd name="T3" fmla="*/ 0 h 294"/>
                    <a:gd name="T4" fmla="*/ 0 w 324"/>
                    <a:gd name="T5" fmla="*/ 0 h 294"/>
                    <a:gd name="T6" fmla="*/ 0 w 324"/>
                    <a:gd name="T7" fmla="*/ 0 h 294"/>
                    <a:gd name="T8" fmla="*/ 0 w 324"/>
                    <a:gd name="T9" fmla="*/ 0 h 294"/>
                    <a:gd name="T10" fmla="*/ 0 w 324"/>
                    <a:gd name="T11" fmla="*/ 0 h 294"/>
                    <a:gd name="T12" fmla="*/ 0 w 324"/>
                    <a:gd name="T13" fmla="*/ 0 h 294"/>
                    <a:gd name="T14" fmla="*/ 0 w 324"/>
                    <a:gd name="T15" fmla="*/ 0 h 294"/>
                    <a:gd name="T16" fmla="*/ 0 w 324"/>
                    <a:gd name="T17" fmla="*/ 0 h 294"/>
                    <a:gd name="T18" fmla="*/ 0 w 324"/>
                    <a:gd name="T19" fmla="*/ 0 h 294"/>
                    <a:gd name="T20" fmla="*/ 0 w 324"/>
                    <a:gd name="T21" fmla="*/ 0 h 294"/>
                    <a:gd name="T22" fmla="*/ 0 w 324"/>
                    <a:gd name="T23" fmla="*/ 0 h 294"/>
                    <a:gd name="T24" fmla="*/ 0 w 324"/>
                    <a:gd name="T25" fmla="*/ 0 h 294"/>
                    <a:gd name="T26" fmla="*/ 0 w 324"/>
                    <a:gd name="T27" fmla="*/ 0 h 294"/>
                    <a:gd name="T28" fmla="*/ 0 w 324"/>
                    <a:gd name="T29" fmla="*/ 0 h 294"/>
                    <a:gd name="T30" fmla="*/ 0 w 324"/>
                    <a:gd name="T31" fmla="*/ 0 h 294"/>
                    <a:gd name="T32" fmla="*/ 0 w 324"/>
                    <a:gd name="T33" fmla="*/ 0 h 294"/>
                    <a:gd name="T34" fmla="*/ 0 w 324"/>
                    <a:gd name="T35" fmla="*/ 0 h 294"/>
                    <a:gd name="T36" fmla="*/ 0 w 324"/>
                    <a:gd name="T37" fmla="*/ 0 h 294"/>
                    <a:gd name="T38" fmla="*/ 0 w 324"/>
                    <a:gd name="T39" fmla="*/ 0 h 294"/>
                    <a:gd name="T40" fmla="*/ 0 w 324"/>
                    <a:gd name="T41" fmla="*/ 0 h 294"/>
                    <a:gd name="T42" fmla="*/ 0 w 324"/>
                    <a:gd name="T43" fmla="*/ 0 h 294"/>
                    <a:gd name="T44" fmla="*/ 0 w 324"/>
                    <a:gd name="T45" fmla="*/ 0 h 294"/>
                    <a:gd name="T46" fmla="*/ 0 w 324"/>
                    <a:gd name="T47" fmla="*/ 0 h 294"/>
                    <a:gd name="T48" fmla="*/ 0 w 324"/>
                    <a:gd name="T49" fmla="*/ 0 h 294"/>
                    <a:gd name="T50" fmla="*/ 0 w 324"/>
                    <a:gd name="T51" fmla="*/ 0 h 294"/>
                    <a:gd name="T52" fmla="*/ 0 w 324"/>
                    <a:gd name="T53" fmla="*/ 0 h 294"/>
                    <a:gd name="T54" fmla="*/ 0 w 324"/>
                    <a:gd name="T55" fmla="*/ 0 h 294"/>
                    <a:gd name="T56" fmla="*/ 0 w 324"/>
                    <a:gd name="T57" fmla="*/ 0 h 294"/>
                    <a:gd name="T58" fmla="*/ 0 w 324"/>
                    <a:gd name="T59" fmla="*/ 0 h 294"/>
                    <a:gd name="T60" fmla="*/ 0 w 324"/>
                    <a:gd name="T61" fmla="*/ 0 h 294"/>
                    <a:gd name="T62" fmla="*/ 0 w 324"/>
                    <a:gd name="T63" fmla="*/ 0 h 294"/>
                    <a:gd name="T64" fmla="*/ 0 w 324"/>
                    <a:gd name="T65" fmla="*/ 0 h 294"/>
                    <a:gd name="T66" fmla="*/ 0 w 324"/>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94"/>
                    <a:gd name="T104" fmla="*/ 324 w 324"/>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94">
                      <a:moveTo>
                        <a:pt x="287" y="217"/>
                      </a:moveTo>
                      <a:lnTo>
                        <a:pt x="287" y="217"/>
                      </a:lnTo>
                      <a:lnTo>
                        <a:pt x="258" y="216"/>
                      </a:lnTo>
                      <a:lnTo>
                        <a:pt x="231" y="215"/>
                      </a:lnTo>
                      <a:lnTo>
                        <a:pt x="207" y="212"/>
                      </a:lnTo>
                      <a:lnTo>
                        <a:pt x="184" y="208"/>
                      </a:lnTo>
                      <a:lnTo>
                        <a:pt x="165" y="204"/>
                      </a:lnTo>
                      <a:lnTo>
                        <a:pt x="147" y="199"/>
                      </a:lnTo>
                      <a:lnTo>
                        <a:pt x="132" y="194"/>
                      </a:lnTo>
                      <a:lnTo>
                        <a:pt x="119" y="188"/>
                      </a:lnTo>
                      <a:lnTo>
                        <a:pt x="109" y="182"/>
                      </a:lnTo>
                      <a:lnTo>
                        <a:pt x="101" y="176"/>
                      </a:lnTo>
                      <a:lnTo>
                        <a:pt x="95" y="170"/>
                      </a:lnTo>
                      <a:lnTo>
                        <a:pt x="90" y="165"/>
                      </a:lnTo>
                      <a:lnTo>
                        <a:pt x="88" y="160"/>
                      </a:lnTo>
                      <a:lnTo>
                        <a:pt x="87" y="157"/>
                      </a:lnTo>
                      <a:lnTo>
                        <a:pt x="86" y="153"/>
                      </a:lnTo>
                      <a:lnTo>
                        <a:pt x="86" y="149"/>
                      </a:lnTo>
                      <a:lnTo>
                        <a:pt x="87" y="145"/>
                      </a:lnTo>
                      <a:lnTo>
                        <a:pt x="89" y="141"/>
                      </a:lnTo>
                      <a:lnTo>
                        <a:pt x="93" y="136"/>
                      </a:lnTo>
                      <a:lnTo>
                        <a:pt x="98" y="130"/>
                      </a:lnTo>
                      <a:lnTo>
                        <a:pt x="105" y="124"/>
                      </a:lnTo>
                      <a:lnTo>
                        <a:pt x="115" y="117"/>
                      </a:lnTo>
                      <a:lnTo>
                        <a:pt x="126" y="110"/>
                      </a:lnTo>
                      <a:lnTo>
                        <a:pt x="140" y="104"/>
                      </a:lnTo>
                      <a:lnTo>
                        <a:pt x="155" y="98"/>
                      </a:lnTo>
                      <a:lnTo>
                        <a:pt x="173" y="92"/>
                      </a:lnTo>
                      <a:lnTo>
                        <a:pt x="192" y="88"/>
                      </a:lnTo>
                      <a:lnTo>
                        <a:pt x="214" y="83"/>
                      </a:lnTo>
                      <a:lnTo>
                        <a:pt x="238" y="80"/>
                      </a:lnTo>
                      <a:lnTo>
                        <a:pt x="264" y="78"/>
                      </a:lnTo>
                      <a:lnTo>
                        <a:pt x="292" y="77"/>
                      </a:lnTo>
                      <a:lnTo>
                        <a:pt x="323" y="77"/>
                      </a:lnTo>
                      <a:lnTo>
                        <a:pt x="324" y="0"/>
                      </a:lnTo>
                      <a:lnTo>
                        <a:pt x="291" y="0"/>
                      </a:lnTo>
                      <a:lnTo>
                        <a:pt x="258" y="1"/>
                      </a:lnTo>
                      <a:lnTo>
                        <a:pt x="228" y="4"/>
                      </a:lnTo>
                      <a:lnTo>
                        <a:pt x="199" y="8"/>
                      </a:lnTo>
                      <a:lnTo>
                        <a:pt x="172" y="13"/>
                      </a:lnTo>
                      <a:lnTo>
                        <a:pt x="147" y="19"/>
                      </a:lnTo>
                      <a:lnTo>
                        <a:pt x="124" y="26"/>
                      </a:lnTo>
                      <a:lnTo>
                        <a:pt x="102" y="35"/>
                      </a:lnTo>
                      <a:lnTo>
                        <a:pt x="81" y="44"/>
                      </a:lnTo>
                      <a:lnTo>
                        <a:pt x="64" y="55"/>
                      </a:lnTo>
                      <a:lnTo>
                        <a:pt x="48" y="66"/>
                      </a:lnTo>
                      <a:lnTo>
                        <a:pt x="33" y="79"/>
                      </a:lnTo>
                      <a:lnTo>
                        <a:pt x="22" y="92"/>
                      </a:lnTo>
                      <a:lnTo>
                        <a:pt x="12" y="107"/>
                      </a:lnTo>
                      <a:lnTo>
                        <a:pt x="5" y="123"/>
                      </a:lnTo>
                      <a:lnTo>
                        <a:pt x="0" y="140"/>
                      </a:lnTo>
                      <a:lnTo>
                        <a:pt x="0" y="156"/>
                      </a:lnTo>
                      <a:lnTo>
                        <a:pt x="2" y="174"/>
                      </a:lnTo>
                      <a:lnTo>
                        <a:pt x="8" y="190"/>
                      </a:lnTo>
                      <a:lnTo>
                        <a:pt x="17" y="205"/>
                      </a:lnTo>
                      <a:lnTo>
                        <a:pt x="29" y="219"/>
                      </a:lnTo>
                      <a:lnTo>
                        <a:pt x="42" y="232"/>
                      </a:lnTo>
                      <a:lnTo>
                        <a:pt x="58" y="244"/>
                      </a:lnTo>
                      <a:lnTo>
                        <a:pt x="76" y="254"/>
                      </a:lnTo>
                      <a:lnTo>
                        <a:pt x="95" y="263"/>
                      </a:lnTo>
                      <a:lnTo>
                        <a:pt x="117" y="271"/>
                      </a:lnTo>
                      <a:lnTo>
                        <a:pt x="141" y="278"/>
                      </a:lnTo>
                      <a:lnTo>
                        <a:pt x="166" y="283"/>
                      </a:lnTo>
                      <a:lnTo>
                        <a:pt x="193" y="288"/>
                      </a:lnTo>
                      <a:lnTo>
                        <a:pt x="223" y="291"/>
                      </a:lnTo>
                      <a:lnTo>
                        <a:pt x="254" y="293"/>
                      </a:lnTo>
                      <a:lnTo>
                        <a:pt x="287" y="294"/>
                      </a:lnTo>
                      <a:lnTo>
                        <a:pt x="287" y="217"/>
                      </a:lnTo>
                      <a:close/>
                    </a:path>
                  </a:pathLst>
                </a:custGeom>
                <a:solidFill>
                  <a:srgbClr val="1F1A17"/>
                </a:solidFill>
                <a:ln w="9525">
                  <a:noFill/>
                  <a:round/>
                  <a:headEnd/>
                  <a:tailEnd/>
                </a:ln>
              </p:spPr>
              <p:txBody>
                <a:bodyPr/>
                <a:lstStyle/>
                <a:p>
                  <a:endParaRPr lang="pt-BR"/>
                </a:p>
              </p:txBody>
            </p:sp>
            <p:sp>
              <p:nvSpPr>
                <p:cNvPr id="64289" name="Freeform 1320"/>
                <p:cNvSpPr>
                  <a:spLocks/>
                </p:cNvSpPr>
                <p:nvPr/>
              </p:nvSpPr>
              <p:spPr bwMode="auto">
                <a:xfrm>
                  <a:off x="2451" y="1341"/>
                  <a:ext cx="72" cy="32"/>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5" y="77"/>
                      </a:moveTo>
                      <a:lnTo>
                        <a:pt x="65" y="77"/>
                      </a:lnTo>
                      <a:lnTo>
                        <a:pt x="101" y="77"/>
                      </a:lnTo>
                      <a:lnTo>
                        <a:pt x="133" y="78"/>
                      </a:lnTo>
                      <a:lnTo>
                        <a:pt x="163" y="79"/>
                      </a:lnTo>
                      <a:lnTo>
                        <a:pt x="189" y="80"/>
                      </a:lnTo>
                      <a:lnTo>
                        <a:pt x="213" y="82"/>
                      </a:lnTo>
                      <a:lnTo>
                        <a:pt x="234" y="84"/>
                      </a:lnTo>
                      <a:lnTo>
                        <a:pt x="251" y="86"/>
                      </a:lnTo>
                      <a:lnTo>
                        <a:pt x="265" y="89"/>
                      </a:lnTo>
                      <a:lnTo>
                        <a:pt x="276" y="91"/>
                      </a:lnTo>
                      <a:lnTo>
                        <a:pt x="283" y="93"/>
                      </a:lnTo>
                      <a:lnTo>
                        <a:pt x="286" y="95"/>
                      </a:lnTo>
                      <a:lnTo>
                        <a:pt x="285" y="94"/>
                      </a:lnTo>
                      <a:lnTo>
                        <a:pt x="279" y="88"/>
                      </a:lnTo>
                      <a:lnTo>
                        <a:pt x="275" y="73"/>
                      </a:lnTo>
                      <a:lnTo>
                        <a:pt x="278" y="59"/>
                      </a:lnTo>
                      <a:lnTo>
                        <a:pt x="283" y="53"/>
                      </a:lnTo>
                      <a:lnTo>
                        <a:pt x="284" y="52"/>
                      </a:lnTo>
                      <a:lnTo>
                        <a:pt x="282" y="54"/>
                      </a:lnTo>
                      <a:lnTo>
                        <a:pt x="275" y="56"/>
                      </a:lnTo>
                      <a:lnTo>
                        <a:pt x="266" y="59"/>
                      </a:lnTo>
                      <a:lnTo>
                        <a:pt x="254" y="62"/>
                      </a:lnTo>
                      <a:lnTo>
                        <a:pt x="240" y="65"/>
                      </a:lnTo>
                      <a:lnTo>
                        <a:pt x="224" y="68"/>
                      </a:lnTo>
                      <a:lnTo>
                        <a:pt x="207" y="71"/>
                      </a:lnTo>
                      <a:lnTo>
                        <a:pt x="165" y="76"/>
                      </a:lnTo>
                      <a:lnTo>
                        <a:pt x="116" y="80"/>
                      </a:lnTo>
                      <a:lnTo>
                        <a:pt x="61" y="82"/>
                      </a:lnTo>
                      <a:lnTo>
                        <a:pt x="0" y="83"/>
                      </a:lnTo>
                      <a:lnTo>
                        <a:pt x="0" y="160"/>
                      </a:lnTo>
                      <a:lnTo>
                        <a:pt x="64" y="159"/>
                      </a:lnTo>
                      <a:lnTo>
                        <a:pt x="123" y="156"/>
                      </a:lnTo>
                      <a:lnTo>
                        <a:pt x="174" y="152"/>
                      </a:lnTo>
                      <a:lnTo>
                        <a:pt x="220" y="147"/>
                      </a:lnTo>
                      <a:lnTo>
                        <a:pt x="240" y="143"/>
                      </a:lnTo>
                      <a:lnTo>
                        <a:pt x="260" y="140"/>
                      </a:lnTo>
                      <a:lnTo>
                        <a:pt x="277" y="136"/>
                      </a:lnTo>
                      <a:lnTo>
                        <a:pt x="292" y="132"/>
                      </a:lnTo>
                      <a:lnTo>
                        <a:pt x="307" y="128"/>
                      </a:lnTo>
                      <a:lnTo>
                        <a:pt x="321" y="123"/>
                      </a:lnTo>
                      <a:lnTo>
                        <a:pt x="332" y="116"/>
                      </a:lnTo>
                      <a:lnTo>
                        <a:pt x="345" y="108"/>
                      </a:lnTo>
                      <a:lnTo>
                        <a:pt x="356" y="93"/>
                      </a:lnTo>
                      <a:lnTo>
                        <a:pt x="362" y="71"/>
                      </a:lnTo>
                      <a:lnTo>
                        <a:pt x="354" y="50"/>
                      </a:lnTo>
                      <a:lnTo>
                        <a:pt x="341" y="35"/>
                      </a:lnTo>
                      <a:lnTo>
                        <a:pt x="327" y="27"/>
                      </a:lnTo>
                      <a:lnTo>
                        <a:pt x="314" y="22"/>
                      </a:lnTo>
                      <a:lnTo>
                        <a:pt x="300" y="17"/>
                      </a:lnTo>
                      <a:lnTo>
                        <a:pt x="283" y="14"/>
                      </a:lnTo>
                      <a:lnTo>
                        <a:pt x="265" y="11"/>
                      </a:lnTo>
                      <a:lnTo>
                        <a:pt x="244" y="8"/>
                      </a:lnTo>
                      <a:lnTo>
                        <a:pt x="221" y="6"/>
                      </a:lnTo>
                      <a:lnTo>
                        <a:pt x="196"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4290" name="Freeform 1321"/>
                <p:cNvSpPr>
                  <a:spLocks/>
                </p:cNvSpPr>
                <p:nvPr/>
              </p:nvSpPr>
              <p:spPr bwMode="auto">
                <a:xfrm>
                  <a:off x="2395" y="1341"/>
                  <a:ext cx="69" cy="54"/>
                </a:xfrm>
                <a:custGeom>
                  <a:avLst/>
                  <a:gdLst>
                    <a:gd name="T0" fmla="*/ 0 w 345"/>
                    <a:gd name="T1" fmla="*/ 0 h 269"/>
                    <a:gd name="T2" fmla="*/ 0 w 345"/>
                    <a:gd name="T3" fmla="*/ 0 h 269"/>
                    <a:gd name="T4" fmla="*/ 0 w 345"/>
                    <a:gd name="T5" fmla="*/ 0 h 269"/>
                    <a:gd name="T6" fmla="*/ 0 w 345"/>
                    <a:gd name="T7" fmla="*/ 0 h 269"/>
                    <a:gd name="T8" fmla="*/ 0 w 345"/>
                    <a:gd name="T9" fmla="*/ 0 h 269"/>
                    <a:gd name="T10" fmla="*/ 0 w 345"/>
                    <a:gd name="T11" fmla="*/ 0 h 269"/>
                    <a:gd name="T12" fmla="*/ 0 w 345"/>
                    <a:gd name="T13" fmla="*/ 0 h 269"/>
                    <a:gd name="T14" fmla="*/ 0 w 345"/>
                    <a:gd name="T15" fmla="*/ 0 h 269"/>
                    <a:gd name="T16" fmla="*/ 0 w 345"/>
                    <a:gd name="T17" fmla="*/ 0 h 269"/>
                    <a:gd name="T18" fmla="*/ 0 w 345"/>
                    <a:gd name="T19" fmla="*/ 0 h 269"/>
                    <a:gd name="T20" fmla="*/ 0 w 345"/>
                    <a:gd name="T21" fmla="*/ 0 h 269"/>
                    <a:gd name="T22" fmla="*/ 0 w 345"/>
                    <a:gd name="T23" fmla="*/ 0 h 269"/>
                    <a:gd name="T24" fmla="*/ 0 w 345"/>
                    <a:gd name="T25" fmla="*/ 0 h 269"/>
                    <a:gd name="T26" fmla="*/ 0 w 345"/>
                    <a:gd name="T27" fmla="*/ 0 h 269"/>
                    <a:gd name="T28" fmla="*/ 0 w 345"/>
                    <a:gd name="T29" fmla="*/ 0 h 269"/>
                    <a:gd name="T30" fmla="*/ 0 w 345"/>
                    <a:gd name="T31" fmla="*/ 0 h 269"/>
                    <a:gd name="T32" fmla="*/ 0 w 345"/>
                    <a:gd name="T33" fmla="*/ 0 h 269"/>
                    <a:gd name="T34" fmla="*/ 0 w 345"/>
                    <a:gd name="T35" fmla="*/ 0 h 269"/>
                    <a:gd name="T36" fmla="*/ 0 w 345"/>
                    <a:gd name="T37" fmla="*/ 0 h 269"/>
                    <a:gd name="T38" fmla="*/ 0 w 345"/>
                    <a:gd name="T39" fmla="*/ 0 h 269"/>
                    <a:gd name="T40" fmla="*/ 0 w 345"/>
                    <a:gd name="T41" fmla="*/ 0 h 269"/>
                    <a:gd name="T42" fmla="*/ 0 w 345"/>
                    <a:gd name="T43" fmla="*/ 0 h 269"/>
                    <a:gd name="T44" fmla="*/ 0 w 345"/>
                    <a:gd name="T45" fmla="*/ 0 h 269"/>
                    <a:gd name="T46" fmla="*/ 0 w 345"/>
                    <a:gd name="T47" fmla="*/ 0 h 269"/>
                    <a:gd name="T48" fmla="*/ 0 w 345"/>
                    <a:gd name="T49" fmla="*/ 0 h 269"/>
                    <a:gd name="T50" fmla="*/ 0 w 345"/>
                    <a:gd name="T51" fmla="*/ 0 h 269"/>
                    <a:gd name="T52" fmla="*/ 0 w 345"/>
                    <a:gd name="T53" fmla="*/ 0 h 269"/>
                    <a:gd name="T54" fmla="*/ 0 w 345"/>
                    <a:gd name="T55" fmla="*/ 0 h 269"/>
                    <a:gd name="T56" fmla="*/ 0 w 345"/>
                    <a:gd name="T57" fmla="*/ 0 h 269"/>
                    <a:gd name="T58" fmla="*/ 0 w 345"/>
                    <a:gd name="T59" fmla="*/ 0 h 269"/>
                    <a:gd name="T60" fmla="*/ 0 w 345"/>
                    <a:gd name="T61" fmla="*/ 0 h 269"/>
                    <a:gd name="T62" fmla="*/ 0 w 345"/>
                    <a:gd name="T63" fmla="*/ 0 h 269"/>
                    <a:gd name="T64" fmla="*/ 0 w 345"/>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69"/>
                    <a:gd name="T101" fmla="*/ 345 w 345"/>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69">
                      <a:moveTo>
                        <a:pt x="301" y="192"/>
                      </a:moveTo>
                      <a:lnTo>
                        <a:pt x="271" y="192"/>
                      </a:lnTo>
                      <a:lnTo>
                        <a:pt x="244" y="191"/>
                      </a:lnTo>
                      <a:lnTo>
                        <a:pt x="218" y="189"/>
                      </a:lnTo>
                      <a:lnTo>
                        <a:pt x="196" y="186"/>
                      </a:lnTo>
                      <a:lnTo>
                        <a:pt x="174" y="183"/>
                      </a:lnTo>
                      <a:lnTo>
                        <a:pt x="156" y="179"/>
                      </a:lnTo>
                      <a:lnTo>
                        <a:pt x="138" y="174"/>
                      </a:lnTo>
                      <a:lnTo>
                        <a:pt x="125" y="169"/>
                      </a:lnTo>
                      <a:lnTo>
                        <a:pt x="112" y="162"/>
                      </a:lnTo>
                      <a:lnTo>
                        <a:pt x="103" y="157"/>
                      </a:lnTo>
                      <a:lnTo>
                        <a:pt x="95" y="152"/>
                      </a:lnTo>
                      <a:lnTo>
                        <a:pt x="90" y="148"/>
                      </a:lnTo>
                      <a:lnTo>
                        <a:pt x="88" y="144"/>
                      </a:lnTo>
                      <a:lnTo>
                        <a:pt x="87" y="142"/>
                      </a:lnTo>
                      <a:lnTo>
                        <a:pt x="86" y="140"/>
                      </a:lnTo>
                      <a:lnTo>
                        <a:pt x="86" y="139"/>
                      </a:lnTo>
                      <a:lnTo>
                        <a:pt x="86" y="138"/>
                      </a:lnTo>
                      <a:lnTo>
                        <a:pt x="87" y="136"/>
                      </a:lnTo>
                      <a:lnTo>
                        <a:pt x="89" y="132"/>
                      </a:lnTo>
                      <a:lnTo>
                        <a:pt x="94" y="128"/>
                      </a:lnTo>
                      <a:lnTo>
                        <a:pt x="101" y="123"/>
                      </a:lnTo>
                      <a:lnTo>
                        <a:pt x="110" y="117"/>
                      </a:lnTo>
                      <a:lnTo>
                        <a:pt x="122" y="111"/>
                      </a:lnTo>
                      <a:lnTo>
                        <a:pt x="136" y="105"/>
                      </a:lnTo>
                      <a:lnTo>
                        <a:pt x="153" y="99"/>
                      </a:lnTo>
                      <a:lnTo>
                        <a:pt x="173" y="94"/>
                      </a:lnTo>
                      <a:lnTo>
                        <a:pt x="196" y="89"/>
                      </a:lnTo>
                      <a:lnTo>
                        <a:pt x="221" y="85"/>
                      </a:lnTo>
                      <a:lnTo>
                        <a:pt x="248" y="82"/>
                      </a:lnTo>
                      <a:lnTo>
                        <a:pt x="278" y="79"/>
                      </a:lnTo>
                      <a:lnTo>
                        <a:pt x="310" y="77"/>
                      </a:lnTo>
                      <a:lnTo>
                        <a:pt x="345" y="77"/>
                      </a:lnTo>
                      <a:lnTo>
                        <a:pt x="345" y="0"/>
                      </a:lnTo>
                      <a:lnTo>
                        <a:pt x="308" y="1"/>
                      </a:lnTo>
                      <a:lnTo>
                        <a:pt x="271" y="2"/>
                      </a:lnTo>
                      <a:lnTo>
                        <a:pt x="238" y="5"/>
                      </a:lnTo>
                      <a:lnTo>
                        <a:pt x="207" y="9"/>
                      </a:lnTo>
                      <a:lnTo>
                        <a:pt x="177" y="14"/>
                      </a:lnTo>
                      <a:lnTo>
                        <a:pt x="151" y="19"/>
                      </a:lnTo>
                      <a:lnTo>
                        <a:pt x="126" y="26"/>
                      </a:lnTo>
                      <a:lnTo>
                        <a:pt x="103" y="33"/>
                      </a:lnTo>
                      <a:lnTo>
                        <a:pt x="82" y="43"/>
                      </a:lnTo>
                      <a:lnTo>
                        <a:pt x="64" y="52"/>
                      </a:lnTo>
                      <a:lnTo>
                        <a:pt x="47" y="62"/>
                      </a:lnTo>
                      <a:lnTo>
                        <a:pt x="32" y="74"/>
                      </a:lnTo>
                      <a:lnTo>
                        <a:pt x="19" y="87"/>
                      </a:lnTo>
                      <a:lnTo>
                        <a:pt x="10" y="101"/>
                      </a:lnTo>
                      <a:lnTo>
                        <a:pt x="2" y="118"/>
                      </a:lnTo>
                      <a:lnTo>
                        <a:pt x="0" y="134"/>
                      </a:lnTo>
                      <a:lnTo>
                        <a:pt x="0" y="151"/>
                      </a:lnTo>
                      <a:lnTo>
                        <a:pt x="5" y="169"/>
                      </a:lnTo>
                      <a:lnTo>
                        <a:pt x="14" y="184"/>
                      </a:lnTo>
                      <a:lnTo>
                        <a:pt x="24" y="197"/>
                      </a:lnTo>
                      <a:lnTo>
                        <a:pt x="38" y="209"/>
                      </a:lnTo>
                      <a:lnTo>
                        <a:pt x="53" y="220"/>
                      </a:lnTo>
                      <a:lnTo>
                        <a:pt x="70" y="230"/>
                      </a:lnTo>
                      <a:lnTo>
                        <a:pt x="88" y="238"/>
                      </a:lnTo>
                      <a:lnTo>
                        <a:pt x="109" y="246"/>
                      </a:lnTo>
                      <a:lnTo>
                        <a:pt x="132" y="252"/>
                      </a:lnTo>
                      <a:lnTo>
                        <a:pt x="156" y="258"/>
                      </a:lnTo>
                      <a:lnTo>
                        <a:pt x="181" y="262"/>
                      </a:lnTo>
                      <a:lnTo>
                        <a:pt x="209" y="265"/>
                      </a:lnTo>
                      <a:lnTo>
                        <a:pt x="238" y="268"/>
                      </a:lnTo>
                      <a:lnTo>
                        <a:pt x="270" y="269"/>
                      </a:lnTo>
                      <a:lnTo>
                        <a:pt x="303" y="269"/>
                      </a:lnTo>
                      <a:lnTo>
                        <a:pt x="301" y="192"/>
                      </a:lnTo>
                      <a:close/>
                    </a:path>
                  </a:pathLst>
                </a:custGeom>
                <a:solidFill>
                  <a:srgbClr val="1F1A17"/>
                </a:solidFill>
                <a:ln w="9525">
                  <a:noFill/>
                  <a:round/>
                  <a:headEnd/>
                  <a:tailEnd/>
                </a:ln>
              </p:spPr>
              <p:txBody>
                <a:bodyPr/>
                <a:lstStyle/>
                <a:p>
                  <a:endParaRPr lang="pt-BR"/>
                </a:p>
              </p:txBody>
            </p:sp>
            <p:sp>
              <p:nvSpPr>
                <p:cNvPr id="64291" name="Freeform 1322"/>
                <p:cNvSpPr>
                  <a:spLocks/>
                </p:cNvSpPr>
                <p:nvPr/>
              </p:nvSpPr>
              <p:spPr bwMode="auto">
                <a:xfrm>
                  <a:off x="2535" y="1141"/>
                  <a:ext cx="40" cy="34"/>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7" y="171"/>
                      </a:moveTo>
                      <a:lnTo>
                        <a:pt x="87" y="171"/>
                      </a:lnTo>
                      <a:lnTo>
                        <a:pt x="87" y="167"/>
                      </a:lnTo>
                      <a:lnTo>
                        <a:pt x="87" y="162"/>
                      </a:lnTo>
                      <a:lnTo>
                        <a:pt x="88" y="158"/>
                      </a:lnTo>
                      <a:lnTo>
                        <a:pt x="90" y="154"/>
                      </a:lnTo>
                      <a:lnTo>
                        <a:pt x="91" y="150"/>
                      </a:lnTo>
                      <a:lnTo>
                        <a:pt x="95" y="145"/>
                      </a:lnTo>
                      <a:lnTo>
                        <a:pt x="97" y="141"/>
                      </a:lnTo>
                      <a:lnTo>
                        <a:pt x="100" y="137"/>
                      </a:lnTo>
                      <a:lnTo>
                        <a:pt x="109" y="128"/>
                      </a:lnTo>
                      <a:lnTo>
                        <a:pt x="118" y="119"/>
                      </a:lnTo>
                      <a:lnTo>
                        <a:pt x="129" y="111"/>
                      </a:lnTo>
                      <a:lnTo>
                        <a:pt x="140" y="104"/>
                      </a:lnTo>
                      <a:lnTo>
                        <a:pt x="164" y="89"/>
                      </a:lnTo>
                      <a:lnTo>
                        <a:pt x="184" y="79"/>
                      </a:lnTo>
                      <a:lnTo>
                        <a:pt x="199" y="73"/>
                      </a:lnTo>
                      <a:lnTo>
                        <a:pt x="204" y="72"/>
                      </a:lnTo>
                      <a:lnTo>
                        <a:pt x="172" y="0"/>
                      </a:lnTo>
                      <a:lnTo>
                        <a:pt x="162" y="3"/>
                      </a:lnTo>
                      <a:lnTo>
                        <a:pt x="144" y="11"/>
                      </a:lnTo>
                      <a:lnTo>
                        <a:pt x="119" y="23"/>
                      </a:lnTo>
                      <a:lnTo>
                        <a:pt x="90" y="40"/>
                      </a:lnTo>
                      <a:lnTo>
                        <a:pt x="74" y="52"/>
                      </a:lnTo>
                      <a:lnTo>
                        <a:pt x="59" y="63"/>
                      </a:lnTo>
                      <a:lnTo>
                        <a:pt x="45" y="77"/>
                      </a:lnTo>
                      <a:lnTo>
                        <a:pt x="31" y="91"/>
                      </a:lnTo>
                      <a:lnTo>
                        <a:pt x="24" y="99"/>
                      </a:lnTo>
                      <a:lnTo>
                        <a:pt x="18" y="109"/>
                      </a:lnTo>
                      <a:lnTo>
                        <a:pt x="14" y="118"/>
                      </a:lnTo>
                      <a:lnTo>
                        <a:pt x="9" y="127"/>
                      </a:lnTo>
                      <a:lnTo>
                        <a:pt x="5" y="137"/>
                      </a:lnTo>
                      <a:lnTo>
                        <a:pt x="2" y="148"/>
                      </a:lnTo>
                      <a:lnTo>
                        <a:pt x="0" y="159"/>
                      </a:lnTo>
                      <a:lnTo>
                        <a:pt x="0" y="171"/>
                      </a:lnTo>
                      <a:lnTo>
                        <a:pt x="87" y="171"/>
                      </a:lnTo>
                      <a:close/>
                    </a:path>
                  </a:pathLst>
                </a:custGeom>
                <a:solidFill>
                  <a:srgbClr val="1F1A17"/>
                </a:solidFill>
                <a:ln w="9525">
                  <a:noFill/>
                  <a:round/>
                  <a:headEnd/>
                  <a:tailEnd/>
                </a:ln>
              </p:spPr>
              <p:txBody>
                <a:bodyPr/>
                <a:lstStyle/>
                <a:p>
                  <a:endParaRPr lang="pt-BR"/>
                </a:p>
              </p:txBody>
            </p:sp>
            <p:sp>
              <p:nvSpPr>
                <p:cNvPr id="64292" name="Freeform 1323"/>
                <p:cNvSpPr>
                  <a:spLocks/>
                </p:cNvSpPr>
                <p:nvPr/>
              </p:nvSpPr>
              <p:spPr bwMode="auto">
                <a:xfrm>
                  <a:off x="2535" y="1173"/>
                  <a:ext cx="111" cy="22"/>
                </a:xfrm>
                <a:custGeom>
                  <a:avLst/>
                  <a:gdLst>
                    <a:gd name="T0" fmla="*/ 0 w 559"/>
                    <a:gd name="T1" fmla="*/ 0 h 108"/>
                    <a:gd name="T2" fmla="*/ 0 w 559"/>
                    <a:gd name="T3" fmla="*/ 0 h 108"/>
                    <a:gd name="T4" fmla="*/ 0 w 559"/>
                    <a:gd name="T5" fmla="*/ 0 h 108"/>
                    <a:gd name="T6" fmla="*/ 0 w 559"/>
                    <a:gd name="T7" fmla="*/ 0 h 108"/>
                    <a:gd name="T8" fmla="*/ 0 w 559"/>
                    <a:gd name="T9" fmla="*/ 0 h 108"/>
                    <a:gd name="T10" fmla="*/ 0 w 559"/>
                    <a:gd name="T11" fmla="*/ 0 h 108"/>
                    <a:gd name="T12" fmla="*/ 0 w 559"/>
                    <a:gd name="T13" fmla="*/ 0 h 108"/>
                    <a:gd name="T14" fmla="*/ 0 w 559"/>
                    <a:gd name="T15" fmla="*/ 0 h 108"/>
                    <a:gd name="T16" fmla="*/ 0 w 559"/>
                    <a:gd name="T17" fmla="*/ 0 h 108"/>
                    <a:gd name="T18" fmla="*/ 0 w 559"/>
                    <a:gd name="T19" fmla="*/ 0 h 108"/>
                    <a:gd name="T20" fmla="*/ 0 w 559"/>
                    <a:gd name="T21" fmla="*/ 0 h 108"/>
                    <a:gd name="T22" fmla="*/ 0 w 559"/>
                    <a:gd name="T23" fmla="*/ 0 h 108"/>
                    <a:gd name="T24" fmla="*/ 0 w 559"/>
                    <a:gd name="T25" fmla="*/ 0 h 108"/>
                    <a:gd name="T26" fmla="*/ 0 w 559"/>
                    <a:gd name="T27" fmla="*/ 0 h 108"/>
                    <a:gd name="T28" fmla="*/ 0 w 559"/>
                    <a:gd name="T29" fmla="*/ 0 h 108"/>
                    <a:gd name="T30" fmla="*/ 0 w 559"/>
                    <a:gd name="T31" fmla="*/ 0 h 108"/>
                    <a:gd name="T32" fmla="*/ 0 w 559"/>
                    <a:gd name="T33" fmla="*/ 0 h 108"/>
                    <a:gd name="T34" fmla="*/ 0 w 559"/>
                    <a:gd name="T35" fmla="*/ 0 h 108"/>
                    <a:gd name="T36" fmla="*/ 0 w 559"/>
                    <a:gd name="T37" fmla="*/ 0 h 108"/>
                    <a:gd name="T38" fmla="*/ 0 w 559"/>
                    <a:gd name="T39" fmla="*/ 0 h 108"/>
                    <a:gd name="T40" fmla="*/ 0 w 559"/>
                    <a:gd name="T41" fmla="*/ 0 h 108"/>
                    <a:gd name="T42" fmla="*/ 0 w 559"/>
                    <a:gd name="T43" fmla="*/ 0 h 108"/>
                    <a:gd name="T44" fmla="*/ 0 w 559"/>
                    <a:gd name="T45" fmla="*/ 0 h 108"/>
                    <a:gd name="T46" fmla="*/ 0 w 559"/>
                    <a:gd name="T47" fmla="*/ 0 h 108"/>
                    <a:gd name="T48" fmla="*/ 0 w 559"/>
                    <a:gd name="T49" fmla="*/ 0 h 108"/>
                    <a:gd name="T50" fmla="*/ 0 w 559"/>
                    <a:gd name="T51" fmla="*/ 0 h 108"/>
                    <a:gd name="T52" fmla="*/ 0 w 559"/>
                    <a:gd name="T53" fmla="*/ 0 h 108"/>
                    <a:gd name="T54" fmla="*/ 0 w 559"/>
                    <a:gd name="T55" fmla="*/ 0 h 108"/>
                    <a:gd name="T56" fmla="*/ 0 w 559"/>
                    <a:gd name="T57" fmla="*/ 0 h 108"/>
                    <a:gd name="T58" fmla="*/ 0 w 559"/>
                    <a:gd name="T59" fmla="*/ 0 h 108"/>
                    <a:gd name="T60" fmla="*/ 0 w 559"/>
                    <a:gd name="T61" fmla="*/ 0 h 108"/>
                    <a:gd name="T62" fmla="*/ 0 w 559"/>
                    <a:gd name="T63" fmla="*/ 0 h 108"/>
                    <a:gd name="T64" fmla="*/ 0 w 559"/>
                    <a:gd name="T65" fmla="*/ 0 h 108"/>
                    <a:gd name="T66" fmla="*/ 0 w 559"/>
                    <a:gd name="T67" fmla="*/ 0 h 108"/>
                    <a:gd name="T68" fmla="*/ 0 w 559"/>
                    <a:gd name="T69" fmla="*/ 0 h 108"/>
                    <a:gd name="T70" fmla="*/ 0 w 559"/>
                    <a:gd name="T71" fmla="*/ 0 h 108"/>
                    <a:gd name="T72" fmla="*/ 0 w 559"/>
                    <a:gd name="T73" fmla="*/ 0 h 108"/>
                    <a:gd name="T74" fmla="*/ 0 w 559"/>
                    <a:gd name="T75" fmla="*/ 0 h 108"/>
                    <a:gd name="T76" fmla="*/ 0 w 559"/>
                    <a:gd name="T77" fmla="*/ 0 h 108"/>
                    <a:gd name="T78" fmla="*/ 0 w 559"/>
                    <a:gd name="T79" fmla="*/ 0 h 108"/>
                    <a:gd name="T80" fmla="*/ 0 w 559"/>
                    <a:gd name="T81" fmla="*/ 0 h 108"/>
                    <a:gd name="T82" fmla="*/ 0 w 559"/>
                    <a:gd name="T83" fmla="*/ 0 h 108"/>
                    <a:gd name="T84" fmla="*/ 0 w 559"/>
                    <a:gd name="T85" fmla="*/ 0 h 108"/>
                    <a:gd name="T86" fmla="*/ 0 w 559"/>
                    <a:gd name="T87" fmla="*/ 0 h 108"/>
                    <a:gd name="T88" fmla="*/ 0 w 559"/>
                    <a:gd name="T89" fmla="*/ 0 h 108"/>
                    <a:gd name="T90" fmla="*/ 0 w 559"/>
                    <a:gd name="T91" fmla="*/ 0 h 108"/>
                    <a:gd name="T92" fmla="*/ 0 w 559"/>
                    <a:gd name="T93" fmla="*/ 0 h 108"/>
                    <a:gd name="T94" fmla="*/ 0 w 559"/>
                    <a:gd name="T95" fmla="*/ 0 h 108"/>
                    <a:gd name="T96" fmla="*/ 0 w 559"/>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8"/>
                    <a:gd name="T149" fmla="*/ 559 w 559"/>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8">
                      <a:moveTo>
                        <a:pt x="550" y="22"/>
                      </a:moveTo>
                      <a:lnTo>
                        <a:pt x="550" y="22"/>
                      </a:lnTo>
                      <a:lnTo>
                        <a:pt x="511" y="25"/>
                      </a:lnTo>
                      <a:lnTo>
                        <a:pt x="445" y="29"/>
                      </a:lnTo>
                      <a:lnTo>
                        <a:pt x="406" y="30"/>
                      </a:lnTo>
                      <a:lnTo>
                        <a:pt x="364" y="31"/>
                      </a:lnTo>
                      <a:lnTo>
                        <a:pt x="320" y="31"/>
                      </a:lnTo>
                      <a:lnTo>
                        <a:pt x="276" y="30"/>
                      </a:lnTo>
                      <a:lnTo>
                        <a:pt x="232" y="28"/>
                      </a:lnTo>
                      <a:lnTo>
                        <a:pt x="192" y="26"/>
                      </a:lnTo>
                      <a:lnTo>
                        <a:pt x="173" y="24"/>
                      </a:lnTo>
                      <a:lnTo>
                        <a:pt x="156" y="22"/>
                      </a:lnTo>
                      <a:lnTo>
                        <a:pt x="138" y="19"/>
                      </a:lnTo>
                      <a:lnTo>
                        <a:pt x="125" y="16"/>
                      </a:lnTo>
                      <a:lnTo>
                        <a:pt x="111" y="13"/>
                      </a:lnTo>
                      <a:lnTo>
                        <a:pt x="101" y="10"/>
                      </a:lnTo>
                      <a:lnTo>
                        <a:pt x="91" y="7"/>
                      </a:lnTo>
                      <a:lnTo>
                        <a:pt x="87" y="3"/>
                      </a:lnTo>
                      <a:lnTo>
                        <a:pt x="85" y="1"/>
                      </a:lnTo>
                      <a:lnTo>
                        <a:pt x="82" y="0"/>
                      </a:lnTo>
                      <a:lnTo>
                        <a:pt x="85" y="3"/>
                      </a:lnTo>
                      <a:lnTo>
                        <a:pt x="86" y="6"/>
                      </a:lnTo>
                      <a:lnTo>
                        <a:pt x="87" y="8"/>
                      </a:lnTo>
                      <a:lnTo>
                        <a:pt x="87" y="10"/>
                      </a:lnTo>
                      <a:lnTo>
                        <a:pt x="0" y="10"/>
                      </a:lnTo>
                      <a:lnTo>
                        <a:pt x="0" y="19"/>
                      </a:lnTo>
                      <a:lnTo>
                        <a:pt x="3" y="28"/>
                      </a:lnTo>
                      <a:lnTo>
                        <a:pt x="7" y="37"/>
                      </a:lnTo>
                      <a:lnTo>
                        <a:pt x="14" y="47"/>
                      </a:lnTo>
                      <a:lnTo>
                        <a:pt x="24" y="58"/>
                      </a:lnTo>
                      <a:lnTo>
                        <a:pt x="39" y="68"/>
                      </a:lnTo>
                      <a:lnTo>
                        <a:pt x="54" y="76"/>
                      </a:lnTo>
                      <a:lnTo>
                        <a:pt x="70" y="82"/>
                      </a:lnTo>
                      <a:lnTo>
                        <a:pt x="86" y="87"/>
                      </a:lnTo>
                      <a:lnTo>
                        <a:pt x="104" y="91"/>
                      </a:lnTo>
                      <a:lnTo>
                        <a:pt x="122" y="94"/>
                      </a:lnTo>
                      <a:lnTo>
                        <a:pt x="142" y="97"/>
                      </a:lnTo>
                      <a:lnTo>
                        <a:pt x="162" y="100"/>
                      </a:lnTo>
                      <a:lnTo>
                        <a:pt x="184" y="102"/>
                      </a:lnTo>
                      <a:lnTo>
                        <a:pt x="228" y="105"/>
                      </a:lnTo>
                      <a:lnTo>
                        <a:pt x="273" y="107"/>
                      </a:lnTo>
                      <a:lnTo>
                        <a:pt x="319" y="108"/>
                      </a:lnTo>
                      <a:lnTo>
                        <a:pt x="365" y="107"/>
                      </a:lnTo>
                      <a:lnTo>
                        <a:pt x="408" y="106"/>
                      </a:lnTo>
                      <a:lnTo>
                        <a:pt x="450" y="105"/>
                      </a:lnTo>
                      <a:lnTo>
                        <a:pt x="517" y="102"/>
                      </a:lnTo>
                      <a:lnTo>
                        <a:pt x="559" y="99"/>
                      </a:lnTo>
                      <a:lnTo>
                        <a:pt x="550" y="22"/>
                      </a:lnTo>
                      <a:close/>
                    </a:path>
                  </a:pathLst>
                </a:custGeom>
                <a:solidFill>
                  <a:srgbClr val="1F1A17"/>
                </a:solidFill>
                <a:ln w="9525">
                  <a:noFill/>
                  <a:round/>
                  <a:headEnd/>
                  <a:tailEnd/>
                </a:ln>
              </p:spPr>
              <p:txBody>
                <a:bodyPr/>
                <a:lstStyle/>
                <a:p>
                  <a:endParaRPr lang="pt-BR"/>
                </a:p>
              </p:txBody>
            </p:sp>
            <p:sp>
              <p:nvSpPr>
                <p:cNvPr id="64293" name="Freeform 1324"/>
                <p:cNvSpPr>
                  <a:spLocks/>
                </p:cNvSpPr>
                <p:nvPr/>
              </p:nvSpPr>
              <p:spPr bwMode="auto">
                <a:xfrm>
                  <a:off x="2593" y="1158"/>
                  <a:ext cx="66" cy="35"/>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4" y="77"/>
                      </a:moveTo>
                      <a:lnTo>
                        <a:pt x="4" y="77"/>
                      </a:lnTo>
                      <a:lnTo>
                        <a:pt x="27" y="77"/>
                      </a:lnTo>
                      <a:lnTo>
                        <a:pt x="50" y="76"/>
                      </a:lnTo>
                      <a:lnTo>
                        <a:pt x="71" y="77"/>
                      </a:lnTo>
                      <a:lnTo>
                        <a:pt x="90" y="78"/>
                      </a:lnTo>
                      <a:lnTo>
                        <a:pt x="107" y="79"/>
                      </a:lnTo>
                      <a:lnTo>
                        <a:pt x="125" y="82"/>
                      </a:lnTo>
                      <a:lnTo>
                        <a:pt x="141" y="84"/>
                      </a:lnTo>
                      <a:lnTo>
                        <a:pt x="155" y="86"/>
                      </a:lnTo>
                      <a:lnTo>
                        <a:pt x="169" y="89"/>
                      </a:lnTo>
                      <a:lnTo>
                        <a:pt x="181" y="92"/>
                      </a:lnTo>
                      <a:lnTo>
                        <a:pt x="192" y="95"/>
                      </a:lnTo>
                      <a:lnTo>
                        <a:pt x="202" y="98"/>
                      </a:lnTo>
                      <a:lnTo>
                        <a:pt x="211" y="102"/>
                      </a:lnTo>
                      <a:lnTo>
                        <a:pt x="219" y="105"/>
                      </a:lnTo>
                      <a:lnTo>
                        <a:pt x="225" y="109"/>
                      </a:lnTo>
                      <a:lnTo>
                        <a:pt x="231" y="112"/>
                      </a:lnTo>
                      <a:lnTo>
                        <a:pt x="236" y="115"/>
                      </a:lnTo>
                      <a:lnTo>
                        <a:pt x="239" y="117"/>
                      </a:lnTo>
                      <a:lnTo>
                        <a:pt x="241" y="120"/>
                      </a:lnTo>
                      <a:lnTo>
                        <a:pt x="244" y="121"/>
                      </a:lnTo>
                      <a:lnTo>
                        <a:pt x="244" y="122"/>
                      </a:lnTo>
                      <a:lnTo>
                        <a:pt x="244" y="120"/>
                      </a:lnTo>
                      <a:lnTo>
                        <a:pt x="242" y="117"/>
                      </a:lnTo>
                      <a:lnTo>
                        <a:pt x="242" y="113"/>
                      </a:lnTo>
                      <a:lnTo>
                        <a:pt x="245" y="109"/>
                      </a:lnTo>
                      <a:lnTo>
                        <a:pt x="247" y="104"/>
                      </a:lnTo>
                      <a:lnTo>
                        <a:pt x="250" y="101"/>
                      </a:lnTo>
                      <a:lnTo>
                        <a:pt x="254" y="99"/>
                      </a:lnTo>
                      <a:lnTo>
                        <a:pt x="256" y="98"/>
                      </a:lnTo>
                      <a:lnTo>
                        <a:pt x="257" y="97"/>
                      </a:lnTo>
                      <a:lnTo>
                        <a:pt x="266" y="174"/>
                      </a:lnTo>
                      <a:lnTo>
                        <a:pt x="278" y="172"/>
                      </a:lnTo>
                      <a:lnTo>
                        <a:pt x="288" y="169"/>
                      </a:lnTo>
                      <a:lnTo>
                        <a:pt x="300" y="164"/>
                      </a:lnTo>
                      <a:lnTo>
                        <a:pt x="310" y="158"/>
                      </a:lnTo>
                      <a:lnTo>
                        <a:pt x="318" y="149"/>
                      </a:lnTo>
                      <a:lnTo>
                        <a:pt x="325" y="137"/>
                      </a:lnTo>
                      <a:lnTo>
                        <a:pt x="328" y="126"/>
                      </a:lnTo>
                      <a:lnTo>
                        <a:pt x="329" y="114"/>
                      </a:lnTo>
                      <a:lnTo>
                        <a:pt x="327" y="104"/>
                      </a:lnTo>
                      <a:lnTo>
                        <a:pt x="325" y="94"/>
                      </a:lnTo>
                      <a:lnTo>
                        <a:pt x="319" y="85"/>
                      </a:lnTo>
                      <a:lnTo>
                        <a:pt x="313" y="76"/>
                      </a:lnTo>
                      <a:lnTo>
                        <a:pt x="306" y="69"/>
                      </a:lnTo>
                      <a:lnTo>
                        <a:pt x="298" y="62"/>
                      </a:lnTo>
                      <a:lnTo>
                        <a:pt x="290" y="55"/>
                      </a:lnTo>
                      <a:lnTo>
                        <a:pt x="281" y="49"/>
                      </a:lnTo>
                      <a:lnTo>
                        <a:pt x="271" y="43"/>
                      </a:lnTo>
                      <a:lnTo>
                        <a:pt x="260" y="37"/>
                      </a:lnTo>
                      <a:lnTo>
                        <a:pt x="248" y="32"/>
                      </a:lnTo>
                      <a:lnTo>
                        <a:pt x="234" y="27"/>
                      </a:lnTo>
                      <a:lnTo>
                        <a:pt x="221" y="23"/>
                      </a:lnTo>
                      <a:lnTo>
                        <a:pt x="206" y="18"/>
                      </a:lnTo>
                      <a:lnTo>
                        <a:pt x="190" y="14"/>
                      </a:lnTo>
                      <a:lnTo>
                        <a:pt x="174" y="10"/>
                      </a:lnTo>
                      <a:lnTo>
                        <a:pt x="155" y="7"/>
                      </a:lnTo>
                      <a:lnTo>
                        <a:pt x="136" y="5"/>
                      </a:lnTo>
                      <a:lnTo>
                        <a:pt x="117" y="3"/>
                      </a:lnTo>
                      <a:lnTo>
                        <a:pt x="95" y="1"/>
                      </a:lnTo>
                      <a:lnTo>
                        <a:pt x="73" y="0"/>
                      </a:lnTo>
                      <a:lnTo>
                        <a:pt x="50" y="0"/>
                      </a:lnTo>
                      <a:lnTo>
                        <a:pt x="26" y="0"/>
                      </a:lnTo>
                      <a:lnTo>
                        <a:pt x="0" y="1"/>
                      </a:lnTo>
                      <a:lnTo>
                        <a:pt x="4" y="77"/>
                      </a:lnTo>
                      <a:close/>
                    </a:path>
                  </a:pathLst>
                </a:custGeom>
                <a:solidFill>
                  <a:srgbClr val="1F1A17"/>
                </a:solidFill>
                <a:ln w="9525">
                  <a:noFill/>
                  <a:round/>
                  <a:headEnd/>
                  <a:tailEnd/>
                </a:ln>
              </p:spPr>
              <p:txBody>
                <a:bodyPr/>
                <a:lstStyle/>
                <a:p>
                  <a:endParaRPr lang="pt-BR"/>
                </a:p>
              </p:txBody>
            </p:sp>
            <p:sp>
              <p:nvSpPr>
                <p:cNvPr id="64294" name="Freeform 1325"/>
                <p:cNvSpPr>
                  <a:spLocks/>
                </p:cNvSpPr>
                <p:nvPr/>
              </p:nvSpPr>
              <p:spPr bwMode="auto">
                <a:xfrm>
                  <a:off x="2536" y="1158"/>
                  <a:ext cx="58" cy="62"/>
                </a:xfrm>
                <a:custGeom>
                  <a:avLst/>
                  <a:gdLst>
                    <a:gd name="T0" fmla="*/ 0 w 289"/>
                    <a:gd name="T1" fmla="*/ 0 h 307"/>
                    <a:gd name="T2" fmla="*/ 0 w 289"/>
                    <a:gd name="T3" fmla="*/ 0 h 307"/>
                    <a:gd name="T4" fmla="*/ 0 w 289"/>
                    <a:gd name="T5" fmla="*/ 0 h 307"/>
                    <a:gd name="T6" fmla="*/ 0 w 289"/>
                    <a:gd name="T7" fmla="*/ 0 h 307"/>
                    <a:gd name="T8" fmla="*/ 0 w 289"/>
                    <a:gd name="T9" fmla="*/ 0 h 307"/>
                    <a:gd name="T10" fmla="*/ 0 w 289"/>
                    <a:gd name="T11" fmla="*/ 0 h 307"/>
                    <a:gd name="T12" fmla="*/ 0 w 289"/>
                    <a:gd name="T13" fmla="*/ 0 h 307"/>
                    <a:gd name="T14" fmla="*/ 0 w 289"/>
                    <a:gd name="T15" fmla="*/ 0 h 307"/>
                    <a:gd name="T16" fmla="*/ 0 w 289"/>
                    <a:gd name="T17" fmla="*/ 0 h 307"/>
                    <a:gd name="T18" fmla="*/ 0 w 289"/>
                    <a:gd name="T19" fmla="*/ 0 h 307"/>
                    <a:gd name="T20" fmla="*/ 0 w 289"/>
                    <a:gd name="T21" fmla="*/ 0 h 307"/>
                    <a:gd name="T22" fmla="*/ 0 w 289"/>
                    <a:gd name="T23" fmla="*/ 0 h 307"/>
                    <a:gd name="T24" fmla="*/ 0 w 289"/>
                    <a:gd name="T25" fmla="*/ 0 h 307"/>
                    <a:gd name="T26" fmla="*/ 0 w 289"/>
                    <a:gd name="T27" fmla="*/ 0 h 307"/>
                    <a:gd name="T28" fmla="*/ 0 w 289"/>
                    <a:gd name="T29" fmla="*/ 0 h 307"/>
                    <a:gd name="T30" fmla="*/ 0 w 289"/>
                    <a:gd name="T31" fmla="*/ 0 h 307"/>
                    <a:gd name="T32" fmla="*/ 0 w 289"/>
                    <a:gd name="T33" fmla="*/ 0 h 307"/>
                    <a:gd name="T34" fmla="*/ 0 w 289"/>
                    <a:gd name="T35" fmla="*/ 0 h 307"/>
                    <a:gd name="T36" fmla="*/ 0 w 289"/>
                    <a:gd name="T37" fmla="*/ 0 h 307"/>
                    <a:gd name="T38" fmla="*/ 0 w 289"/>
                    <a:gd name="T39" fmla="*/ 0 h 307"/>
                    <a:gd name="T40" fmla="*/ 0 w 289"/>
                    <a:gd name="T41" fmla="*/ 0 h 307"/>
                    <a:gd name="T42" fmla="*/ 0 w 289"/>
                    <a:gd name="T43" fmla="*/ 0 h 307"/>
                    <a:gd name="T44" fmla="*/ 0 w 289"/>
                    <a:gd name="T45" fmla="*/ 0 h 307"/>
                    <a:gd name="T46" fmla="*/ 0 w 289"/>
                    <a:gd name="T47" fmla="*/ 0 h 307"/>
                    <a:gd name="T48" fmla="*/ 0 w 289"/>
                    <a:gd name="T49" fmla="*/ 0 h 307"/>
                    <a:gd name="T50" fmla="*/ 0 w 289"/>
                    <a:gd name="T51" fmla="*/ 0 h 307"/>
                    <a:gd name="T52" fmla="*/ 0 w 289"/>
                    <a:gd name="T53" fmla="*/ 0 h 307"/>
                    <a:gd name="T54" fmla="*/ 0 w 289"/>
                    <a:gd name="T55" fmla="*/ 0 h 307"/>
                    <a:gd name="T56" fmla="*/ 0 w 289"/>
                    <a:gd name="T57" fmla="*/ 0 h 307"/>
                    <a:gd name="T58" fmla="*/ 0 w 289"/>
                    <a:gd name="T59" fmla="*/ 0 h 307"/>
                    <a:gd name="T60" fmla="*/ 0 w 289"/>
                    <a:gd name="T61" fmla="*/ 0 h 307"/>
                    <a:gd name="T62" fmla="*/ 0 w 289"/>
                    <a:gd name="T63" fmla="*/ 0 h 307"/>
                    <a:gd name="T64" fmla="*/ 0 w 289"/>
                    <a:gd name="T65" fmla="*/ 0 h 307"/>
                    <a:gd name="T66" fmla="*/ 0 w 289"/>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7"/>
                    <a:gd name="T104" fmla="*/ 289 w 28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7">
                      <a:moveTo>
                        <a:pt x="272" y="230"/>
                      </a:moveTo>
                      <a:lnTo>
                        <a:pt x="272" y="230"/>
                      </a:lnTo>
                      <a:lnTo>
                        <a:pt x="241" y="230"/>
                      </a:lnTo>
                      <a:lnTo>
                        <a:pt x="214" y="229"/>
                      </a:lnTo>
                      <a:lnTo>
                        <a:pt x="190" y="227"/>
                      </a:lnTo>
                      <a:lnTo>
                        <a:pt x="168" y="224"/>
                      </a:lnTo>
                      <a:lnTo>
                        <a:pt x="149" y="220"/>
                      </a:lnTo>
                      <a:lnTo>
                        <a:pt x="133" y="215"/>
                      </a:lnTo>
                      <a:lnTo>
                        <a:pt x="119" y="210"/>
                      </a:lnTo>
                      <a:lnTo>
                        <a:pt x="109" y="205"/>
                      </a:lnTo>
                      <a:lnTo>
                        <a:pt x="101" y="199"/>
                      </a:lnTo>
                      <a:lnTo>
                        <a:pt x="95" y="194"/>
                      </a:lnTo>
                      <a:lnTo>
                        <a:pt x="90" y="190"/>
                      </a:lnTo>
                      <a:lnTo>
                        <a:pt x="88" y="186"/>
                      </a:lnTo>
                      <a:lnTo>
                        <a:pt x="87" y="183"/>
                      </a:lnTo>
                      <a:lnTo>
                        <a:pt x="86" y="179"/>
                      </a:lnTo>
                      <a:lnTo>
                        <a:pt x="86" y="175"/>
                      </a:lnTo>
                      <a:lnTo>
                        <a:pt x="87" y="170"/>
                      </a:lnTo>
                      <a:lnTo>
                        <a:pt x="89" y="164"/>
                      </a:lnTo>
                      <a:lnTo>
                        <a:pt x="93" y="158"/>
                      </a:lnTo>
                      <a:lnTo>
                        <a:pt x="97" y="151"/>
                      </a:lnTo>
                      <a:lnTo>
                        <a:pt x="104" y="144"/>
                      </a:lnTo>
                      <a:lnTo>
                        <a:pt x="111" y="136"/>
                      </a:lnTo>
                      <a:lnTo>
                        <a:pt x="121" y="128"/>
                      </a:lnTo>
                      <a:lnTo>
                        <a:pt x="132" y="121"/>
                      </a:lnTo>
                      <a:lnTo>
                        <a:pt x="144" y="114"/>
                      </a:lnTo>
                      <a:lnTo>
                        <a:pt x="158" y="107"/>
                      </a:lnTo>
                      <a:lnTo>
                        <a:pt x="174" y="100"/>
                      </a:lnTo>
                      <a:lnTo>
                        <a:pt x="190" y="95"/>
                      </a:lnTo>
                      <a:lnTo>
                        <a:pt x="207" y="90"/>
                      </a:lnTo>
                      <a:lnTo>
                        <a:pt x="226" y="85"/>
                      </a:lnTo>
                      <a:lnTo>
                        <a:pt x="246" y="82"/>
                      </a:lnTo>
                      <a:lnTo>
                        <a:pt x="268" y="78"/>
                      </a:lnTo>
                      <a:lnTo>
                        <a:pt x="289" y="76"/>
                      </a:lnTo>
                      <a:lnTo>
                        <a:pt x="285" y="0"/>
                      </a:lnTo>
                      <a:lnTo>
                        <a:pt x="259" y="2"/>
                      </a:lnTo>
                      <a:lnTo>
                        <a:pt x="232" y="5"/>
                      </a:lnTo>
                      <a:lnTo>
                        <a:pt x="207" y="9"/>
                      </a:lnTo>
                      <a:lnTo>
                        <a:pt x="183" y="15"/>
                      </a:lnTo>
                      <a:lnTo>
                        <a:pt x="160" y="23"/>
                      </a:lnTo>
                      <a:lnTo>
                        <a:pt x="138" y="30"/>
                      </a:lnTo>
                      <a:lnTo>
                        <a:pt x="119" y="39"/>
                      </a:lnTo>
                      <a:lnTo>
                        <a:pt x="100" y="48"/>
                      </a:lnTo>
                      <a:lnTo>
                        <a:pt x="81" y="58"/>
                      </a:lnTo>
                      <a:lnTo>
                        <a:pt x="65" y="69"/>
                      </a:lnTo>
                      <a:lnTo>
                        <a:pt x="50" y="82"/>
                      </a:lnTo>
                      <a:lnTo>
                        <a:pt x="38" y="94"/>
                      </a:lnTo>
                      <a:lnTo>
                        <a:pt x="26" y="107"/>
                      </a:lnTo>
                      <a:lnTo>
                        <a:pt x="16" y="121"/>
                      </a:lnTo>
                      <a:lnTo>
                        <a:pt x="8" y="136"/>
                      </a:lnTo>
                      <a:lnTo>
                        <a:pt x="2" y="152"/>
                      </a:lnTo>
                      <a:lnTo>
                        <a:pt x="0" y="168"/>
                      </a:lnTo>
                      <a:lnTo>
                        <a:pt x="0" y="185"/>
                      </a:lnTo>
                      <a:lnTo>
                        <a:pt x="3" y="201"/>
                      </a:lnTo>
                      <a:lnTo>
                        <a:pt x="9" y="218"/>
                      </a:lnTo>
                      <a:lnTo>
                        <a:pt x="18" y="233"/>
                      </a:lnTo>
                      <a:lnTo>
                        <a:pt x="31" y="247"/>
                      </a:lnTo>
                      <a:lnTo>
                        <a:pt x="46" y="259"/>
                      </a:lnTo>
                      <a:lnTo>
                        <a:pt x="63" y="270"/>
                      </a:lnTo>
                      <a:lnTo>
                        <a:pt x="81" y="280"/>
                      </a:lnTo>
                      <a:lnTo>
                        <a:pt x="103" y="287"/>
                      </a:lnTo>
                      <a:lnTo>
                        <a:pt x="126" y="294"/>
                      </a:lnTo>
                      <a:lnTo>
                        <a:pt x="151" y="299"/>
                      </a:lnTo>
                      <a:lnTo>
                        <a:pt x="177" y="303"/>
                      </a:lnTo>
                      <a:lnTo>
                        <a:pt x="207" y="306"/>
                      </a:lnTo>
                      <a:lnTo>
                        <a:pt x="239" y="307"/>
                      </a:lnTo>
                      <a:lnTo>
                        <a:pt x="273" y="307"/>
                      </a:lnTo>
                      <a:lnTo>
                        <a:pt x="272" y="230"/>
                      </a:lnTo>
                      <a:close/>
                    </a:path>
                  </a:pathLst>
                </a:custGeom>
                <a:solidFill>
                  <a:srgbClr val="1F1A17"/>
                </a:solidFill>
                <a:ln w="9525">
                  <a:noFill/>
                  <a:round/>
                  <a:headEnd/>
                  <a:tailEnd/>
                </a:ln>
              </p:spPr>
              <p:txBody>
                <a:bodyPr/>
                <a:lstStyle/>
                <a:p>
                  <a:endParaRPr lang="pt-BR"/>
                </a:p>
              </p:txBody>
            </p:sp>
            <p:sp>
              <p:nvSpPr>
                <p:cNvPr id="64295" name="Freeform 1326"/>
                <p:cNvSpPr>
                  <a:spLocks/>
                </p:cNvSpPr>
                <p:nvPr/>
              </p:nvSpPr>
              <p:spPr bwMode="auto">
                <a:xfrm>
                  <a:off x="2591" y="1186"/>
                  <a:ext cx="64" cy="34"/>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7" y="78"/>
                      </a:moveTo>
                      <a:lnTo>
                        <a:pt x="37" y="78"/>
                      </a:lnTo>
                      <a:lnTo>
                        <a:pt x="95" y="79"/>
                      </a:lnTo>
                      <a:lnTo>
                        <a:pt x="144" y="81"/>
                      </a:lnTo>
                      <a:lnTo>
                        <a:pt x="165" y="83"/>
                      </a:lnTo>
                      <a:lnTo>
                        <a:pt x="184" y="85"/>
                      </a:lnTo>
                      <a:lnTo>
                        <a:pt x="200" y="88"/>
                      </a:lnTo>
                      <a:lnTo>
                        <a:pt x="215" y="90"/>
                      </a:lnTo>
                      <a:lnTo>
                        <a:pt x="228" y="93"/>
                      </a:lnTo>
                      <a:lnTo>
                        <a:pt x="237" y="95"/>
                      </a:lnTo>
                      <a:lnTo>
                        <a:pt x="244" y="97"/>
                      </a:lnTo>
                      <a:lnTo>
                        <a:pt x="247" y="99"/>
                      </a:lnTo>
                      <a:lnTo>
                        <a:pt x="246" y="99"/>
                      </a:lnTo>
                      <a:lnTo>
                        <a:pt x="243" y="95"/>
                      </a:lnTo>
                      <a:lnTo>
                        <a:pt x="238" y="85"/>
                      </a:lnTo>
                      <a:lnTo>
                        <a:pt x="239" y="72"/>
                      </a:lnTo>
                      <a:lnTo>
                        <a:pt x="243" y="63"/>
                      </a:lnTo>
                      <a:lnTo>
                        <a:pt x="246" y="60"/>
                      </a:lnTo>
                      <a:lnTo>
                        <a:pt x="245" y="60"/>
                      </a:lnTo>
                      <a:lnTo>
                        <a:pt x="242" y="62"/>
                      </a:lnTo>
                      <a:lnTo>
                        <a:pt x="235" y="66"/>
                      </a:lnTo>
                      <a:lnTo>
                        <a:pt x="224" y="69"/>
                      </a:lnTo>
                      <a:lnTo>
                        <a:pt x="212" y="72"/>
                      </a:lnTo>
                      <a:lnTo>
                        <a:pt x="197" y="75"/>
                      </a:lnTo>
                      <a:lnTo>
                        <a:pt x="180" y="78"/>
                      </a:lnTo>
                      <a:lnTo>
                        <a:pt x="160" y="80"/>
                      </a:lnTo>
                      <a:lnTo>
                        <a:pt x="139" y="83"/>
                      </a:lnTo>
                      <a:lnTo>
                        <a:pt x="116" y="85"/>
                      </a:lnTo>
                      <a:lnTo>
                        <a:pt x="62" y="88"/>
                      </a:lnTo>
                      <a:lnTo>
                        <a:pt x="0" y="90"/>
                      </a:lnTo>
                      <a:lnTo>
                        <a:pt x="1" y="167"/>
                      </a:lnTo>
                      <a:lnTo>
                        <a:pt x="67" y="165"/>
                      </a:lnTo>
                      <a:lnTo>
                        <a:pt x="123" y="162"/>
                      </a:lnTo>
                      <a:lnTo>
                        <a:pt x="149" y="159"/>
                      </a:lnTo>
                      <a:lnTo>
                        <a:pt x="173" y="156"/>
                      </a:lnTo>
                      <a:lnTo>
                        <a:pt x="195" y="153"/>
                      </a:lnTo>
                      <a:lnTo>
                        <a:pt x="215" y="150"/>
                      </a:lnTo>
                      <a:lnTo>
                        <a:pt x="232" y="146"/>
                      </a:lnTo>
                      <a:lnTo>
                        <a:pt x="250" y="142"/>
                      </a:lnTo>
                      <a:lnTo>
                        <a:pt x="265" y="138"/>
                      </a:lnTo>
                      <a:lnTo>
                        <a:pt x="278" y="133"/>
                      </a:lnTo>
                      <a:lnTo>
                        <a:pt x="291" y="126"/>
                      </a:lnTo>
                      <a:lnTo>
                        <a:pt x="302" y="119"/>
                      </a:lnTo>
                      <a:lnTo>
                        <a:pt x="314" y="108"/>
                      </a:lnTo>
                      <a:lnTo>
                        <a:pt x="323" y="91"/>
                      </a:lnTo>
                      <a:lnTo>
                        <a:pt x="324" y="71"/>
                      </a:lnTo>
                      <a:lnTo>
                        <a:pt x="315" y="52"/>
                      </a:lnTo>
                      <a:lnTo>
                        <a:pt x="303" y="41"/>
                      </a:lnTo>
                      <a:lnTo>
                        <a:pt x="291" y="33"/>
                      </a:lnTo>
                      <a:lnTo>
                        <a:pt x="278" y="27"/>
                      </a:lnTo>
                      <a:lnTo>
                        <a:pt x="266" y="22"/>
                      </a:lnTo>
                      <a:lnTo>
                        <a:pt x="251" y="18"/>
                      </a:lnTo>
                      <a:lnTo>
                        <a:pt x="234" y="15"/>
                      </a:lnTo>
                      <a:lnTo>
                        <a:pt x="215" y="12"/>
                      </a:lnTo>
                      <a:lnTo>
                        <a:pt x="196" y="9"/>
                      </a:lnTo>
                      <a:lnTo>
                        <a:pt x="174" y="7"/>
                      </a:lnTo>
                      <a:lnTo>
                        <a:pt x="150" y="5"/>
                      </a:lnTo>
                      <a:lnTo>
                        <a:pt x="98" y="2"/>
                      </a:lnTo>
                      <a:lnTo>
                        <a:pt x="37" y="0"/>
                      </a:lnTo>
                      <a:lnTo>
                        <a:pt x="37" y="78"/>
                      </a:lnTo>
                      <a:close/>
                    </a:path>
                  </a:pathLst>
                </a:custGeom>
                <a:solidFill>
                  <a:srgbClr val="1F1A17"/>
                </a:solidFill>
                <a:ln w="9525">
                  <a:noFill/>
                  <a:round/>
                  <a:headEnd/>
                  <a:tailEnd/>
                </a:ln>
              </p:spPr>
              <p:txBody>
                <a:bodyPr/>
                <a:lstStyle/>
                <a:p>
                  <a:endParaRPr lang="pt-BR"/>
                </a:p>
              </p:txBody>
            </p:sp>
            <p:sp>
              <p:nvSpPr>
                <p:cNvPr id="64296" name="Freeform 1327"/>
                <p:cNvSpPr>
                  <a:spLocks/>
                </p:cNvSpPr>
                <p:nvPr/>
              </p:nvSpPr>
              <p:spPr bwMode="auto">
                <a:xfrm>
                  <a:off x="2534" y="1186"/>
                  <a:ext cx="64" cy="59"/>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8" y="218"/>
                      </a:moveTo>
                      <a:lnTo>
                        <a:pt x="318" y="218"/>
                      </a:lnTo>
                      <a:lnTo>
                        <a:pt x="283" y="218"/>
                      </a:lnTo>
                      <a:lnTo>
                        <a:pt x="253" y="217"/>
                      </a:lnTo>
                      <a:lnTo>
                        <a:pt x="224" y="215"/>
                      </a:lnTo>
                      <a:lnTo>
                        <a:pt x="199" y="211"/>
                      </a:lnTo>
                      <a:lnTo>
                        <a:pt x="176" y="207"/>
                      </a:lnTo>
                      <a:lnTo>
                        <a:pt x="155" y="203"/>
                      </a:lnTo>
                      <a:lnTo>
                        <a:pt x="138" y="197"/>
                      </a:lnTo>
                      <a:lnTo>
                        <a:pt x="123" y="192"/>
                      </a:lnTo>
                      <a:lnTo>
                        <a:pt x="112" y="185"/>
                      </a:lnTo>
                      <a:lnTo>
                        <a:pt x="103" y="179"/>
                      </a:lnTo>
                      <a:lnTo>
                        <a:pt x="96" y="173"/>
                      </a:lnTo>
                      <a:lnTo>
                        <a:pt x="91" y="169"/>
                      </a:lnTo>
                      <a:lnTo>
                        <a:pt x="88" y="165"/>
                      </a:lnTo>
                      <a:lnTo>
                        <a:pt x="87" y="161"/>
                      </a:lnTo>
                      <a:lnTo>
                        <a:pt x="87" y="158"/>
                      </a:lnTo>
                      <a:lnTo>
                        <a:pt x="87" y="155"/>
                      </a:lnTo>
                      <a:lnTo>
                        <a:pt x="88" y="151"/>
                      </a:lnTo>
                      <a:lnTo>
                        <a:pt x="89" y="147"/>
                      </a:lnTo>
                      <a:lnTo>
                        <a:pt x="92" y="142"/>
                      </a:lnTo>
                      <a:lnTo>
                        <a:pt x="98" y="136"/>
                      </a:lnTo>
                      <a:lnTo>
                        <a:pt x="105" y="129"/>
                      </a:lnTo>
                      <a:lnTo>
                        <a:pt x="114" y="122"/>
                      </a:lnTo>
                      <a:lnTo>
                        <a:pt x="126" y="115"/>
                      </a:lnTo>
                      <a:lnTo>
                        <a:pt x="139" y="108"/>
                      </a:lnTo>
                      <a:lnTo>
                        <a:pt x="155" y="102"/>
                      </a:lnTo>
                      <a:lnTo>
                        <a:pt x="172" y="96"/>
                      </a:lnTo>
                      <a:lnTo>
                        <a:pt x="193" y="91"/>
                      </a:lnTo>
                      <a:lnTo>
                        <a:pt x="214" y="87"/>
                      </a:lnTo>
                      <a:lnTo>
                        <a:pt x="238" y="83"/>
                      </a:lnTo>
                      <a:lnTo>
                        <a:pt x="263" y="80"/>
                      </a:lnTo>
                      <a:lnTo>
                        <a:pt x="290" y="79"/>
                      </a:lnTo>
                      <a:lnTo>
                        <a:pt x="319" y="78"/>
                      </a:lnTo>
                      <a:lnTo>
                        <a:pt x="319" y="0"/>
                      </a:lnTo>
                      <a:lnTo>
                        <a:pt x="286" y="2"/>
                      </a:lnTo>
                      <a:lnTo>
                        <a:pt x="255" y="4"/>
                      </a:lnTo>
                      <a:lnTo>
                        <a:pt x="225" y="7"/>
                      </a:lnTo>
                      <a:lnTo>
                        <a:pt x="196" y="12"/>
                      </a:lnTo>
                      <a:lnTo>
                        <a:pt x="170" y="17"/>
                      </a:lnTo>
                      <a:lnTo>
                        <a:pt x="145" y="24"/>
                      </a:lnTo>
                      <a:lnTo>
                        <a:pt x="122" y="31"/>
                      </a:lnTo>
                      <a:lnTo>
                        <a:pt x="102" y="40"/>
                      </a:lnTo>
                      <a:lnTo>
                        <a:pt x="81" y="49"/>
                      </a:lnTo>
                      <a:lnTo>
                        <a:pt x="64" y="60"/>
                      </a:lnTo>
                      <a:lnTo>
                        <a:pt x="48" y="72"/>
                      </a:lnTo>
                      <a:lnTo>
                        <a:pt x="33" y="85"/>
                      </a:lnTo>
                      <a:lnTo>
                        <a:pt x="21" y="98"/>
                      </a:lnTo>
                      <a:lnTo>
                        <a:pt x="11" y="113"/>
                      </a:lnTo>
                      <a:lnTo>
                        <a:pt x="4" y="130"/>
                      </a:lnTo>
                      <a:lnTo>
                        <a:pt x="1" y="146"/>
                      </a:lnTo>
                      <a:lnTo>
                        <a:pt x="0" y="163"/>
                      </a:lnTo>
                      <a:lnTo>
                        <a:pt x="3" y="180"/>
                      </a:lnTo>
                      <a:lnTo>
                        <a:pt x="10" y="198"/>
                      </a:lnTo>
                      <a:lnTo>
                        <a:pt x="20" y="213"/>
                      </a:lnTo>
                      <a:lnTo>
                        <a:pt x="33" y="227"/>
                      </a:lnTo>
                      <a:lnTo>
                        <a:pt x="48" y="239"/>
                      </a:lnTo>
                      <a:lnTo>
                        <a:pt x="65" y="250"/>
                      </a:lnTo>
                      <a:lnTo>
                        <a:pt x="84" y="260"/>
                      </a:lnTo>
                      <a:lnTo>
                        <a:pt x="106" y="269"/>
                      </a:lnTo>
                      <a:lnTo>
                        <a:pt x="130" y="276"/>
                      </a:lnTo>
                      <a:lnTo>
                        <a:pt x="156" y="282"/>
                      </a:lnTo>
                      <a:lnTo>
                        <a:pt x="184" y="287"/>
                      </a:lnTo>
                      <a:lnTo>
                        <a:pt x="215" y="291"/>
                      </a:lnTo>
                      <a:lnTo>
                        <a:pt x="247" y="294"/>
                      </a:lnTo>
                      <a:lnTo>
                        <a:pt x="282" y="295"/>
                      </a:lnTo>
                      <a:lnTo>
                        <a:pt x="320" y="295"/>
                      </a:lnTo>
                      <a:lnTo>
                        <a:pt x="318" y="218"/>
                      </a:lnTo>
                      <a:close/>
                    </a:path>
                  </a:pathLst>
                </a:custGeom>
                <a:solidFill>
                  <a:srgbClr val="1F1A17"/>
                </a:solidFill>
                <a:ln w="9525">
                  <a:noFill/>
                  <a:round/>
                  <a:headEnd/>
                  <a:tailEnd/>
                </a:ln>
              </p:spPr>
              <p:txBody>
                <a:bodyPr/>
                <a:lstStyle/>
                <a:p>
                  <a:endParaRPr lang="pt-BR"/>
                </a:p>
              </p:txBody>
            </p:sp>
            <p:sp>
              <p:nvSpPr>
                <p:cNvPr id="64297" name="Freeform 1328"/>
                <p:cNvSpPr>
                  <a:spLocks/>
                </p:cNvSpPr>
                <p:nvPr/>
              </p:nvSpPr>
              <p:spPr bwMode="auto">
                <a:xfrm>
                  <a:off x="2593" y="1218"/>
                  <a:ext cx="62" cy="27"/>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5" y="82"/>
                      </a:lnTo>
                      <a:lnTo>
                        <a:pt x="135" y="86"/>
                      </a:lnTo>
                      <a:lnTo>
                        <a:pt x="171" y="89"/>
                      </a:lnTo>
                      <a:lnTo>
                        <a:pt x="201" y="94"/>
                      </a:lnTo>
                      <a:lnTo>
                        <a:pt x="224" y="98"/>
                      </a:lnTo>
                      <a:lnTo>
                        <a:pt x="239" y="102"/>
                      </a:lnTo>
                      <a:lnTo>
                        <a:pt x="245" y="104"/>
                      </a:lnTo>
                      <a:lnTo>
                        <a:pt x="232" y="95"/>
                      </a:lnTo>
                      <a:lnTo>
                        <a:pt x="225" y="71"/>
                      </a:lnTo>
                      <a:lnTo>
                        <a:pt x="236" y="49"/>
                      </a:lnTo>
                      <a:lnTo>
                        <a:pt x="244" y="44"/>
                      </a:lnTo>
                      <a:lnTo>
                        <a:pt x="240" y="45"/>
                      </a:lnTo>
                      <a:lnTo>
                        <a:pt x="232" y="46"/>
                      </a:lnTo>
                      <a:lnTo>
                        <a:pt x="221" y="48"/>
                      </a:lnTo>
                      <a:lnTo>
                        <a:pt x="189" y="51"/>
                      </a:lnTo>
                      <a:lnTo>
                        <a:pt x="145" y="54"/>
                      </a:lnTo>
                      <a:lnTo>
                        <a:pt x="90" y="56"/>
                      </a:lnTo>
                      <a:lnTo>
                        <a:pt x="23" y="57"/>
                      </a:lnTo>
                      <a:lnTo>
                        <a:pt x="25" y="134"/>
                      </a:lnTo>
                      <a:lnTo>
                        <a:pt x="94" y="132"/>
                      </a:lnTo>
                      <a:lnTo>
                        <a:pt x="150" y="130"/>
                      </a:lnTo>
                      <a:lnTo>
                        <a:pt x="197" y="128"/>
                      </a:lnTo>
                      <a:lnTo>
                        <a:pt x="231" y="124"/>
                      </a:lnTo>
                      <a:lnTo>
                        <a:pt x="247" y="122"/>
                      </a:lnTo>
                      <a:lnTo>
                        <a:pt x="260" y="120"/>
                      </a:lnTo>
                      <a:lnTo>
                        <a:pt x="271" y="117"/>
                      </a:lnTo>
                      <a:lnTo>
                        <a:pt x="282" y="113"/>
                      </a:lnTo>
                      <a:lnTo>
                        <a:pt x="297" y="103"/>
                      </a:lnTo>
                      <a:lnTo>
                        <a:pt x="311" y="77"/>
                      </a:lnTo>
                      <a:lnTo>
                        <a:pt x="302" y="49"/>
                      </a:lnTo>
                      <a:lnTo>
                        <a:pt x="285" y="36"/>
                      </a:lnTo>
                      <a:lnTo>
                        <a:pt x="266" y="29"/>
                      </a:lnTo>
                      <a:lnTo>
                        <a:pt x="244" y="22"/>
                      </a:lnTo>
                      <a:lnTo>
                        <a:pt x="216" y="18"/>
                      </a:lnTo>
                      <a:lnTo>
                        <a:pt x="183" y="13"/>
                      </a:lnTo>
                      <a:lnTo>
                        <a:pt x="144" y="9"/>
                      </a:lnTo>
                      <a:lnTo>
                        <a:pt x="102" y="6"/>
                      </a:lnTo>
                      <a:lnTo>
                        <a:pt x="55" y="2"/>
                      </a:lnTo>
                      <a:lnTo>
                        <a:pt x="4" y="0"/>
                      </a:lnTo>
                      <a:lnTo>
                        <a:pt x="0" y="76"/>
                      </a:lnTo>
                      <a:close/>
                    </a:path>
                  </a:pathLst>
                </a:custGeom>
                <a:solidFill>
                  <a:srgbClr val="1F1A17"/>
                </a:solidFill>
                <a:ln w="9525">
                  <a:noFill/>
                  <a:round/>
                  <a:headEnd/>
                  <a:tailEnd/>
                </a:ln>
              </p:spPr>
              <p:txBody>
                <a:bodyPr/>
                <a:lstStyle/>
                <a:p>
                  <a:endParaRPr lang="pt-BR"/>
                </a:p>
              </p:txBody>
            </p:sp>
            <p:sp>
              <p:nvSpPr>
                <p:cNvPr id="64298" name="Freeform 1329"/>
                <p:cNvSpPr>
                  <a:spLocks/>
                </p:cNvSpPr>
                <p:nvPr/>
              </p:nvSpPr>
              <p:spPr bwMode="auto">
                <a:xfrm>
                  <a:off x="2537" y="1218"/>
                  <a:ext cx="57" cy="52"/>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7" y="180"/>
                      </a:moveTo>
                      <a:lnTo>
                        <a:pt x="277" y="180"/>
                      </a:lnTo>
                      <a:lnTo>
                        <a:pt x="246" y="180"/>
                      </a:lnTo>
                      <a:lnTo>
                        <a:pt x="220" y="178"/>
                      </a:lnTo>
                      <a:lnTo>
                        <a:pt x="195" y="176"/>
                      </a:lnTo>
                      <a:lnTo>
                        <a:pt x="173" y="173"/>
                      </a:lnTo>
                      <a:lnTo>
                        <a:pt x="154" y="169"/>
                      </a:lnTo>
                      <a:lnTo>
                        <a:pt x="137" y="164"/>
                      </a:lnTo>
                      <a:lnTo>
                        <a:pt x="123" y="160"/>
                      </a:lnTo>
                      <a:lnTo>
                        <a:pt x="111" y="155"/>
                      </a:lnTo>
                      <a:lnTo>
                        <a:pt x="102" y="149"/>
                      </a:lnTo>
                      <a:lnTo>
                        <a:pt x="95" y="145"/>
                      </a:lnTo>
                      <a:lnTo>
                        <a:pt x="92" y="141"/>
                      </a:lnTo>
                      <a:lnTo>
                        <a:pt x="90" y="138"/>
                      </a:lnTo>
                      <a:lnTo>
                        <a:pt x="89" y="136"/>
                      </a:lnTo>
                      <a:lnTo>
                        <a:pt x="87" y="135"/>
                      </a:lnTo>
                      <a:lnTo>
                        <a:pt x="87" y="134"/>
                      </a:lnTo>
                      <a:lnTo>
                        <a:pt x="87" y="132"/>
                      </a:lnTo>
                      <a:lnTo>
                        <a:pt x="89" y="130"/>
                      </a:lnTo>
                      <a:lnTo>
                        <a:pt x="91" y="127"/>
                      </a:lnTo>
                      <a:lnTo>
                        <a:pt x="94" y="123"/>
                      </a:lnTo>
                      <a:lnTo>
                        <a:pt x="99" y="118"/>
                      </a:lnTo>
                      <a:lnTo>
                        <a:pt x="106" y="113"/>
                      </a:lnTo>
                      <a:lnTo>
                        <a:pt x="114" y="108"/>
                      </a:lnTo>
                      <a:lnTo>
                        <a:pt x="124" y="102"/>
                      </a:lnTo>
                      <a:lnTo>
                        <a:pt x="135" y="97"/>
                      </a:lnTo>
                      <a:lnTo>
                        <a:pt x="149" y="93"/>
                      </a:lnTo>
                      <a:lnTo>
                        <a:pt x="164" y="87"/>
                      </a:lnTo>
                      <a:lnTo>
                        <a:pt x="180" y="84"/>
                      </a:lnTo>
                      <a:lnTo>
                        <a:pt x="197" y="81"/>
                      </a:lnTo>
                      <a:lnTo>
                        <a:pt x="217" y="79"/>
                      </a:lnTo>
                      <a:lnTo>
                        <a:pt x="237" y="77"/>
                      </a:lnTo>
                      <a:lnTo>
                        <a:pt x="259" y="77"/>
                      </a:lnTo>
                      <a:lnTo>
                        <a:pt x="282" y="77"/>
                      </a:lnTo>
                      <a:lnTo>
                        <a:pt x="286" y="1"/>
                      </a:lnTo>
                      <a:lnTo>
                        <a:pt x="259" y="0"/>
                      </a:lnTo>
                      <a:lnTo>
                        <a:pt x="233" y="1"/>
                      </a:lnTo>
                      <a:lnTo>
                        <a:pt x="207" y="2"/>
                      </a:lnTo>
                      <a:lnTo>
                        <a:pt x="185" y="5"/>
                      </a:lnTo>
                      <a:lnTo>
                        <a:pt x="162" y="9"/>
                      </a:lnTo>
                      <a:lnTo>
                        <a:pt x="140" y="14"/>
                      </a:lnTo>
                      <a:lnTo>
                        <a:pt x="119" y="20"/>
                      </a:lnTo>
                      <a:lnTo>
                        <a:pt x="101" y="26"/>
                      </a:lnTo>
                      <a:lnTo>
                        <a:pt x="83" y="35"/>
                      </a:lnTo>
                      <a:lnTo>
                        <a:pt x="67" y="43"/>
                      </a:lnTo>
                      <a:lnTo>
                        <a:pt x="52" y="53"/>
                      </a:lnTo>
                      <a:lnTo>
                        <a:pt x="38" y="63"/>
                      </a:lnTo>
                      <a:lnTo>
                        <a:pt x="27" y="74"/>
                      </a:lnTo>
                      <a:lnTo>
                        <a:pt x="16" y="86"/>
                      </a:lnTo>
                      <a:lnTo>
                        <a:pt x="8" y="101"/>
                      </a:lnTo>
                      <a:lnTo>
                        <a:pt x="4" y="116"/>
                      </a:lnTo>
                      <a:lnTo>
                        <a:pt x="0" y="131"/>
                      </a:lnTo>
                      <a:lnTo>
                        <a:pt x="3" y="147"/>
                      </a:lnTo>
                      <a:lnTo>
                        <a:pt x="7" y="164"/>
                      </a:lnTo>
                      <a:lnTo>
                        <a:pt x="14" y="178"/>
                      </a:lnTo>
                      <a:lnTo>
                        <a:pt x="26" y="191"/>
                      </a:lnTo>
                      <a:lnTo>
                        <a:pt x="38" y="203"/>
                      </a:lnTo>
                      <a:lnTo>
                        <a:pt x="53" y="213"/>
                      </a:lnTo>
                      <a:lnTo>
                        <a:pt x="70" y="223"/>
                      </a:lnTo>
                      <a:lnTo>
                        <a:pt x="89" y="231"/>
                      </a:lnTo>
                      <a:lnTo>
                        <a:pt x="109" y="238"/>
                      </a:lnTo>
                      <a:lnTo>
                        <a:pt x="132" y="243"/>
                      </a:lnTo>
                      <a:lnTo>
                        <a:pt x="157" y="248"/>
                      </a:lnTo>
                      <a:lnTo>
                        <a:pt x="183" y="252"/>
                      </a:lnTo>
                      <a:lnTo>
                        <a:pt x="212" y="255"/>
                      </a:lnTo>
                      <a:lnTo>
                        <a:pt x="244" y="256"/>
                      </a:lnTo>
                      <a:lnTo>
                        <a:pt x="277" y="257"/>
                      </a:lnTo>
                      <a:lnTo>
                        <a:pt x="277" y="180"/>
                      </a:lnTo>
                      <a:close/>
                    </a:path>
                  </a:pathLst>
                </a:custGeom>
                <a:solidFill>
                  <a:srgbClr val="1F1A17"/>
                </a:solidFill>
                <a:ln w="9525">
                  <a:noFill/>
                  <a:round/>
                  <a:headEnd/>
                  <a:tailEnd/>
                </a:ln>
              </p:spPr>
              <p:txBody>
                <a:bodyPr/>
                <a:lstStyle/>
                <a:p>
                  <a:endParaRPr lang="pt-BR"/>
                </a:p>
              </p:txBody>
            </p:sp>
            <p:sp>
              <p:nvSpPr>
                <p:cNvPr id="64299" name="Freeform 1330"/>
                <p:cNvSpPr>
                  <a:spLocks/>
                </p:cNvSpPr>
                <p:nvPr/>
              </p:nvSpPr>
              <p:spPr bwMode="auto">
                <a:xfrm>
                  <a:off x="2592" y="1244"/>
                  <a:ext cx="61" cy="26"/>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6"/>
                      </a:moveTo>
                      <a:lnTo>
                        <a:pt x="22" y="76"/>
                      </a:lnTo>
                      <a:lnTo>
                        <a:pt x="77" y="77"/>
                      </a:lnTo>
                      <a:lnTo>
                        <a:pt x="124" y="78"/>
                      </a:lnTo>
                      <a:lnTo>
                        <a:pt x="164" y="81"/>
                      </a:lnTo>
                      <a:lnTo>
                        <a:pt x="196" y="84"/>
                      </a:lnTo>
                      <a:lnTo>
                        <a:pt x="220" y="87"/>
                      </a:lnTo>
                      <a:lnTo>
                        <a:pt x="235" y="92"/>
                      </a:lnTo>
                      <a:lnTo>
                        <a:pt x="236" y="92"/>
                      </a:lnTo>
                      <a:lnTo>
                        <a:pt x="234" y="91"/>
                      </a:lnTo>
                      <a:lnTo>
                        <a:pt x="226" y="82"/>
                      </a:lnTo>
                      <a:lnTo>
                        <a:pt x="219" y="61"/>
                      </a:lnTo>
                      <a:lnTo>
                        <a:pt x="227" y="42"/>
                      </a:lnTo>
                      <a:lnTo>
                        <a:pt x="235" y="37"/>
                      </a:lnTo>
                      <a:lnTo>
                        <a:pt x="236" y="36"/>
                      </a:lnTo>
                      <a:lnTo>
                        <a:pt x="234" y="36"/>
                      </a:lnTo>
                      <a:lnTo>
                        <a:pt x="218" y="40"/>
                      </a:lnTo>
                      <a:lnTo>
                        <a:pt x="191" y="43"/>
                      </a:lnTo>
                      <a:lnTo>
                        <a:pt x="157" y="46"/>
                      </a:lnTo>
                      <a:lnTo>
                        <a:pt x="114" y="49"/>
                      </a:lnTo>
                      <a:lnTo>
                        <a:pt x="61" y="51"/>
                      </a:lnTo>
                      <a:lnTo>
                        <a:pt x="0" y="51"/>
                      </a:lnTo>
                      <a:lnTo>
                        <a:pt x="0" y="128"/>
                      </a:lnTo>
                      <a:lnTo>
                        <a:pt x="63" y="127"/>
                      </a:lnTo>
                      <a:lnTo>
                        <a:pt x="117" y="126"/>
                      </a:lnTo>
                      <a:lnTo>
                        <a:pt x="164" y="123"/>
                      </a:lnTo>
                      <a:lnTo>
                        <a:pt x="202" y="120"/>
                      </a:lnTo>
                      <a:lnTo>
                        <a:pt x="234" y="115"/>
                      </a:lnTo>
                      <a:lnTo>
                        <a:pt x="257" y="111"/>
                      </a:lnTo>
                      <a:lnTo>
                        <a:pt x="269" y="107"/>
                      </a:lnTo>
                      <a:lnTo>
                        <a:pt x="282" y="101"/>
                      </a:lnTo>
                      <a:lnTo>
                        <a:pt x="294" y="91"/>
                      </a:lnTo>
                      <a:lnTo>
                        <a:pt x="306" y="66"/>
                      </a:lnTo>
                      <a:lnTo>
                        <a:pt x="298" y="40"/>
                      </a:lnTo>
                      <a:lnTo>
                        <a:pt x="284" y="28"/>
                      </a:lnTo>
                      <a:lnTo>
                        <a:pt x="271" y="21"/>
                      </a:lnTo>
                      <a:lnTo>
                        <a:pt x="259" y="17"/>
                      </a:lnTo>
                      <a:lnTo>
                        <a:pt x="237" y="12"/>
                      </a:lnTo>
                      <a:lnTo>
                        <a:pt x="207" y="8"/>
                      </a:lnTo>
                      <a:lnTo>
                        <a:pt x="172" y="4"/>
                      </a:lnTo>
                      <a:lnTo>
                        <a:pt x="128" y="2"/>
                      </a:lnTo>
                      <a:lnTo>
                        <a:pt x="78" y="0"/>
                      </a:lnTo>
                      <a:lnTo>
                        <a:pt x="22" y="0"/>
                      </a:lnTo>
                      <a:lnTo>
                        <a:pt x="22" y="76"/>
                      </a:lnTo>
                      <a:close/>
                    </a:path>
                  </a:pathLst>
                </a:custGeom>
                <a:solidFill>
                  <a:srgbClr val="1F1A17"/>
                </a:solidFill>
                <a:ln w="9525">
                  <a:noFill/>
                  <a:round/>
                  <a:headEnd/>
                  <a:tailEnd/>
                </a:ln>
              </p:spPr>
              <p:txBody>
                <a:bodyPr/>
                <a:lstStyle/>
                <a:p>
                  <a:endParaRPr lang="pt-BR"/>
                </a:p>
              </p:txBody>
            </p:sp>
            <p:sp>
              <p:nvSpPr>
                <p:cNvPr id="64300" name="Freeform 1331"/>
                <p:cNvSpPr>
                  <a:spLocks/>
                </p:cNvSpPr>
                <p:nvPr/>
              </p:nvSpPr>
              <p:spPr bwMode="auto">
                <a:xfrm>
                  <a:off x="2533" y="1244"/>
                  <a:ext cx="64" cy="49"/>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6" y="166"/>
                      </a:moveTo>
                      <a:lnTo>
                        <a:pt x="286" y="166"/>
                      </a:lnTo>
                      <a:lnTo>
                        <a:pt x="254" y="166"/>
                      </a:lnTo>
                      <a:lnTo>
                        <a:pt x="226" y="166"/>
                      </a:lnTo>
                      <a:lnTo>
                        <a:pt x="199" y="164"/>
                      </a:lnTo>
                      <a:lnTo>
                        <a:pt x="175" y="161"/>
                      </a:lnTo>
                      <a:lnTo>
                        <a:pt x="155" y="158"/>
                      </a:lnTo>
                      <a:lnTo>
                        <a:pt x="136" y="155"/>
                      </a:lnTo>
                      <a:lnTo>
                        <a:pt x="122" y="151"/>
                      </a:lnTo>
                      <a:lnTo>
                        <a:pt x="109" y="146"/>
                      </a:lnTo>
                      <a:lnTo>
                        <a:pt x="100" y="141"/>
                      </a:lnTo>
                      <a:lnTo>
                        <a:pt x="93" y="138"/>
                      </a:lnTo>
                      <a:lnTo>
                        <a:pt x="88" y="134"/>
                      </a:lnTo>
                      <a:lnTo>
                        <a:pt x="86" y="132"/>
                      </a:lnTo>
                      <a:lnTo>
                        <a:pt x="86" y="133"/>
                      </a:lnTo>
                      <a:lnTo>
                        <a:pt x="86" y="134"/>
                      </a:lnTo>
                      <a:lnTo>
                        <a:pt x="87" y="133"/>
                      </a:lnTo>
                      <a:lnTo>
                        <a:pt x="88" y="131"/>
                      </a:lnTo>
                      <a:lnTo>
                        <a:pt x="92" y="127"/>
                      </a:lnTo>
                      <a:lnTo>
                        <a:pt x="97" y="122"/>
                      </a:lnTo>
                      <a:lnTo>
                        <a:pt x="106" y="117"/>
                      </a:lnTo>
                      <a:lnTo>
                        <a:pt x="116" y="112"/>
                      </a:lnTo>
                      <a:lnTo>
                        <a:pt x="127" y="106"/>
                      </a:lnTo>
                      <a:lnTo>
                        <a:pt x="142" y="101"/>
                      </a:lnTo>
                      <a:lnTo>
                        <a:pt x="157" y="96"/>
                      </a:lnTo>
                      <a:lnTo>
                        <a:pt x="175" y="92"/>
                      </a:lnTo>
                      <a:lnTo>
                        <a:pt x="195" y="87"/>
                      </a:lnTo>
                      <a:lnTo>
                        <a:pt x="215" y="83"/>
                      </a:lnTo>
                      <a:lnTo>
                        <a:pt x="238" y="80"/>
                      </a:lnTo>
                      <a:lnTo>
                        <a:pt x="262" y="78"/>
                      </a:lnTo>
                      <a:lnTo>
                        <a:pt x="289" y="77"/>
                      </a:lnTo>
                      <a:lnTo>
                        <a:pt x="316" y="76"/>
                      </a:lnTo>
                      <a:lnTo>
                        <a:pt x="316" y="0"/>
                      </a:lnTo>
                      <a:lnTo>
                        <a:pt x="285" y="0"/>
                      </a:lnTo>
                      <a:lnTo>
                        <a:pt x="255" y="2"/>
                      </a:lnTo>
                      <a:lnTo>
                        <a:pt x="228" y="4"/>
                      </a:lnTo>
                      <a:lnTo>
                        <a:pt x="202" y="7"/>
                      </a:lnTo>
                      <a:lnTo>
                        <a:pt x="176" y="12"/>
                      </a:lnTo>
                      <a:lnTo>
                        <a:pt x="152" y="17"/>
                      </a:lnTo>
                      <a:lnTo>
                        <a:pt x="131" y="22"/>
                      </a:lnTo>
                      <a:lnTo>
                        <a:pt x="110" y="30"/>
                      </a:lnTo>
                      <a:lnTo>
                        <a:pt x="91" y="37"/>
                      </a:lnTo>
                      <a:lnTo>
                        <a:pt x="73" y="45"/>
                      </a:lnTo>
                      <a:lnTo>
                        <a:pt x="57" y="53"/>
                      </a:lnTo>
                      <a:lnTo>
                        <a:pt x="43" y="63"/>
                      </a:lnTo>
                      <a:lnTo>
                        <a:pt x="30" y="73"/>
                      </a:lnTo>
                      <a:lnTo>
                        <a:pt x="19" y="85"/>
                      </a:lnTo>
                      <a:lnTo>
                        <a:pt x="9" y="99"/>
                      </a:lnTo>
                      <a:lnTo>
                        <a:pt x="3" y="113"/>
                      </a:lnTo>
                      <a:lnTo>
                        <a:pt x="0" y="129"/>
                      </a:lnTo>
                      <a:lnTo>
                        <a:pt x="1" y="146"/>
                      </a:lnTo>
                      <a:lnTo>
                        <a:pt x="6" y="163"/>
                      </a:lnTo>
                      <a:lnTo>
                        <a:pt x="15" y="177"/>
                      </a:lnTo>
                      <a:lnTo>
                        <a:pt x="28" y="189"/>
                      </a:lnTo>
                      <a:lnTo>
                        <a:pt x="41" y="200"/>
                      </a:lnTo>
                      <a:lnTo>
                        <a:pt x="57" y="208"/>
                      </a:lnTo>
                      <a:lnTo>
                        <a:pt x="75" y="217"/>
                      </a:lnTo>
                      <a:lnTo>
                        <a:pt x="94" y="224"/>
                      </a:lnTo>
                      <a:lnTo>
                        <a:pt x="115" y="229"/>
                      </a:lnTo>
                      <a:lnTo>
                        <a:pt x="139" y="234"/>
                      </a:lnTo>
                      <a:lnTo>
                        <a:pt x="164" y="237"/>
                      </a:lnTo>
                      <a:lnTo>
                        <a:pt x="191" y="240"/>
                      </a:lnTo>
                      <a:lnTo>
                        <a:pt x="221" y="242"/>
                      </a:lnTo>
                      <a:lnTo>
                        <a:pt x="253" y="243"/>
                      </a:lnTo>
                      <a:lnTo>
                        <a:pt x="287" y="243"/>
                      </a:lnTo>
                      <a:lnTo>
                        <a:pt x="286" y="166"/>
                      </a:lnTo>
                      <a:close/>
                    </a:path>
                  </a:pathLst>
                </a:custGeom>
                <a:solidFill>
                  <a:srgbClr val="1F1A17"/>
                </a:solidFill>
                <a:ln w="9525">
                  <a:noFill/>
                  <a:round/>
                  <a:headEnd/>
                  <a:tailEnd/>
                </a:ln>
              </p:spPr>
              <p:txBody>
                <a:bodyPr/>
                <a:lstStyle/>
                <a:p>
                  <a:endParaRPr lang="pt-BR"/>
                </a:p>
              </p:txBody>
            </p:sp>
            <p:sp>
              <p:nvSpPr>
                <p:cNvPr id="64301" name="Freeform 1332"/>
                <p:cNvSpPr>
                  <a:spLocks/>
                </p:cNvSpPr>
                <p:nvPr/>
              </p:nvSpPr>
              <p:spPr bwMode="auto">
                <a:xfrm>
                  <a:off x="2591" y="1264"/>
                  <a:ext cx="61" cy="29"/>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2" y="77"/>
                      </a:moveTo>
                      <a:lnTo>
                        <a:pt x="22" y="77"/>
                      </a:lnTo>
                      <a:lnTo>
                        <a:pt x="75" y="78"/>
                      </a:lnTo>
                      <a:lnTo>
                        <a:pt x="120" y="79"/>
                      </a:lnTo>
                      <a:lnTo>
                        <a:pt x="160" y="82"/>
                      </a:lnTo>
                      <a:lnTo>
                        <a:pt x="192" y="86"/>
                      </a:lnTo>
                      <a:lnTo>
                        <a:pt x="216" y="90"/>
                      </a:lnTo>
                      <a:lnTo>
                        <a:pt x="232" y="94"/>
                      </a:lnTo>
                      <a:lnTo>
                        <a:pt x="234" y="94"/>
                      </a:lnTo>
                      <a:lnTo>
                        <a:pt x="232" y="94"/>
                      </a:lnTo>
                      <a:lnTo>
                        <a:pt x="227" y="89"/>
                      </a:lnTo>
                      <a:lnTo>
                        <a:pt x="220" y="74"/>
                      </a:lnTo>
                      <a:lnTo>
                        <a:pt x="223" y="55"/>
                      </a:lnTo>
                      <a:lnTo>
                        <a:pt x="230" y="45"/>
                      </a:lnTo>
                      <a:lnTo>
                        <a:pt x="234" y="43"/>
                      </a:lnTo>
                      <a:lnTo>
                        <a:pt x="232" y="44"/>
                      </a:lnTo>
                      <a:lnTo>
                        <a:pt x="228" y="45"/>
                      </a:lnTo>
                      <a:lnTo>
                        <a:pt x="219" y="47"/>
                      </a:lnTo>
                      <a:lnTo>
                        <a:pt x="208" y="50"/>
                      </a:lnTo>
                      <a:lnTo>
                        <a:pt x="196" y="52"/>
                      </a:lnTo>
                      <a:lnTo>
                        <a:pt x="160" y="56"/>
                      </a:lnTo>
                      <a:lnTo>
                        <a:pt x="117" y="60"/>
                      </a:lnTo>
                      <a:lnTo>
                        <a:pt x="63" y="63"/>
                      </a:lnTo>
                      <a:lnTo>
                        <a:pt x="0" y="64"/>
                      </a:lnTo>
                      <a:lnTo>
                        <a:pt x="1" y="141"/>
                      </a:lnTo>
                      <a:lnTo>
                        <a:pt x="67" y="139"/>
                      </a:lnTo>
                      <a:lnTo>
                        <a:pt x="123" y="136"/>
                      </a:lnTo>
                      <a:lnTo>
                        <a:pt x="170" y="133"/>
                      </a:lnTo>
                      <a:lnTo>
                        <a:pt x="208" y="128"/>
                      </a:lnTo>
                      <a:lnTo>
                        <a:pt x="226" y="126"/>
                      </a:lnTo>
                      <a:lnTo>
                        <a:pt x="239" y="123"/>
                      </a:lnTo>
                      <a:lnTo>
                        <a:pt x="253" y="119"/>
                      </a:lnTo>
                      <a:lnTo>
                        <a:pt x="266" y="116"/>
                      </a:lnTo>
                      <a:lnTo>
                        <a:pt x="277" y="110"/>
                      </a:lnTo>
                      <a:lnTo>
                        <a:pt x="290" y="102"/>
                      </a:lnTo>
                      <a:lnTo>
                        <a:pt x="302" y="87"/>
                      </a:lnTo>
                      <a:lnTo>
                        <a:pt x="306" y="63"/>
                      </a:lnTo>
                      <a:lnTo>
                        <a:pt x="295" y="41"/>
                      </a:lnTo>
                      <a:lnTo>
                        <a:pt x="283" y="31"/>
                      </a:lnTo>
                      <a:lnTo>
                        <a:pt x="271" y="25"/>
                      </a:lnTo>
                      <a:lnTo>
                        <a:pt x="259" y="20"/>
                      </a:lnTo>
                      <a:lnTo>
                        <a:pt x="235" y="15"/>
                      </a:lnTo>
                      <a:lnTo>
                        <a:pt x="205" y="10"/>
                      </a:lnTo>
                      <a:lnTo>
                        <a:pt x="168" y="6"/>
                      </a:lnTo>
                      <a:lnTo>
                        <a:pt x="126" y="3"/>
                      </a:lnTo>
                      <a:lnTo>
                        <a:pt x="77" y="1"/>
                      </a:lnTo>
                      <a:lnTo>
                        <a:pt x="22" y="0"/>
                      </a:lnTo>
                      <a:lnTo>
                        <a:pt x="22" y="77"/>
                      </a:lnTo>
                      <a:close/>
                    </a:path>
                  </a:pathLst>
                </a:custGeom>
                <a:solidFill>
                  <a:srgbClr val="1F1A17"/>
                </a:solidFill>
                <a:ln w="9525">
                  <a:noFill/>
                  <a:round/>
                  <a:headEnd/>
                  <a:tailEnd/>
                </a:ln>
              </p:spPr>
              <p:txBody>
                <a:bodyPr/>
                <a:lstStyle/>
                <a:p>
                  <a:endParaRPr lang="pt-BR"/>
                </a:p>
              </p:txBody>
            </p:sp>
            <p:sp>
              <p:nvSpPr>
                <p:cNvPr id="64302" name="Freeform 1333"/>
                <p:cNvSpPr>
                  <a:spLocks/>
                </p:cNvSpPr>
                <p:nvPr/>
              </p:nvSpPr>
              <p:spPr bwMode="auto">
                <a:xfrm>
                  <a:off x="2530" y="1264"/>
                  <a:ext cx="65" cy="54"/>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3" y="192"/>
                      </a:moveTo>
                      <a:lnTo>
                        <a:pt x="303" y="192"/>
                      </a:lnTo>
                      <a:lnTo>
                        <a:pt x="267" y="192"/>
                      </a:lnTo>
                      <a:lnTo>
                        <a:pt x="235" y="190"/>
                      </a:lnTo>
                      <a:lnTo>
                        <a:pt x="206" y="188"/>
                      </a:lnTo>
                      <a:lnTo>
                        <a:pt x="181" y="185"/>
                      </a:lnTo>
                      <a:lnTo>
                        <a:pt x="158" y="181"/>
                      </a:lnTo>
                      <a:lnTo>
                        <a:pt x="139" y="176"/>
                      </a:lnTo>
                      <a:lnTo>
                        <a:pt x="123" y="171"/>
                      </a:lnTo>
                      <a:lnTo>
                        <a:pt x="110" y="166"/>
                      </a:lnTo>
                      <a:lnTo>
                        <a:pt x="100" y="161"/>
                      </a:lnTo>
                      <a:lnTo>
                        <a:pt x="93" y="156"/>
                      </a:lnTo>
                      <a:lnTo>
                        <a:pt x="89" y="153"/>
                      </a:lnTo>
                      <a:lnTo>
                        <a:pt x="87" y="151"/>
                      </a:lnTo>
                      <a:lnTo>
                        <a:pt x="87" y="150"/>
                      </a:lnTo>
                      <a:lnTo>
                        <a:pt x="87" y="149"/>
                      </a:lnTo>
                      <a:lnTo>
                        <a:pt x="87" y="147"/>
                      </a:lnTo>
                      <a:lnTo>
                        <a:pt x="88" y="144"/>
                      </a:lnTo>
                      <a:lnTo>
                        <a:pt x="92" y="140"/>
                      </a:lnTo>
                      <a:lnTo>
                        <a:pt x="97" y="135"/>
                      </a:lnTo>
                      <a:lnTo>
                        <a:pt x="104" y="129"/>
                      </a:lnTo>
                      <a:lnTo>
                        <a:pt x="113" y="123"/>
                      </a:lnTo>
                      <a:lnTo>
                        <a:pt x="125" y="117"/>
                      </a:lnTo>
                      <a:lnTo>
                        <a:pt x="138" y="110"/>
                      </a:lnTo>
                      <a:lnTo>
                        <a:pt x="152" y="104"/>
                      </a:lnTo>
                      <a:lnTo>
                        <a:pt x="168" y="98"/>
                      </a:lnTo>
                      <a:lnTo>
                        <a:pt x="187" y="93"/>
                      </a:lnTo>
                      <a:lnTo>
                        <a:pt x="206" y="89"/>
                      </a:lnTo>
                      <a:lnTo>
                        <a:pt x="228" y="85"/>
                      </a:lnTo>
                      <a:lnTo>
                        <a:pt x="250" y="81"/>
                      </a:lnTo>
                      <a:lnTo>
                        <a:pt x="274" y="79"/>
                      </a:lnTo>
                      <a:lnTo>
                        <a:pt x="299" y="78"/>
                      </a:lnTo>
                      <a:lnTo>
                        <a:pt x="324" y="77"/>
                      </a:lnTo>
                      <a:lnTo>
                        <a:pt x="324" y="0"/>
                      </a:lnTo>
                      <a:lnTo>
                        <a:pt x="294" y="1"/>
                      </a:lnTo>
                      <a:lnTo>
                        <a:pt x="266" y="3"/>
                      </a:lnTo>
                      <a:lnTo>
                        <a:pt x="238" y="5"/>
                      </a:lnTo>
                      <a:lnTo>
                        <a:pt x="212" y="9"/>
                      </a:lnTo>
                      <a:lnTo>
                        <a:pt x="187" y="14"/>
                      </a:lnTo>
                      <a:lnTo>
                        <a:pt x="163" y="19"/>
                      </a:lnTo>
                      <a:lnTo>
                        <a:pt x="140" y="26"/>
                      </a:lnTo>
                      <a:lnTo>
                        <a:pt x="119" y="33"/>
                      </a:lnTo>
                      <a:lnTo>
                        <a:pt x="99" y="41"/>
                      </a:lnTo>
                      <a:lnTo>
                        <a:pt x="80" y="50"/>
                      </a:lnTo>
                      <a:lnTo>
                        <a:pt x="64" y="60"/>
                      </a:lnTo>
                      <a:lnTo>
                        <a:pt x="48" y="70"/>
                      </a:lnTo>
                      <a:lnTo>
                        <a:pt x="35" y="81"/>
                      </a:lnTo>
                      <a:lnTo>
                        <a:pt x="23" y="93"/>
                      </a:lnTo>
                      <a:lnTo>
                        <a:pt x="13" y="106"/>
                      </a:lnTo>
                      <a:lnTo>
                        <a:pt x="5" y="122"/>
                      </a:lnTo>
                      <a:lnTo>
                        <a:pt x="1" y="138"/>
                      </a:lnTo>
                      <a:lnTo>
                        <a:pt x="0" y="155"/>
                      </a:lnTo>
                      <a:lnTo>
                        <a:pt x="4" y="172"/>
                      </a:lnTo>
                      <a:lnTo>
                        <a:pt x="12" y="189"/>
                      </a:lnTo>
                      <a:lnTo>
                        <a:pt x="23" y="203"/>
                      </a:lnTo>
                      <a:lnTo>
                        <a:pt x="37" y="215"/>
                      </a:lnTo>
                      <a:lnTo>
                        <a:pt x="53" y="226"/>
                      </a:lnTo>
                      <a:lnTo>
                        <a:pt x="71" y="235"/>
                      </a:lnTo>
                      <a:lnTo>
                        <a:pt x="92" y="243"/>
                      </a:lnTo>
                      <a:lnTo>
                        <a:pt x="115" y="250"/>
                      </a:lnTo>
                      <a:lnTo>
                        <a:pt x="139" y="256"/>
                      </a:lnTo>
                      <a:lnTo>
                        <a:pt x="166" y="260"/>
                      </a:lnTo>
                      <a:lnTo>
                        <a:pt x="196" y="264"/>
                      </a:lnTo>
                      <a:lnTo>
                        <a:pt x="229" y="267"/>
                      </a:lnTo>
                      <a:lnTo>
                        <a:pt x="265" y="268"/>
                      </a:lnTo>
                      <a:lnTo>
                        <a:pt x="303" y="269"/>
                      </a:lnTo>
                      <a:lnTo>
                        <a:pt x="303" y="192"/>
                      </a:lnTo>
                      <a:close/>
                    </a:path>
                  </a:pathLst>
                </a:custGeom>
                <a:solidFill>
                  <a:srgbClr val="1F1A17"/>
                </a:solidFill>
                <a:ln w="9525">
                  <a:noFill/>
                  <a:round/>
                  <a:headEnd/>
                  <a:tailEnd/>
                </a:ln>
              </p:spPr>
              <p:txBody>
                <a:bodyPr/>
                <a:lstStyle/>
                <a:p>
                  <a:endParaRPr lang="pt-BR"/>
                </a:p>
              </p:txBody>
            </p:sp>
            <p:sp>
              <p:nvSpPr>
                <p:cNvPr id="64303" name="Freeform 1334"/>
                <p:cNvSpPr>
                  <a:spLocks/>
                </p:cNvSpPr>
                <p:nvPr/>
              </p:nvSpPr>
              <p:spPr bwMode="auto">
                <a:xfrm>
                  <a:off x="2591" y="1290"/>
                  <a:ext cx="68" cy="28"/>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50" y="77"/>
                      </a:moveTo>
                      <a:lnTo>
                        <a:pt x="50" y="77"/>
                      </a:lnTo>
                      <a:lnTo>
                        <a:pt x="103" y="79"/>
                      </a:lnTo>
                      <a:lnTo>
                        <a:pt x="150" y="81"/>
                      </a:lnTo>
                      <a:lnTo>
                        <a:pt x="190" y="85"/>
                      </a:lnTo>
                      <a:lnTo>
                        <a:pt x="223" y="89"/>
                      </a:lnTo>
                      <a:lnTo>
                        <a:pt x="249" y="93"/>
                      </a:lnTo>
                      <a:lnTo>
                        <a:pt x="265" y="98"/>
                      </a:lnTo>
                      <a:lnTo>
                        <a:pt x="266" y="98"/>
                      </a:lnTo>
                      <a:lnTo>
                        <a:pt x="265" y="97"/>
                      </a:lnTo>
                      <a:lnTo>
                        <a:pt x="258" y="91"/>
                      </a:lnTo>
                      <a:lnTo>
                        <a:pt x="252" y="73"/>
                      </a:lnTo>
                      <a:lnTo>
                        <a:pt x="258" y="55"/>
                      </a:lnTo>
                      <a:lnTo>
                        <a:pt x="266" y="48"/>
                      </a:lnTo>
                      <a:lnTo>
                        <a:pt x="267" y="47"/>
                      </a:lnTo>
                      <a:lnTo>
                        <a:pt x="265" y="48"/>
                      </a:lnTo>
                      <a:lnTo>
                        <a:pt x="258" y="50"/>
                      </a:lnTo>
                      <a:lnTo>
                        <a:pt x="248" y="52"/>
                      </a:lnTo>
                      <a:lnTo>
                        <a:pt x="235" y="54"/>
                      </a:lnTo>
                      <a:lnTo>
                        <a:pt x="220" y="56"/>
                      </a:lnTo>
                      <a:lnTo>
                        <a:pt x="180" y="59"/>
                      </a:lnTo>
                      <a:lnTo>
                        <a:pt x="131" y="62"/>
                      </a:lnTo>
                      <a:lnTo>
                        <a:pt x="70" y="64"/>
                      </a:lnTo>
                      <a:lnTo>
                        <a:pt x="0" y="64"/>
                      </a:lnTo>
                      <a:lnTo>
                        <a:pt x="0" y="141"/>
                      </a:lnTo>
                      <a:lnTo>
                        <a:pt x="72" y="140"/>
                      </a:lnTo>
                      <a:lnTo>
                        <a:pt x="134" y="138"/>
                      </a:lnTo>
                      <a:lnTo>
                        <a:pt x="187" y="136"/>
                      </a:lnTo>
                      <a:lnTo>
                        <a:pt x="229" y="132"/>
                      </a:lnTo>
                      <a:lnTo>
                        <a:pt x="249" y="129"/>
                      </a:lnTo>
                      <a:lnTo>
                        <a:pt x="265" y="127"/>
                      </a:lnTo>
                      <a:lnTo>
                        <a:pt x="278" y="124"/>
                      </a:lnTo>
                      <a:lnTo>
                        <a:pt x="292" y="121"/>
                      </a:lnTo>
                      <a:lnTo>
                        <a:pt x="304" y="117"/>
                      </a:lnTo>
                      <a:lnTo>
                        <a:pt x="316" y="110"/>
                      </a:lnTo>
                      <a:lnTo>
                        <a:pt x="330" y="97"/>
                      </a:lnTo>
                      <a:lnTo>
                        <a:pt x="339" y="73"/>
                      </a:lnTo>
                      <a:lnTo>
                        <a:pt x="330" y="50"/>
                      </a:lnTo>
                      <a:lnTo>
                        <a:pt x="317" y="36"/>
                      </a:lnTo>
                      <a:lnTo>
                        <a:pt x="306" y="30"/>
                      </a:lnTo>
                      <a:lnTo>
                        <a:pt x="292" y="25"/>
                      </a:lnTo>
                      <a:lnTo>
                        <a:pt x="269" y="19"/>
                      </a:lnTo>
                      <a:lnTo>
                        <a:pt x="238" y="13"/>
                      </a:lnTo>
                      <a:lnTo>
                        <a:pt x="201" y="9"/>
                      </a:lnTo>
                      <a:lnTo>
                        <a:pt x="157" y="5"/>
                      </a:lnTo>
                      <a:lnTo>
                        <a:pt x="107" y="2"/>
                      </a:lnTo>
                      <a:lnTo>
                        <a:pt x="51" y="0"/>
                      </a:lnTo>
                      <a:lnTo>
                        <a:pt x="50" y="77"/>
                      </a:lnTo>
                      <a:close/>
                    </a:path>
                  </a:pathLst>
                </a:custGeom>
                <a:solidFill>
                  <a:srgbClr val="1F1A17"/>
                </a:solidFill>
                <a:ln w="9525">
                  <a:noFill/>
                  <a:round/>
                  <a:headEnd/>
                  <a:tailEnd/>
                </a:ln>
              </p:spPr>
              <p:txBody>
                <a:bodyPr/>
                <a:lstStyle/>
                <a:p>
                  <a:endParaRPr lang="pt-BR"/>
                </a:p>
              </p:txBody>
            </p:sp>
            <p:sp>
              <p:nvSpPr>
                <p:cNvPr id="64304" name="Freeform 1335"/>
                <p:cNvSpPr>
                  <a:spLocks/>
                </p:cNvSpPr>
                <p:nvPr/>
              </p:nvSpPr>
              <p:spPr bwMode="auto">
                <a:xfrm>
                  <a:off x="2531" y="1290"/>
                  <a:ext cx="70" cy="50"/>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3" y="172"/>
                      </a:lnTo>
                      <a:lnTo>
                        <a:pt x="194" y="171"/>
                      </a:lnTo>
                      <a:lnTo>
                        <a:pt x="169" y="167"/>
                      </a:lnTo>
                      <a:lnTo>
                        <a:pt x="147" y="164"/>
                      </a:lnTo>
                      <a:lnTo>
                        <a:pt x="128" y="160"/>
                      </a:lnTo>
                      <a:lnTo>
                        <a:pt x="113" y="156"/>
                      </a:lnTo>
                      <a:lnTo>
                        <a:pt x="102" y="151"/>
                      </a:lnTo>
                      <a:lnTo>
                        <a:pt x="94" y="147"/>
                      </a:lnTo>
                      <a:lnTo>
                        <a:pt x="89" y="144"/>
                      </a:lnTo>
                      <a:lnTo>
                        <a:pt x="87" y="142"/>
                      </a:lnTo>
                      <a:lnTo>
                        <a:pt x="86" y="140"/>
                      </a:lnTo>
                      <a:lnTo>
                        <a:pt x="87" y="142"/>
                      </a:lnTo>
                      <a:lnTo>
                        <a:pt x="87" y="143"/>
                      </a:lnTo>
                      <a:lnTo>
                        <a:pt x="87" y="144"/>
                      </a:lnTo>
                      <a:lnTo>
                        <a:pt x="87" y="147"/>
                      </a:lnTo>
                      <a:lnTo>
                        <a:pt x="87" y="145"/>
                      </a:lnTo>
                      <a:lnTo>
                        <a:pt x="88" y="143"/>
                      </a:lnTo>
                      <a:lnTo>
                        <a:pt x="90" y="140"/>
                      </a:lnTo>
                      <a:lnTo>
                        <a:pt x="95" y="135"/>
                      </a:lnTo>
                      <a:lnTo>
                        <a:pt x="102" y="130"/>
                      </a:lnTo>
                      <a:lnTo>
                        <a:pt x="110" y="124"/>
                      </a:lnTo>
                      <a:lnTo>
                        <a:pt x="121" y="118"/>
                      </a:lnTo>
                      <a:lnTo>
                        <a:pt x="134" y="112"/>
                      </a:lnTo>
                      <a:lnTo>
                        <a:pt x="149" y="105"/>
                      </a:lnTo>
                      <a:lnTo>
                        <a:pt x="166" y="100"/>
                      </a:lnTo>
                      <a:lnTo>
                        <a:pt x="183" y="95"/>
                      </a:lnTo>
                      <a:lnTo>
                        <a:pt x="203" y="90"/>
                      </a:lnTo>
                      <a:lnTo>
                        <a:pt x="224" y="86"/>
                      </a:lnTo>
                      <a:lnTo>
                        <a:pt x="247" y="82"/>
                      </a:lnTo>
                      <a:lnTo>
                        <a:pt x="270" y="80"/>
                      </a:lnTo>
                      <a:lnTo>
                        <a:pt x="295" y="78"/>
                      </a:lnTo>
                      <a:lnTo>
                        <a:pt x="320" y="77"/>
                      </a:lnTo>
                      <a:lnTo>
                        <a:pt x="348" y="77"/>
                      </a:lnTo>
                      <a:lnTo>
                        <a:pt x="349" y="0"/>
                      </a:lnTo>
                      <a:lnTo>
                        <a:pt x="319" y="0"/>
                      </a:lnTo>
                      <a:lnTo>
                        <a:pt x="289" y="1"/>
                      </a:lnTo>
                      <a:lnTo>
                        <a:pt x="261" y="3"/>
                      </a:lnTo>
                      <a:lnTo>
                        <a:pt x="233" y="6"/>
                      </a:lnTo>
                      <a:lnTo>
                        <a:pt x="207" y="10"/>
                      </a:lnTo>
                      <a:lnTo>
                        <a:pt x="183" y="15"/>
                      </a:lnTo>
                      <a:lnTo>
                        <a:pt x="159" y="21"/>
                      </a:lnTo>
                      <a:lnTo>
                        <a:pt x="136" y="27"/>
                      </a:lnTo>
                      <a:lnTo>
                        <a:pt x="115" y="34"/>
                      </a:lnTo>
                      <a:lnTo>
                        <a:pt x="96" y="42"/>
                      </a:lnTo>
                      <a:lnTo>
                        <a:pt x="78" y="52"/>
                      </a:lnTo>
                      <a:lnTo>
                        <a:pt x="62" y="61"/>
                      </a:lnTo>
                      <a:lnTo>
                        <a:pt x="47" y="71"/>
                      </a:lnTo>
                      <a:lnTo>
                        <a:pt x="33" y="81"/>
                      </a:lnTo>
                      <a:lnTo>
                        <a:pt x="20" y="93"/>
                      </a:lnTo>
                      <a:lnTo>
                        <a:pt x="11" y="106"/>
                      </a:lnTo>
                      <a:lnTo>
                        <a:pt x="4" y="122"/>
                      </a:lnTo>
                      <a:lnTo>
                        <a:pt x="1" y="137"/>
                      </a:lnTo>
                      <a:lnTo>
                        <a:pt x="0" y="147"/>
                      </a:lnTo>
                      <a:lnTo>
                        <a:pt x="1" y="156"/>
                      </a:lnTo>
                      <a:lnTo>
                        <a:pt x="3" y="165"/>
                      </a:lnTo>
                      <a:lnTo>
                        <a:pt x="9" y="176"/>
                      </a:lnTo>
                      <a:lnTo>
                        <a:pt x="17" y="189"/>
                      </a:lnTo>
                      <a:lnTo>
                        <a:pt x="31" y="202"/>
                      </a:lnTo>
                      <a:lnTo>
                        <a:pt x="47" y="212"/>
                      </a:lnTo>
                      <a:lnTo>
                        <a:pt x="64" y="220"/>
                      </a:lnTo>
                      <a:lnTo>
                        <a:pt x="83" y="228"/>
                      </a:lnTo>
                      <a:lnTo>
                        <a:pt x="105" y="235"/>
                      </a:lnTo>
                      <a:lnTo>
                        <a:pt x="129" y="240"/>
                      </a:lnTo>
                      <a:lnTo>
                        <a:pt x="157" y="244"/>
                      </a:lnTo>
                      <a:lnTo>
                        <a:pt x="186" y="247"/>
                      </a:lnTo>
                      <a:lnTo>
                        <a:pt x="218" y="249"/>
                      </a:lnTo>
                      <a:lnTo>
                        <a:pt x="254" y="250"/>
                      </a:lnTo>
                      <a:lnTo>
                        <a:pt x="292" y="250"/>
                      </a:lnTo>
                      <a:lnTo>
                        <a:pt x="290" y="173"/>
                      </a:lnTo>
                      <a:close/>
                    </a:path>
                  </a:pathLst>
                </a:custGeom>
                <a:solidFill>
                  <a:srgbClr val="1F1A17"/>
                </a:solidFill>
                <a:ln w="9525">
                  <a:noFill/>
                  <a:round/>
                  <a:headEnd/>
                  <a:tailEnd/>
                </a:ln>
              </p:spPr>
              <p:txBody>
                <a:bodyPr/>
                <a:lstStyle/>
                <a:p>
                  <a:endParaRPr lang="pt-BR"/>
                </a:p>
              </p:txBody>
            </p:sp>
            <p:sp>
              <p:nvSpPr>
                <p:cNvPr id="64305" name="Freeform 1336"/>
                <p:cNvSpPr>
                  <a:spLocks/>
                </p:cNvSpPr>
                <p:nvPr/>
              </p:nvSpPr>
              <p:spPr bwMode="auto">
                <a:xfrm>
                  <a:off x="2589" y="1314"/>
                  <a:ext cx="68" cy="26"/>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7"/>
                      </a:moveTo>
                      <a:lnTo>
                        <a:pt x="21" y="77"/>
                      </a:lnTo>
                      <a:lnTo>
                        <a:pt x="83" y="78"/>
                      </a:lnTo>
                      <a:lnTo>
                        <a:pt x="138" y="80"/>
                      </a:lnTo>
                      <a:lnTo>
                        <a:pt x="183" y="83"/>
                      </a:lnTo>
                      <a:lnTo>
                        <a:pt x="221" y="86"/>
                      </a:lnTo>
                      <a:lnTo>
                        <a:pt x="250" y="89"/>
                      </a:lnTo>
                      <a:lnTo>
                        <a:pt x="269" y="93"/>
                      </a:lnTo>
                      <a:lnTo>
                        <a:pt x="273" y="94"/>
                      </a:lnTo>
                      <a:lnTo>
                        <a:pt x="274" y="94"/>
                      </a:lnTo>
                      <a:lnTo>
                        <a:pt x="267" y="90"/>
                      </a:lnTo>
                      <a:lnTo>
                        <a:pt x="254" y="69"/>
                      </a:lnTo>
                      <a:lnTo>
                        <a:pt x="264" y="41"/>
                      </a:lnTo>
                      <a:lnTo>
                        <a:pt x="273" y="34"/>
                      </a:lnTo>
                      <a:lnTo>
                        <a:pt x="274" y="33"/>
                      </a:lnTo>
                      <a:lnTo>
                        <a:pt x="272" y="34"/>
                      </a:lnTo>
                      <a:lnTo>
                        <a:pt x="252" y="38"/>
                      </a:lnTo>
                      <a:lnTo>
                        <a:pt x="222" y="41"/>
                      </a:lnTo>
                      <a:lnTo>
                        <a:pt x="182" y="44"/>
                      </a:lnTo>
                      <a:lnTo>
                        <a:pt x="132" y="47"/>
                      </a:lnTo>
                      <a:lnTo>
                        <a:pt x="71" y="50"/>
                      </a:lnTo>
                      <a:lnTo>
                        <a:pt x="0" y="51"/>
                      </a:lnTo>
                      <a:lnTo>
                        <a:pt x="2" y="128"/>
                      </a:lnTo>
                      <a:lnTo>
                        <a:pt x="74" y="126"/>
                      </a:lnTo>
                      <a:lnTo>
                        <a:pt x="137" y="124"/>
                      </a:lnTo>
                      <a:lnTo>
                        <a:pt x="188" y="122"/>
                      </a:lnTo>
                      <a:lnTo>
                        <a:pt x="231" y="118"/>
                      </a:lnTo>
                      <a:lnTo>
                        <a:pt x="266" y="114"/>
                      </a:lnTo>
                      <a:lnTo>
                        <a:pt x="290" y="109"/>
                      </a:lnTo>
                      <a:lnTo>
                        <a:pt x="304" y="106"/>
                      </a:lnTo>
                      <a:lnTo>
                        <a:pt x="315" y="101"/>
                      </a:lnTo>
                      <a:lnTo>
                        <a:pt x="331" y="90"/>
                      </a:lnTo>
                      <a:lnTo>
                        <a:pt x="341" y="59"/>
                      </a:lnTo>
                      <a:lnTo>
                        <a:pt x="325" y="33"/>
                      </a:lnTo>
                      <a:lnTo>
                        <a:pt x="312" y="25"/>
                      </a:lnTo>
                      <a:lnTo>
                        <a:pt x="300" y="21"/>
                      </a:lnTo>
                      <a:lnTo>
                        <a:pt x="288" y="18"/>
                      </a:lnTo>
                      <a:lnTo>
                        <a:pt x="264" y="14"/>
                      </a:lnTo>
                      <a:lnTo>
                        <a:pt x="230" y="10"/>
                      </a:lnTo>
                      <a:lnTo>
                        <a:pt x="190" y="6"/>
                      </a:lnTo>
                      <a:lnTo>
                        <a:pt x="142" y="4"/>
                      </a:lnTo>
                      <a:lnTo>
                        <a:pt x="86" y="2"/>
                      </a:lnTo>
                      <a:lnTo>
                        <a:pt x="23" y="0"/>
                      </a:lnTo>
                      <a:lnTo>
                        <a:pt x="21" y="77"/>
                      </a:lnTo>
                      <a:close/>
                    </a:path>
                  </a:pathLst>
                </a:custGeom>
                <a:solidFill>
                  <a:srgbClr val="1F1A17"/>
                </a:solidFill>
                <a:ln w="9525">
                  <a:noFill/>
                  <a:round/>
                  <a:headEnd/>
                  <a:tailEnd/>
                </a:ln>
              </p:spPr>
              <p:txBody>
                <a:bodyPr/>
                <a:lstStyle/>
                <a:p>
                  <a:endParaRPr lang="pt-BR"/>
                </a:p>
              </p:txBody>
            </p:sp>
            <p:sp>
              <p:nvSpPr>
                <p:cNvPr id="64306" name="Freeform 1337"/>
                <p:cNvSpPr>
                  <a:spLocks/>
                </p:cNvSpPr>
                <p:nvPr/>
              </p:nvSpPr>
              <p:spPr bwMode="auto">
                <a:xfrm>
                  <a:off x="2529" y="1314"/>
                  <a:ext cx="65" cy="5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9" y="217"/>
                      </a:moveTo>
                      <a:lnTo>
                        <a:pt x="289" y="217"/>
                      </a:lnTo>
                      <a:lnTo>
                        <a:pt x="259" y="216"/>
                      </a:lnTo>
                      <a:lnTo>
                        <a:pt x="231" y="215"/>
                      </a:lnTo>
                      <a:lnTo>
                        <a:pt x="207" y="212"/>
                      </a:lnTo>
                      <a:lnTo>
                        <a:pt x="186" y="208"/>
                      </a:lnTo>
                      <a:lnTo>
                        <a:pt x="165" y="204"/>
                      </a:lnTo>
                      <a:lnTo>
                        <a:pt x="148" y="199"/>
                      </a:lnTo>
                      <a:lnTo>
                        <a:pt x="133" y="194"/>
                      </a:lnTo>
                      <a:lnTo>
                        <a:pt x="120" y="188"/>
                      </a:lnTo>
                      <a:lnTo>
                        <a:pt x="110" y="182"/>
                      </a:lnTo>
                      <a:lnTo>
                        <a:pt x="101" y="176"/>
                      </a:lnTo>
                      <a:lnTo>
                        <a:pt x="95" y="170"/>
                      </a:lnTo>
                      <a:lnTo>
                        <a:pt x="92" y="165"/>
                      </a:lnTo>
                      <a:lnTo>
                        <a:pt x="88" y="160"/>
                      </a:lnTo>
                      <a:lnTo>
                        <a:pt x="87" y="157"/>
                      </a:lnTo>
                      <a:lnTo>
                        <a:pt x="87" y="153"/>
                      </a:lnTo>
                      <a:lnTo>
                        <a:pt x="87" y="149"/>
                      </a:lnTo>
                      <a:lnTo>
                        <a:pt x="88" y="145"/>
                      </a:lnTo>
                      <a:lnTo>
                        <a:pt x="90" y="141"/>
                      </a:lnTo>
                      <a:lnTo>
                        <a:pt x="94" y="136"/>
                      </a:lnTo>
                      <a:lnTo>
                        <a:pt x="99" y="130"/>
                      </a:lnTo>
                      <a:lnTo>
                        <a:pt x="106" y="124"/>
                      </a:lnTo>
                      <a:lnTo>
                        <a:pt x="115" y="117"/>
                      </a:lnTo>
                      <a:lnTo>
                        <a:pt x="126" y="110"/>
                      </a:lnTo>
                      <a:lnTo>
                        <a:pt x="140" y="104"/>
                      </a:lnTo>
                      <a:lnTo>
                        <a:pt x="156" y="98"/>
                      </a:lnTo>
                      <a:lnTo>
                        <a:pt x="173" y="92"/>
                      </a:lnTo>
                      <a:lnTo>
                        <a:pt x="193" y="88"/>
                      </a:lnTo>
                      <a:lnTo>
                        <a:pt x="214" y="83"/>
                      </a:lnTo>
                      <a:lnTo>
                        <a:pt x="239" y="80"/>
                      </a:lnTo>
                      <a:lnTo>
                        <a:pt x="265" y="78"/>
                      </a:lnTo>
                      <a:lnTo>
                        <a:pt x="293" y="77"/>
                      </a:lnTo>
                      <a:lnTo>
                        <a:pt x="323" y="77"/>
                      </a:lnTo>
                      <a:lnTo>
                        <a:pt x="325" y="0"/>
                      </a:lnTo>
                      <a:lnTo>
                        <a:pt x="291" y="0"/>
                      </a:lnTo>
                      <a:lnTo>
                        <a:pt x="259" y="1"/>
                      </a:lnTo>
                      <a:lnTo>
                        <a:pt x="228" y="4"/>
                      </a:lnTo>
                      <a:lnTo>
                        <a:pt x="199" y="8"/>
                      </a:lnTo>
                      <a:lnTo>
                        <a:pt x="172" y="13"/>
                      </a:lnTo>
                      <a:lnTo>
                        <a:pt x="147" y="19"/>
                      </a:lnTo>
                      <a:lnTo>
                        <a:pt x="124" y="26"/>
                      </a:lnTo>
                      <a:lnTo>
                        <a:pt x="102" y="35"/>
                      </a:lnTo>
                      <a:lnTo>
                        <a:pt x="83" y="44"/>
                      </a:lnTo>
                      <a:lnTo>
                        <a:pt x="64" y="55"/>
                      </a:lnTo>
                      <a:lnTo>
                        <a:pt x="48" y="66"/>
                      </a:lnTo>
                      <a:lnTo>
                        <a:pt x="35" y="79"/>
                      </a:lnTo>
                      <a:lnTo>
                        <a:pt x="22" y="92"/>
                      </a:lnTo>
                      <a:lnTo>
                        <a:pt x="13" y="107"/>
                      </a:lnTo>
                      <a:lnTo>
                        <a:pt x="5" y="123"/>
                      </a:lnTo>
                      <a:lnTo>
                        <a:pt x="2" y="140"/>
                      </a:lnTo>
                      <a:lnTo>
                        <a:pt x="0" y="156"/>
                      </a:lnTo>
                      <a:lnTo>
                        <a:pt x="3" y="174"/>
                      </a:lnTo>
                      <a:lnTo>
                        <a:pt x="8" y="190"/>
                      </a:lnTo>
                      <a:lnTo>
                        <a:pt x="18" y="205"/>
                      </a:lnTo>
                      <a:lnTo>
                        <a:pt x="29" y="219"/>
                      </a:lnTo>
                      <a:lnTo>
                        <a:pt x="43" y="232"/>
                      </a:lnTo>
                      <a:lnTo>
                        <a:pt x="59" y="244"/>
                      </a:lnTo>
                      <a:lnTo>
                        <a:pt x="77" y="254"/>
                      </a:lnTo>
                      <a:lnTo>
                        <a:pt x="96" y="263"/>
                      </a:lnTo>
                      <a:lnTo>
                        <a:pt x="118" y="271"/>
                      </a:lnTo>
                      <a:lnTo>
                        <a:pt x="141" y="278"/>
                      </a:lnTo>
                      <a:lnTo>
                        <a:pt x="167" y="283"/>
                      </a:lnTo>
                      <a:lnTo>
                        <a:pt x="194" y="288"/>
                      </a:lnTo>
                      <a:lnTo>
                        <a:pt x="223" y="291"/>
                      </a:lnTo>
                      <a:lnTo>
                        <a:pt x="255" y="293"/>
                      </a:lnTo>
                      <a:lnTo>
                        <a:pt x="289" y="294"/>
                      </a:lnTo>
                      <a:lnTo>
                        <a:pt x="289" y="217"/>
                      </a:lnTo>
                      <a:close/>
                    </a:path>
                  </a:pathLst>
                </a:custGeom>
                <a:solidFill>
                  <a:srgbClr val="1F1A17"/>
                </a:solidFill>
                <a:ln w="9525">
                  <a:noFill/>
                  <a:round/>
                  <a:headEnd/>
                  <a:tailEnd/>
                </a:ln>
              </p:spPr>
              <p:txBody>
                <a:bodyPr/>
                <a:lstStyle/>
                <a:p>
                  <a:endParaRPr lang="pt-BR"/>
                </a:p>
              </p:txBody>
            </p:sp>
            <p:sp>
              <p:nvSpPr>
                <p:cNvPr id="64307" name="Freeform 1338"/>
                <p:cNvSpPr>
                  <a:spLocks/>
                </p:cNvSpPr>
                <p:nvPr/>
              </p:nvSpPr>
              <p:spPr bwMode="auto">
                <a:xfrm>
                  <a:off x="2587" y="1341"/>
                  <a:ext cx="72" cy="32"/>
                </a:xfrm>
                <a:custGeom>
                  <a:avLst/>
                  <a:gdLst>
                    <a:gd name="T0" fmla="*/ 0 w 360"/>
                    <a:gd name="T1" fmla="*/ 0 h 160"/>
                    <a:gd name="T2" fmla="*/ 0 w 360"/>
                    <a:gd name="T3" fmla="*/ 0 h 160"/>
                    <a:gd name="T4" fmla="*/ 0 w 360"/>
                    <a:gd name="T5" fmla="*/ 0 h 160"/>
                    <a:gd name="T6" fmla="*/ 0 w 360"/>
                    <a:gd name="T7" fmla="*/ 0 h 160"/>
                    <a:gd name="T8" fmla="*/ 0 w 360"/>
                    <a:gd name="T9" fmla="*/ 0 h 160"/>
                    <a:gd name="T10" fmla="*/ 0 w 360"/>
                    <a:gd name="T11" fmla="*/ 0 h 160"/>
                    <a:gd name="T12" fmla="*/ 0 w 360"/>
                    <a:gd name="T13" fmla="*/ 0 h 160"/>
                    <a:gd name="T14" fmla="*/ 0 w 360"/>
                    <a:gd name="T15" fmla="*/ 0 h 160"/>
                    <a:gd name="T16" fmla="*/ 0 w 360"/>
                    <a:gd name="T17" fmla="*/ 0 h 160"/>
                    <a:gd name="T18" fmla="*/ 0 w 360"/>
                    <a:gd name="T19" fmla="*/ 0 h 160"/>
                    <a:gd name="T20" fmla="*/ 0 w 360"/>
                    <a:gd name="T21" fmla="*/ 0 h 160"/>
                    <a:gd name="T22" fmla="*/ 0 w 360"/>
                    <a:gd name="T23" fmla="*/ 0 h 160"/>
                    <a:gd name="T24" fmla="*/ 0 w 360"/>
                    <a:gd name="T25" fmla="*/ 0 h 160"/>
                    <a:gd name="T26" fmla="*/ 0 w 360"/>
                    <a:gd name="T27" fmla="*/ 0 h 160"/>
                    <a:gd name="T28" fmla="*/ 0 w 360"/>
                    <a:gd name="T29" fmla="*/ 0 h 160"/>
                    <a:gd name="T30" fmla="*/ 0 w 360"/>
                    <a:gd name="T31" fmla="*/ 0 h 160"/>
                    <a:gd name="T32" fmla="*/ 0 w 360"/>
                    <a:gd name="T33" fmla="*/ 0 h 160"/>
                    <a:gd name="T34" fmla="*/ 0 w 360"/>
                    <a:gd name="T35" fmla="*/ 0 h 160"/>
                    <a:gd name="T36" fmla="*/ 0 w 360"/>
                    <a:gd name="T37" fmla="*/ 0 h 160"/>
                    <a:gd name="T38" fmla="*/ 0 w 360"/>
                    <a:gd name="T39" fmla="*/ 0 h 160"/>
                    <a:gd name="T40" fmla="*/ 0 w 360"/>
                    <a:gd name="T41" fmla="*/ 0 h 160"/>
                    <a:gd name="T42" fmla="*/ 0 w 360"/>
                    <a:gd name="T43" fmla="*/ 0 h 160"/>
                    <a:gd name="T44" fmla="*/ 0 w 360"/>
                    <a:gd name="T45" fmla="*/ 0 h 160"/>
                    <a:gd name="T46" fmla="*/ 0 w 360"/>
                    <a:gd name="T47" fmla="*/ 0 h 160"/>
                    <a:gd name="T48" fmla="*/ 0 w 360"/>
                    <a:gd name="T49" fmla="*/ 0 h 160"/>
                    <a:gd name="T50" fmla="*/ 0 w 360"/>
                    <a:gd name="T51" fmla="*/ 0 h 160"/>
                    <a:gd name="T52" fmla="*/ 0 w 360"/>
                    <a:gd name="T53" fmla="*/ 0 h 160"/>
                    <a:gd name="T54" fmla="*/ 0 w 360"/>
                    <a:gd name="T55" fmla="*/ 0 h 160"/>
                    <a:gd name="T56" fmla="*/ 0 w 360"/>
                    <a:gd name="T57" fmla="*/ 0 h 160"/>
                    <a:gd name="T58" fmla="*/ 0 w 360"/>
                    <a:gd name="T59" fmla="*/ 0 h 160"/>
                    <a:gd name="T60" fmla="*/ 0 w 360"/>
                    <a:gd name="T61" fmla="*/ 0 h 160"/>
                    <a:gd name="T62" fmla="*/ 0 w 360"/>
                    <a:gd name="T63" fmla="*/ 0 h 160"/>
                    <a:gd name="T64" fmla="*/ 0 w 360"/>
                    <a:gd name="T65" fmla="*/ 0 h 160"/>
                    <a:gd name="T66" fmla="*/ 0 w 360"/>
                    <a:gd name="T67" fmla="*/ 0 h 160"/>
                    <a:gd name="T68" fmla="*/ 0 w 360"/>
                    <a:gd name="T69" fmla="*/ 0 h 160"/>
                    <a:gd name="T70" fmla="*/ 0 w 360"/>
                    <a:gd name="T71" fmla="*/ 0 h 160"/>
                    <a:gd name="T72" fmla="*/ 0 w 360"/>
                    <a:gd name="T73" fmla="*/ 0 h 160"/>
                    <a:gd name="T74" fmla="*/ 0 w 360"/>
                    <a:gd name="T75" fmla="*/ 0 h 160"/>
                    <a:gd name="T76" fmla="*/ 0 w 360"/>
                    <a:gd name="T77" fmla="*/ 0 h 160"/>
                    <a:gd name="T78" fmla="*/ 0 w 360"/>
                    <a:gd name="T79" fmla="*/ 0 h 160"/>
                    <a:gd name="T80" fmla="*/ 0 w 360"/>
                    <a:gd name="T81" fmla="*/ 0 h 160"/>
                    <a:gd name="T82" fmla="*/ 0 w 360"/>
                    <a:gd name="T83" fmla="*/ 0 h 160"/>
                    <a:gd name="T84" fmla="*/ 0 w 360"/>
                    <a:gd name="T85" fmla="*/ 0 h 160"/>
                    <a:gd name="T86" fmla="*/ 0 w 360"/>
                    <a:gd name="T87" fmla="*/ 0 h 160"/>
                    <a:gd name="T88" fmla="*/ 0 w 360"/>
                    <a:gd name="T89" fmla="*/ 0 h 160"/>
                    <a:gd name="T90" fmla="*/ 0 w 360"/>
                    <a:gd name="T91" fmla="*/ 0 h 160"/>
                    <a:gd name="T92" fmla="*/ 0 w 360"/>
                    <a:gd name="T93" fmla="*/ 0 h 160"/>
                    <a:gd name="T94" fmla="*/ 0 w 360"/>
                    <a:gd name="T95" fmla="*/ 0 h 160"/>
                    <a:gd name="T96" fmla="*/ 0 w 360"/>
                    <a:gd name="T97" fmla="*/ 0 h 160"/>
                    <a:gd name="T98" fmla="*/ 0 w 360"/>
                    <a:gd name="T99" fmla="*/ 0 h 160"/>
                    <a:gd name="T100" fmla="*/ 0 w 360"/>
                    <a:gd name="T101" fmla="*/ 0 h 160"/>
                    <a:gd name="T102" fmla="*/ 0 w 360"/>
                    <a:gd name="T103" fmla="*/ 0 h 160"/>
                    <a:gd name="T104" fmla="*/ 0 w 360"/>
                    <a:gd name="T105" fmla="*/ 0 h 160"/>
                    <a:gd name="T106" fmla="*/ 0 w 360"/>
                    <a:gd name="T107" fmla="*/ 0 h 160"/>
                    <a:gd name="T108" fmla="*/ 0 w 360"/>
                    <a:gd name="T109" fmla="*/ 0 h 160"/>
                    <a:gd name="T110" fmla="*/ 0 w 360"/>
                    <a:gd name="T111" fmla="*/ 0 h 160"/>
                    <a:gd name="T112" fmla="*/ 0 w 360"/>
                    <a:gd name="T113" fmla="*/ 0 h 160"/>
                    <a:gd name="T114" fmla="*/ 0 w 360"/>
                    <a:gd name="T115" fmla="*/ 0 h 160"/>
                    <a:gd name="T116" fmla="*/ 0 w 360"/>
                    <a:gd name="T117" fmla="*/ 0 h 160"/>
                    <a:gd name="T118" fmla="*/ 0 w 360"/>
                    <a:gd name="T119" fmla="*/ 0 h 160"/>
                    <a:gd name="T120" fmla="*/ 0 w 360"/>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160"/>
                    <a:gd name="T185" fmla="*/ 360 w 360"/>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160">
                      <a:moveTo>
                        <a:pt x="64" y="77"/>
                      </a:moveTo>
                      <a:lnTo>
                        <a:pt x="64" y="77"/>
                      </a:lnTo>
                      <a:lnTo>
                        <a:pt x="100" y="77"/>
                      </a:lnTo>
                      <a:lnTo>
                        <a:pt x="132" y="78"/>
                      </a:lnTo>
                      <a:lnTo>
                        <a:pt x="162" y="79"/>
                      </a:lnTo>
                      <a:lnTo>
                        <a:pt x="188" y="80"/>
                      </a:lnTo>
                      <a:lnTo>
                        <a:pt x="211" y="82"/>
                      </a:lnTo>
                      <a:lnTo>
                        <a:pt x="232" y="84"/>
                      </a:lnTo>
                      <a:lnTo>
                        <a:pt x="249" y="86"/>
                      </a:lnTo>
                      <a:lnTo>
                        <a:pt x="264" y="89"/>
                      </a:lnTo>
                      <a:lnTo>
                        <a:pt x="274" y="91"/>
                      </a:lnTo>
                      <a:lnTo>
                        <a:pt x="282" y="93"/>
                      </a:lnTo>
                      <a:lnTo>
                        <a:pt x="286" y="95"/>
                      </a:lnTo>
                      <a:lnTo>
                        <a:pt x="285" y="94"/>
                      </a:lnTo>
                      <a:lnTo>
                        <a:pt x="278" y="88"/>
                      </a:lnTo>
                      <a:lnTo>
                        <a:pt x="273" y="73"/>
                      </a:lnTo>
                      <a:lnTo>
                        <a:pt x="277" y="59"/>
                      </a:lnTo>
                      <a:lnTo>
                        <a:pt x="282" y="53"/>
                      </a:lnTo>
                      <a:lnTo>
                        <a:pt x="283" y="52"/>
                      </a:lnTo>
                      <a:lnTo>
                        <a:pt x="280" y="54"/>
                      </a:lnTo>
                      <a:lnTo>
                        <a:pt x="274" y="56"/>
                      </a:lnTo>
                      <a:lnTo>
                        <a:pt x="265" y="59"/>
                      </a:lnTo>
                      <a:lnTo>
                        <a:pt x="254" y="62"/>
                      </a:lnTo>
                      <a:lnTo>
                        <a:pt x="239" y="65"/>
                      </a:lnTo>
                      <a:lnTo>
                        <a:pt x="223" y="68"/>
                      </a:lnTo>
                      <a:lnTo>
                        <a:pt x="206" y="71"/>
                      </a:lnTo>
                      <a:lnTo>
                        <a:pt x="163" y="76"/>
                      </a:lnTo>
                      <a:lnTo>
                        <a:pt x="115" y="80"/>
                      </a:lnTo>
                      <a:lnTo>
                        <a:pt x="60" y="82"/>
                      </a:lnTo>
                      <a:lnTo>
                        <a:pt x="0" y="83"/>
                      </a:lnTo>
                      <a:lnTo>
                        <a:pt x="0" y="160"/>
                      </a:lnTo>
                      <a:lnTo>
                        <a:pt x="63" y="159"/>
                      </a:lnTo>
                      <a:lnTo>
                        <a:pt x="121" y="156"/>
                      </a:lnTo>
                      <a:lnTo>
                        <a:pt x="172" y="152"/>
                      </a:lnTo>
                      <a:lnTo>
                        <a:pt x="218" y="147"/>
                      </a:lnTo>
                      <a:lnTo>
                        <a:pt x="240" y="143"/>
                      </a:lnTo>
                      <a:lnTo>
                        <a:pt x="258" y="140"/>
                      </a:lnTo>
                      <a:lnTo>
                        <a:pt x="275" y="136"/>
                      </a:lnTo>
                      <a:lnTo>
                        <a:pt x="291" y="132"/>
                      </a:lnTo>
                      <a:lnTo>
                        <a:pt x="305" y="128"/>
                      </a:lnTo>
                      <a:lnTo>
                        <a:pt x="319" y="123"/>
                      </a:lnTo>
                      <a:lnTo>
                        <a:pt x="331" y="116"/>
                      </a:lnTo>
                      <a:lnTo>
                        <a:pt x="343" y="108"/>
                      </a:lnTo>
                      <a:lnTo>
                        <a:pt x="354" y="93"/>
                      </a:lnTo>
                      <a:lnTo>
                        <a:pt x="360" y="71"/>
                      </a:lnTo>
                      <a:lnTo>
                        <a:pt x="353" y="50"/>
                      </a:lnTo>
                      <a:lnTo>
                        <a:pt x="339" y="35"/>
                      </a:lnTo>
                      <a:lnTo>
                        <a:pt x="327" y="27"/>
                      </a:lnTo>
                      <a:lnTo>
                        <a:pt x="313" y="22"/>
                      </a:lnTo>
                      <a:lnTo>
                        <a:pt x="298" y="17"/>
                      </a:lnTo>
                      <a:lnTo>
                        <a:pt x="282" y="14"/>
                      </a:lnTo>
                      <a:lnTo>
                        <a:pt x="264" y="11"/>
                      </a:lnTo>
                      <a:lnTo>
                        <a:pt x="243" y="8"/>
                      </a:lnTo>
                      <a:lnTo>
                        <a:pt x="220" y="6"/>
                      </a:lnTo>
                      <a:lnTo>
                        <a:pt x="194" y="4"/>
                      </a:lnTo>
                      <a:lnTo>
                        <a:pt x="166" y="2"/>
                      </a:lnTo>
                      <a:lnTo>
                        <a:pt x="135" y="1"/>
                      </a:lnTo>
                      <a:lnTo>
                        <a:pt x="100" y="0"/>
                      </a:lnTo>
                      <a:lnTo>
                        <a:pt x="64" y="0"/>
                      </a:lnTo>
                      <a:lnTo>
                        <a:pt x="64" y="77"/>
                      </a:lnTo>
                      <a:close/>
                    </a:path>
                  </a:pathLst>
                </a:custGeom>
                <a:solidFill>
                  <a:srgbClr val="1F1A17"/>
                </a:solidFill>
                <a:ln w="9525">
                  <a:noFill/>
                  <a:round/>
                  <a:headEnd/>
                  <a:tailEnd/>
                </a:ln>
              </p:spPr>
              <p:txBody>
                <a:bodyPr/>
                <a:lstStyle/>
                <a:p>
                  <a:endParaRPr lang="pt-BR"/>
                </a:p>
              </p:txBody>
            </p:sp>
            <p:sp>
              <p:nvSpPr>
                <p:cNvPr id="64308" name="Freeform 1339"/>
                <p:cNvSpPr>
                  <a:spLocks/>
                </p:cNvSpPr>
                <p:nvPr/>
              </p:nvSpPr>
              <p:spPr bwMode="auto">
                <a:xfrm>
                  <a:off x="2530" y="1341"/>
                  <a:ext cx="69" cy="54"/>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2" y="192"/>
                      </a:moveTo>
                      <a:lnTo>
                        <a:pt x="273" y="192"/>
                      </a:lnTo>
                      <a:lnTo>
                        <a:pt x="245" y="191"/>
                      </a:lnTo>
                      <a:lnTo>
                        <a:pt x="219" y="189"/>
                      </a:lnTo>
                      <a:lnTo>
                        <a:pt x="196" y="186"/>
                      </a:lnTo>
                      <a:lnTo>
                        <a:pt x="174" y="183"/>
                      </a:lnTo>
                      <a:lnTo>
                        <a:pt x="156" y="179"/>
                      </a:lnTo>
                      <a:lnTo>
                        <a:pt x="139" y="174"/>
                      </a:lnTo>
                      <a:lnTo>
                        <a:pt x="125" y="169"/>
                      </a:lnTo>
                      <a:lnTo>
                        <a:pt x="113" y="162"/>
                      </a:lnTo>
                      <a:lnTo>
                        <a:pt x="103" y="157"/>
                      </a:lnTo>
                      <a:lnTo>
                        <a:pt x="96" y="152"/>
                      </a:lnTo>
                      <a:lnTo>
                        <a:pt x="92" y="148"/>
                      </a:lnTo>
                      <a:lnTo>
                        <a:pt x="88" y="144"/>
                      </a:lnTo>
                      <a:lnTo>
                        <a:pt x="87" y="142"/>
                      </a:lnTo>
                      <a:lnTo>
                        <a:pt x="87" y="140"/>
                      </a:lnTo>
                      <a:lnTo>
                        <a:pt x="87" y="139"/>
                      </a:lnTo>
                      <a:lnTo>
                        <a:pt x="87" y="138"/>
                      </a:lnTo>
                      <a:lnTo>
                        <a:pt x="88" y="136"/>
                      </a:lnTo>
                      <a:lnTo>
                        <a:pt x="91" y="132"/>
                      </a:lnTo>
                      <a:lnTo>
                        <a:pt x="95" y="128"/>
                      </a:lnTo>
                      <a:lnTo>
                        <a:pt x="101" y="123"/>
                      </a:lnTo>
                      <a:lnTo>
                        <a:pt x="111" y="117"/>
                      </a:lnTo>
                      <a:lnTo>
                        <a:pt x="123" y="111"/>
                      </a:lnTo>
                      <a:lnTo>
                        <a:pt x="138" y="105"/>
                      </a:lnTo>
                      <a:lnTo>
                        <a:pt x="155" y="99"/>
                      </a:lnTo>
                      <a:lnTo>
                        <a:pt x="174" y="94"/>
                      </a:lnTo>
                      <a:lnTo>
                        <a:pt x="196" y="89"/>
                      </a:lnTo>
                      <a:lnTo>
                        <a:pt x="221" y="85"/>
                      </a:lnTo>
                      <a:lnTo>
                        <a:pt x="248" y="82"/>
                      </a:lnTo>
                      <a:lnTo>
                        <a:pt x="278" y="79"/>
                      </a:lnTo>
                      <a:lnTo>
                        <a:pt x="311" y="77"/>
                      </a:lnTo>
                      <a:lnTo>
                        <a:pt x="346" y="77"/>
                      </a:lnTo>
                      <a:lnTo>
                        <a:pt x="346" y="0"/>
                      </a:lnTo>
                      <a:lnTo>
                        <a:pt x="308" y="1"/>
                      </a:lnTo>
                      <a:lnTo>
                        <a:pt x="273" y="2"/>
                      </a:lnTo>
                      <a:lnTo>
                        <a:pt x="238" y="5"/>
                      </a:lnTo>
                      <a:lnTo>
                        <a:pt x="207" y="9"/>
                      </a:lnTo>
                      <a:lnTo>
                        <a:pt x="179" y="14"/>
                      </a:lnTo>
                      <a:lnTo>
                        <a:pt x="151" y="19"/>
                      </a:lnTo>
                      <a:lnTo>
                        <a:pt x="127" y="26"/>
                      </a:lnTo>
                      <a:lnTo>
                        <a:pt x="104" y="33"/>
                      </a:lnTo>
                      <a:lnTo>
                        <a:pt x="84" y="43"/>
                      </a:lnTo>
                      <a:lnTo>
                        <a:pt x="64" y="52"/>
                      </a:lnTo>
                      <a:lnTo>
                        <a:pt x="48" y="62"/>
                      </a:lnTo>
                      <a:lnTo>
                        <a:pt x="33" y="74"/>
                      </a:lnTo>
                      <a:lnTo>
                        <a:pt x="21" y="87"/>
                      </a:lnTo>
                      <a:lnTo>
                        <a:pt x="11" y="101"/>
                      </a:lnTo>
                      <a:lnTo>
                        <a:pt x="4" y="118"/>
                      </a:lnTo>
                      <a:lnTo>
                        <a:pt x="0" y="134"/>
                      </a:lnTo>
                      <a:lnTo>
                        <a:pt x="1" y="151"/>
                      </a:lnTo>
                      <a:lnTo>
                        <a:pt x="6" y="169"/>
                      </a:lnTo>
                      <a:lnTo>
                        <a:pt x="14" y="184"/>
                      </a:lnTo>
                      <a:lnTo>
                        <a:pt x="25" y="197"/>
                      </a:lnTo>
                      <a:lnTo>
                        <a:pt x="38" y="209"/>
                      </a:lnTo>
                      <a:lnTo>
                        <a:pt x="53" y="220"/>
                      </a:lnTo>
                      <a:lnTo>
                        <a:pt x="70" y="230"/>
                      </a:lnTo>
                      <a:lnTo>
                        <a:pt x="89" y="238"/>
                      </a:lnTo>
                      <a:lnTo>
                        <a:pt x="110" y="246"/>
                      </a:lnTo>
                      <a:lnTo>
                        <a:pt x="132" y="252"/>
                      </a:lnTo>
                      <a:lnTo>
                        <a:pt x="156" y="258"/>
                      </a:lnTo>
                      <a:lnTo>
                        <a:pt x="182" y="262"/>
                      </a:lnTo>
                      <a:lnTo>
                        <a:pt x="210" y="265"/>
                      </a:lnTo>
                      <a:lnTo>
                        <a:pt x="239" y="268"/>
                      </a:lnTo>
                      <a:lnTo>
                        <a:pt x="270" y="269"/>
                      </a:lnTo>
                      <a:lnTo>
                        <a:pt x="303" y="269"/>
                      </a:lnTo>
                      <a:lnTo>
                        <a:pt x="302" y="192"/>
                      </a:lnTo>
                      <a:close/>
                    </a:path>
                  </a:pathLst>
                </a:custGeom>
                <a:solidFill>
                  <a:srgbClr val="1F1A17"/>
                </a:solidFill>
                <a:ln w="9525">
                  <a:noFill/>
                  <a:round/>
                  <a:headEnd/>
                  <a:tailEnd/>
                </a:ln>
              </p:spPr>
              <p:txBody>
                <a:bodyPr/>
                <a:lstStyle/>
                <a:p>
                  <a:endParaRPr lang="pt-BR"/>
                </a:p>
              </p:txBody>
            </p:sp>
            <p:sp>
              <p:nvSpPr>
                <p:cNvPr id="64309" name="Freeform 1340"/>
                <p:cNvSpPr>
                  <a:spLocks/>
                </p:cNvSpPr>
                <p:nvPr/>
              </p:nvSpPr>
              <p:spPr bwMode="auto">
                <a:xfrm>
                  <a:off x="2708" y="1141"/>
                  <a:ext cx="41" cy="34"/>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7" y="171"/>
                      </a:moveTo>
                      <a:lnTo>
                        <a:pt x="87" y="171"/>
                      </a:lnTo>
                      <a:lnTo>
                        <a:pt x="87" y="167"/>
                      </a:lnTo>
                      <a:lnTo>
                        <a:pt x="89" y="162"/>
                      </a:lnTo>
                      <a:lnTo>
                        <a:pt x="90" y="158"/>
                      </a:lnTo>
                      <a:lnTo>
                        <a:pt x="91" y="154"/>
                      </a:lnTo>
                      <a:lnTo>
                        <a:pt x="93" y="150"/>
                      </a:lnTo>
                      <a:lnTo>
                        <a:pt x="95" y="145"/>
                      </a:lnTo>
                      <a:lnTo>
                        <a:pt x="98" y="141"/>
                      </a:lnTo>
                      <a:lnTo>
                        <a:pt x="101" y="137"/>
                      </a:lnTo>
                      <a:lnTo>
                        <a:pt x="110" y="128"/>
                      </a:lnTo>
                      <a:lnTo>
                        <a:pt x="119" y="119"/>
                      </a:lnTo>
                      <a:lnTo>
                        <a:pt x="130" y="111"/>
                      </a:lnTo>
                      <a:lnTo>
                        <a:pt x="140" y="104"/>
                      </a:lnTo>
                      <a:lnTo>
                        <a:pt x="165" y="89"/>
                      </a:lnTo>
                      <a:lnTo>
                        <a:pt x="186" y="79"/>
                      </a:lnTo>
                      <a:lnTo>
                        <a:pt x="201" y="73"/>
                      </a:lnTo>
                      <a:lnTo>
                        <a:pt x="204" y="72"/>
                      </a:lnTo>
                      <a:lnTo>
                        <a:pt x="172" y="0"/>
                      </a:lnTo>
                      <a:lnTo>
                        <a:pt x="164" y="3"/>
                      </a:lnTo>
                      <a:lnTo>
                        <a:pt x="146" y="11"/>
                      </a:lnTo>
                      <a:lnTo>
                        <a:pt x="121" y="23"/>
                      </a:lnTo>
                      <a:lnTo>
                        <a:pt x="91" y="40"/>
                      </a:lnTo>
                      <a:lnTo>
                        <a:pt x="75" y="52"/>
                      </a:lnTo>
                      <a:lnTo>
                        <a:pt x="60" y="63"/>
                      </a:lnTo>
                      <a:lnTo>
                        <a:pt x="45" y="77"/>
                      </a:lnTo>
                      <a:lnTo>
                        <a:pt x="32" y="91"/>
                      </a:lnTo>
                      <a:lnTo>
                        <a:pt x="26" y="99"/>
                      </a:lnTo>
                      <a:lnTo>
                        <a:pt x="19" y="109"/>
                      </a:lnTo>
                      <a:lnTo>
                        <a:pt x="14" y="118"/>
                      </a:lnTo>
                      <a:lnTo>
                        <a:pt x="10" y="127"/>
                      </a:lnTo>
                      <a:lnTo>
                        <a:pt x="6" y="137"/>
                      </a:lnTo>
                      <a:lnTo>
                        <a:pt x="3" y="148"/>
                      </a:lnTo>
                      <a:lnTo>
                        <a:pt x="2" y="159"/>
                      </a:lnTo>
                      <a:lnTo>
                        <a:pt x="0" y="171"/>
                      </a:lnTo>
                      <a:lnTo>
                        <a:pt x="87" y="171"/>
                      </a:lnTo>
                      <a:close/>
                    </a:path>
                  </a:pathLst>
                </a:custGeom>
                <a:solidFill>
                  <a:srgbClr val="1F1A17"/>
                </a:solidFill>
                <a:ln w="9525">
                  <a:noFill/>
                  <a:round/>
                  <a:headEnd/>
                  <a:tailEnd/>
                </a:ln>
              </p:spPr>
              <p:txBody>
                <a:bodyPr/>
                <a:lstStyle/>
                <a:p>
                  <a:endParaRPr lang="pt-BR"/>
                </a:p>
              </p:txBody>
            </p:sp>
            <p:sp>
              <p:nvSpPr>
                <p:cNvPr id="64310" name="Freeform 1341"/>
                <p:cNvSpPr>
                  <a:spLocks/>
                </p:cNvSpPr>
                <p:nvPr/>
              </p:nvSpPr>
              <p:spPr bwMode="auto">
                <a:xfrm>
                  <a:off x="2708" y="1173"/>
                  <a:ext cx="112" cy="22"/>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51" y="22"/>
                      </a:moveTo>
                      <a:lnTo>
                        <a:pt x="551" y="22"/>
                      </a:lnTo>
                      <a:lnTo>
                        <a:pt x="512" y="25"/>
                      </a:lnTo>
                      <a:lnTo>
                        <a:pt x="447" y="29"/>
                      </a:lnTo>
                      <a:lnTo>
                        <a:pt x="407" y="30"/>
                      </a:lnTo>
                      <a:lnTo>
                        <a:pt x="364" y="31"/>
                      </a:lnTo>
                      <a:lnTo>
                        <a:pt x="321" y="31"/>
                      </a:lnTo>
                      <a:lnTo>
                        <a:pt x="276" y="30"/>
                      </a:lnTo>
                      <a:lnTo>
                        <a:pt x="234" y="28"/>
                      </a:lnTo>
                      <a:lnTo>
                        <a:pt x="193" y="26"/>
                      </a:lnTo>
                      <a:lnTo>
                        <a:pt x="174" y="24"/>
                      </a:lnTo>
                      <a:lnTo>
                        <a:pt x="156" y="22"/>
                      </a:lnTo>
                      <a:lnTo>
                        <a:pt x="140" y="19"/>
                      </a:lnTo>
                      <a:lnTo>
                        <a:pt x="125" y="16"/>
                      </a:lnTo>
                      <a:lnTo>
                        <a:pt x="111" y="13"/>
                      </a:lnTo>
                      <a:lnTo>
                        <a:pt x="101" y="10"/>
                      </a:lnTo>
                      <a:lnTo>
                        <a:pt x="93" y="7"/>
                      </a:lnTo>
                      <a:lnTo>
                        <a:pt x="87" y="3"/>
                      </a:lnTo>
                      <a:lnTo>
                        <a:pt x="85" y="1"/>
                      </a:lnTo>
                      <a:lnTo>
                        <a:pt x="84" y="0"/>
                      </a:lnTo>
                      <a:lnTo>
                        <a:pt x="86" y="3"/>
                      </a:lnTo>
                      <a:lnTo>
                        <a:pt x="86" y="6"/>
                      </a:lnTo>
                      <a:lnTo>
                        <a:pt x="87" y="8"/>
                      </a:lnTo>
                      <a:lnTo>
                        <a:pt x="87" y="10"/>
                      </a:lnTo>
                      <a:lnTo>
                        <a:pt x="0" y="10"/>
                      </a:lnTo>
                      <a:lnTo>
                        <a:pt x="2" y="19"/>
                      </a:lnTo>
                      <a:lnTo>
                        <a:pt x="4" y="28"/>
                      </a:lnTo>
                      <a:lnTo>
                        <a:pt x="7" y="37"/>
                      </a:lnTo>
                      <a:lnTo>
                        <a:pt x="14" y="47"/>
                      </a:lnTo>
                      <a:lnTo>
                        <a:pt x="26" y="58"/>
                      </a:lnTo>
                      <a:lnTo>
                        <a:pt x="39" y="68"/>
                      </a:lnTo>
                      <a:lnTo>
                        <a:pt x="54" y="76"/>
                      </a:lnTo>
                      <a:lnTo>
                        <a:pt x="70" y="82"/>
                      </a:lnTo>
                      <a:lnTo>
                        <a:pt x="86" y="87"/>
                      </a:lnTo>
                      <a:lnTo>
                        <a:pt x="105" y="91"/>
                      </a:lnTo>
                      <a:lnTo>
                        <a:pt x="123" y="94"/>
                      </a:lnTo>
                      <a:lnTo>
                        <a:pt x="142" y="97"/>
                      </a:lnTo>
                      <a:lnTo>
                        <a:pt x="163" y="100"/>
                      </a:lnTo>
                      <a:lnTo>
                        <a:pt x="185" y="102"/>
                      </a:lnTo>
                      <a:lnTo>
                        <a:pt x="228" y="105"/>
                      </a:lnTo>
                      <a:lnTo>
                        <a:pt x="274" y="107"/>
                      </a:lnTo>
                      <a:lnTo>
                        <a:pt x="321" y="108"/>
                      </a:lnTo>
                      <a:lnTo>
                        <a:pt x="365" y="107"/>
                      </a:lnTo>
                      <a:lnTo>
                        <a:pt x="409" y="106"/>
                      </a:lnTo>
                      <a:lnTo>
                        <a:pt x="450" y="105"/>
                      </a:lnTo>
                      <a:lnTo>
                        <a:pt x="518" y="102"/>
                      </a:lnTo>
                      <a:lnTo>
                        <a:pt x="560" y="99"/>
                      </a:lnTo>
                      <a:lnTo>
                        <a:pt x="551" y="22"/>
                      </a:lnTo>
                      <a:close/>
                    </a:path>
                  </a:pathLst>
                </a:custGeom>
                <a:solidFill>
                  <a:srgbClr val="1F1A17"/>
                </a:solidFill>
                <a:ln w="9525">
                  <a:noFill/>
                  <a:round/>
                  <a:headEnd/>
                  <a:tailEnd/>
                </a:ln>
              </p:spPr>
              <p:txBody>
                <a:bodyPr/>
                <a:lstStyle/>
                <a:p>
                  <a:endParaRPr lang="pt-BR"/>
                </a:p>
              </p:txBody>
            </p:sp>
            <p:sp>
              <p:nvSpPr>
                <p:cNvPr id="64311" name="Freeform 1342"/>
                <p:cNvSpPr>
                  <a:spLocks/>
                </p:cNvSpPr>
                <p:nvPr/>
              </p:nvSpPr>
              <p:spPr bwMode="auto">
                <a:xfrm>
                  <a:off x="2767" y="1158"/>
                  <a:ext cx="66" cy="35"/>
                </a:xfrm>
                <a:custGeom>
                  <a:avLst/>
                  <a:gdLst>
                    <a:gd name="T0" fmla="*/ 0 w 330"/>
                    <a:gd name="T1" fmla="*/ 0 h 174"/>
                    <a:gd name="T2" fmla="*/ 0 w 330"/>
                    <a:gd name="T3" fmla="*/ 0 h 174"/>
                    <a:gd name="T4" fmla="*/ 0 w 330"/>
                    <a:gd name="T5" fmla="*/ 0 h 174"/>
                    <a:gd name="T6" fmla="*/ 0 w 330"/>
                    <a:gd name="T7" fmla="*/ 0 h 174"/>
                    <a:gd name="T8" fmla="*/ 0 w 330"/>
                    <a:gd name="T9" fmla="*/ 0 h 174"/>
                    <a:gd name="T10" fmla="*/ 0 w 330"/>
                    <a:gd name="T11" fmla="*/ 0 h 174"/>
                    <a:gd name="T12" fmla="*/ 0 w 330"/>
                    <a:gd name="T13" fmla="*/ 0 h 174"/>
                    <a:gd name="T14" fmla="*/ 0 w 330"/>
                    <a:gd name="T15" fmla="*/ 0 h 174"/>
                    <a:gd name="T16" fmla="*/ 0 w 330"/>
                    <a:gd name="T17" fmla="*/ 0 h 174"/>
                    <a:gd name="T18" fmla="*/ 0 w 330"/>
                    <a:gd name="T19" fmla="*/ 0 h 174"/>
                    <a:gd name="T20" fmla="*/ 0 w 330"/>
                    <a:gd name="T21" fmla="*/ 0 h 174"/>
                    <a:gd name="T22" fmla="*/ 0 w 330"/>
                    <a:gd name="T23" fmla="*/ 0 h 174"/>
                    <a:gd name="T24" fmla="*/ 0 w 330"/>
                    <a:gd name="T25" fmla="*/ 0 h 174"/>
                    <a:gd name="T26" fmla="*/ 0 w 330"/>
                    <a:gd name="T27" fmla="*/ 0 h 174"/>
                    <a:gd name="T28" fmla="*/ 0 w 330"/>
                    <a:gd name="T29" fmla="*/ 0 h 174"/>
                    <a:gd name="T30" fmla="*/ 0 w 330"/>
                    <a:gd name="T31" fmla="*/ 0 h 174"/>
                    <a:gd name="T32" fmla="*/ 0 w 330"/>
                    <a:gd name="T33" fmla="*/ 0 h 174"/>
                    <a:gd name="T34" fmla="*/ 0 w 330"/>
                    <a:gd name="T35" fmla="*/ 0 h 174"/>
                    <a:gd name="T36" fmla="*/ 0 w 330"/>
                    <a:gd name="T37" fmla="*/ 0 h 174"/>
                    <a:gd name="T38" fmla="*/ 0 w 330"/>
                    <a:gd name="T39" fmla="*/ 0 h 174"/>
                    <a:gd name="T40" fmla="*/ 0 w 330"/>
                    <a:gd name="T41" fmla="*/ 0 h 174"/>
                    <a:gd name="T42" fmla="*/ 0 w 330"/>
                    <a:gd name="T43" fmla="*/ 0 h 174"/>
                    <a:gd name="T44" fmla="*/ 0 w 330"/>
                    <a:gd name="T45" fmla="*/ 0 h 174"/>
                    <a:gd name="T46" fmla="*/ 0 w 330"/>
                    <a:gd name="T47" fmla="*/ 0 h 174"/>
                    <a:gd name="T48" fmla="*/ 0 w 330"/>
                    <a:gd name="T49" fmla="*/ 0 h 174"/>
                    <a:gd name="T50" fmla="*/ 0 w 330"/>
                    <a:gd name="T51" fmla="*/ 0 h 174"/>
                    <a:gd name="T52" fmla="*/ 0 w 330"/>
                    <a:gd name="T53" fmla="*/ 0 h 174"/>
                    <a:gd name="T54" fmla="*/ 0 w 330"/>
                    <a:gd name="T55" fmla="*/ 0 h 174"/>
                    <a:gd name="T56" fmla="*/ 0 w 330"/>
                    <a:gd name="T57" fmla="*/ 0 h 174"/>
                    <a:gd name="T58" fmla="*/ 0 w 330"/>
                    <a:gd name="T59" fmla="*/ 0 h 174"/>
                    <a:gd name="T60" fmla="*/ 0 w 330"/>
                    <a:gd name="T61" fmla="*/ 0 h 174"/>
                    <a:gd name="T62" fmla="*/ 0 w 330"/>
                    <a:gd name="T63" fmla="*/ 0 h 174"/>
                    <a:gd name="T64" fmla="*/ 0 w 330"/>
                    <a:gd name="T65" fmla="*/ 0 h 174"/>
                    <a:gd name="T66" fmla="*/ 0 w 330"/>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0"/>
                    <a:gd name="T103" fmla="*/ 0 h 174"/>
                    <a:gd name="T104" fmla="*/ 330 w 330"/>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0" h="174">
                      <a:moveTo>
                        <a:pt x="5" y="77"/>
                      </a:moveTo>
                      <a:lnTo>
                        <a:pt x="5" y="77"/>
                      </a:lnTo>
                      <a:lnTo>
                        <a:pt x="29" y="77"/>
                      </a:lnTo>
                      <a:lnTo>
                        <a:pt x="51" y="76"/>
                      </a:lnTo>
                      <a:lnTo>
                        <a:pt x="71" y="77"/>
                      </a:lnTo>
                      <a:lnTo>
                        <a:pt x="91" y="78"/>
                      </a:lnTo>
                      <a:lnTo>
                        <a:pt x="109" y="79"/>
                      </a:lnTo>
                      <a:lnTo>
                        <a:pt x="126" y="82"/>
                      </a:lnTo>
                      <a:lnTo>
                        <a:pt x="141" y="84"/>
                      </a:lnTo>
                      <a:lnTo>
                        <a:pt x="156" y="86"/>
                      </a:lnTo>
                      <a:lnTo>
                        <a:pt x="170" y="89"/>
                      </a:lnTo>
                      <a:lnTo>
                        <a:pt x="182" y="92"/>
                      </a:lnTo>
                      <a:lnTo>
                        <a:pt x="193" y="95"/>
                      </a:lnTo>
                      <a:lnTo>
                        <a:pt x="203" y="98"/>
                      </a:lnTo>
                      <a:lnTo>
                        <a:pt x="212" y="102"/>
                      </a:lnTo>
                      <a:lnTo>
                        <a:pt x="220" y="105"/>
                      </a:lnTo>
                      <a:lnTo>
                        <a:pt x="227" y="109"/>
                      </a:lnTo>
                      <a:lnTo>
                        <a:pt x="233" y="112"/>
                      </a:lnTo>
                      <a:lnTo>
                        <a:pt x="237" y="115"/>
                      </a:lnTo>
                      <a:lnTo>
                        <a:pt x="241" y="117"/>
                      </a:lnTo>
                      <a:lnTo>
                        <a:pt x="243" y="120"/>
                      </a:lnTo>
                      <a:lnTo>
                        <a:pt x="244" y="121"/>
                      </a:lnTo>
                      <a:lnTo>
                        <a:pt x="244" y="122"/>
                      </a:lnTo>
                      <a:lnTo>
                        <a:pt x="244" y="120"/>
                      </a:lnTo>
                      <a:lnTo>
                        <a:pt x="243" y="117"/>
                      </a:lnTo>
                      <a:lnTo>
                        <a:pt x="244" y="113"/>
                      </a:lnTo>
                      <a:lnTo>
                        <a:pt x="245" y="109"/>
                      </a:lnTo>
                      <a:lnTo>
                        <a:pt x="247" y="104"/>
                      </a:lnTo>
                      <a:lnTo>
                        <a:pt x="251" y="101"/>
                      </a:lnTo>
                      <a:lnTo>
                        <a:pt x="254" y="99"/>
                      </a:lnTo>
                      <a:lnTo>
                        <a:pt x="257" y="98"/>
                      </a:lnTo>
                      <a:lnTo>
                        <a:pt x="258" y="97"/>
                      </a:lnTo>
                      <a:lnTo>
                        <a:pt x="267" y="174"/>
                      </a:lnTo>
                      <a:lnTo>
                        <a:pt x="278" y="172"/>
                      </a:lnTo>
                      <a:lnTo>
                        <a:pt x="289" y="169"/>
                      </a:lnTo>
                      <a:lnTo>
                        <a:pt x="300" y="164"/>
                      </a:lnTo>
                      <a:lnTo>
                        <a:pt x="310" y="158"/>
                      </a:lnTo>
                      <a:lnTo>
                        <a:pt x="319" y="149"/>
                      </a:lnTo>
                      <a:lnTo>
                        <a:pt x="325" y="137"/>
                      </a:lnTo>
                      <a:lnTo>
                        <a:pt x="329" y="126"/>
                      </a:lnTo>
                      <a:lnTo>
                        <a:pt x="330" y="114"/>
                      </a:lnTo>
                      <a:lnTo>
                        <a:pt x="329" y="104"/>
                      </a:lnTo>
                      <a:lnTo>
                        <a:pt x="325" y="94"/>
                      </a:lnTo>
                      <a:lnTo>
                        <a:pt x="321" y="85"/>
                      </a:lnTo>
                      <a:lnTo>
                        <a:pt x="315" y="76"/>
                      </a:lnTo>
                      <a:lnTo>
                        <a:pt x="308" y="69"/>
                      </a:lnTo>
                      <a:lnTo>
                        <a:pt x="300" y="62"/>
                      </a:lnTo>
                      <a:lnTo>
                        <a:pt x="291" y="55"/>
                      </a:lnTo>
                      <a:lnTo>
                        <a:pt x="282" y="49"/>
                      </a:lnTo>
                      <a:lnTo>
                        <a:pt x="271" y="43"/>
                      </a:lnTo>
                      <a:lnTo>
                        <a:pt x="260" y="37"/>
                      </a:lnTo>
                      <a:lnTo>
                        <a:pt x="249" y="32"/>
                      </a:lnTo>
                      <a:lnTo>
                        <a:pt x="235" y="27"/>
                      </a:lnTo>
                      <a:lnTo>
                        <a:pt x="221" y="23"/>
                      </a:lnTo>
                      <a:lnTo>
                        <a:pt x="206" y="18"/>
                      </a:lnTo>
                      <a:lnTo>
                        <a:pt x="191" y="14"/>
                      </a:lnTo>
                      <a:lnTo>
                        <a:pt x="174" y="10"/>
                      </a:lnTo>
                      <a:lnTo>
                        <a:pt x="156" y="7"/>
                      </a:lnTo>
                      <a:lnTo>
                        <a:pt x="138" y="5"/>
                      </a:lnTo>
                      <a:lnTo>
                        <a:pt x="117" y="3"/>
                      </a:lnTo>
                      <a:lnTo>
                        <a:pt x="96" y="1"/>
                      </a:lnTo>
                      <a:lnTo>
                        <a:pt x="74" y="0"/>
                      </a:lnTo>
                      <a:lnTo>
                        <a:pt x="51" y="0"/>
                      </a:lnTo>
                      <a:lnTo>
                        <a:pt x="27" y="0"/>
                      </a:lnTo>
                      <a:lnTo>
                        <a:pt x="0" y="1"/>
                      </a:lnTo>
                      <a:lnTo>
                        <a:pt x="5" y="77"/>
                      </a:lnTo>
                      <a:close/>
                    </a:path>
                  </a:pathLst>
                </a:custGeom>
                <a:solidFill>
                  <a:srgbClr val="1F1A17"/>
                </a:solidFill>
                <a:ln w="9525">
                  <a:noFill/>
                  <a:round/>
                  <a:headEnd/>
                  <a:tailEnd/>
                </a:ln>
              </p:spPr>
              <p:txBody>
                <a:bodyPr/>
                <a:lstStyle/>
                <a:p>
                  <a:endParaRPr lang="pt-BR"/>
                </a:p>
              </p:txBody>
            </p:sp>
            <p:sp>
              <p:nvSpPr>
                <p:cNvPr id="64312" name="Freeform 1343"/>
                <p:cNvSpPr>
                  <a:spLocks/>
                </p:cNvSpPr>
                <p:nvPr/>
              </p:nvSpPr>
              <p:spPr bwMode="auto">
                <a:xfrm>
                  <a:off x="2710" y="1158"/>
                  <a:ext cx="58" cy="62"/>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3" y="230"/>
                      </a:moveTo>
                      <a:lnTo>
                        <a:pt x="273" y="230"/>
                      </a:lnTo>
                      <a:lnTo>
                        <a:pt x="242" y="230"/>
                      </a:lnTo>
                      <a:lnTo>
                        <a:pt x="214" y="229"/>
                      </a:lnTo>
                      <a:lnTo>
                        <a:pt x="190" y="227"/>
                      </a:lnTo>
                      <a:lnTo>
                        <a:pt x="169" y="224"/>
                      </a:lnTo>
                      <a:lnTo>
                        <a:pt x="149" y="220"/>
                      </a:lnTo>
                      <a:lnTo>
                        <a:pt x="133" y="215"/>
                      </a:lnTo>
                      <a:lnTo>
                        <a:pt x="121" y="210"/>
                      </a:lnTo>
                      <a:lnTo>
                        <a:pt x="109" y="205"/>
                      </a:lnTo>
                      <a:lnTo>
                        <a:pt x="101" y="199"/>
                      </a:lnTo>
                      <a:lnTo>
                        <a:pt x="95" y="194"/>
                      </a:lnTo>
                      <a:lnTo>
                        <a:pt x="92" y="190"/>
                      </a:lnTo>
                      <a:lnTo>
                        <a:pt x="90" y="186"/>
                      </a:lnTo>
                      <a:lnTo>
                        <a:pt x="87" y="183"/>
                      </a:lnTo>
                      <a:lnTo>
                        <a:pt x="87" y="179"/>
                      </a:lnTo>
                      <a:lnTo>
                        <a:pt x="87" y="175"/>
                      </a:lnTo>
                      <a:lnTo>
                        <a:pt x="89" y="170"/>
                      </a:lnTo>
                      <a:lnTo>
                        <a:pt x="90" y="164"/>
                      </a:lnTo>
                      <a:lnTo>
                        <a:pt x="93" y="158"/>
                      </a:lnTo>
                      <a:lnTo>
                        <a:pt x="98" y="151"/>
                      </a:lnTo>
                      <a:lnTo>
                        <a:pt x="105" y="144"/>
                      </a:lnTo>
                      <a:lnTo>
                        <a:pt x="113" y="136"/>
                      </a:lnTo>
                      <a:lnTo>
                        <a:pt x="122" y="128"/>
                      </a:lnTo>
                      <a:lnTo>
                        <a:pt x="133" y="121"/>
                      </a:lnTo>
                      <a:lnTo>
                        <a:pt x="145" y="114"/>
                      </a:lnTo>
                      <a:lnTo>
                        <a:pt x="159" y="107"/>
                      </a:lnTo>
                      <a:lnTo>
                        <a:pt x="174" y="100"/>
                      </a:lnTo>
                      <a:lnTo>
                        <a:pt x="190" y="95"/>
                      </a:lnTo>
                      <a:lnTo>
                        <a:pt x="209" y="90"/>
                      </a:lnTo>
                      <a:lnTo>
                        <a:pt x="227" y="85"/>
                      </a:lnTo>
                      <a:lnTo>
                        <a:pt x="248" y="82"/>
                      </a:lnTo>
                      <a:lnTo>
                        <a:pt x="268" y="78"/>
                      </a:lnTo>
                      <a:lnTo>
                        <a:pt x="290" y="76"/>
                      </a:lnTo>
                      <a:lnTo>
                        <a:pt x="285" y="0"/>
                      </a:lnTo>
                      <a:lnTo>
                        <a:pt x="259" y="2"/>
                      </a:lnTo>
                      <a:lnTo>
                        <a:pt x="233" y="5"/>
                      </a:lnTo>
                      <a:lnTo>
                        <a:pt x="208" y="9"/>
                      </a:lnTo>
                      <a:lnTo>
                        <a:pt x="183" y="15"/>
                      </a:lnTo>
                      <a:lnTo>
                        <a:pt x="161" y="23"/>
                      </a:lnTo>
                      <a:lnTo>
                        <a:pt x="140" y="30"/>
                      </a:lnTo>
                      <a:lnTo>
                        <a:pt x="119" y="39"/>
                      </a:lnTo>
                      <a:lnTo>
                        <a:pt x="100" y="48"/>
                      </a:lnTo>
                      <a:lnTo>
                        <a:pt x="83" y="58"/>
                      </a:lnTo>
                      <a:lnTo>
                        <a:pt x="67" y="69"/>
                      </a:lnTo>
                      <a:lnTo>
                        <a:pt x="52" y="82"/>
                      </a:lnTo>
                      <a:lnTo>
                        <a:pt x="38" y="94"/>
                      </a:lnTo>
                      <a:lnTo>
                        <a:pt x="27" y="107"/>
                      </a:lnTo>
                      <a:lnTo>
                        <a:pt x="16" y="121"/>
                      </a:lnTo>
                      <a:lnTo>
                        <a:pt x="10" y="136"/>
                      </a:lnTo>
                      <a:lnTo>
                        <a:pt x="4" y="152"/>
                      </a:lnTo>
                      <a:lnTo>
                        <a:pt x="0" y="168"/>
                      </a:lnTo>
                      <a:lnTo>
                        <a:pt x="0" y="185"/>
                      </a:lnTo>
                      <a:lnTo>
                        <a:pt x="4" y="201"/>
                      </a:lnTo>
                      <a:lnTo>
                        <a:pt x="10" y="218"/>
                      </a:lnTo>
                      <a:lnTo>
                        <a:pt x="20" y="233"/>
                      </a:lnTo>
                      <a:lnTo>
                        <a:pt x="31" y="247"/>
                      </a:lnTo>
                      <a:lnTo>
                        <a:pt x="46" y="259"/>
                      </a:lnTo>
                      <a:lnTo>
                        <a:pt x="63" y="270"/>
                      </a:lnTo>
                      <a:lnTo>
                        <a:pt x="83" y="280"/>
                      </a:lnTo>
                      <a:lnTo>
                        <a:pt x="103" y="287"/>
                      </a:lnTo>
                      <a:lnTo>
                        <a:pt x="126" y="294"/>
                      </a:lnTo>
                      <a:lnTo>
                        <a:pt x="151" y="299"/>
                      </a:lnTo>
                      <a:lnTo>
                        <a:pt x="179" y="303"/>
                      </a:lnTo>
                      <a:lnTo>
                        <a:pt x="209" y="306"/>
                      </a:lnTo>
                      <a:lnTo>
                        <a:pt x="241" y="307"/>
                      </a:lnTo>
                      <a:lnTo>
                        <a:pt x="275" y="307"/>
                      </a:lnTo>
                      <a:lnTo>
                        <a:pt x="273" y="230"/>
                      </a:lnTo>
                      <a:close/>
                    </a:path>
                  </a:pathLst>
                </a:custGeom>
                <a:solidFill>
                  <a:srgbClr val="1F1A17"/>
                </a:solidFill>
                <a:ln w="9525">
                  <a:noFill/>
                  <a:round/>
                  <a:headEnd/>
                  <a:tailEnd/>
                </a:ln>
              </p:spPr>
              <p:txBody>
                <a:bodyPr/>
                <a:lstStyle/>
                <a:p>
                  <a:endParaRPr lang="pt-BR"/>
                </a:p>
              </p:txBody>
            </p:sp>
            <p:sp>
              <p:nvSpPr>
                <p:cNvPr id="64313" name="Freeform 1344"/>
                <p:cNvSpPr>
                  <a:spLocks/>
                </p:cNvSpPr>
                <p:nvPr/>
              </p:nvSpPr>
              <p:spPr bwMode="auto">
                <a:xfrm>
                  <a:off x="2765" y="1186"/>
                  <a:ext cx="64" cy="34"/>
                </a:xfrm>
                <a:custGeom>
                  <a:avLst/>
                  <a:gdLst>
                    <a:gd name="T0" fmla="*/ 0 w 323"/>
                    <a:gd name="T1" fmla="*/ 0 h 167"/>
                    <a:gd name="T2" fmla="*/ 0 w 323"/>
                    <a:gd name="T3" fmla="*/ 0 h 167"/>
                    <a:gd name="T4" fmla="*/ 0 w 323"/>
                    <a:gd name="T5" fmla="*/ 0 h 167"/>
                    <a:gd name="T6" fmla="*/ 0 w 323"/>
                    <a:gd name="T7" fmla="*/ 0 h 167"/>
                    <a:gd name="T8" fmla="*/ 0 w 323"/>
                    <a:gd name="T9" fmla="*/ 0 h 167"/>
                    <a:gd name="T10" fmla="*/ 0 w 323"/>
                    <a:gd name="T11" fmla="*/ 0 h 167"/>
                    <a:gd name="T12" fmla="*/ 0 w 323"/>
                    <a:gd name="T13" fmla="*/ 0 h 167"/>
                    <a:gd name="T14" fmla="*/ 0 w 323"/>
                    <a:gd name="T15" fmla="*/ 0 h 167"/>
                    <a:gd name="T16" fmla="*/ 0 w 323"/>
                    <a:gd name="T17" fmla="*/ 0 h 167"/>
                    <a:gd name="T18" fmla="*/ 0 w 323"/>
                    <a:gd name="T19" fmla="*/ 0 h 167"/>
                    <a:gd name="T20" fmla="*/ 0 w 323"/>
                    <a:gd name="T21" fmla="*/ 0 h 167"/>
                    <a:gd name="T22" fmla="*/ 0 w 323"/>
                    <a:gd name="T23" fmla="*/ 0 h 167"/>
                    <a:gd name="T24" fmla="*/ 0 w 323"/>
                    <a:gd name="T25" fmla="*/ 0 h 167"/>
                    <a:gd name="T26" fmla="*/ 0 w 323"/>
                    <a:gd name="T27" fmla="*/ 0 h 167"/>
                    <a:gd name="T28" fmla="*/ 0 w 323"/>
                    <a:gd name="T29" fmla="*/ 0 h 167"/>
                    <a:gd name="T30" fmla="*/ 0 w 323"/>
                    <a:gd name="T31" fmla="*/ 0 h 167"/>
                    <a:gd name="T32" fmla="*/ 0 w 323"/>
                    <a:gd name="T33" fmla="*/ 0 h 167"/>
                    <a:gd name="T34" fmla="*/ 0 w 323"/>
                    <a:gd name="T35" fmla="*/ 0 h 167"/>
                    <a:gd name="T36" fmla="*/ 0 w 323"/>
                    <a:gd name="T37" fmla="*/ 0 h 167"/>
                    <a:gd name="T38" fmla="*/ 0 w 323"/>
                    <a:gd name="T39" fmla="*/ 0 h 167"/>
                    <a:gd name="T40" fmla="*/ 0 w 323"/>
                    <a:gd name="T41" fmla="*/ 0 h 167"/>
                    <a:gd name="T42" fmla="*/ 0 w 323"/>
                    <a:gd name="T43" fmla="*/ 0 h 167"/>
                    <a:gd name="T44" fmla="*/ 0 w 323"/>
                    <a:gd name="T45" fmla="*/ 0 h 167"/>
                    <a:gd name="T46" fmla="*/ 0 w 323"/>
                    <a:gd name="T47" fmla="*/ 0 h 167"/>
                    <a:gd name="T48" fmla="*/ 0 w 323"/>
                    <a:gd name="T49" fmla="*/ 0 h 167"/>
                    <a:gd name="T50" fmla="*/ 0 w 323"/>
                    <a:gd name="T51" fmla="*/ 0 h 167"/>
                    <a:gd name="T52" fmla="*/ 0 w 323"/>
                    <a:gd name="T53" fmla="*/ 0 h 167"/>
                    <a:gd name="T54" fmla="*/ 0 w 323"/>
                    <a:gd name="T55" fmla="*/ 0 h 167"/>
                    <a:gd name="T56" fmla="*/ 0 w 323"/>
                    <a:gd name="T57" fmla="*/ 0 h 167"/>
                    <a:gd name="T58" fmla="*/ 0 w 323"/>
                    <a:gd name="T59" fmla="*/ 0 h 167"/>
                    <a:gd name="T60" fmla="*/ 0 w 323"/>
                    <a:gd name="T61" fmla="*/ 0 h 167"/>
                    <a:gd name="T62" fmla="*/ 0 w 323"/>
                    <a:gd name="T63" fmla="*/ 0 h 167"/>
                    <a:gd name="T64" fmla="*/ 0 w 323"/>
                    <a:gd name="T65" fmla="*/ 0 h 167"/>
                    <a:gd name="T66" fmla="*/ 0 w 323"/>
                    <a:gd name="T67" fmla="*/ 0 h 167"/>
                    <a:gd name="T68" fmla="*/ 0 w 323"/>
                    <a:gd name="T69" fmla="*/ 0 h 167"/>
                    <a:gd name="T70" fmla="*/ 0 w 323"/>
                    <a:gd name="T71" fmla="*/ 0 h 167"/>
                    <a:gd name="T72" fmla="*/ 0 w 323"/>
                    <a:gd name="T73" fmla="*/ 0 h 167"/>
                    <a:gd name="T74" fmla="*/ 0 w 323"/>
                    <a:gd name="T75" fmla="*/ 0 h 167"/>
                    <a:gd name="T76" fmla="*/ 0 w 323"/>
                    <a:gd name="T77" fmla="*/ 0 h 167"/>
                    <a:gd name="T78" fmla="*/ 0 w 323"/>
                    <a:gd name="T79" fmla="*/ 0 h 167"/>
                    <a:gd name="T80" fmla="*/ 0 w 323"/>
                    <a:gd name="T81" fmla="*/ 0 h 167"/>
                    <a:gd name="T82" fmla="*/ 0 w 323"/>
                    <a:gd name="T83" fmla="*/ 0 h 167"/>
                    <a:gd name="T84" fmla="*/ 0 w 323"/>
                    <a:gd name="T85" fmla="*/ 0 h 167"/>
                    <a:gd name="T86" fmla="*/ 0 w 323"/>
                    <a:gd name="T87" fmla="*/ 0 h 167"/>
                    <a:gd name="T88" fmla="*/ 0 w 323"/>
                    <a:gd name="T89" fmla="*/ 0 h 167"/>
                    <a:gd name="T90" fmla="*/ 0 w 323"/>
                    <a:gd name="T91" fmla="*/ 0 h 167"/>
                    <a:gd name="T92" fmla="*/ 0 w 323"/>
                    <a:gd name="T93" fmla="*/ 0 h 167"/>
                    <a:gd name="T94" fmla="*/ 0 w 323"/>
                    <a:gd name="T95" fmla="*/ 0 h 167"/>
                    <a:gd name="T96" fmla="*/ 0 w 323"/>
                    <a:gd name="T97" fmla="*/ 0 h 167"/>
                    <a:gd name="T98" fmla="*/ 0 w 323"/>
                    <a:gd name="T99" fmla="*/ 0 h 167"/>
                    <a:gd name="T100" fmla="*/ 0 w 323"/>
                    <a:gd name="T101" fmla="*/ 0 h 167"/>
                    <a:gd name="T102" fmla="*/ 0 w 323"/>
                    <a:gd name="T103" fmla="*/ 0 h 167"/>
                    <a:gd name="T104" fmla="*/ 0 w 323"/>
                    <a:gd name="T105" fmla="*/ 0 h 167"/>
                    <a:gd name="T106" fmla="*/ 0 w 323"/>
                    <a:gd name="T107" fmla="*/ 0 h 167"/>
                    <a:gd name="T108" fmla="*/ 0 w 323"/>
                    <a:gd name="T109" fmla="*/ 0 h 167"/>
                    <a:gd name="T110" fmla="*/ 0 w 323"/>
                    <a:gd name="T111" fmla="*/ 0 h 167"/>
                    <a:gd name="T112" fmla="*/ 0 w 323"/>
                    <a:gd name="T113" fmla="*/ 0 h 167"/>
                    <a:gd name="T114" fmla="*/ 0 w 323"/>
                    <a:gd name="T115" fmla="*/ 0 h 167"/>
                    <a:gd name="T116" fmla="*/ 0 w 323"/>
                    <a:gd name="T117" fmla="*/ 0 h 167"/>
                    <a:gd name="T118" fmla="*/ 0 w 323"/>
                    <a:gd name="T119" fmla="*/ 0 h 167"/>
                    <a:gd name="T120" fmla="*/ 0 w 323"/>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3"/>
                    <a:gd name="T184" fmla="*/ 0 h 167"/>
                    <a:gd name="T185" fmla="*/ 323 w 323"/>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3" h="167">
                      <a:moveTo>
                        <a:pt x="36" y="78"/>
                      </a:moveTo>
                      <a:lnTo>
                        <a:pt x="36" y="78"/>
                      </a:lnTo>
                      <a:lnTo>
                        <a:pt x="95" y="79"/>
                      </a:lnTo>
                      <a:lnTo>
                        <a:pt x="144" y="81"/>
                      </a:lnTo>
                      <a:lnTo>
                        <a:pt x="164" y="83"/>
                      </a:lnTo>
                      <a:lnTo>
                        <a:pt x="184" y="85"/>
                      </a:lnTo>
                      <a:lnTo>
                        <a:pt x="201" y="88"/>
                      </a:lnTo>
                      <a:lnTo>
                        <a:pt x="215" y="90"/>
                      </a:lnTo>
                      <a:lnTo>
                        <a:pt x="227" y="93"/>
                      </a:lnTo>
                      <a:lnTo>
                        <a:pt x="237" y="95"/>
                      </a:lnTo>
                      <a:lnTo>
                        <a:pt x="243" y="97"/>
                      </a:lnTo>
                      <a:lnTo>
                        <a:pt x="247" y="99"/>
                      </a:lnTo>
                      <a:lnTo>
                        <a:pt x="242" y="95"/>
                      </a:lnTo>
                      <a:lnTo>
                        <a:pt x="239" y="85"/>
                      </a:lnTo>
                      <a:lnTo>
                        <a:pt x="239" y="72"/>
                      </a:lnTo>
                      <a:lnTo>
                        <a:pt x="243" y="63"/>
                      </a:lnTo>
                      <a:lnTo>
                        <a:pt x="246" y="60"/>
                      </a:lnTo>
                      <a:lnTo>
                        <a:pt x="241" y="62"/>
                      </a:lnTo>
                      <a:lnTo>
                        <a:pt x="234" y="66"/>
                      </a:lnTo>
                      <a:lnTo>
                        <a:pt x="224" y="69"/>
                      </a:lnTo>
                      <a:lnTo>
                        <a:pt x="211" y="72"/>
                      </a:lnTo>
                      <a:lnTo>
                        <a:pt x="196" y="75"/>
                      </a:lnTo>
                      <a:lnTo>
                        <a:pt x="180" y="78"/>
                      </a:lnTo>
                      <a:lnTo>
                        <a:pt x="161" y="80"/>
                      </a:lnTo>
                      <a:lnTo>
                        <a:pt x="139" y="83"/>
                      </a:lnTo>
                      <a:lnTo>
                        <a:pt x="116" y="85"/>
                      </a:lnTo>
                      <a:lnTo>
                        <a:pt x="62" y="88"/>
                      </a:lnTo>
                      <a:lnTo>
                        <a:pt x="0" y="90"/>
                      </a:lnTo>
                      <a:lnTo>
                        <a:pt x="2" y="167"/>
                      </a:lnTo>
                      <a:lnTo>
                        <a:pt x="66" y="165"/>
                      </a:lnTo>
                      <a:lnTo>
                        <a:pt x="123" y="162"/>
                      </a:lnTo>
                      <a:lnTo>
                        <a:pt x="150" y="159"/>
                      </a:lnTo>
                      <a:lnTo>
                        <a:pt x="172" y="156"/>
                      </a:lnTo>
                      <a:lnTo>
                        <a:pt x="194" y="153"/>
                      </a:lnTo>
                      <a:lnTo>
                        <a:pt x="215" y="150"/>
                      </a:lnTo>
                      <a:lnTo>
                        <a:pt x="233" y="146"/>
                      </a:lnTo>
                      <a:lnTo>
                        <a:pt x="249" y="142"/>
                      </a:lnTo>
                      <a:lnTo>
                        <a:pt x="264" y="138"/>
                      </a:lnTo>
                      <a:lnTo>
                        <a:pt x="278" y="133"/>
                      </a:lnTo>
                      <a:lnTo>
                        <a:pt x="290" y="126"/>
                      </a:lnTo>
                      <a:lnTo>
                        <a:pt x="303" y="119"/>
                      </a:lnTo>
                      <a:lnTo>
                        <a:pt x="314" y="108"/>
                      </a:lnTo>
                      <a:lnTo>
                        <a:pt x="322" y="91"/>
                      </a:lnTo>
                      <a:lnTo>
                        <a:pt x="323" y="71"/>
                      </a:lnTo>
                      <a:lnTo>
                        <a:pt x="315" y="52"/>
                      </a:lnTo>
                      <a:lnTo>
                        <a:pt x="304" y="41"/>
                      </a:lnTo>
                      <a:lnTo>
                        <a:pt x="291" y="33"/>
                      </a:lnTo>
                      <a:lnTo>
                        <a:pt x="279" y="27"/>
                      </a:lnTo>
                      <a:lnTo>
                        <a:pt x="265" y="22"/>
                      </a:lnTo>
                      <a:lnTo>
                        <a:pt x="250" y="18"/>
                      </a:lnTo>
                      <a:lnTo>
                        <a:pt x="233" y="15"/>
                      </a:lnTo>
                      <a:lnTo>
                        <a:pt x="216" y="12"/>
                      </a:lnTo>
                      <a:lnTo>
                        <a:pt x="195" y="9"/>
                      </a:lnTo>
                      <a:lnTo>
                        <a:pt x="174" y="7"/>
                      </a:lnTo>
                      <a:lnTo>
                        <a:pt x="150" y="5"/>
                      </a:lnTo>
                      <a:lnTo>
                        <a:pt x="97" y="2"/>
                      </a:lnTo>
                      <a:lnTo>
                        <a:pt x="36" y="0"/>
                      </a:lnTo>
                      <a:lnTo>
                        <a:pt x="36" y="78"/>
                      </a:lnTo>
                      <a:close/>
                    </a:path>
                  </a:pathLst>
                </a:custGeom>
                <a:solidFill>
                  <a:srgbClr val="1F1A17"/>
                </a:solidFill>
                <a:ln w="9525">
                  <a:noFill/>
                  <a:round/>
                  <a:headEnd/>
                  <a:tailEnd/>
                </a:ln>
              </p:spPr>
              <p:txBody>
                <a:bodyPr/>
                <a:lstStyle/>
                <a:p>
                  <a:endParaRPr lang="pt-BR"/>
                </a:p>
              </p:txBody>
            </p:sp>
            <p:sp>
              <p:nvSpPr>
                <p:cNvPr id="64314" name="Freeform 1345"/>
                <p:cNvSpPr>
                  <a:spLocks/>
                </p:cNvSpPr>
                <p:nvPr/>
              </p:nvSpPr>
              <p:spPr bwMode="auto">
                <a:xfrm>
                  <a:off x="2708" y="1186"/>
                  <a:ext cx="64" cy="59"/>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9" y="218"/>
                      </a:moveTo>
                      <a:lnTo>
                        <a:pt x="319" y="218"/>
                      </a:lnTo>
                      <a:lnTo>
                        <a:pt x="285" y="218"/>
                      </a:lnTo>
                      <a:lnTo>
                        <a:pt x="253" y="217"/>
                      </a:lnTo>
                      <a:lnTo>
                        <a:pt x="226" y="215"/>
                      </a:lnTo>
                      <a:lnTo>
                        <a:pt x="199" y="211"/>
                      </a:lnTo>
                      <a:lnTo>
                        <a:pt x="176" y="207"/>
                      </a:lnTo>
                      <a:lnTo>
                        <a:pt x="156" y="203"/>
                      </a:lnTo>
                      <a:lnTo>
                        <a:pt x="139" y="197"/>
                      </a:lnTo>
                      <a:lnTo>
                        <a:pt x="124" y="192"/>
                      </a:lnTo>
                      <a:lnTo>
                        <a:pt x="112" y="185"/>
                      </a:lnTo>
                      <a:lnTo>
                        <a:pt x="103" y="179"/>
                      </a:lnTo>
                      <a:lnTo>
                        <a:pt x="96" y="173"/>
                      </a:lnTo>
                      <a:lnTo>
                        <a:pt x="92" y="169"/>
                      </a:lnTo>
                      <a:lnTo>
                        <a:pt x="89" y="165"/>
                      </a:lnTo>
                      <a:lnTo>
                        <a:pt x="87" y="161"/>
                      </a:lnTo>
                      <a:lnTo>
                        <a:pt x="87" y="158"/>
                      </a:lnTo>
                      <a:lnTo>
                        <a:pt x="87" y="155"/>
                      </a:lnTo>
                      <a:lnTo>
                        <a:pt x="88" y="151"/>
                      </a:lnTo>
                      <a:lnTo>
                        <a:pt x="91" y="147"/>
                      </a:lnTo>
                      <a:lnTo>
                        <a:pt x="94" y="142"/>
                      </a:lnTo>
                      <a:lnTo>
                        <a:pt x="99" y="136"/>
                      </a:lnTo>
                      <a:lnTo>
                        <a:pt x="107" y="129"/>
                      </a:lnTo>
                      <a:lnTo>
                        <a:pt x="116" y="122"/>
                      </a:lnTo>
                      <a:lnTo>
                        <a:pt x="127" y="115"/>
                      </a:lnTo>
                      <a:lnTo>
                        <a:pt x="141" y="108"/>
                      </a:lnTo>
                      <a:lnTo>
                        <a:pt x="156" y="102"/>
                      </a:lnTo>
                      <a:lnTo>
                        <a:pt x="174" y="96"/>
                      </a:lnTo>
                      <a:lnTo>
                        <a:pt x="193" y="91"/>
                      </a:lnTo>
                      <a:lnTo>
                        <a:pt x="215" y="87"/>
                      </a:lnTo>
                      <a:lnTo>
                        <a:pt x="238" y="83"/>
                      </a:lnTo>
                      <a:lnTo>
                        <a:pt x="263" y="80"/>
                      </a:lnTo>
                      <a:lnTo>
                        <a:pt x="291" y="79"/>
                      </a:lnTo>
                      <a:lnTo>
                        <a:pt x="319" y="78"/>
                      </a:lnTo>
                      <a:lnTo>
                        <a:pt x="319" y="0"/>
                      </a:lnTo>
                      <a:lnTo>
                        <a:pt x="286" y="2"/>
                      </a:lnTo>
                      <a:lnTo>
                        <a:pt x="255" y="4"/>
                      </a:lnTo>
                      <a:lnTo>
                        <a:pt x="226" y="7"/>
                      </a:lnTo>
                      <a:lnTo>
                        <a:pt x="198" y="12"/>
                      </a:lnTo>
                      <a:lnTo>
                        <a:pt x="171" y="17"/>
                      </a:lnTo>
                      <a:lnTo>
                        <a:pt x="147" y="24"/>
                      </a:lnTo>
                      <a:lnTo>
                        <a:pt x="124" y="31"/>
                      </a:lnTo>
                      <a:lnTo>
                        <a:pt x="102" y="40"/>
                      </a:lnTo>
                      <a:lnTo>
                        <a:pt x="83" y="49"/>
                      </a:lnTo>
                      <a:lnTo>
                        <a:pt x="64" y="60"/>
                      </a:lnTo>
                      <a:lnTo>
                        <a:pt x="48" y="72"/>
                      </a:lnTo>
                      <a:lnTo>
                        <a:pt x="34" y="85"/>
                      </a:lnTo>
                      <a:lnTo>
                        <a:pt x="22" y="98"/>
                      </a:lnTo>
                      <a:lnTo>
                        <a:pt x="12" y="113"/>
                      </a:lnTo>
                      <a:lnTo>
                        <a:pt x="5" y="130"/>
                      </a:lnTo>
                      <a:lnTo>
                        <a:pt x="1" y="146"/>
                      </a:lnTo>
                      <a:lnTo>
                        <a:pt x="0" y="163"/>
                      </a:lnTo>
                      <a:lnTo>
                        <a:pt x="4" y="180"/>
                      </a:lnTo>
                      <a:lnTo>
                        <a:pt x="10" y="198"/>
                      </a:lnTo>
                      <a:lnTo>
                        <a:pt x="21" y="213"/>
                      </a:lnTo>
                      <a:lnTo>
                        <a:pt x="33" y="227"/>
                      </a:lnTo>
                      <a:lnTo>
                        <a:pt x="48" y="239"/>
                      </a:lnTo>
                      <a:lnTo>
                        <a:pt x="67" y="250"/>
                      </a:lnTo>
                      <a:lnTo>
                        <a:pt x="86" y="260"/>
                      </a:lnTo>
                      <a:lnTo>
                        <a:pt x="107" y="269"/>
                      </a:lnTo>
                      <a:lnTo>
                        <a:pt x="131" y="276"/>
                      </a:lnTo>
                      <a:lnTo>
                        <a:pt x="157" y="282"/>
                      </a:lnTo>
                      <a:lnTo>
                        <a:pt x="184" y="287"/>
                      </a:lnTo>
                      <a:lnTo>
                        <a:pt x="215" y="291"/>
                      </a:lnTo>
                      <a:lnTo>
                        <a:pt x="247" y="294"/>
                      </a:lnTo>
                      <a:lnTo>
                        <a:pt x="283" y="295"/>
                      </a:lnTo>
                      <a:lnTo>
                        <a:pt x="320" y="295"/>
                      </a:lnTo>
                      <a:lnTo>
                        <a:pt x="319" y="218"/>
                      </a:lnTo>
                      <a:close/>
                    </a:path>
                  </a:pathLst>
                </a:custGeom>
                <a:solidFill>
                  <a:srgbClr val="1F1A17"/>
                </a:solidFill>
                <a:ln w="9525">
                  <a:noFill/>
                  <a:round/>
                  <a:headEnd/>
                  <a:tailEnd/>
                </a:ln>
              </p:spPr>
              <p:txBody>
                <a:bodyPr/>
                <a:lstStyle/>
                <a:p>
                  <a:endParaRPr lang="pt-BR"/>
                </a:p>
              </p:txBody>
            </p:sp>
            <p:sp>
              <p:nvSpPr>
                <p:cNvPr id="64315" name="Freeform 1346"/>
                <p:cNvSpPr>
                  <a:spLocks/>
                </p:cNvSpPr>
                <p:nvPr/>
              </p:nvSpPr>
              <p:spPr bwMode="auto">
                <a:xfrm>
                  <a:off x="2767" y="1218"/>
                  <a:ext cx="62" cy="27"/>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50" y="79"/>
                      </a:lnTo>
                      <a:lnTo>
                        <a:pt x="95" y="82"/>
                      </a:lnTo>
                      <a:lnTo>
                        <a:pt x="136" y="86"/>
                      </a:lnTo>
                      <a:lnTo>
                        <a:pt x="172" y="89"/>
                      </a:lnTo>
                      <a:lnTo>
                        <a:pt x="202" y="94"/>
                      </a:lnTo>
                      <a:lnTo>
                        <a:pt x="226" y="98"/>
                      </a:lnTo>
                      <a:lnTo>
                        <a:pt x="239" y="102"/>
                      </a:lnTo>
                      <a:lnTo>
                        <a:pt x="245" y="104"/>
                      </a:lnTo>
                      <a:lnTo>
                        <a:pt x="233" y="95"/>
                      </a:lnTo>
                      <a:lnTo>
                        <a:pt x="226" y="71"/>
                      </a:lnTo>
                      <a:lnTo>
                        <a:pt x="236" y="49"/>
                      </a:lnTo>
                      <a:lnTo>
                        <a:pt x="244" y="44"/>
                      </a:lnTo>
                      <a:lnTo>
                        <a:pt x="245" y="44"/>
                      </a:lnTo>
                      <a:lnTo>
                        <a:pt x="241" y="45"/>
                      </a:lnTo>
                      <a:lnTo>
                        <a:pt x="233" y="46"/>
                      </a:lnTo>
                      <a:lnTo>
                        <a:pt x="221" y="48"/>
                      </a:lnTo>
                      <a:lnTo>
                        <a:pt x="189" y="51"/>
                      </a:lnTo>
                      <a:lnTo>
                        <a:pt x="147" y="54"/>
                      </a:lnTo>
                      <a:lnTo>
                        <a:pt x="92" y="56"/>
                      </a:lnTo>
                      <a:lnTo>
                        <a:pt x="24" y="57"/>
                      </a:lnTo>
                      <a:lnTo>
                        <a:pt x="25" y="134"/>
                      </a:lnTo>
                      <a:lnTo>
                        <a:pt x="94" y="132"/>
                      </a:lnTo>
                      <a:lnTo>
                        <a:pt x="151" y="130"/>
                      </a:lnTo>
                      <a:lnTo>
                        <a:pt x="197" y="128"/>
                      </a:lnTo>
                      <a:lnTo>
                        <a:pt x="233" y="124"/>
                      </a:lnTo>
                      <a:lnTo>
                        <a:pt x="247" y="122"/>
                      </a:lnTo>
                      <a:lnTo>
                        <a:pt x="260" y="120"/>
                      </a:lnTo>
                      <a:lnTo>
                        <a:pt x="271" y="117"/>
                      </a:lnTo>
                      <a:lnTo>
                        <a:pt x="284" y="113"/>
                      </a:lnTo>
                      <a:lnTo>
                        <a:pt x="299" y="103"/>
                      </a:lnTo>
                      <a:lnTo>
                        <a:pt x="311" y="77"/>
                      </a:lnTo>
                      <a:lnTo>
                        <a:pt x="302" y="49"/>
                      </a:lnTo>
                      <a:lnTo>
                        <a:pt x="285" y="36"/>
                      </a:lnTo>
                      <a:lnTo>
                        <a:pt x="267" y="29"/>
                      </a:lnTo>
                      <a:lnTo>
                        <a:pt x="244" y="22"/>
                      </a:lnTo>
                      <a:lnTo>
                        <a:pt x="217" y="18"/>
                      </a:lnTo>
                      <a:lnTo>
                        <a:pt x="183" y="13"/>
                      </a:lnTo>
                      <a:lnTo>
                        <a:pt x="146" y="9"/>
                      </a:lnTo>
                      <a:lnTo>
                        <a:pt x="102" y="6"/>
                      </a:lnTo>
                      <a:lnTo>
                        <a:pt x="55" y="2"/>
                      </a:lnTo>
                      <a:lnTo>
                        <a:pt x="5" y="0"/>
                      </a:lnTo>
                      <a:lnTo>
                        <a:pt x="0" y="76"/>
                      </a:lnTo>
                      <a:close/>
                    </a:path>
                  </a:pathLst>
                </a:custGeom>
                <a:solidFill>
                  <a:srgbClr val="1F1A17"/>
                </a:solidFill>
                <a:ln w="9525">
                  <a:noFill/>
                  <a:round/>
                  <a:headEnd/>
                  <a:tailEnd/>
                </a:ln>
              </p:spPr>
              <p:txBody>
                <a:bodyPr/>
                <a:lstStyle/>
                <a:p>
                  <a:endParaRPr lang="pt-BR"/>
                </a:p>
              </p:txBody>
            </p:sp>
            <p:sp>
              <p:nvSpPr>
                <p:cNvPr id="64316" name="Freeform 1347"/>
                <p:cNvSpPr>
                  <a:spLocks/>
                </p:cNvSpPr>
                <p:nvPr/>
              </p:nvSpPr>
              <p:spPr bwMode="auto">
                <a:xfrm>
                  <a:off x="2711" y="1218"/>
                  <a:ext cx="57" cy="52"/>
                </a:xfrm>
                <a:custGeom>
                  <a:avLst/>
                  <a:gdLst>
                    <a:gd name="T0" fmla="*/ 0 w 285"/>
                    <a:gd name="T1" fmla="*/ 0 h 257"/>
                    <a:gd name="T2" fmla="*/ 0 w 285"/>
                    <a:gd name="T3" fmla="*/ 0 h 257"/>
                    <a:gd name="T4" fmla="*/ 0 w 285"/>
                    <a:gd name="T5" fmla="*/ 0 h 257"/>
                    <a:gd name="T6" fmla="*/ 0 w 285"/>
                    <a:gd name="T7" fmla="*/ 0 h 257"/>
                    <a:gd name="T8" fmla="*/ 0 w 285"/>
                    <a:gd name="T9" fmla="*/ 0 h 257"/>
                    <a:gd name="T10" fmla="*/ 0 w 285"/>
                    <a:gd name="T11" fmla="*/ 0 h 257"/>
                    <a:gd name="T12" fmla="*/ 0 w 285"/>
                    <a:gd name="T13" fmla="*/ 0 h 257"/>
                    <a:gd name="T14" fmla="*/ 0 w 285"/>
                    <a:gd name="T15" fmla="*/ 0 h 257"/>
                    <a:gd name="T16" fmla="*/ 0 w 285"/>
                    <a:gd name="T17" fmla="*/ 0 h 257"/>
                    <a:gd name="T18" fmla="*/ 0 w 285"/>
                    <a:gd name="T19" fmla="*/ 0 h 257"/>
                    <a:gd name="T20" fmla="*/ 0 w 285"/>
                    <a:gd name="T21" fmla="*/ 0 h 257"/>
                    <a:gd name="T22" fmla="*/ 0 w 285"/>
                    <a:gd name="T23" fmla="*/ 0 h 257"/>
                    <a:gd name="T24" fmla="*/ 0 w 285"/>
                    <a:gd name="T25" fmla="*/ 0 h 257"/>
                    <a:gd name="T26" fmla="*/ 0 w 285"/>
                    <a:gd name="T27" fmla="*/ 0 h 257"/>
                    <a:gd name="T28" fmla="*/ 0 w 285"/>
                    <a:gd name="T29" fmla="*/ 0 h 257"/>
                    <a:gd name="T30" fmla="*/ 0 w 285"/>
                    <a:gd name="T31" fmla="*/ 0 h 257"/>
                    <a:gd name="T32" fmla="*/ 0 w 285"/>
                    <a:gd name="T33" fmla="*/ 0 h 257"/>
                    <a:gd name="T34" fmla="*/ 0 w 285"/>
                    <a:gd name="T35" fmla="*/ 0 h 257"/>
                    <a:gd name="T36" fmla="*/ 0 w 285"/>
                    <a:gd name="T37" fmla="*/ 0 h 257"/>
                    <a:gd name="T38" fmla="*/ 0 w 285"/>
                    <a:gd name="T39" fmla="*/ 0 h 257"/>
                    <a:gd name="T40" fmla="*/ 0 w 285"/>
                    <a:gd name="T41" fmla="*/ 0 h 257"/>
                    <a:gd name="T42" fmla="*/ 0 w 285"/>
                    <a:gd name="T43" fmla="*/ 0 h 257"/>
                    <a:gd name="T44" fmla="*/ 0 w 285"/>
                    <a:gd name="T45" fmla="*/ 0 h 257"/>
                    <a:gd name="T46" fmla="*/ 0 w 285"/>
                    <a:gd name="T47" fmla="*/ 0 h 257"/>
                    <a:gd name="T48" fmla="*/ 0 w 285"/>
                    <a:gd name="T49" fmla="*/ 0 h 257"/>
                    <a:gd name="T50" fmla="*/ 0 w 285"/>
                    <a:gd name="T51" fmla="*/ 0 h 257"/>
                    <a:gd name="T52" fmla="*/ 0 w 285"/>
                    <a:gd name="T53" fmla="*/ 0 h 257"/>
                    <a:gd name="T54" fmla="*/ 0 w 285"/>
                    <a:gd name="T55" fmla="*/ 0 h 257"/>
                    <a:gd name="T56" fmla="*/ 0 w 285"/>
                    <a:gd name="T57" fmla="*/ 0 h 257"/>
                    <a:gd name="T58" fmla="*/ 0 w 285"/>
                    <a:gd name="T59" fmla="*/ 0 h 257"/>
                    <a:gd name="T60" fmla="*/ 0 w 285"/>
                    <a:gd name="T61" fmla="*/ 0 h 257"/>
                    <a:gd name="T62" fmla="*/ 0 w 285"/>
                    <a:gd name="T63" fmla="*/ 0 h 257"/>
                    <a:gd name="T64" fmla="*/ 0 w 285"/>
                    <a:gd name="T65" fmla="*/ 0 h 257"/>
                    <a:gd name="T66" fmla="*/ 0 w 285"/>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7"/>
                    <a:gd name="T104" fmla="*/ 285 w 285"/>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7">
                      <a:moveTo>
                        <a:pt x="276" y="180"/>
                      </a:moveTo>
                      <a:lnTo>
                        <a:pt x="276" y="180"/>
                      </a:lnTo>
                      <a:lnTo>
                        <a:pt x="246" y="180"/>
                      </a:lnTo>
                      <a:lnTo>
                        <a:pt x="219" y="178"/>
                      </a:lnTo>
                      <a:lnTo>
                        <a:pt x="193" y="176"/>
                      </a:lnTo>
                      <a:lnTo>
                        <a:pt x="172" y="173"/>
                      </a:lnTo>
                      <a:lnTo>
                        <a:pt x="152" y="169"/>
                      </a:lnTo>
                      <a:lnTo>
                        <a:pt x="135" y="164"/>
                      </a:lnTo>
                      <a:lnTo>
                        <a:pt x="121" y="160"/>
                      </a:lnTo>
                      <a:lnTo>
                        <a:pt x="110" y="155"/>
                      </a:lnTo>
                      <a:lnTo>
                        <a:pt x="101" y="149"/>
                      </a:lnTo>
                      <a:lnTo>
                        <a:pt x="95" y="145"/>
                      </a:lnTo>
                      <a:lnTo>
                        <a:pt x="90" y="141"/>
                      </a:lnTo>
                      <a:lnTo>
                        <a:pt x="88" y="138"/>
                      </a:lnTo>
                      <a:lnTo>
                        <a:pt x="87" y="136"/>
                      </a:lnTo>
                      <a:lnTo>
                        <a:pt x="87" y="135"/>
                      </a:lnTo>
                      <a:lnTo>
                        <a:pt x="87" y="134"/>
                      </a:lnTo>
                      <a:lnTo>
                        <a:pt x="87" y="132"/>
                      </a:lnTo>
                      <a:lnTo>
                        <a:pt x="87" y="130"/>
                      </a:lnTo>
                      <a:lnTo>
                        <a:pt x="89" y="127"/>
                      </a:lnTo>
                      <a:lnTo>
                        <a:pt x="93" y="123"/>
                      </a:lnTo>
                      <a:lnTo>
                        <a:pt x="97" y="118"/>
                      </a:lnTo>
                      <a:lnTo>
                        <a:pt x="104" y="113"/>
                      </a:lnTo>
                      <a:lnTo>
                        <a:pt x="112" y="108"/>
                      </a:lnTo>
                      <a:lnTo>
                        <a:pt x="122" y="102"/>
                      </a:lnTo>
                      <a:lnTo>
                        <a:pt x="134" y="97"/>
                      </a:lnTo>
                      <a:lnTo>
                        <a:pt x="148" y="93"/>
                      </a:lnTo>
                      <a:lnTo>
                        <a:pt x="162" y="87"/>
                      </a:lnTo>
                      <a:lnTo>
                        <a:pt x="178" y="84"/>
                      </a:lnTo>
                      <a:lnTo>
                        <a:pt x="197" y="81"/>
                      </a:lnTo>
                      <a:lnTo>
                        <a:pt x="215" y="79"/>
                      </a:lnTo>
                      <a:lnTo>
                        <a:pt x="236" y="77"/>
                      </a:lnTo>
                      <a:lnTo>
                        <a:pt x="257" y="77"/>
                      </a:lnTo>
                      <a:lnTo>
                        <a:pt x="280" y="77"/>
                      </a:lnTo>
                      <a:lnTo>
                        <a:pt x="285" y="1"/>
                      </a:lnTo>
                      <a:lnTo>
                        <a:pt x="257" y="0"/>
                      </a:lnTo>
                      <a:lnTo>
                        <a:pt x="232" y="1"/>
                      </a:lnTo>
                      <a:lnTo>
                        <a:pt x="207" y="2"/>
                      </a:lnTo>
                      <a:lnTo>
                        <a:pt x="183" y="5"/>
                      </a:lnTo>
                      <a:lnTo>
                        <a:pt x="160" y="9"/>
                      </a:lnTo>
                      <a:lnTo>
                        <a:pt x="138" y="14"/>
                      </a:lnTo>
                      <a:lnTo>
                        <a:pt x="118" y="20"/>
                      </a:lnTo>
                      <a:lnTo>
                        <a:pt x="100" y="26"/>
                      </a:lnTo>
                      <a:lnTo>
                        <a:pt x="81" y="35"/>
                      </a:lnTo>
                      <a:lnTo>
                        <a:pt x="65" y="43"/>
                      </a:lnTo>
                      <a:lnTo>
                        <a:pt x="50" y="53"/>
                      </a:lnTo>
                      <a:lnTo>
                        <a:pt x="38" y="63"/>
                      </a:lnTo>
                      <a:lnTo>
                        <a:pt x="25" y="74"/>
                      </a:lnTo>
                      <a:lnTo>
                        <a:pt x="15" y="86"/>
                      </a:lnTo>
                      <a:lnTo>
                        <a:pt x="8" y="101"/>
                      </a:lnTo>
                      <a:lnTo>
                        <a:pt x="2" y="116"/>
                      </a:lnTo>
                      <a:lnTo>
                        <a:pt x="0" y="131"/>
                      </a:lnTo>
                      <a:lnTo>
                        <a:pt x="1" y="147"/>
                      </a:lnTo>
                      <a:lnTo>
                        <a:pt x="6" y="164"/>
                      </a:lnTo>
                      <a:lnTo>
                        <a:pt x="14" y="178"/>
                      </a:lnTo>
                      <a:lnTo>
                        <a:pt x="24" y="191"/>
                      </a:lnTo>
                      <a:lnTo>
                        <a:pt x="38" y="203"/>
                      </a:lnTo>
                      <a:lnTo>
                        <a:pt x="53" y="213"/>
                      </a:lnTo>
                      <a:lnTo>
                        <a:pt x="69" y="223"/>
                      </a:lnTo>
                      <a:lnTo>
                        <a:pt x="88" y="231"/>
                      </a:lnTo>
                      <a:lnTo>
                        <a:pt x="109" y="238"/>
                      </a:lnTo>
                      <a:lnTo>
                        <a:pt x="130" y="243"/>
                      </a:lnTo>
                      <a:lnTo>
                        <a:pt x="156" y="248"/>
                      </a:lnTo>
                      <a:lnTo>
                        <a:pt x="182" y="252"/>
                      </a:lnTo>
                      <a:lnTo>
                        <a:pt x="212" y="255"/>
                      </a:lnTo>
                      <a:lnTo>
                        <a:pt x="243" y="256"/>
                      </a:lnTo>
                      <a:lnTo>
                        <a:pt x="276" y="257"/>
                      </a:lnTo>
                      <a:lnTo>
                        <a:pt x="276" y="180"/>
                      </a:lnTo>
                      <a:close/>
                    </a:path>
                  </a:pathLst>
                </a:custGeom>
                <a:solidFill>
                  <a:srgbClr val="1F1A17"/>
                </a:solidFill>
                <a:ln w="9525">
                  <a:noFill/>
                  <a:round/>
                  <a:headEnd/>
                  <a:tailEnd/>
                </a:ln>
              </p:spPr>
              <p:txBody>
                <a:bodyPr/>
                <a:lstStyle/>
                <a:p>
                  <a:endParaRPr lang="pt-BR"/>
                </a:p>
              </p:txBody>
            </p:sp>
            <p:sp>
              <p:nvSpPr>
                <p:cNvPr id="64317" name="Freeform 1348"/>
                <p:cNvSpPr>
                  <a:spLocks/>
                </p:cNvSpPr>
                <p:nvPr/>
              </p:nvSpPr>
              <p:spPr bwMode="auto">
                <a:xfrm>
                  <a:off x="2766" y="1244"/>
                  <a:ext cx="61" cy="26"/>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1" y="76"/>
                      </a:moveTo>
                      <a:lnTo>
                        <a:pt x="21" y="76"/>
                      </a:lnTo>
                      <a:lnTo>
                        <a:pt x="76" y="77"/>
                      </a:lnTo>
                      <a:lnTo>
                        <a:pt x="123" y="78"/>
                      </a:lnTo>
                      <a:lnTo>
                        <a:pt x="163" y="81"/>
                      </a:lnTo>
                      <a:lnTo>
                        <a:pt x="195" y="84"/>
                      </a:lnTo>
                      <a:lnTo>
                        <a:pt x="219" y="87"/>
                      </a:lnTo>
                      <a:lnTo>
                        <a:pt x="235" y="92"/>
                      </a:lnTo>
                      <a:lnTo>
                        <a:pt x="233" y="91"/>
                      </a:lnTo>
                      <a:lnTo>
                        <a:pt x="225" y="82"/>
                      </a:lnTo>
                      <a:lnTo>
                        <a:pt x="218" y="61"/>
                      </a:lnTo>
                      <a:lnTo>
                        <a:pt x="226" y="42"/>
                      </a:lnTo>
                      <a:lnTo>
                        <a:pt x="234" y="37"/>
                      </a:lnTo>
                      <a:lnTo>
                        <a:pt x="235" y="36"/>
                      </a:lnTo>
                      <a:lnTo>
                        <a:pt x="234" y="36"/>
                      </a:lnTo>
                      <a:lnTo>
                        <a:pt x="217" y="40"/>
                      </a:lnTo>
                      <a:lnTo>
                        <a:pt x="192" y="43"/>
                      </a:lnTo>
                      <a:lnTo>
                        <a:pt x="156" y="46"/>
                      </a:lnTo>
                      <a:lnTo>
                        <a:pt x="113" y="49"/>
                      </a:lnTo>
                      <a:lnTo>
                        <a:pt x="60" y="51"/>
                      </a:lnTo>
                      <a:lnTo>
                        <a:pt x="0" y="51"/>
                      </a:lnTo>
                      <a:lnTo>
                        <a:pt x="0" y="128"/>
                      </a:lnTo>
                      <a:lnTo>
                        <a:pt x="63" y="127"/>
                      </a:lnTo>
                      <a:lnTo>
                        <a:pt x="118" y="126"/>
                      </a:lnTo>
                      <a:lnTo>
                        <a:pt x="163" y="123"/>
                      </a:lnTo>
                      <a:lnTo>
                        <a:pt x="202" y="120"/>
                      </a:lnTo>
                      <a:lnTo>
                        <a:pt x="233" y="115"/>
                      </a:lnTo>
                      <a:lnTo>
                        <a:pt x="257" y="111"/>
                      </a:lnTo>
                      <a:lnTo>
                        <a:pt x="270" y="107"/>
                      </a:lnTo>
                      <a:lnTo>
                        <a:pt x="281" y="101"/>
                      </a:lnTo>
                      <a:lnTo>
                        <a:pt x="295" y="91"/>
                      </a:lnTo>
                      <a:lnTo>
                        <a:pt x="305" y="66"/>
                      </a:lnTo>
                      <a:lnTo>
                        <a:pt x="297" y="40"/>
                      </a:lnTo>
                      <a:lnTo>
                        <a:pt x="283" y="28"/>
                      </a:lnTo>
                      <a:lnTo>
                        <a:pt x="272" y="21"/>
                      </a:lnTo>
                      <a:lnTo>
                        <a:pt x="259" y="17"/>
                      </a:lnTo>
                      <a:lnTo>
                        <a:pt x="237" y="12"/>
                      </a:lnTo>
                      <a:lnTo>
                        <a:pt x="207" y="8"/>
                      </a:lnTo>
                      <a:lnTo>
                        <a:pt x="171" y="4"/>
                      </a:lnTo>
                      <a:lnTo>
                        <a:pt x="128" y="2"/>
                      </a:lnTo>
                      <a:lnTo>
                        <a:pt x="79" y="0"/>
                      </a:lnTo>
                      <a:lnTo>
                        <a:pt x="21" y="0"/>
                      </a:lnTo>
                      <a:lnTo>
                        <a:pt x="21" y="76"/>
                      </a:lnTo>
                      <a:close/>
                    </a:path>
                  </a:pathLst>
                </a:custGeom>
                <a:solidFill>
                  <a:srgbClr val="1F1A17"/>
                </a:solidFill>
                <a:ln w="9525">
                  <a:noFill/>
                  <a:round/>
                  <a:headEnd/>
                  <a:tailEnd/>
                </a:ln>
              </p:spPr>
              <p:txBody>
                <a:bodyPr/>
                <a:lstStyle/>
                <a:p>
                  <a:endParaRPr lang="pt-BR"/>
                </a:p>
              </p:txBody>
            </p:sp>
            <p:sp>
              <p:nvSpPr>
                <p:cNvPr id="64318" name="Freeform 1349"/>
                <p:cNvSpPr>
                  <a:spLocks/>
                </p:cNvSpPr>
                <p:nvPr/>
              </p:nvSpPr>
              <p:spPr bwMode="auto">
                <a:xfrm>
                  <a:off x="2707" y="1244"/>
                  <a:ext cx="63" cy="49"/>
                </a:xfrm>
                <a:custGeom>
                  <a:avLst/>
                  <a:gdLst>
                    <a:gd name="T0" fmla="*/ 0 w 315"/>
                    <a:gd name="T1" fmla="*/ 0 h 243"/>
                    <a:gd name="T2" fmla="*/ 0 w 315"/>
                    <a:gd name="T3" fmla="*/ 0 h 243"/>
                    <a:gd name="T4" fmla="*/ 0 w 315"/>
                    <a:gd name="T5" fmla="*/ 0 h 243"/>
                    <a:gd name="T6" fmla="*/ 0 w 315"/>
                    <a:gd name="T7" fmla="*/ 0 h 243"/>
                    <a:gd name="T8" fmla="*/ 0 w 315"/>
                    <a:gd name="T9" fmla="*/ 0 h 243"/>
                    <a:gd name="T10" fmla="*/ 0 w 315"/>
                    <a:gd name="T11" fmla="*/ 0 h 243"/>
                    <a:gd name="T12" fmla="*/ 0 w 315"/>
                    <a:gd name="T13" fmla="*/ 0 h 243"/>
                    <a:gd name="T14" fmla="*/ 0 w 315"/>
                    <a:gd name="T15" fmla="*/ 0 h 243"/>
                    <a:gd name="T16" fmla="*/ 0 w 315"/>
                    <a:gd name="T17" fmla="*/ 0 h 243"/>
                    <a:gd name="T18" fmla="*/ 0 w 315"/>
                    <a:gd name="T19" fmla="*/ 0 h 243"/>
                    <a:gd name="T20" fmla="*/ 0 w 315"/>
                    <a:gd name="T21" fmla="*/ 0 h 243"/>
                    <a:gd name="T22" fmla="*/ 0 w 315"/>
                    <a:gd name="T23" fmla="*/ 0 h 243"/>
                    <a:gd name="T24" fmla="*/ 0 w 315"/>
                    <a:gd name="T25" fmla="*/ 0 h 243"/>
                    <a:gd name="T26" fmla="*/ 0 w 315"/>
                    <a:gd name="T27" fmla="*/ 0 h 243"/>
                    <a:gd name="T28" fmla="*/ 0 w 315"/>
                    <a:gd name="T29" fmla="*/ 0 h 243"/>
                    <a:gd name="T30" fmla="*/ 0 w 315"/>
                    <a:gd name="T31" fmla="*/ 0 h 243"/>
                    <a:gd name="T32" fmla="*/ 0 w 315"/>
                    <a:gd name="T33" fmla="*/ 0 h 243"/>
                    <a:gd name="T34" fmla="*/ 0 w 315"/>
                    <a:gd name="T35" fmla="*/ 0 h 243"/>
                    <a:gd name="T36" fmla="*/ 0 w 315"/>
                    <a:gd name="T37" fmla="*/ 0 h 243"/>
                    <a:gd name="T38" fmla="*/ 0 w 315"/>
                    <a:gd name="T39" fmla="*/ 0 h 243"/>
                    <a:gd name="T40" fmla="*/ 0 w 315"/>
                    <a:gd name="T41" fmla="*/ 0 h 243"/>
                    <a:gd name="T42" fmla="*/ 0 w 315"/>
                    <a:gd name="T43" fmla="*/ 0 h 243"/>
                    <a:gd name="T44" fmla="*/ 0 w 315"/>
                    <a:gd name="T45" fmla="*/ 0 h 243"/>
                    <a:gd name="T46" fmla="*/ 0 w 315"/>
                    <a:gd name="T47" fmla="*/ 0 h 243"/>
                    <a:gd name="T48" fmla="*/ 0 w 315"/>
                    <a:gd name="T49" fmla="*/ 0 h 243"/>
                    <a:gd name="T50" fmla="*/ 0 w 315"/>
                    <a:gd name="T51" fmla="*/ 0 h 243"/>
                    <a:gd name="T52" fmla="*/ 0 w 315"/>
                    <a:gd name="T53" fmla="*/ 0 h 243"/>
                    <a:gd name="T54" fmla="*/ 0 w 315"/>
                    <a:gd name="T55" fmla="*/ 0 h 243"/>
                    <a:gd name="T56" fmla="*/ 0 w 315"/>
                    <a:gd name="T57" fmla="*/ 0 h 243"/>
                    <a:gd name="T58" fmla="*/ 0 w 315"/>
                    <a:gd name="T59" fmla="*/ 0 h 243"/>
                    <a:gd name="T60" fmla="*/ 0 w 315"/>
                    <a:gd name="T61" fmla="*/ 0 h 243"/>
                    <a:gd name="T62" fmla="*/ 0 w 315"/>
                    <a:gd name="T63" fmla="*/ 0 h 243"/>
                    <a:gd name="T64" fmla="*/ 0 w 315"/>
                    <a:gd name="T65" fmla="*/ 0 h 243"/>
                    <a:gd name="T66" fmla="*/ 0 w 315"/>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43"/>
                    <a:gd name="T104" fmla="*/ 315 w 315"/>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43">
                      <a:moveTo>
                        <a:pt x="286" y="166"/>
                      </a:moveTo>
                      <a:lnTo>
                        <a:pt x="286" y="166"/>
                      </a:lnTo>
                      <a:lnTo>
                        <a:pt x="254" y="166"/>
                      </a:lnTo>
                      <a:lnTo>
                        <a:pt x="225" y="166"/>
                      </a:lnTo>
                      <a:lnTo>
                        <a:pt x="199" y="164"/>
                      </a:lnTo>
                      <a:lnTo>
                        <a:pt x="176" y="161"/>
                      </a:lnTo>
                      <a:lnTo>
                        <a:pt x="154" y="158"/>
                      </a:lnTo>
                      <a:lnTo>
                        <a:pt x="137" y="155"/>
                      </a:lnTo>
                      <a:lnTo>
                        <a:pt x="121" y="151"/>
                      </a:lnTo>
                      <a:lnTo>
                        <a:pt x="108" y="146"/>
                      </a:lnTo>
                      <a:lnTo>
                        <a:pt x="99" y="141"/>
                      </a:lnTo>
                      <a:lnTo>
                        <a:pt x="92" y="138"/>
                      </a:lnTo>
                      <a:lnTo>
                        <a:pt x="88" y="134"/>
                      </a:lnTo>
                      <a:lnTo>
                        <a:pt x="87" y="132"/>
                      </a:lnTo>
                      <a:lnTo>
                        <a:pt x="86" y="132"/>
                      </a:lnTo>
                      <a:lnTo>
                        <a:pt x="87" y="133"/>
                      </a:lnTo>
                      <a:lnTo>
                        <a:pt x="87" y="134"/>
                      </a:lnTo>
                      <a:lnTo>
                        <a:pt x="87" y="133"/>
                      </a:lnTo>
                      <a:lnTo>
                        <a:pt x="88" y="131"/>
                      </a:lnTo>
                      <a:lnTo>
                        <a:pt x="92" y="127"/>
                      </a:lnTo>
                      <a:lnTo>
                        <a:pt x="98" y="122"/>
                      </a:lnTo>
                      <a:lnTo>
                        <a:pt x="106" y="117"/>
                      </a:lnTo>
                      <a:lnTo>
                        <a:pt x="115" y="112"/>
                      </a:lnTo>
                      <a:lnTo>
                        <a:pt x="128" y="106"/>
                      </a:lnTo>
                      <a:lnTo>
                        <a:pt x="142" y="101"/>
                      </a:lnTo>
                      <a:lnTo>
                        <a:pt x="158" y="96"/>
                      </a:lnTo>
                      <a:lnTo>
                        <a:pt x="175" y="92"/>
                      </a:lnTo>
                      <a:lnTo>
                        <a:pt x="194" y="87"/>
                      </a:lnTo>
                      <a:lnTo>
                        <a:pt x="215" y="83"/>
                      </a:lnTo>
                      <a:lnTo>
                        <a:pt x="238" y="80"/>
                      </a:lnTo>
                      <a:lnTo>
                        <a:pt x="262" y="78"/>
                      </a:lnTo>
                      <a:lnTo>
                        <a:pt x="288" y="77"/>
                      </a:lnTo>
                      <a:lnTo>
                        <a:pt x="315" y="76"/>
                      </a:lnTo>
                      <a:lnTo>
                        <a:pt x="315" y="0"/>
                      </a:lnTo>
                      <a:lnTo>
                        <a:pt x="285" y="0"/>
                      </a:lnTo>
                      <a:lnTo>
                        <a:pt x="256" y="2"/>
                      </a:lnTo>
                      <a:lnTo>
                        <a:pt x="227" y="4"/>
                      </a:lnTo>
                      <a:lnTo>
                        <a:pt x="201" y="7"/>
                      </a:lnTo>
                      <a:lnTo>
                        <a:pt x="176" y="12"/>
                      </a:lnTo>
                      <a:lnTo>
                        <a:pt x="152" y="17"/>
                      </a:lnTo>
                      <a:lnTo>
                        <a:pt x="130" y="22"/>
                      </a:lnTo>
                      <a:lnTo>
                        <a:pt x="110" y="30"/>
                      </a:lnTo>
                      <a:lnTo>
                        <a:pt x="91" y="37"/>
                      </a:lnTo>
                      <a:lnTo>
                        <a:pt x="73" y="45"/>
                      </a:lnTo>
                      <a:lnTo>
                        <a:pt x="57" y="53"/>
                      </a:lnTo>
                      <a:lnTo>
                        <a:pt x="43" y="63"/>
                      </a:lnTo>
                      <a:lnTo>
                        <a:pt x="29" y="73"/>
                      </a:lnTo>
                      <a:lnTo>
                        <a:pt x="18" y="85"/>
                      </a:lnTo>
                      <a:lnTo>
                        <a:pt x="9" y="99"/>
                      </a:lnTo>
                      <a:lnTo>
                        <a:pt x="3" y="113"/>
                      </a:lnTo>
                      <a:lnTo>
                        <a:pt x="0" y="129"/>
                      </a:lnTo>
                      <a:lnTo>
                        <a:pt x="1" y="146"/>
                      </a:lnTo>
                      <a:lnTo>
                        <a:pt x="7" y="163"/>
                      </a:lnTo>
                      <a:lnTo>
                        <a:pt x="16" y="177"/>
                      </a:lnTo>
                      <a:lnTo>
                        <a:pt x="27" y="189"/>
                      </a:lnTo>
                      <a:lnTo>
                        <a:pt x="41" y="200"/>
                      </a:lnTo>
                      <a:lnTo>
                        <a:pt x="57" y="208"/>
                      </a:lnTo>
                      <a:lnTo>
                        <a:pt x="74" y="217"/>
                      </a:lnTo>
                      <a:lnTo>
                        <a:pt x="94" y="224"/>
                      </a:lnTo>
                      <a:lnTo>
                        <a:pt x="115" y="229"/>
                      </a:lnTo>
                      <a:lnTo>
                        <a:pt x="138" y="234"/>
                      </a:lnTo>
                      <a:lnTo>
                        <a:pt x="163" y="237"/>
                      </a:lnTo>
                      <a:lnTo>
                        <a:pt x="191" y="240"/>
                      </a:lnTo>
                      <a:lnTo>
                        <a:pt x="221" y="242"/>
                      </a:lnTo>
                      <a:lnTo>
                        <a:pt x="253" y="243"/>
                      </a:lnTo>
                      <a:lnTo>
                        <a:pt x="288" y="243"/>
                      </a:lnTo>
                      <a:lnTo>
                        <a:pt x="286" y="166"/>
                      </a:lnTo>
                      <a:close/>
                    </a:path>
                  </a:pathLst>
                </a:custGeom>
                <a:solidFill>
                  <a:srgbClr val="1F1A17"/>
                </a:solidFill>
                <a:ln w="9525">
                  <a:noFill/>
                  <a:round/>
                  <a:headEnd/>
                  <a:tailEnd/>
                </a:ln>
              </p:spPr>
              <p:txBody>
                <a:bodyPr/>
                <a:lstStyle/>
                <a:p>
                  <a:endParaRPr lang="pt-BR"/>
                </a:p>
              </p:txBody>
            </p:sp>
            <p:sp>
              <p:nvSpPr>
                <p:cNvPr id="64319" name="Freeform 1350"/>
                <p:cNvSpPr>
                  <a:spLocks/>
                </p:cNvSpPr>
                <p:nvPr/>
              </p:nvSpPr>
              <p:spPr bwMode="auto">
                <a:xfrm>
                  <a:off x="2765" y="1264"/>
                  <a:ext cx="61" cy="29"/>
                </a:xfrm>
                <a:custGeom>
                  <a:avLst/>
                  <a:gdLst>
                    <a:gd name="T0" fmla="*/ 0 w 305"/>
                    <a:gd name="T1" fmla="*/ 0 h 141"/>
                    <a:gd name="T2" fmla="*/ 0 w 305"/>
                    <a:gd name="T3" fmla="*/ 0 h 141"/>
                    <a:gd name="T4" fmla="*/ 0 w 305"/>
                    <a:gd name="T5" fmla="*/ 0 h 141"/>
                    <a:gd name="T6" fmla="*/ 0 w 305"/>
                    <a:gd name="T7" fmla="*/ 0 h 141"/>
                    <a:gd name="T8" fmla="*/ 0 w 305"/>
                    <a:gd name="T9" fmla="*/ 0 h 141"/>
                    <a:gd name="T10" fmla="*/ 0 w 305"/>
                    <a:gd name="T11" fmla="*/ 0 h 141"/>
                    <a:gd name="T12" fmla="*/ 0 w 305"/>
                    <a:gd name="T13" fmla="*/ 0 h 141"/>
                    <a:gd name="T14" fmla="*/ 0 w 305"/>
                    <a:gd name="T15" fmla="*/ 0 h 141"/>
                    <a:gd name="T16" fmla="*/ 0 w 305"/>
                    <a:gd name="T17" fmla="*/ 0 h 141"/>
                    <a:gd name="T18" fmla="*/ 0 w 305"/>
                    <a:gd name="T19" fmla="*/ 0 h 141"/>
                    <a:gd name="T20" fmla="*/ 0 w 305"/>
                    <a:gd name="T21" fmla="*/ 0 h 141"/>
                    <a:gd name="T22" fmla="*/ 0 w 305"/>
                    <a:gd name="T23" fmla="*/ 0 h 141"/>
                    <a:gd name="T24" fmla="*/ 0 w 305"/>
                    <a:gd name="T25" fmla="*/ 0 h 141"/>
                    <a:gd name="T26" fmla="*/ 0 w 305"/>
                    <a:gd name="T27" fmla="*/ 0 h 141"/>
                    <a:gd name="T28" fmla="*/ 0 w 305"/>
                    <a:gd name="T29" fmla="*/ 0 h 141"/>
                    <a:gd name="T30" fmla="*/ 0 w 305"/>
                    <a:gd name="T31" fmla="*/ 0 h 141"/>
                    <a:gd name="T32" fmla="*/ 0 w 305"/>
                    <a:gd name="T33" fmla="*/ 0 h 141"/>
                    <a:gd name="T34" fmla="*/ 0 w 305"/>
                    <a:gd name="T35" fmla="*/ 0 h 141"/>
                    <a:gd name="T36" fmla="*/ 0 w 305"/>
                    <a:gd name="T37" fmla="*/ 0 h 141"/>
                    <a:gd name="T38" fmla="*/ 0 w 305"/>
                    <a:gd name="T39" fmla="*/ 0 h 141"/>
                    <a:gd name="T40" fmla="*/ 0 w 305"/>
                    <a:gd name="T41" fmla="*/ 0 h 141"/>
                    <a:gd name="T42" fmla="*/ 0 w 305"/>
                    <a:gd name="T43" fmla="*/ 0 h 141"/>
                    <a:gd name="T44" fmla="*/ 0 w 305"/>
                    <a:gd name="T45" fmla="*/ 0 h 141"/>
                    <a:gd name="T46" fmla="*/ 0 w 305"/>
                    <a:gd name="T47" fmla="*/ 0 h 141"/>
                    <a:gd name="T48" fmla="*/ 0 w 305"/>
                    <a:gd name="T49" fmla="*/ 0 h 141"/>
                    <a:gd name="T50" fmla="*/ 0 w 305"/>
                    <a:gd name="T51" fmla="*/ 0 h 141"/>
                    <a:gd name="T52" fmla="*/ 0 w 305"/>
                    <a:gd name="T53" fmla="*/ 0 h 141"/>
                    <a:gd name="T54" fmla="*/ 0 w 305"/>
                    <a:gd name="T55" fmla="*/ 0 h 141"/>
                    <a:gd name="T56" fmla="*/ 0 w 305"/>
                    <a:gd name="T57" fmla="*/ 0 h 141"/>
                    <a:gd name="T58" fmla="*/ 0 w 305"/>
                    <a:gd name="T59" fmla="*/ 0 h 141"/>
                    <a:gd name="T60" fmla="*/ 0 w 305"/>
                    <a:gd name="T61" fmla="*/ 0 h 141"/>
                    <a:gd name="T62" fmla="*/ 0 w 305"/>
                    <a:gd name="T63" fmla="*/ 0 h 141"/>
                    <a:gd name="T64" fmla="*/ 0 w 305"/>
                    <a:gd name="T65" fmla="*/ 0 h 141"/>
                    <a:gd name="T66" fmla="*/ 0 w 305"/>
                    <a:gd name="T67" fmla="*/ 0 h 141"/>
                    <a:gd name="T68" fmla="*/ 0 w 305"/>
                    <a:gd name="T69" fmla="*/ 0 h 141"/>
                    <a:gd name="T70" fmla="*/ 0 w 305"/>
                    <a:gd name="T71" fmla="*/ 0 h 141"/>
                    <a:gd name="T72" fmla="*/ 0 w 305"/>
                    <a:gd name="T73" fmla="*/ 0 h 141"/>
                    <a:gd name="T74" fmla="*/ 0 w 305"/>
                    <a:gd name="T75" fmla="*/ 0 h 141"/>
                    <a:gd name="T76" fmla="*/ 0 w 305"/>
                    <a:gd name="T77" fmla="*/ 0 h 141"/>
                    <a:gd name="T78" fmla="*/ 0 w 305"/>
                    <a:gd name="T79" fmla="*/ 0 h 141"/>
                    <a:gd name="T80" fmla="*/ 0 w 305"/>
                    <a:gd name="T81" fmla="*/ 0 h 141"/>
                    <a:gd name="T82" fmla="*/ 0 w 305"/>
                    <a:gd name="T83" fmla="*/ 0 h 141"/>
                    <a:gd name="T84" fmla="*/ 0 w 305"/>
                    <a:gd name="T85" fmla="*/ 0 h 141"/>
                    <a:gd name="T86" fmla="*/ 0 w 305"/>
                    <a:gd name="T87" fmla="*/ 0 h 141"/>
                    <a:gd name="T88" fmla="*/ 0 w 305"/>
                    <a:gd name="T89" fmla="*/ 0 h 141"/>
                    <a:gd name="T90" fmla="*/ 0 w 305"/>
                    <a:gd name="T91" fmla="*/ 0 h 141"/>
                    <a:gd name="T92" fmla="*/ 0 w 305"/>
                    <a:gd name="T93" fmla="*/ 0 h 141"/>
                    <a:gd name="T94" fmla="*/ 0 w 305"/>
                    <a:gd name="T95" fmla="*/ 0 h 141"/>
                    <a:gd name="T96" fmla="*/ 0 w 305"/>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
                    <a:gd name="T148" fmla="*/ 0 h 141"/>
                    <a:gd name="T149" fmla="*/ 305 w 305"/>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 h="141">
                      <a:moveTo>
                        <a:pt x="23" y="77"/>
                      </a:moveTo>
                      <a:lnTo>
                        <a:pt x="23" y="77"/>
                      </a:lnTo>
                      <a:lnTo>
                        <a:pt x="75" y="78"/>
                      </a:lnTo>
                      <a:lnTo>
                        <a:pt x="121" y="79"/>
                      </a:lnTo>
                      <a:lnTo>
                        <a:pt x="160" y="82"/>
                      </a:lnTo>
                      <a:lnTo>
                        <a:pt x="192" y="86"/>
                      </a:lnTo>
                      <a:lnTo>
                        <a:pt x="216" y="90"/>
                      </a:lnTo>
                      <a:lnTo>
                        <a:pt x="232" y="94"/>
                      </a:lnTo>
                      <a:lnTo>
                        <a:pt x="233" y="94"/>
                      </a:lnTo>
                      <a:lnTo>
                        <a:pt x="227" y="89"/>
                      </a:lnTo>
                      <a:lnTo>
                        <a:pt x="219" y="74"/>
                      </a:lnTo>
                      <a:lnTo>
                        <a:pt x="223" y="55"/>
                      </a:lnTo>
                      <a:lnTo>
                        <a:pt x="231" y="45"/>
                      </a:lnTo>
                      <a:lnTo>
                        <a:pt x="233" y="43"/>
                      </a:lnTo>
                      <a:lnTo>
                        <a:pt x="232" y="44"/>
                      </a:lnTo>
                      <a:lnTo>
                        <a:pt x="227" y="45"/>
                      </a:lnTo>
                      <a:lnTo>
                        <a:pt x="219" y="47"/>
                      </a:lnTo>
                      <a:lnTo>
                        <a:pt x="208" y="50"/>
                      </a:lnTo>
                      <a:lnTo>
                        <a:pt x="195" y="52"/>
                      </a:lnTo>
                      <a:lnTo>
                        <a:pt x="160" y="56"/>
                      </a:lnTo>
                      <a:lnTo>
                        <a:pt x="116" y="60"/>
                      </a:lnTo>
                      <a:lnTo>
                        <a:pt x="63" y="63"/>
                      </a:lnTo>
                      <a:lnTo>
                        <a:pt x="0" y="64"/>
                      </a:lnTo>
                      <a:lnTo>
                        <a:pt x="2" y="141"/>
                      </a:lnTo>
                      <a:lnTo>
                        <a:pt x="66" y="139"/>
                      </a:lnTo>
                      <a:lnTo>
                        <a:pt x="122" y="136"/>
                      </a:lnTo>
                      <a:lnTo>
                        <a:pt x="170" y="133"/>
                      </a:lnTo>
                      <a:lnTo>
                        <a:pt x="208" y="128"/>
                      </a:lnTo>
                      <a:lnTo>
                        <a:pt x="225" y="126"/>
                      </a:lnTo>
                      <a:lnTo>
                        <a:pt x="240" y="123"/>
                      </a:lnTo>
                      <a:lnTo>
                        <a:pt x="253" y="119"/>
                      </a:lnTo>
                      <a:lnTo>
                        <a:pt x="265" y="116"/>
                      </a:lnTo>
                      <a:lnTo>
                        <a:pt x="277" y="110"/>
                      </a:lnTo>
                      <a:lnTo>
                        <a:pt x="289" y="102"/>
                      </a:lnTo>
                      <a:lnTo>
                        <a:pt x="302" y="87"/>
                      </a:lnTo>
                      <a:lnTo>
                        <a:pt x="305" y="63"/>
                      </a:lnTo>
                      <a:lnTo>
                        <a:pt x="295" y="41"/>
                      </a:lnTo>
                      <a:lnTo>
                        <a:pt x="282" y="31"/>
                      </a:lnTo>
                      <a:lnTo>
                        <a:pt x="271" y="25"/>
                      </a:lnTo>
                      <a:lnTo>
                        <a:pt x="258" y="20"/>
                      </a:lnTo>
                      <a:lnTo>
                        <a:pt x="234" y="15"/>
                      </a:lnTo>
                      <a:lnTo>
                        <a:pt x="205" y="10"/>
                      </a:lnTo>
                      <a:lnTo>
                        <a:pt x="168" y="6"/>
                      </a:lnTo>
                      <a:lnTo>
                        <a:pt x="126" y="3"/>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4320" name="Freeform 1351"/>
                <p:cNvSpPr>
                  <a:spLocks/>
                </p:cNvSpPr>
                <p:nvPr/>
              </p:nvSpPr>
              <p:spPr bwMode="auto">
                <a:xfrm>
                  <a:off x="2704" y="1264"/>
                  <a:ext cx="65" cy="54"/>
                </a:xfrm>
                <a:custGeom>
                  <a:avLst/>
                  <a:gdLst>
                    <a:gd name="T0" fmla="*/ 0 w 325"/>
                    <a:gd name="T1" fmla="*/ 0 h 269"/>
                    <a:gd name="T2" fmla="*/ 0 w 325"/>
                    <a:gd name="T3" fmla="*/ 0 h 269"/>
                    <a:gd name="T4" fmla="*/ 0 w 325"/>
                    <a:gd name="T5" fmla="*/ 0 h 269"/>
                    <a:gd name="T6" fmla="*/ 0 w 325"/>
                    <a:gd name="T7" fmla="*/ 0 h 269"/>
                    <a:gd name="T8" fmla="*/ 0 w 325"/>
                    <a:gd name="T9" fmla="*/ 0 h 269"/>
                    <a:gd name="T10" fmla="*/ 0 w 325"/>
                    <a:gd name="T11" fmla="*/ 0 h 269"/>
                    <a:gd name="T12" fmla="*/ 0 w 325"/>
                    <a:gd name="T13" fmla="*/ 0 h 269"/>
                    <a:gd name="T14" fmla="*/ 0 w 325"/>
                    <a:gd name="T15" fmla="*/ 0 h 269"/>
                    <a:gd name="T16" fmla="*/ 0 w 325"/>
                    <a:gd name="T17" fmla="*/ 0 h 269"/>
                    <a:gd name="T18" fmla="*/ 0 w 325"/>
                    <a:gd name="T19" fmla="*/ 0 h 269"/>
                    <a:gd name="T20" fmla="*/ 0 w 325"/>
                    <a:gd name="T21" fmla="*/ 0 h 269"/>
                    <a:gd name="T22" fmla="*/ 0 w 325"/>
                    <a:gd name="T23" fmla="*/ 0 h 269"/>
                    <a:gd name="T24" fmla="*/ 0 w 325"/>
                    <a:gd name="T25" fmla="*/ 0 h 269"/>
                    <a:gd name="T26" fmla="*/ 0 w 325"/>
                    <a:gd name="T27" fmla="*/ 0 h 269"/>
                    <a:gd name="T28" fmla="*/ 0 w 325"/>
                    <a:gd name="T29" fmla="*/ 0 h 269"/>
                    <a:gd name="T30" fmla="*/ 0 w 325"/>
                    <a:gd name="T31" fmla="*/ 0 h 269"/>
                    <a:gd name="T32" fmla="*/ 0 w 325"/>
                    <a:gd name="T33" fmla="*/ 0 h 269"/>
                    <a:gd name="T34" fmla="*/ 0 w 325"/>
                    <a:gd name="T35" fmla="*/ 0 h 269"/>
                    <a:gd name="T36" fmla="*/ 0 w 325"/>
                    <a:gd name="T37" fmla="*/ 0 h 269"/>
                    <a:gd name="T38" fmla="*/ 0 w 325"/>
                    <a:gd name="T39" fmla="*/ 0 h 269"/>
                    <a:gd name="T40" fmla="*/ 0 w 325"/>
                    <a:gd name="T41" fmla="*/ 0 h 269"/>
                    <a:gd name="T42" fmla="*/ 0 w 325"/>
                    <a:gd name="T43" fmla="*/ 0 h 269"/>
                    <a:gd name="T44" fmla="*/ 0 w 325"/>
                    <a:gd name="T45" fmla="*/ 0 h 269"/>
                    <a:gd name="T46" fmla="*/ 0 w 325"/>
                    <a:gd name="T47" fmla="*/ 0 h 269"/>
                    <a:gd name="T48" fmla="*/ 0 w 325"/>
                    <a:gd name="T49" fmla="*/ 0 h 269"/>
                    <a:gd name="T50" fmla="*/ 0 w 325"/>
                    <a:gd name="T51" fmla="*/ 0 h 269"/>
                    <a:gd name="T52" fmla="*/ 0 w 325"/>
                    <a:gd name="T53" fmla="*/ 0 h 269"/>
                    <a:gd name="T54" fmla="*/ 0 w 325"/>
                    <a:gd name="T55" fmla="*/ 0 h 269"/>
                    <a:gd name="T56" fmla="*/ 0 w 325"/>
                    <a:gd name="T57" fmla="*/ 0 h 269"/>
                    <a:gd name="T58" fmla="*/ 0 w 325"/>
                    <a:gd name="T59" fmla="*/ 0 h 269"/>
                    <a:gd name="T60" fmla="*/ 0 w 325"/>
                    <a:gd name="T61" fmla="*/ 0 h 269"/>
                    <a:gd name="T62" fmla="*/ 0 w 325"/>
                    <a:gd name="T63" fmla="*/ 0 h 269"/>
                    <a:gd name="T64" fmla="*/ 0 w 325"/>
                    <a:gd name="T65" fmla="*/ 0 h 269"/>
                    <a:gd name="T66" fmla="*/ 0 w 325"/>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69"/>
                    <a:gd name="T104" fmla="*/ 325 w 325"/>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69">
                      <a:moveTo>
                        <a:pt x="303" y="192"/>
                      </a:moveTo>
                      <a:lnTo>
                        <a:pt x="303" y="192"/>
                      </a:lnTo>
                      <a:lnTo>
                        <a:pt x="267" y="192"/>
                      </a:lnTo>
                      <a:lnTo>
                        <a:pt x="235" y="190"/>
                      </a:lnTo>
                      <a:lnTo>
                        <a:pt x="206" y="188"/>
                      </a:lnTo>
                      <a:lnTo>
                        <a:pt x="180" y="185"/>
                      </a:lnTo>
                      <a:lnTo>
                        <a:pt x="158" y="181"/>
                      </a:lnTo>
                      <a:lnTo>
                        <a:pt x="138" y="176"/>
                      </a:lnTo>
                      <a:lnTo>
                        <a:pt x="122" y="171"/>
                      </a:lnTo>
                      <a:lnTo>
                        <a:pt x="110" y="166"/>
                      </a:lnTo>
                      <a:lnTo>
                        <a:pt x="99" y="161"/>
                      </a:lnTo>
                      <a:lnTo>
                        <a:pt x="92" y="156"/>
                      </a:lnTo>
                      <a:lnTo>
                        <a:pt x="89" y="153"/>
                      </a:lnTo>
                      <a:lnTo>
                        <a:pt x="87" y="151"/>
                      </a:lnTo>
                      <a:lnTo>
                        <a:pt x="87" y="150"/>
                      </a:lnTo>
                      <a:lnTo>
                        <a:pt x="87" y="149"/>
                      </a:lnTo>
                      <a:lnTo>
                        <a:pt x="87" y="147"/>
                      </a:lnTo>
                      <a:lnTo>
                        <a:pt x="89" y="144"/>
                      </a:lnTo>
                      <a:lnTo>
                        <a:pt x="91" y="140"/>
                      </a:lnTo>
                      <a:lnTo>
                        <a:pt x="97" y="135"/>
                      </a:lnTo>
                      <a:lnTo>
                        <a:pt x="104" y="129"/>
                      </a:lnTo>
                      <a:lnTo>
                        <a:pt x="113" y="123"/>
                      </a:lnTo>
                      <a:lnTo>
                        <a:pt x="124" y="117"/>
                      </a:lnTo>
                      <a:lnTo>
                        <a:pt x="137" y="110"/>
                      </a:lnTo>
                      <a:lnTo>
                        <a:pt x="152" y="104"/>
                      </a:lnTo>
                      <a:lnTo>
                        <a:pt x="169" y="98"/>
                      </a:lnTo>
                      <a:lnTo>
                        <a:pt x="186" y="93"/>
                      </a:lnTo>
                      <a:lnTo>
                        <a:pt x="207" y="89"/>
                      </a:lnTo>
                      <a:lnTo>
                        <a:pt x="227" y="85"/>
                      </a:lnTo>
                      <a:lnTo>
                        <a:pt x="250" y="81"/>
                      </a:lnTo>
                      <a:lnTo>
                        <a:pt x="273" y="79"/>
                      </a:lnTo>
                      <a:lnTo>
                        <a:pt x="298" y="78"/>
                      </a:lnTo>
                      <a:lnTo>
                        <a:pt x="325" y="77"/>
                      </a:lnTo>
                      <a:lnTo>
                        <a:pt x="325" y="0"/>
                      </a:lnTo>
                      <a:lnTo>
                        <a:pt x="295" y="1"/>
                      </a:lnTo>
                      <a:lnTo>
                        <a:pt x="266" y="3"/>
                      </a:lnTo>
                      <a:lnTo>
                        <a:pt x="239" y="5"/>
                      </a:lnTo>
                      <a:lnTo>
                        <a:pt x="211" y="9"/>
                      </a:lnTo>
                      <a:lnTo>
                        <a:pt x="186" y="14"/>
                      </a:lnTo>
                      <a:lnTo>
                        <a:pt x="162" y="19"/>
                      </a:lnTo>
                      <a:lnTo>
                        <a:pt x="140" y="26"/>
                      </a:lnTo>
                      <a:lnTo>
                        <a:pt x="119" y="33"/>
                      </a:lnTo>
                      <a:lnTo>
                        <a:pt x="99" y="41"/>
                      </a:lnTo>
                      <a:lnTo>
                        <a:pt x="81" y="50"/>
                      </a:lnTo>
                      <a:lnTo>
                        <a:pt x="64" y="60"/>
                      </a:lnTo>
                      <a:lnTo>
                        <a:pt x="49" y="70"/>
                      </a:lnTo>
                      <a:lnTo>
                        <a:pt x="35" y="81"/>
                      </a:lnTo>
                      <a:lnTo>
                        <a:pt x="23" y="93"/>
                      </a:lnTo>
                      <a:lnTo>
                        <a:pt x="12" y="106"/>
                      </a:lnTo>
                      <a:lnTo>
                        <a:pt x="5" y="122"/>
                      </a:lnTo>
                      <a:lnTo>
                        <a:pt x="1" y="138"/>
                      </a:lnTo>
                      <a:lnTo>
                        <a:pt x="0" y="155"/>
                      </a:lnTo>
                      <a:lnTo>
                        <a:pt x="3" y="172"/>
                      </a:lnTo>
                      <a:lnTo>
                        <a:pt x="11" y="189"/>
                      </a:lnTo>
                      <a:lnTo>
                        <a:pt x="23" y="203"/>
                      </a:lnTo>
                      <a:lnTo>
                        <a:pt x="36" y="215"/>
                      </a:lnTo>
                      <a:lnTo>
                        <a:pt x="52" y="226"/>
                      </a:lnTo>
                      <a:lnTo>
                        <a:pt x="71" y="235"/>
                      </a:lnTo>
                      <a:lnTo>
                        <a:pt x="91" y="243"/>
                      </a:lnTo>
                      <a:lnTo>
                        <a:pt x="114" y="250"/>
                      </a:lnTo>
                      <a:lnTo>
                        <a:pt x="139" y="256"/>
                      </a:lnTo>
                      <a:lnTo>
                        <a:pt x="166" y="260"/>
                      </a:lnTo>
                      <a:lnTo>
                        <a:pt x="196" y="264"/>
                      </a:lnTo>
                      <a:lnTo>
                        <a:pt x="229" y="267"/>
                      </a:lnTo>
                      <a:lnTo>
                        <a:pt x="264" y="268"/>
                      </a:lnTo>
                      <a:lnTo>
                        <a:pt x="303" y="269"/>
                      </a:lnTo>
                      <a:lnTo>
                        <a:pt x="303" y="192"/>
                      </a:lnTo>
                      <a:close/>
                    </a:path>
                  </a:pathLst>
                </a:custGeom>
                <a:solidFill>
                  <a:srgbClr val="1F1A17"/>
                </a:solidFill>
                <a:ln w="9525">
                  <a:noFill/>
                  <a:round/>
                  <a:headEnd/>
                  <a:tailEnd/>
                </a:ln>
              </p:spPr>
              <p:txBody>
                <a:bodyPr/>
                <a:lstStyle/>
                <a:p>
                  <a:endParaRPr lang="pt-BR"/>
                </a:p>
              </p:txBody>
            </p:sp>
            <p:sp>
              <p:nvSpPr>
                <p:cNvPr id="64321" name="Freeform 1352"/>
                <p:cNvSpPr>
                  <a:spLocks/>
                </p:cNvSpPr>
                <p:nvPr/>
              </p:nvSpPr>
              <p:spPr bwMode="auto">
                <a:xfrm>
                  <a:off x="2765" y="1290"/>
                  <a:ext cx="68" cy="28"/>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49" y="77"/>
                      </a:moveTo>
                      <a:lnTo>
                        <a:pt x="49" y="77"/>
                      </a:lnTo>
                      <a:lnTo>
                        <a:pt x="103" y="79"/>
                      </a:lnTo>
                      <a:lnTo>
                        <a:pt x="150" y="81"/>
                      </a:lnTo>
                      <a:lnTo>
                        <a:pt x="191" y="85"/>
                      </a:lnTo>
                      <a:lnTo>
                        <a:pt x="223" y="89"/>
                      </a:lnTo>
                      <a:lnTo>
                        <a:pt x="248" y="93"/>
                      </a:lnTo>
                      <a:lnTo>
                        <a:pt x="265" y="98"/>
                      </a:lnTo>
                      <a:lnTo>
                        <a:pt x="264" y="97"/>
                      </a:lnTo>
                      <a:lnTo>
                        <a:pt x="257" y="91"/>
                      </a:lnTo>
                      <a:lnTo>
                        <a:pt x="252" y="73"/>
                      </a:lnTo>
                      <a:lnTo>
                        <a:pt x="258" y="55"/>
                      </a:lnTo>
                      <a:lnTo>
                        <a:pt x="265" y="48"/>
                      </a:lnTo>
                      <a:lnTo>
                        <a:pt x="266" y="47"/>
                      </a:lnTo>
                      <a:lnTo>
                        <a:pt x="264" y="48"/>
                      </a:lnTo>
                      <a:lnTo>
                        <a:pt x="257" y="50"/>
                      </a:lnTo>
                      <a:lnTo>
                        <a:pt x="247" y="52"/>
                      </a:lnTo>
                      <a:lnTo>
                        <a:pt x="234" y="54"/>
                      </a:lnTo>
                      <a:lnTo>
                        <a:pt x="220" y="56"/>
                      </a:lnTo>
                      <a:lnTo>
                        <a:pt x="179" y="59"/>
                      </a:lnTo>
                      <a:lnTo>
                        <a:pt x="130" y="62"/>
                      </a:lnTo>
                      <a:lnTo>
                        <a:pt x="71" y="64"/>
                      </a:lnTo>
                      <a:lnTo>
                        <a:pt x="0" y="64"/>
                      </a:lnTo>
                      <a:lnTo>
                        <a:pt x="0" y="141"/>
                      </a:lnTo>
                      <a:lnTo>
                        <a:pt x="72" y="140"/>
                      </a:lnTo>
                      <a:lnTo>
                        <a:pt x="135" y="138"/>
                      </a:lnTo>
                      <a:lnTo>
                        <a:pt x="186" y="136"/>
                      </a:lnTo>
                      <a:lnTo>
                        <a:pt x="229" y="132"/>
                      </a:lnTo>
                      <a:lnTo>
                        <a:pt x="248" y="129"/>
                      </a:lnTo>
                      <a:lnTo>
                        <a:pt x="264" y="127"/>
                      </a:lnTo>
                      <a:lnTo>
                        <a:pt x="279" y="124"/>
                      </a:lnTo>
                      <a:lnTo>
                        <a:pt x="292" y="121"/>
                      </a:lnTo>
                      <a:lnTo>
                        <a:pt x="304" y="117"/>
                      </a:lnTo>
                      <a:lnTo>
                        <a:pt x="316" y="110"/>
                      </a:lnTo>
                      <a:lnTo>
                        <a:pt x="329" y="97"/>
                      </a:lnTo>
                      <a:lnTo>
                        <a:pt x="339" y="73"/>
                      </a:lnTo>
                      <a:lnTo>
                        <a:pt x="330" y="50"/>
                      </a:lnTo>
                      <a:lnTo>
                        <a:pt x="317" y="36"/>
                      </a:lnTo>
                      <a:lnTo>
                        <a:pt x="305" y="30"/>
                      </a:lnTo>
                      <a:lnTo>
                        <a:pt x="293" y="25"/>
                      </a:lnTo>
                      <a:lnTo>
                        <a:pt x="269" y="19"/>
                      </a:lnTo>
                      <a:lnTo>
                        <a:pt x="238" y="13"/>
                      </a:lnTo>
                      <a:lnTo>
                        <a:pt x="201" y="9"/>
                      </a:lnTo>
                      <a:lnTo>
                        <a:pt x="157" y="5"/>
                      </a:lnTo>
                      <a:lnTo>
                        <a:pt x="107" y="2"/>
                      </a:lnTo>
                      <a:lnTo>
                        <a:pt x="51" y="0"/>
                      </a:lnTo>
                      <a:lnTo>
                        <a:pt x="49" y="77"/>
                      </a:lnTo>
                      <a:close/>
                    </a:path>
                  </a:pathLst>
                </a:custGeom>
                <a:solidFill>
                  <a:srgbClr val="1F1A17"/>
                </a:solidFill>
                <a:ln w="9525">
                  <a:noFill/>
                  <a:round/>
                  <a:headEnd/>
                  <a:tailEnd/>
                </a:ln>
              </p:spPr>
              <p:txBody>
                <a:bodyPr/>
                <a:lstStyle/>
                <a:p>
                  <a:endParaRPr lang="pt-BR"/>
                </a:p>
              </p:txBody>
            </p:sp>
            <p:sp>
              <p:nvSpPr>
                <p:cNvPr id="64322" name="Freeform 1353"/>
                <p:cNvSpPr>
                  <a:spLocks/>
                </p:cNvSpPr>
                <p:nvPr/>
              </p:nvSpPr>
              <p:spPr bwMode="auto">
                <a:xfrm>
                  <a:off x="2705" y="1290"/>
                  <a:ext cx="70" cy="50"/>
                </a:xfrm>
                <a:custGeom>
                  <a:avLst/>
                  <a:gdLst>
                    <a:gd name="T0" fmla="*/ 0 w 350"/>
                    <a:gd name="T1" fmla="*/ 0 h 250"/>
                    <a:gd name="T2" fmla="*/ 0 w 350"/>
                    <a:gd name="T3" fmla="*/ 0 h 250"/>
                    <a:gd name="T4" fmla="*/ 0 w 350"/>
                    <a:gd name="T5" fmla="*/ 0 h 250"/>
                    <a:gd name="T6" fmla="*/ 0 w 350"/>
                    <a:gd name="T7" fmla="*/ 0 h 250"/>
                    <a:gd name="T8" fmla="*/ 0 w 350"/>
                    <a:gd name="T9" fmla="*/ 0 h 250"/>
                    <a:gd name="T10" fmla="*/ 0 w 350"/>
                    <a:gd name="T11" fmla="*/ 0 h 250"/>
                    <a:gd name="T12" fmla="*/ 0 w 350"/>
                    <a:gd name="T13" fmla="*/ 0 h 250"/>
                    <a:gd name="T14" fmla="*/ 0 w 350"/>
                    <a:gd name="T15" fmla="*/ 0 h 250"/>
                    <a:gd name="T16" fmla="*/ 0 w 350"/>
                    <a:gd name="T17" fmla="*/ 0 h 250"/>
                    <a:gd name="T18" fmla="*/ 0 w 350"/>
                    <a:gd name="T19" fmla="*/ 0 h 250"/>
                    <a:gd name="T20" fmla="*/ 0 w 350"/>
                    <a:gd name="T21" fmla="*/ 0 h 250"/>
                    <a:gd name="T22" fmla="*/ 0 w 350"/>
                    <a:gd name="T23" fmla="*/ 0 h 250"/>
                    <a:gd name="T24" fmla="*/ 0 w 350"/>
                    <a:gd name="T25" fmla="*/ 0 h 250"/>
                    <a:gd name="T26" fmla="*/ 0 w 350"/>
                    <a:gd name="T27" fmla="*/ 0 h 250"/>
                    <a:gd name="T28" fmla="*/ 0 w 350"/>
                    <a:gd name="T29" fmla="*/ 0 h 250"/>
                    <a:gd name="T30" fmla="*/ 0 w 350"/>
                    <a:gd name="T31" fmla="*/ 0 h 250"/>
                    <a:gd name="T32" fmla="*/ 0 w 350"/>
                    <a:gd name="T33" fmla="*/ 0 h 250"/>
                    <a:gd name="T34" fmla="*/ 0 w 350"/>
                    <a:gd name="T35" fmla="*/ 0 h 250"/>
                    <a:gd name="T36" fmla="*/ 0 w 350"/>
                    <a:gd name="T37" fmla="*/ 0 h 250"/>
                    <a:gd name="T38" fmla="*/ 0 w 350"/>
                    <a:gd name="T39" fmla="*/ 0 h 250"/>
                    <a:gd name="T40" fmla="*/ 0 w 350"/>
                    <a:gd name="T41" fmla="*/ 0 h 250"/>
                    <a:gd name="T42" fmla="*/ 0 w 350"/>
                    <a:gd name="T43" fmla="*/ 0 h 250"/>
                    <a:gd name="T44" fmla="*/ 0 w 350"/>
                    <a:gd name="T45" fmla="*/ 0 h 250"/>
                    <a:gd name="T46" fmla="*/ 0 w 350"/>
                    <a:gd name="T47" fmla="*/ 0 h 250"/>
                    <a:gd name="T48" fmla="*/ 0 w 350"/>
                    <a:gd name="T49" fmla="*/ 0 h 250"/>
                    <a:gd name="T50" fmla="*/ 0 w 350"/>
                    <a:gd name="T51" fmla="*/ 0 h 250"/>
                    <a:gd name="T52" fmla="*/ 0 w 350"/>
                    <a:gd name="T53" fmla="*/ 0 h 250"/>
                    <a:gd name="T54" fmla="*/ 0 w 350"/>
                    <a:gd name="T55" fmla="*/ 0 h 250"/>
                    <a:gd name="T56" fmla="*/ 0 w 350"/>
                    <a:gd name="T57" fmla="*/ 0 h 250"/>
                    <a:gd name="T58" fmla="*/ 0 w 350"/>
                    <a:gd name="T59" fmla="*/ 0 h 250"/>
                    <a:gd name="T60" fmla="*/ 0 w 350"/>
                    <a:gd name="T61" fmla="*/ 0 h 250"/>
                    <a:gd name="T62" fmla="*/ 0 w 350"/>
                    <a:gd name="T63" fmla="*/ 0 h 250"/>
                    <a:gd name="T64" fmla="*/ 0 w 350"/>
                    <a:gd name="T65" fmla="*/ 0 h 250"/>
                    <a:gd name="T66" fmla="*/ 0 w 350"/>
                    <a:gd name="T67" fmla="*/ 0 h 250"/>
                    <a:gd name="T68" fmla="*/ 0 w 350"/>
                    <a:gd name="T69" fmla="*/ 0 h 250"/>
                    <a:gd name="T70" fmla="*/ 0 w 350"/>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250"/>
                    <a:gd name="T110" fmla="*/ 350 w 350"/>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250">
                      <a:moveTo>
                        <a:pt x="291" y="173"/>
                      </a:moveTo>
                      <a:lnTo>
                        <a:pt x="291" y="173"/>
                      </a:lnTo>
                      <a:lnTo>
                        <a:pt x="255" y="173"/>
                      </a:lnTo>
                      <a:lnTo>
                        <a:pt x="223" y="172"/>
                      </a:lnTo>
                      <a:lnTo>
                        <a:pt x="195" y="171"/>
                      </a:lnTo>
                      <a:lnTo>
                        <a:pt x="170" y="167"/>
                      </a:lnTo>
                      <a:lnTo>
                        <a:pt x="148" y="164"/>
                      </a:lnTo>
                      <a:lnTo>
                        <a:pt x="130" y="160"/>
                      </a:lnTo>
                      <a:lnTo>
                        <a:pt x="115" y="156"/>
                      </a:lnTo>
                      <a:lnTo>
                        <a:pt x="102" y="151"/>
                      </a:lnTo>
                      <a:lnTo>
                        <a:pt x="94" y="147"/>
                      </a:lnTo>
                      <a:lnTo>
                        <a:pt x="90" y="144"/>
                      </a:lnTo>
                      <a:lnTo>
                        <a:pt x="87" y="142"/>
                      </a:lnTo>
                      <a:lnTo>
                        <a:pt x="86" y="140"/>
                      </a:lnTo>
                      <a:lnTo>
                        <a:pt x="87" y="142"/>
                      </a:lnTo>
                      <a:lnTo>
                        <a:pt x="87" y="143"/>
                      </a:lnTo>
                      <a:lnTo>
                        <a:pt x="87" y="144"/>
                      </a:lnTo>
                      <a:lnTo>
                        <a:pt x="87" y="147"/>
                      </a:lnTo>
                      <a:lnTo>
                        <a:pt x="87" y="145"/>
                      </a:lnTo>
                      <a:lnTo>
                        <a:pt x="88" y="143"/>
                      </a:lnTo>
                      <a:lnTo>
                        <a:pt x="91" y="140"/>
                      </a:lnTo>
                      <a:lnTo>
                        <a:pt x="95" y="135"/>
                      </a:lnTo>
                      <a:lnTo>
                        <a:pt x="102" y="130"/>
                      </a:lnTo>
                      <a:lnTo>
                        <a:pt x="111" y="124"/>
                      </a:lnTo>
                      <a:lnTo>
                        <a:pt x="122" y="118"/>
                      </a:lnTo>
                      <a:lnTo>
                        <a:pt x="135" y="112"/>
                      </a:lnTo>
                      <a:lnTo>
                        <a:pt x="149" y="105"/>
                      </a:lnTo>
                      <a:lnTo>
                        <a:pt x="166" y="100"/>
                      </a:lnTo>
                      <a:lnTo>
                        <a:pt x="184" y="95"/>
                      </a:lnTo>
                      <a:lnTo>
                        <a:pt x="204" y="90"/>
                      </a:lnTo>
                      <a:lnTo>
                        <a:pt x="225" y="86"/>
                      </a:lnTo>
                      <a:lnTo>
                        <a:pt x="247" y="82"/>
                      </a:lnTo>
                      <a:lnTo>
                        <a:pt x="270" y="80"/>
                      </a:lnTo>
                      <a:lnTo>
                        <a:pt x="295" y="78"/>
                      </a:lnTo>
                      <a:lnTo>
                        <a:pt x="321" y="77"/>
                      </a:lnTo>
                      <a:lnTo>
                        <a:pt x="348" y="77"/>
                      </a:lnTo>
                      <a:lnTo>
                        <a:pt x="350" y="0"/>
                      </a:lnTo>
                      <a:lnTo>
                        <a:pt x="319" y="0"/>
                      </a:lnTo>
                      <a:lnTo>
                        <a:pt x="291" y="1"/>
                      </a:lnTo>
                      <a:lnTo>
                        <a:pt x="262" y="3"/>
                      </a:lnTo>
                      <a:lnTo>
                        <a:pt x="235" y="6"/>
                      </a:lnTo>
                      <a:lnTo>
                        <a:pt x="208" y="10"/>
                      </a:lnTo>
                      <a:lnTo>
                        <a:pt x="183" y="15"/>
                      </a:lnTo>
                      <a:lnTo>
                        <a:pt x="159" y="21"/>
                      </a:lnTo>
                      <a:lnTo>
                        <a:pt x="138" y="27"/>
                      </a:lnTo>
                      <a:lnTo>
                        <a:pt x="116" y="34"/>
                      </a:lnTo>
                      <a:lnTo>
                        <a:pt x="96" y="42"/>
                      </a:lnTo>
                      <a:lnTo>
                        <a:pt x="78" y="52"/>
                      </a:lnTo>
                      <a:lnTo>
                        <a:pt x="62" y="61"/>
                      </a:lnTo>
                      <a:lnTo>
                        <a:pt x="47" y="71"/>
                      </a:lnTo>
                      <a:lnTo>
                        <a:pt x="33" y="81"/>
                      </a:lnTo>
                      <a:lnTo>
                        <a:pt x="22" y="93"/>
                      </a:lnTo>
                      <a:lnTo>
                        <a:pt x="12" y="106"/>
                      </a:lnTo>
                      <a:lnTo>
                        <a:pt x="5" y="122"/>
                      </a:lnTo>
                      <a:lnTo>
                        <a:pt x="1" y="137"/>
                      </a:lnTo>
                      <a:lnTo>
                        <a:pt x="0" y="147"/>
                      </a:lnTo>
                      <a:lnTo>
                        <a:pt x="3" y="156"/>
                      </a:lnTo>
                      <a:lnTo>
                        <a:pt x="5" y="165"/>
                      </a:lnTo>
                      <a:lnTo>
                        <a:pt x="9" y="176"/>
                      </a:lnTo>
                      <a:lnTo>
                        <a:pt x="19" y="189"/>
                      </a:lnTo>
                      <a:lnTo>
                        <a:pt x="31" y="202"/>
                      </a:lnTo>
                      <a:lnTo>
                        <a:pt x="47" y="212"/>
                      </a:lnTo>
                      <a:lnTo>
                        <a:pt x="64" y="220"/>
                      </a:lnTo>
                      <a:lnTo>
                        <a:pt x="84" y="228"/>
                      </a:lnTo>
                      <a:lnTo>
                        <a:pt x="107" y="235"/>
                      </a:lnTo>
                      <a:lnTo>
                        <a:pt x="131" y="240"/>
                      </a:lnTo>
                      <a:lnTo>
                        <a:pt x="157" y="244"/>
                      </a:lnTo>
                      <a:lnTo>
                        <a:pt x="187" y="247"/>
                      </a:lnTo>
                      <a:lnTo>
                        <a:pt x="219" y="249"/>
                      </a:lnTo>
                      <a:lnTo>
                        <a:pt x="254" y="250"/>
                      </a:lnTo>
                      <a:lnTo>
                        <a:pt x="292" y="250"/>
                      </a:lnTo>
                      <a:lnTo>
                        <a:pt x="291" y="173"/>
                      </a:lnTo>
                      <a:close/>
                    </a:path>
                  </a:pathLst>
                </a:custGeom>
                <a:solidFill>
                  <a:srgbClr val="1F1A17"/>
                </a:solidFill>
                <a:ln w="9525">
                  <a:noFill/>
                  <a:round/>
                  <a:headEnd/>
                  <a:tailEnd/>
                </a:ln>
              </p:spPr>
              <p:txBody>
                <a:bodyPr/>
                <a:lstStyle/>
                <a:p>
                  <a:endParaRPr lang="pt-BR"/>
                </a:p>
              </p:txBody>
            </p:sp>
            <p:sp>
              <p:nvSpPr>
                <p:cNvPr id="64323" name="Freeform 1354"/>
                <p:cNvSpPr>
                  <a:spLocks/>
                </p:cNvSpPr>
                <p:nvPr/>
              </p:nvSpPr>
              <p:spPr bwMode="auto">
                <a:xfrm>
                  <a:off x="2763" y="1314"/>
                  <a:ext cx="68" cy="26"/>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7"/>
                      </a:moveTo>
                      <a:lnTo>
                        <a:pt x="22" y="77"/>
                      </a:lnTo>
                      <a:lnTo>
                        <a:pt x="83" y="78"/>
                      </a:lnTo>
                      <a:lnTo>
                        <a:pt x="137" y="80"/>
                      </a:lnTo>
                      <a:lnTo>
                        <a:pt x="183" y="83"/>
                      </a:lnTo>
                      <a:lnTo>
                        <a:pt x="221" y="86"/>
                      </a:lnTo>
                      <a:lnTo>
                        <a:pt x="249" y="89"/>
                      </a:lnTo>
                      <a:lnTo>
                        <a:pt x="270" y="93"/>
                      </a:lnTo>
                      <a:lnTo>
                        <a:pt x="273" y="94"/>
                      </a:lnTo>
                      <a:lnTo>
                        <a:pt x="266" y="90"/>
                      </a:lnTo>
                      <a:lnTo>
                        <a:pt x="255" y="69"/>
                      </a:lnTo>
                      <a:lnTo>
                        <a:pt x="263" y="41"/>
                      </a:lnTo>
                      <a:lnTo>
                        <a:pt x="272" y="34"/>
                      </a:lnTo>
                      <a:lnTo>
                        <a:pt x="274" y="33"/>
                      </a:lnTo>
                      <a:lnTo>
                        <a:pt x="271" y="34"/>
                      </a:lnTo>
                      <a:lnTo>
                        <a:pt x="252" y="38"/>
                      </a:lnTo>
                      <a:lnTo>
                        <a:pt x="222" y="41"/>
                      </a:lnTo>
                      <a:lnTo>
                        <a:pt x="182" y="44"/>
                      </a:lnTo>
                      <a:lnTo>
                        <a:pt x="131" y="47"/>
                      </a:lnTo>
                      <a:lnTo>
                        <a:pt x="71" y="50"/>
                      </a:lnTo>
                      <a:lnTo>
                        <a:pt x="0" y="51"/>
                      </a:lnTo>
                      <a:lnTo>
                        <a:pt x="1" y="128"/>
                      </a:lnTo>
                      <a:lnTo>
                        <a:pt x="73" y="126"/>
                      </a:lnTo>
                      <a:lnTo>
                        <a:pt x="136" y="124"/>
                      </a:lnTo>
                      <a:lnTo>
                        <a:pt x="189" y="122"/>
                      </a:lnTo>
                      <a:lnTo>
                        <a:pt x="231" y="118"/>
                      </a:lnTo>
                      <a:lnTo>
                        <a:pt x="265" y="114"/>
                      </a:lnTo>
                      <a:lnTo>
                        <a:pt x="290" y="109"/>
                      </a:lnTo>
                      <a:lnTo>
                        <a:pt x="303" y="106"/>
                      </a:lnTo>
                      <a:lnTo>
                        <a:pt x="314" y="101"/>
                      </a:lnTo>
                      <a:lnTo>
                        <a:pt x="330" y="90"/>
                      </a:lnTo>
                      <a:lnTo>
                        <a:pt x="341" y="59"/>
                      </a:lnTo>
                      <a:lnTo>
                        <a:pt x="326" y="33"/>
                      </a:lnTo>
                      <a:lnTo>
                        <a:pt x="311" y="25"/>
                      </a:lnTo>
                      <a:lnTo>
                        <a:pt x="300" y="21"/>
                      </a:lnTo>
                      <a:lnTo>
                        <a:pt x="288" y="18"/>
                      </a:lnTo>
                      <a:lnTo>
                        <a:pt x="263" y="14"/>
                      </a:lnTo>
                      <a:lnTo>
                        <a:pt x="230" y="10"/>
                      </a:lnTo>
                      <a:lnTo>
                        <a:pt x="190" y="6"/>
                      </a:lnTo>
                      <a:lnTo>
                        <a:pt x="142" y="4"/>
                      </a:lnTo>
                      <a:lnTo>
                        <a:pt x="86" y="2"/>
                      </a:lnTo>
                      <a:lnTo>
                        <a:pt x="23" y="0"/>
                      </a:lnTo>
                      <a:lnTo>
                        <a:pt x="22" y="77"/>
                      </a:lnTo>
                      <a:close/>
                    </a:path>
                  </a:pathLst>
                </a:custGeom>
                <a:solidFill>
                  <a:srgbClr val="1F1A17"/>
                </a:solidFill>
                <a:ln w="9525">
                  <a:noFill/>
                  <a:round/>
                  <a:headEnd/>
                  <a:tailEnd/>
                </a:ln>
              </p:spPr>
              <p:txBody>
                <a:bodyPr/>
                <a:lstStyle/>
                <a:p>
                  <a:endParaRPr lang="pt-BR"/>
                </a:p>
              </p:txBody>
            </p:sp>
            <p:sp>
              <p:nvSpPr>
                <p:cNvPr id="64324" name="Freeform 1355"/>
                <p:cNvSpPr>
                  <a:spLocks/>
                </p:cNvSpPr>
                <p:nvPr/>
              </p:nvSpPr>
              <p:spPr bwMode="auto">
                <a:xfrm>
                  <a:off x="2703" y="1314"/>
                  <a:ext cx="65" cy="5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8" y="217"/>
                      </a:moveTo>
                      <a:lnTo>
                        <a:pt x="288" y="217"/>
                      </a:lnTo>
                      <a:lnTo>
                        <a:pt x="258" y="216"/>
                      </a:lnTo>
                      <a:lnTo>
                        <a:pt x="232" y="215"/>
                      </a:lnTo>
                      <a:lnTo>
                        <a:pt x="207" y="212"/>
                      </a:lnTo>
                      <a:lnTo>
                        <a:pt x="185" y="208"/>
                      </a:lnTo>
                      <a:lnTo>
                        <a:pt x="165" y="204"/>
                      </a:lnTo>
                      <a:lnTo>
                        <a:pt x="147" y="199"/>
                      </a:lnTo>
                      <a:lnTo>
                        <a:pt x="133" y="194"/>
                      </a:lnTo>
                      <a:lnTo>
                        <a:pt x="120" y="188"/>
                      </a:lnTo>
                      <a:lnTo>
                        <a:pt x="110" y="182"/>
                      </a:lnTo>
                      <a:lnTo>
                        <a:pt x="102" y="176"/>
                      </a:lnTo>
                      <a:lnTo>
                        <a:pt x="96" y="170"/>
                      </a:lnTo>
                      <a:lnTo>
                        <a:pt x="91" y="165"/>
                      </a:lnTo>
                      <a:lnTo>
                        <a:pt x="89" y="160"/>
                      </a:lnTo>
                      <a:lnTo>
                        <a:pt x="87" y="157"/>
                      </a:lnTo>
                      <a:lnTo>
                        <a:pt x="87" y="153"/>
                      </a:lnTo>
                      <a:lnTo>
                        <a:pt x="87" y="149"/>
                      </a:lnTo>
                      <a:lnTo>
                        <a:pt x="88" y="145"/>
                      </a:lnTo>
                      <a:lnTo>
                        <a:pt x="90" y="141"/>
                      </a:lnTo>
                      <a:lnTo>
                        <a:pt x="94" y="136"/>
                      </a:lnTo>
                      <a:lnTo>
                        <a:pt x="98" y="130"/>
                      </a:lnTo>
                      <a:lnTo>
                        <a:pt x="106" y="124"/>
                      </a:lnTo>
                      <a:lnTo>
                        <a:pt x="115" y="117"/>
                      </a:lnTo>
                      <a:lnTo>
                        <a:pt x="126" y="110"/>
                      </a:lnTo>
                      <a:lnTo>
                        <a:pt x="139" y="104"/>
                      </a:lnTo>
                      <a:lnTo>
                        <a:pt x="155" y="98"/>
                      </a:lnTo>
                      <a:lnTo>
                        <a:pt x="173" y="92"/>
                      </a:lnTo>
                      <a:lnTo>
                        <a:pt x="193" y="88"/>
                      </a:lnTo>
                      <a:lnTo>
                        <a:pt x="215" y="83"/>
                      </a:lnTo>
                      <a:lnTo>
                        <a:pt x="239" y="80"/>
                      </a:lnTo>
                      <a:lnTo>
                        <a:pt x="265" y="78"/>
                      </a:lnTo>
                      <a:lnTo>
                        <a:pt x="293" y="77"/>
                      </a:lnTo>
                      <a:lnTo>
                        <a:pt x="324" y="77"/>
                      </a:lnTo>
                      <a:lnTo>
                        <a:pt x="325" y="0"/>
                      </a:lnTo>
                      <a:lnTo>
                        <a:pt x="290" y="0"/>
                      </a:lnTo>
                      <a:lnTo>
                        <a:pt x="258" y="1"/>
                      </a:lnTo>
                      <a:lnTo>
                        <a:pt x="227" y="4"/>
                      </a:lnTo>
                      <a:lnTo>
                        <a:pt x="199" y="8"/>
                      </a:lnTo>
                      <a:lnTo>
                        <a:pt x="173" y="13"/>
                      </a:lnTo>
                      <a:lnTo>
                        <a:pt x="147" y="19"/>
                      </a:lnTo>
                      <a:lnTo>
                        <a:pt x="123" y="26"/>
                      </a:lnTo>
                      <a:lnTo>
                        <a:pt x="102" y="35"/>
                      </a:lnTo>
                      <a:lnTo>
                        <a:pt x="82" y="44"/>
                      </a:lnTo>
                      <a:lnTo>
                        <a:pt x="64" y="55"/>
                      </a:lnTo>
                      <a:lnTo>
                        <a:pt x="48" y="66"/>
                      </a:lnTo>
                      <a:lnTo>
                        <a:pt x="34" y="79"/>
                      </a:lnTo>
                      <a:lnTo>
                        <a:pt x="22" y="92"/>
                      </a:lnTo>
                      <a:lnTo>
                        <a:pt x="12" y="107"/>
                      </a:lnTo>
                      <a:lnTo>
                        <a:pt x="6" y="123"/>
                      </a:lnTo>
                      <a:lnTo>
                        <a:pt x="1" y="140"/>
                      </a:lnTo>
                      <a:lnTo>
                        <a:pt x="0" y="156"/>
                      </a:lnTo>
                      <a:lnTo>
                        <a:pt x="3" y="174"/>
                      </a:lnTo>
                      <a:lnTo>
                        <a:pt x="9" y="190"/>
                      </a:lnTo>
                      <a:lnTo>
                        <a:pt x="17" y="205"/>
                      </a:lnTo>
                      <a:lnTo>
                        <a:pt x="28" y="219"/>
                      </a:lnTo>
                      <a:lnTo>
                        <a:pt x="42" y="232"/>
                      </a:lnTo>
                      <a:lnTo>
                        <a:pt x="58" y="244"/>
                      </a:lnTo>
                      <a:lnTo>
                        <a:pt x="76" y="254"/>
                      </a:lnTo>
                      <a:lnTo>
                        <a:pt x="96" y="263"/>
                      </a:lnTo>
                      <a:lnTo>
                        <a:pt x="118" y="271"/>
                      </a:lnTo>
                      <a:lnTo>
                        <a:pt x="142" y="278"/>
                      </a:lnTo>
                      <a:lnTo>
                        <a:pt x="167" y="283"/>
                      </a:lnTo>
                      <a:lnTo>
                        <a:pt x="194" y="288"/>
                      </a:lnTo>
                      <a:lnTo>
                        <a:pt x="223" y="291"/>
                      </a:lnTo>
                      <a:lnTo>
                        <a:pt x="255" y="293"/>
                      </a:lnTo>
                      <a:lnTo>
                        <a:pt x="288" y="294"/>
                      </a:lnTo>
                      <a:lnTo>
                        <a:pt x="288" y="217"/>
                      </a:lnTo>
                      <a:close/>
                    </a:path>
                  </a:pathLst>
                </a:custGeom>
                <a:solidFill>
                  <a:srgbClr val="1F1A17"/>
                </a:solidFill>
                <a:ln w="9525">
                  <a:noFill/>
                  <a:round/>
                  <a:headEnd/>
                  <a:tailEnd/>
                </a:ln>
              </p:spPr>
              <p:txBody>
                <a:bodyPr/>
                <a:lstStyle/>
                <a:p>
                  <a:endParaRPr lang="pt-BR"/>
                </a:p>
              </p:txBody>
            </p:sp>
            <p:sp>
              <p:nvSpPr>
                <p:cNvPr id="64325" name="Freeform 1356"/>
                <p:cNvSpPr>
                  <a:spLocks/>
                </p:cNvSpPr>
                <p:nvPr/>
              </p:nvSpPr>
              <p:spPr bwMode="auto">
                <a:xfrm>
                  <a:off x="2760" y="1341"/>
                  <a:ext cx="73" cy="32"/>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5" y="77"/>
                      </a:moveTo>
                      <a:lnTo>
                        <a:pt x="65" y="77"/>
                      </a:lnTo>
                      <a:lnTo>
                        <a:pt x="101" y="77"/>
                      </a:lnTo>
                      <a:lnTo>
                        <a:pt x="133" y="78"/>
                      </a:lnTo>
                      <a:lnTo>
                        <a:pt x="163" y="79"/>
                      </a:lnTo>
                      <a:lnTo>
                        <a:pt x="189" y="80"/>
                      </a:lnTo>
                      <a:lnTo>
                        <a:pt x="212" y="82"/>
                      </a:lnTo>
                      <a:lnTo>
                        <a:pt x="232" y="84"/>
                      </a:lnTo>
                      <a:lnTo>
                        <a:pt x="251" y="86"/>
                      </a:lnTo>
                      <a:lnTo>
                        <a:pt x="264" y="89"/>
                      </a:lnTo>
                      <a:lnTo>
                        <a:pt x="276" y="91"/>
                      </a:lnTo>
                      <a:lnTo>
                        <a:pt x="283" y="93"/>
                      </a:lnTo>
                      <a:lnTo>
                        <a:pt x="286" y="95"/>
                      </a:lnTo>
                      <a:lnTo>
                        <a:pt x="285" y="94"/>
                      </a:lnTo>
                      <a:lnTo>
                        <a:pt x="279" y="88"/>
                      </a:lnTo>
                      <a:lnTo>
                        <a:pt x="275" y="73"/>
                      </a:lnTo>
                      <a:lnTo>
                        <a:pt x="278" y="59"/>
                      </a:lnTo>
                      <a:lnTo>
                        <a:pt x="283" y="53"/>
                      </a:lnTo>
                      <a:lnTo>
                        <a:pt x="284" y="52"/>
                      </a:lnTo>
                      <a:lnTo>
                        <a:pt x="280" y="54"/>
                      </a:lnTo>
                      <a:lnTo>
                        <a:pt x="275" y="56"/>
                      </a:lnTo>
                      <a:lnTo>
                        <a:pt x="266" y="59"/>
                      </a:lnTo>
                      <a:lnTo>
                        <a:pt x="254" y="62"/>
                      </a:lnTo>
                      <a:lnTo>
                        <a:pt x="240" y="65"/>
                      </a:lnTo>
                      <a:lnTo>
                        <a:pt x="224" y="68"/>
                      </a:lnTo>
                      <a:lnTo>
                        <a:pt x="206" y="71"/>
                      </a:lnTo>
                      <a:lnTo>
                        <a:pt x="164" y="76"/>
                      </a:lnTo>
                      <a:lnTo>
                        <a:pt x="116" y="80"/>
                      </a:lnTo>
                      <a:lnTo>
                        <a:pt x="61" y="82"/>
                      </a:lnTo>
                      <a:lnTo>
                        <a:pt x="0" y="83"/>
                      </a:lnTo>
                      <a:lnTo>
                        <a:pt x="0" y="160"/>
                      </a:lnTo>
                      <a:lnTo>
                        <a:pt x="63" y="159"/>
                      </a:lnTo>
                      <a:lnTo>
                        <a:pt x="121" y="156"/>
                      </a:lnTo>
                      <a:lnTo>
                        <a:pt x="174" y="152"/>
                      </a:lnTo>
                      <a:lnTo>
                        <a:pt x="219" y="147"/>
                      </a:lnTo>
                      <a:lnTo>
                        <a:pt x="240" y="143"/>
                      </a:lnTo>
                      <a:lnTo>
                        <a:pt x="259" y="140"/>
                      </a:lnTo>
                      <a:lnTo>
                        <a:pt x="276" y="136"/>
                      </a:lnTo>
                      <a:lnTo>
                        <a:pt x="292" y="132"/>
                      </a:lnTo>
                      <a:lnTo>
                        <a:pt x="307" y="128"/>
                      </a:lnTo>
                      <a:lnTo>
                        <a:pt x="319" y="123"/>
                      </a:lnTo>
                      <a:lnTo>
                        <a:pt x="332" y="116"/>
                      </a:lnTo>
                      <a:lnTo>
                        <a:pt x="344" y="108"/>
                      </a:lnTo>
                      <a:lnTo>
                        <a:pt x="356" y="93"/>
                      </a:lnTo>
                      <a:lnTo>
                        <a:pt x="362" y="71"/>
                      </a:lnTo>
                      <a:lnTo>
                        <a:pt x="354" y="50"/>
                      </a:lnTo>
                      <a:lnTo>
                        <a:pt x="341" y="35"/>
                      </a:lnTo>
                      <a:lnTo>
                        <a:pt x="327" y="27"/>
                      </a:lnTo>
                      <a:lnTo>
                        <a:pt x="314" y="22"/>
                      </a:lnTo>
                      <a:lnTo>
                        <a:pt x="299" y="17"/>
                      </a:lnTo>
                      <a:lnTo>
                        <a:pt x="283" y="14"/>
                      </a:lnTo>
                      <a:lnTo>
                        <a:pt x="264" y="11"/>
                      </a:lnTo>
                      <a:lnTo>
                        <a:pt x="244" y="8"/>
                      </a:lnTo>
                      <a:lnTo>
                        <a:pt x="221" y="6"/>
                      </a:lnTo>
                      <a:lnTo>
                        <a:pt x="195"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4326" name="Freeform 1357"/>
                <p:cNvSpPr>
                  <a:spLocks/>
                </p:cNvSpPr>
                <p:nvPr/>
              </p:nvSpPr>
              <p:spPr bwMode="auto">
                <a:xfrm>
                  <a:off x="2704" y="1341"/>
                  <a:ext cx="69" cy="54"/>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2" y="192"/>
                      </a:moveTo>
                      <a:lnTo>
                        <a:pt x="272" y="192"/>
                      </a:lnTo>
                      <a:lnTo>
                        <a:pt x="245" y="191"/>
                      </a:lnTo>
                      <a:lnTo>
                        <a:pt x="219" y="189"/>
                      </a:lnTo>
                      <a:lnTo>
                        <a:pt x="195" y="186"/>
                      </a:lnTo>
                      <a:lnTo>
                        <a:pt x="175" y="183"/>
                      </a:lnTo>
                      <a:lnTo>
                        <a:pt x="155" y="179"/>
                      </a:lnTo>
                      <a:lnTo>
                        <a:pt x="139" y="174"/>
                      </a:lnTo>
                      <a:lnTo>
                        <a:pt x="124" y="169"/>
                      </a:lnTo>
                      <a:lnTo>
                        <a:pt x="113" y="162"/>
                      </a:lnTo>
                      <a:lnTo>
                        <a:pt x="104" y="157"/>
                      </a:lnTo>
                      <a:lnTo>
                        <a:pt x="96" y="152"/>
                      </a:lnTo>
                      <a:lnTo>
                        <a:pt x="91" y="148"/>
                      </a:lnTo>
                      <a:lnTo>
                        <a:pt x="89" y="144"/>
                      </a:lnTo>
                      <a:lnTo>
                        <a:pt x="87" y="142"/>
                      </a:lnTo>
                      <a:lnTo>
                        <a:pt x="87" y="140"/>
                      </a:lnTo>
                      <a:lnTo>
                        <a:pt x="87" y="139"/>
                      </a:lnTo>
                      <a:lnTo>
                        <a:pt x="87" y="138"/>
                      </a:lnTo>
                      <a:lnTo>
                        <a:pt x="88" y="136"/>
                      </a:lnTo>
                      <a:lnTo>
                        <a:pt x="90" y="132"/>
                      </a:lnTo>
                      <a:lnTo>
                        <a:pt x="95" y="128"/>
                      </a:lnTo>
                      <a:lnTo>
                        <a:pt x="102" y="123"/>
                      </a:lnTo>
                      <a:lnTo>
                        <a:pt x="111" y="117"/>
                      </a:lnTo>
                      <a:lnTo>
                        <a:pt x="122" y="111"/>
                      </a:lnTo>
                      <a:lnTo>
                        <a:pt x="137" y="105"/>
                      </a:lnTo>
                      <a:lnTo>
                        <a:pt x="154" y="99"/>
                      </a:lnTo>
                      <a:lnTo>
                        <a:pt x="174" y="94"/>
                      </a:lnTo>
                      <a:lnTo>
                        <a:pt x="196" y="89"/>
                      </a:lnTo>
                      <a:lnTo>
                        <a:pt x="220" y="85"/>
                      </a:lnTo>
                      <a:lnTo>
                        <a:pt x="248" y="82"/>
                      </a:lnTo>
                      <a:lnTo>
                        <a:pt x="278" y="79"/>
                      </a:lnTo>
                      <a:lnTo>
                        <a:pt x="311" y="77"/>
                      </a:lnTo>
                      <a:lnTo>
                        <a:pt x="346" y="77"/>
                      </a:lnTo>
                      <a:lnTo>
                        <a:pt x="346" y="0"/>
                      </a:lnTo>
                      <a:lnTo>
                        <a:pt x="307" y="1"/>
                      </a:lnTo>
                      <a:lnTo>
                        <a:pt x="272" y="2"/>
                      </a:lnTo>
                      <a:lnTo>
                        <a:pt x="239" y="5"/>
                      </a:lnTo>
                      <a:lnTo>
                        <a:pt x="207" y="9"/>
                      </a:lnTo>
                      <a:lnTo>
                        <a:pt x="178" y="14"/>
                      </a:lnTo>
                      <a:lnTo>
                        <a:pt x="151" y="19"/>
                      </a:lnTo>
                      <a:lnTo>
                        <a:pt x="127" y="26"/>
                      </a:lnTo>
                      <a:lnTo>
                        <a:pt x="104" y="33"/>
                      </a:lnTo>
                      <a:lnTo>
                        <a:pt x="83" y="43"/>
                      </a:lnTo>
                      <a:lnTo>
                        <a:pt x="65" y="52"/>
                      </a:lnTo>
                      <a:lnTo>
                        <a:pt x="48" y="62"/>
                      </a:lnTo>
                      <a:lnTo>
                        <a:pt x="33" y="74"/>
                      </a:lnTo>
                      <a:lnTo>
                        <a:pt x="20" y="87"/>
                      </a:lnTo>
                      <a:lnTo>
                        <a:pt x="10" y="101"/>
                      </a:lnTo>
                      <a:lnTo>
                        <a:pt x="3" y="118"/>
                      </a:lnTo>
                      <a:lnTo>
                        <a:pt x="0" y="134"/>
                      </a:lnTo>
                      <a:lnTo>
                        <a:pt x="1" y="151"/>
                      </a:lnTo>
                      <a:lnTo>
                        <a:pt x="5" y="169"/>
                      </a:lnTo>
                      <a:lnTo>
                        <a:pt x="13" y="184"/>
                      </a:lnTo>
                      <a:lnTo>
                        <a:pt x="25" y="197"/>
                      </a:lnTo>
                      <a:lnTo>
                        <a:pt x="37" y="209"/>
                      </a:lnTo>
                      <a:lnTo>
                        <a:pt x="53" y="220"/>
                      </a:lnTo>
                      <a:lnTo>
                        <a:pt x="71" y="230"/>
                      </a:lnTo>
                      <a:lnTo>
                        <a:pt x="89" y="238"/>
                      </a:lnTo>
                      <a:lnTo>
                        <a:pt x="110" y="246"/>
                      </a:lnTo>
                      <a:lnTo>
                        <a:pt x="131" y="252"/>
                      </a:lnTo>
                      <a:lnTo>
                        <a:pt x="155" y="258"/>
                      </a:lnTo>
                      <a:lnTo>
                        <a:pt x="182" y="262"/>
                      </a:lnTo>
                      <a:lnTo>
                        <a:pt x="209" y="265"/>
                      </a:lnTo>
                      <a:lnTo>
                        <a:pt x="239" y="268"/>
                      </a:lnTo>
                      <a:lnTo>
                        <a:pt x="271" y="269"/>
                      </a:lnTo>
                      <a:lnTo>
                        <a:pt x="304" y="269"/>
                      </a:lnTo>
                      <a:lnTo>
                        <a:pt x="302" y="192"/>
                      </a:lnTo>
                      <a:close/>
                    </a:path>
                  </a:pathLst>
                </a:custGeom>
                <a:solidFill>
                  <a:srgbClr val="1F1A17"/>
                </a:solidFill>
                <a:ln w="9525">
                  <a:noFill/>
                  <a:round/>
                  <a:headEnd/>
                  <a:tailEnd/>
                </a:ln>
              </p:spPr>
              <p:txBody>
                <a:bodyPr/>
                <a:lstStyle/>
                <a:p>
                  <a:endParaRPr lang="pt-BR"/>
                </a:p>
              </p:txBody>
            </p:sp>
            <p:sp>
              <p:nvSpPr>
                <p:cNvPr id="64327" name="Freeform 1358"/>
                <p:cNvSpPr>
                  <a:spLocks/>
                </p:cNvSpPr>
                <p:nvPr/>
              </p:nvSpPr>
              <p:spPr bwMode="auto">
                <a:xfrm>
                  <a:off x="2862" y="1141"/>
                  <a:ext cx="41" cy="34"/>
                </a:xfrm>
                <a:custGeom>
                  <a:avLst/>
                  <a:gdLst>
                    <a:gd name="T0" fmla="*/ 0 w 204"/>
                    <a:gd name="T1" fmla="*/ 0 h 171"/>
                    <a:gd name="T2" fmla="*/ 0 w 204"/>
                    <a:gd name="T3" fmla="*/ 0 h 171"/>
                    <a:gd name="T4" fmla="*/ 0 w 204"/>
                    <a:gd name="T5" fmla="*/ 0 h 171"/>
                    <a:gd name="T6" fmla="*/ 0 w 204"/>
                    <a:gd name="T7" fmla="*/ 0 h 171"/>
                    <a:gd name="T8" fmla="*/ 0 w 204"/>
                    <a:gd name="T9" fmla="*/ 0 h 171"/>
                    <a:gd name="T10" fmla="*/ 0 w 204"/>
                    <a:gd name="T11" fmla="*/ 0 h 171"/>
                    <a:gd name="T12" fmla="*/ 0 w 204"/>
                    <a:gd name="T13" fmla="*/ 0 h 171"/>
                    <a:gd name="T14" fmla="*/ 0 w 204"/>
                    <a:gd name="T15" fmla="*/ 0 h 171"/>
                    <a:gd name="T16" fmla="*/ 0 w 204"/>
                    <a:gd name="T17" fmla="*/ 0 h 171"/>
                    <a:gd name="T18" fmla="*/ 0 w 204"/>
                    <a:gd name="T19" fmla="*/ 0 h 171"/>
                    <a:gd name="T20" fmla="*/ 0 w 204"/>
                    <a:gd name="T21" fmla="*/ 0 h 171"/>
                    <a:gd name="T22" fmla="*/ 0 w 204"/>
                    <a:gd name="T23" fmla="*/ 0 h 171"/>
                    <a:gd name="T24" fmla="*/ 0 w 204"/>
                    <a:gd name="T25" fmla="*/ 0 h 171"/>
                    <a:gd name="T26" fmla="*/ 0 w 204"/>
                    <a:gd name="T27" fmla="*/ 0 h 171"/>
                    <a:gd name="T28" fmla="*/ 0 w 204"/>
                    <a:gd name="T29" fmla="*/ 0 h 171"/>
                    <a:gd name="T30" fmla="*/ 0 w 204"/>
                    <a:gd name="T31" fmla="*/ 0 h 171"/>
                    <a:gd name="T32" fmla="*/ 0 w 204"/>
                    <a:gd name="T33" fmla="*/ 0 h 171"/>
                    <a:gd name="T34" fmla="*/ 0 w 204"/>
                    <a:gd name="T35" fmla="*/ 0 h 171"/>
                    <a:gd name="T36" fmla="*/ 0 w 204"/>
                    <a:gd name="T37" fmla="*/ 0 h 171"/>
                    <a:gd name="T38" fmla="*/ 0 w 204"/>
                    <a:gd name="T39" fmla="*/ 0 h 171"/>
                    <a:gd name="T40" fmla="*/ 0 w 204"/>
                    <a:gd name="T41" fmla="*/ 0 h 171"/>
                    <a:gd name="T42" fmla="*/ 0 w 204"/>
                    <a:gd name="T43" fmla="*/ 0 h 171"/>
                    <a:gd name="T44" fmla="*/ 0 w 204"/>
                    <a:gd name="T45" fmla="*/ 0 h 171"/>
                    <a:gd name="T46" fmla="*/ 0 w 204"/>
                    <a:gd name="T47" fmla="*/ 0 h 171"/>
                    <a:gd name="T48" fmla="*/ 0 w 204"/>
                    <a:gd name="T49" fmla="*/ 0 h 171"/>
                    <a:gd name="T50" fmla="*/ 0 w 204"/>
                    <a:gd name="T51" fmla="*/ 0 h 171"/>
                    <a:gd name="T52" fmla="*/ 0 w 204"/>
                    <a:gd name="T53" fmla="*/ 0 h 171"/>
                    <a:gd name="T54" fmla="*/ 0 w 204"/>
                    <a:gd name="T55" fmla="*/ 0 h 171"/>
                    <a:gd name="T56" fmla="*/ 0 w 204"/>
                    <a:gd name="T57" fmla="*/ 0 h 171"/>
                    <a:gd name="T58" fmla="*/ 0 w 204"/>
                    <a:gd name="T59" fmla="*/ 0 h 171"/>
                    <a:gd name="T60" fmla="*/ 0 w 204"/>
                    <a:gd name="T61" fmla="*/ 0 h 171"/>
                    <a:gd name="T62" fmla="*/ 0 w 204"/>
                    <a:gd name="T63" fmla="*/ 0 h 171"/>
                    <a:gd name="T64" fmla="*/ 0 w 204"/>
                    <a:gd name="T65" fmla="*/ 0 h 171"/>
                    <a:gd name="T66" fmla="*/ 0 w 204"/>
                    <a:gd name="T67" fmla="*/ 0 h 171"/>
                    <a:gd name="T68" fmla="*/ 0 w 204"/>
                    <a:gd name="T69" fmla="*/ 0 h 171"/>
                    <a:gd name="T70" fmla="*/ 0 w 204"/>
                    <a:gd name="T71" fmla="*/ 0 h 171"/>
                    <a:gd name="T72" fmla="*/ 0 w 204"/>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1"/>
                    <a:gd name="T113" fmla="*/ 204 w 204"/>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1">
                      <a:moveTo>
                        <a:pt x="87" y="171"/>
                      </a:moveTo>
                      <a:lnTo>
                        <a:pt x="87" y="171"/>
                      </a:lnTo>
                      <a:lnTo>
                        <a:pt x="87" y="167"/>
                      </a:lnTo>
                      <a:lnTo>
                        <a:pt x="88" y="162"/>
                      </a:lnTo>
                      <a:lnTo>
                        <a:pt x="89" y="158"/>
                      </a:lnTo>
                      <a:lnTo>
                        <a:pt x="90" y="154"/>
                      </a:lnTo>
                      <a:lnTo>
                        <a:pt x="93" y="150"/>
                      </a:lnTo>
                      <a:lnTo>
                        <a:pt x="95" y="145"/>
                      </a:lnTo>
                      <a:lnTo>
                        <a:pt x="98" y="141"/>
                      </a:lnTo>
                      <a:lnTo>
                        <a:pt x="101" y="137"/>
                      </a:lnTo>
                      <a:lnTo>
                        <a:pt x="110" y="128"/>
                      </a:lnTo>
                      <a:lnTo>
                        <a:pt x="119" y="119"/>
                      </a:lnTo>
                      <a:lnTo>
                        <a:pt x="131" y="111"/>
                      </a:lnTo>
                      <a:lnTo>
                        <a:pt x="141" y="104"/>
                      </a:lnTo>
                      <a:lnTo>
                        <a:pt x="165" y="89"/>
                      </a:lnTo>
                      <a:lnTo>
                        <a:pt x="185" y="79"/>
                      </a:lnTo>
                      <a:lnTo>
                        <a:pt x="200" y="73"/>
                      </a:lnTo>
                      <a:lnTo>
                        <a:pt x="204" y="72"/>
                      </a:lnTo>
                      <a:lnTo>
                        <a:pt x="172" y="0"/>
                      </a:lnTo>
                      <a:lnTo>
                        <a:pt x="164" y="3"/>
                      </a:lnTo>
                      <a:lnTo>
                        <a:pt x="145" y="11"/>
                      </a:lnTo>
                      <a:lnTo>
                        <a:pt x="120" y="23"/>
                      </a:lnTo>
                      <a:lnTo>
                        <a:pt x="92" y="40"/>
                      </a:lnTo>
                      <a:lnTo>
                        <a:pt x="76" y="52"/>
                      </a:lnTo>
                      <a:lnTo>
                        <a:pt x="60" y="63"/>
                      </a:lnTo>
                      <a:lnTo>
                        <a:pt x="45" y="77"/>
                      </a:lnTo>
                      <a:lnTo>
                        <a:pt x="32" y="91"/>
                      </a:lnTo>
                      <a:lnTo>
                        <a:pt x="25" y="99"/>
                      </a:lnTo>
                      <a:lnTo>
                        <a:pt x="20" y="109"/>
                      </a:lnTo>
                      <a:lnTo>
                        <a:pt x="14" y="118"/>
                      </a:lnTo>
                      <a:lnTo>
                        <a:pt x="9" y="127"/>
                      </a:lnTo>
                      <a:lnTo>
                        <a:pt x="6" y="137"/>
                      </a:lnTo>
                      <a:lnTo>
                        <a:pt x="4" y="148"/>
                      </a:lnTo>
                      <a:lnTo>
                        <a:pt x="1" y="159"/>
                      </a:lnTo>
                      <a:lnTo>
                        <a:pt x="0" y="171"/>
                      </a:lnTo>
                      <a:lnTo>
                        <a:pt x="87" y="171"/>
                      </a:lnTo>
                      <a:close/>
                    </a:path>
                  </a:pathLst>
                </a:custGeom>
                <a:solidFill>
                  <a:srgbClr val="1F1A17"/>
                </a:solidFill>
                <a:ln w="9525">
                  <a:noFill/>
                  <a:round/>
                  <a:headEnd/>
                  <a:tailEnd/>
                </a:ln>
              </p:spPr>
              <p:txBody>
                <a:bodyPr/>
                <a:lstStyle/>
                <a:p>
                  <a:endParaRPr lang="pt-BR"/>
                </a:p>
              </p:txBody>
            </p:sp>
            <p:sp>
              <p:nvSpPr>
                <p:cNvPr id="64328" name="Freeform 1359"/>
                <p:cNvSpPr>
                  <a:spLocks/>
                </p:cNvSpPr>
                <p:nvPr/>
              </p:nvSpPr>
              <p:spPr bwMode="auto">
                <a:xfrm>
                  <a:off x="2862" y="1173"/>
                  <a:ext cx="112" cy="22"/>
                </a:xfrm>
                <a:custGeom>
                  <a:avLst/>
                  <a:gdLst>
                    <a:gd name="T0" fmla="*/ 0 w 561"/>
                    <a:gd name="T1" fmla="*/ 0 h 108"/>
                    <a:gd name="T2" fmla="*/ 0 w 561"/>
                    <a:gd name="T3" fmla="*/ 0 h 108"/>
                    <a:gd name="T4" fmla="*/ 0 w 561"/>
                    <a:gd name="T5" fmla="*/ 0 h 108"/>
                    <a:gd name="T6" fmla="*/ 0 w 561"/>
                    <a:gd name="T7" fmla="*/ 0 h 108"/>
                    <a:gd name="T8" fmla="*/ 0 w 561"/>
                    <a:gd name="T9" fmla="*/ 0 h 108"/>
                    <a:gd name="T10" fmla="*/ 0 w 561"/>
                    <a:gd name="T11" fmla="*/ 0 h 108"/>
                    <a:gd name="T12" fmla="*/ 0 w 561"/>
                    <a:gd name="T13" fmla="*/ 0 h 108"/>
                    <a:gd name="T14" fmla="*/ 0 w 561"/>
                    <a:gd name="T15" fmla="*/ 0 h 108"/>
                    <a:gd name="T16" fmla="*/ 0 w 561"/>
                    <a:gd name="T17" fmla="*/ 0 h 108"/>
                    <a:gd name="T18" fmla="*/ 0 w 561"/>
                    <a:gd name="T19" fmla="*/ 0 h 108"/>
                    <a:gd name="T20" fmla="*/ 0 w 561"/>
                    <a:gd name="T21" fmla="*/ 0 h 108"/>
                    <a:gd name="T22" fmla="*/ 0 w 561"/>
                    <a:gd name="T23" fmla="*/ 0 h 108"/>
                    <a:gd name="T24" fmla="*/ 0 w 561"/>
                    <a:gd name="T25" fmla="*/ 0 h 108"/>
                    <a:gd name="T26" fmla="*/ 0 w 561"/>
                    <a:gd name="T27" fmla="*/ 0 h 108"/>
                    <a:gd name="T28" fmla="*/ 0 w 561"/>
                    <a:gd name="T29" fmla="*/ 0 h 108"/>
                    <a:gd name="T30" fmla="*/ 0 w 561"/>
                    <a:gd name="T31" fmla="*/ 0 h 108"/>
                    <a:gd name="T32" fmla="*/ 0 w 561"/>
                    <a:gd name="T33" fmla="*/ 0 h 108"/>
                    <a:gd name="T34" fmla="*/ 0 w 561"/>
                    <a:gd name="T35" fmla="*/ 0 h 108"/>
                    <a:gd name="T36" fmla="*/ 0 w 561"/>
                    <a:gd name="T37" fmla="*/ 0 h 108"/>
                    <a:gd name="T38" fmla="*/ 0 w 561"/>
                    <a:gd name="T39" fmla="*/ 0 h 108"/>
                    <a:gd name="T40" fmla="*/ 0 w 561"/>
                    <a:gd name="T41" fmla="*/ 0 h 108"/>
                    <a:gd name="T42" fmla="*/ 0 w 561"/>
                    <a:gd name="T43" fmla="*/ 0 h 108"/>
                    <a:gd name="T44" fmla="*/ 0 w 561"/>
                    <a:gd name="T45" fmla="*/ 0 h 108"/>
                    <a:gd name="T46" fmla="*/ 0 w 561"/>
                    <a:gd name="T47" fmla="*/ 0 h 108"/>
                    <a:gd name="T48" fmla="*/ 0 w 561"/>
                    <a:gd name="T49" fmla="*/ 0 h 108"/>
                    <a:gd name="T50" fmla="*/ 0 w 561"/>
                    <a:gd name="T51" fmla="*/ 0 h 108"/>
                    <a:gd name="T52" fmla="*/ 0 w 561"/>
                    <a:gd name="T53" fmla="*/ 0 h 108"/>
                    <a:gd name="T54" fmla="*/ 0 w 561"/>
                    <a:gd name="T55" fmla="*/ 0 h 108"/>
                    <a:gd name="T56" fmla="*/ 0 w 561"/>
                    <a:gd name="T57" fmla="*/ 0 h 108"/>
                    <a:gd name="T58" fmla="*/ 0 w 561"/>
                    <a:gd name="T59" fmla="*/ 0 h 108"/>
                    <a:gd name="T60" fmla="*/ 0 w 561"/>
                    <a:gd name="T61" fmla="*/ 0 h 108"/>
                    <a:gd name="T62" fmla="*/ 0 w 561"/>
                    <a:gd name="T63" fmla="*/ 0 h 108"/>
                    <a:gd name="T64" fmla="*/ 0 w 561"/>
                    <a:gd name="T65" fmla="*/ 0 h 108"/>
                    <a:gd name="T66" fmla="*/ 0 w 561"/>
                    <a:gd name="T67" fmla="*/ 0 h 108"/>
                    <a:gd name="T68" fmla="*/ 0 w 561"/>
                    <a:gd name="T69" fmla="*/ 0 h 108"/>
                    <a:gd name="T70" fmla="*/ 0 w 561"/>
                    <a:gd name="T71" fmla="*/ 0 h 108"/>
                    <a:gd name="T72" fmla="*/ 0 w 561"/>
                    <a:gd name="T73" fmla="*/ 0 h 108"/>
                    <a:gd name="T74" fmla="*/ 0 w 561"/>
                    <a:gd name="T75" fmla="*/ 0 h 108"/>
                    <a:gd name="T76" fmla="*/ 0 w 561"/>
                    <a:gd name="T77" fmla="*/ 0 h 108"/>
                    <a:gd name="T78" fmla="*/ 0 w 561"/>
                    <a:gd name="T79" fmla="*/ 0 h 108"/>
                    <a:gd name="T80" fmla="*/ 0 w 561"/>
                    <a:gd name="T81" fmla="*/ 0 h 108"/>
                    <a:gd name="T82" fmla="*/ 0 w 561"/>
                    <a:gd name="T83" fmla="*/ 0 h 108"/>
                    <a:gd name="T84" fmla="*/ 0 w 561"/>
                    <a:gd name="T85" fmla="*/ 0 h 108"/>
                    <a:gd name="T86" fmla="*/ 0 w 561"/>
                    <a:gd name="T87" fmla="*/ 0 h 108"/>
                    <a:gd name="T88" fmla="*/ 0 w 561"/>
                    <a:gd name="T89" fmla="*/ 0 h 108"/>
                    <a:gd name="T90" fmla="*/ 0 w 561"/>
                    <a:gd name="T91" fmla="*/ 0 h 108"/>
                    <a:gd name="T92" fmla="*/ 0 w 561"/>
                    <a:gd name="T93" fmla="*/ 0 h 108"/>
                    <a:gd name="T94" fmla="*/ 0 w 561"/>
                    <a:gd name="T95" fmla="*/ 0 h 108"/>
                    <a:gd name="T96" fmla="*/ 0 w 561"/>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1"/>
                    <a:gd name="T148" fmla="*/ 0 h 108"/>
                    <a:gd name="T149" fmla="*/ 561 w 561"/>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1" h="108">
                      <a:moveTo>
                        <a:pt x="550" y="22"/>
                      </a:moveTo>
                      <a:lnTo>
                        <a:pt x="550" y="22"/>
                      </a:lnTo>
                      <a:lnTo>
                        <a:pt x="511" y="25"/>
                      </a:lnTo>
                      <a:lnTo>
                        <a:pt x="446" y="29"/>
                      </a:lnTo>
                      <a:lnTo>
                        <a:pt x="407" y="30"/>
                      </a:lnTo>
                      <a:lnTo>
                        <a:pt x="365" y="31"/>
                      </a:lnTo>
                      <a:lnTo>
                        <a:pt x="320" y="31"/>
                      </a:lnTo>
                      <a:lnTo>
                        <a:pt x="277" y="30"/>
                      </a:lnTo>
                      <a:lnTo>
                        <a:pt x="233" y="28"/>
                      </a:lnTo>
                      <a:lnTo>
                        <a:pt x="192" y="26"/>
                      </a:lnTo>
                      <a:lnTo>
                        <a:pt x="174" y="24"/>
                      </a:lnTo>
                      <a:lnTo>
                        <a:pt x="156" y="22"/>
                      </a:lnTo>
                      <a:lnTo>
                        <a:pt x="140" y="19"/>
                      </a:lnTo>
                      <a:lnTo>
                        <a:pt x="125" y="16"/>
                      </a:lnTo>
                      <a:lnTo>
                        <a:pt x="112" y="13"/>
                      </a:lnTo>
                      <a:lnTo>
                        <a:pt x="101" y="10"/>
                      </a:lnTo>
                      <a:lnTo>
                        <a:pt x="93" y="7"/>
                      </a:lnTo>
                      <a:lnTo>
                        <a:pt x="87" y="3"/>
                      </a:lnTo>
                      <a:lnTo>
                        <a:pt x="85" y="1"/>
                      </a:lnTo>
                      <a:lnTo>
                        <a:pt x="84" y="0"/>
                      </a:lnTo>
                      <a:lnTo>
                        <a:pt x="86" y="3"/>
                      </a:lnTo>
                      <a:lnTo>
                        <a:pt x="87" y="6"/>
                      </a:lnTo>
                      <a:lnTo>
                        <a:pt x="87" y="8"/>
                      </a:lnTo>
                      <a:lnTo>
                        <a:pt x="87" y="10"/>
                      </a:lnTo>
                      <a:lnTo>
                        <a:pt x="0" y="10"/>
                      </a:lnTo>
                      <a:lnTo>
                        <a:pt x="1" y="19"/>
                      </a:lnTo>
                      <a:lnTo>
                        <a:pt x="4" y="28"/>
                      </a:lnTo>
                      <a:lnTo>
                        <a:pt x="8" y="37"/>
                      </a:lnTo>
                      <a:lnTo>
                        <a:pt x="15" y="47"/>
                      </a:lnTo>
                      <a:lnTo>
                        <a:pt x="25" y="58"/>
                      </a:lnTo>
                      <a:lnTo>
                        <a:pt x="39" y="68"/>
                      </a:lnTo>
                      <a:lnTo>
                        <a:pt x="55" y="76"/>
                      </a:lnTo>
                      <a:lnTo>
                        <a:pt x="70" y="82"/>
                      </a:lnTo>
                      <a:lnTo>
                        <a:pt x="87" y="87"/>
                      </a:lnTo>
                      <a:lnTo>
                        <a:pt x="104" y="91"/>
                      </a:lnTo>
                      <a:lnTo>
                        <a:pt x="124" y="94"/>
                      </a:lnTo>
                      <a:lnTo>
                        <a:pt x="143" y="97"/>
                      </a:lnTo>
                      <a:lnTo>
                        <a:pt x="164" y="100"/>
                      </a:lnTo>
                      <a:lnTo>
                        <a:pt x="185" y="102"/>
                      </a:lnTo>
                      <a:lnTo>
                        <a:pt x="229" y="105"/>
                      </a:lnTo>
                      <a:lnTo>
                        <a:pt x="275" y="107"/>
                      </a:lnTo>
                      <a:lnTo>
                        <a:pt x="320" y="108"/>
                      </a:lnTo>
                      <a:lnTo>
                        <a:pt x="366" y="107"/>
                      </a:lnTo>
                      <a:lnTo>
                        <a:pt x="410" y="106"/>
                      </a:lnTo>
                      <a:lnTo>
                        <a:pt x="451" y="105"/>
                      </a:lnTo>
                      <a:lnTo>
                        <a:pt x="518" y="102"/>
                      </a:lnTo>
                      <a:lnTo>
                        <a:pt x="561" y="99"/>
                      </a:lnTo>
                      <a:lnTo>
                        <a:pt x="550" y="22"/>
                      </a:lnTo>
                      <a:close/>
                    </a:path>
                  </a:pathLst>
                </a:custGeom>
                <a:solidFill>
                  <a:srgbClr val="1F1A17"/>
                </a:solidFill>
                <a:ln w="9525">
                  <a:noFill/>
                  <a:round/>
                  <a:headEnd/>
                  <a:tailEnd/>
                </a:ln>
              </p:spPr>
              <p:txBody>
                <a:bodyPr/>
                <a:lstStyle/>
                <a:p>
                  <a:endParaRPr lang="pt-BR"/>
                </a:p>
              </p:txBody>
            </p:sp>
            <p:sp>
              <p:nvSpPr>
                <p:cNvPr id="64329" name="Freeform 1360"/>
                <p:cNvSpPr>
                  <a:spLocks/>
                </p:cNvSpPr>
                <p:nvPr/>
              </p:nvSpPr>
              <p:spPr bwMode="auto">
                <a:xfrm>
                  <a:off x="2921" y="1158"/>
                  <a:ext cx="66" cy="35"/>
                </a:xfrm>
                <a:custGeom>
                  <a:avLst/>
                  <a:gdLst>
                    <a:gd name="T0" fmla="*/ 0 w 330"/>
                    <a:gd name="T1" fmla="*/ 0 h 174"/>
                    <a:gd name="T2" fmla="*/ 0 w 330"/>
                    <a:gd name="T3" fmla="*/ 0 h 174"/>
                    <a:gd name="T4" fmla="*/ 0 w 330"/>
                    <a:gd name="T5" fmla="*/ 0 h 174"/>
                    <a:gd name="T6" fmla="*/ 0 w 330"/>
                    <a:gd name="T7" fmla="*/ 0 h 174"/>
                    <a:gd name="T8" fmla="*/ 0 w 330"/>
                    <a:gd name="T9" fmla="*/ 0 h 174"/>
                    <a:gd name="T10" fmla="*/ 0 w 330"/>
                    <a:gd name="T11" fmla="*/ 0 h 174"/>
                    <a:gd name="T12" fmla="*/ 0 w 330"/>
                    <a:gd name="T13" fmla="*/ 0 h 174"/>
                    <a:gd name="T14" fmla="*/ 0 w 330"/>
                    <a:gd name="T15" fmla="*/ 0 h 174"/>
                    <a:gd name="T16" fmla="*/ 0 w 330"/>
                    <a:gd name="T17" fmla="*/ 0 h 174"/>
                    <a:gd name="T18" fmla="*/ 0 w 330"/>
                    <a:gd name="T19" fmla="*/ 0 h 174"/>
                    <a:gd name="T20" fmla="*/ 0 w 330"/>
                    <a:gd name="T21" fmla="*/ 0 h 174"/>
                    <a:gd name="T22" fmla="*/ 0 w 330"/>
                    <a:gd name="T23" fmla="*/ 0 h 174"/>
                    <a:gd name="T24" fmla="*/ 0 w 330"/>
                    <a:gd name="T25" fmla="*/ 0 h 174"/>
                    <a:gd name="T26" fmla="*/ 0 w 330"/>
                    <a:gd name="T27" fmla="*/ 0 h 174"/>
                    <a:gd name="T28" fmla="*/ 0 w 330"/>
                    <a:gd name="T29" fmla="*/ 0 h 174"/>
                    <a:gd name="T30" fmla="*/ 0 w 330"/>
                    <a:gd name="T31" fmla="*/ 0 h 174"/>
                    <a:gd name="T32" fmla="*/ 0 w 330"/>
                    <a:gd name="T33" fmla="*/ 0 h 174"/>
                    <a:gd name="T34" fmla="*/ 0 w 330"/>
                    <a:gd name="T35" fmla="*/ 0 h 174"/>
                    <a:gd name="T36" fmla="*/ 0 w 330"/>
                    <a:gd name="T37" fmla="*/ 0 h 174"/>
                    <a:gd name="T38" fmla="*/ 0 w 330"/>
                    <a:gd name="T39" fmla="*/ 0 h 174"/>
                    <a:gd name="T40" fmla="*/ 0 w 330"/>
                    <a:gd name="T41" fmla="*/ 0 h 174"/>
                    <a:gd name="T42" fmla="*/ 0 w 330"/>
                    <a:gd name="T43" fmla="*/ 0 h 174"/>
                    <a:gd name="T44" fmla="*/ 0 w 330"/>
                    <a:gd name="T45" fmla="*/ 0 h 174"/>
                    <a:gd name="T46" fmla="*/ 0 w 330"/>
                    <a:gd name="T47" fmla="*/ 0 h 174"/>
                    <a:gd name="T48" fmla="*/ 0 w 330"/>
                    <a:gd name="T49" fmla="*/ 0 h 174"/>
                    <a:gd name="T50" fmla="*/ 0 w 330"/>
                    <a:gd name="T51" fmla="*/ 0 h 174"/>
                    <a:gd name="T52" fmla="*/ 0 w 330"/>
                    <a:gd name="T53" fmla="*/ 0 h 174"/>
                    <a:gd name="T54" fmla="*/ 0 w 330"/>
                    <a:gd name="T55" fmla="*/ 0 h 174"/>
                    <a:gd name="T56" fmla="*/ 0 w 330"/>
                    <a:gd name="T57" fmla="*/ 0 h 174"/>
                    <a:gd name="T58" fmla="*/ 0 w 330"/>
                    <a:gd name="T59" fmla="*/ 0 h 174"/>
                    <a:gd name="T60" fmla="*/ 0 w 330"/>
                    <a:gd name="T61" fmla="*/ 0 h 174"/>
                    <a:gd name="T62" fmla="*/ 0 w 330"/>
                    <a:gd name="T63" fmla="*/ 0 h 174"/>
                    <a:gd name="T64" fmla="*/ 0 w 330"/>
                    <a:gd name="T65" fmla="*/ 0 h 174"/>
                    <a:gd name="T66" fmla="*/ 0 w 330"/>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0"/>
                    <a:gd name="T103" fmla="*/ 0 h 174"/>
                    <a:gd name="T104" fmla="*/ 330 w 330"/>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0" h="174">
                      <a:moveTo>
                        <a:pt x="5" y="77"/>
                      </a:moveTo>
                      <a:lnTo>
                        <a:pt x="5" y="77"/>
                      </a:lnTo>
                      <a:lnTo>
                        <a:pt x="28" y="77"/>
                      </a:lnTo>
                      <a:lnTo>
                        <a:pt x="49" y="76"/>
                      </a:lnTo>
                      <a:lnTo>
                        <a:pt x="70" y="77"/>
                      </a:lnTo>
                      <a:lnTo>
                        <a:pt x="89" y="78"/>
                      </a:lnTo>
                      <a:lnTo>
                        <a:pt x="108" y="79"/>
                      </a:lnTo>
                      <a:lnTo>
                        <a:pt x="125" y="82"/>
                      </a:lnTo>
                      <a:lnTo>
                        <a:pt x="141" y="84"/>
                      </a:lnTo>
                      <a:lnTo>
                        <a:pt x="156" y="86"/>
                      </a:lnTo>
                      <a:lnTo>
                        <a:pt x="168" y="89"/>
                      </a:lnTo>
                      <a:lnTo>
                        <a:pt x="181" y="92"/>
                      </a:lnTo>
                      <a:lnTo>
                        <a:pt x="192" y="95"/>
                      </a:lnTo>
                      <a:lnTo>
                        <a:pt x="203" y="98"/>
                      </a:lnTo>
                      <a:lnTo>
                        <a:pt x="212" y="102"/>
                      </a:lnTo>
                      <a:lnTo>
                        <a:pt x="219" y="105"/>
                      </a:lnTo>
                      <a:lnTo>
                        <a:pt x="225" y="109"/>
                      </a:lnTo>
                      <a:lnTo>
                        <a:pt x="231" y="112"/>
                      </a:lnTo>
                      <a:lnTo>
                        <a:pt x="236" y="115"/>
                      </a:lnTo>
                      <a:lnTo>
                        <a:pt x="239" y="117"/>
                      </a:lnTo>
                      <a:lnTo>
                        <a:pt x="241" y="120"/>
                      </a:lnTo>
                      <a:lnTo>
                        <a:pt x="243" y="121"/>
                      </a:lnTo>
                      <a:lnTo>
                        <a:pt x="244" y="122"/>
                      </a:lnTo>
                      <a:lnTo>
                        <a:pt x="243" y="120"/>
                      </a:lnTo>
                      <a:lnTo>
                        <a:pt x="243" y="117"/>
                      </a:lnTo>
                      <a:lnTo>
                        <a:pt x="243" y="113"/>
                      </a:lnTo>
                      <a:lnTo>
                        <a:pt x="244" y="109"/>
                      </a:lnTo>
                      <a:lnTo>
                        <a:pt x="247" y="104"/>
                      </a:lnTo>
                      <a:lnTo>
                        <a:pt x="251" y="101"/>
                      </a:lnTo>
                      <a:lnTo>
                        <a:pt x="254" y="99"/>
                      </a:lnTo>
                      <a:lnTo>
                        <a:pt x="256" y="98"/>
                      </a:lnTo>
                      <a:lnTo>
                        <a:pt x="258" y="97"/>
                      </a:lnTo>
                      <a:lnTo>
                        <a:pt x="256" y="97"/>
                      </a:lnTo>
                      <a:lnTo>
                        <a:pt x="267" y="174"/>
                      </a:lnTo>
                      <a:lnTo>
                        <a:pt x="277" y="172"/>
                      </a:lnTo>
                      <a:lnTo>
                        <a:pt x="288" y="169"/>
                      </a:lnTo>
                      <a:lnTo>
                        <a:pt x="299" y="164"/>
                      </a:lnTo>
                      <a:lnTo>
                        <a:pt x="309" y="158"/>
                      </a:lnTo>
                      <a:lnTo>
                        <a:pt x="318" y="149"/>
                      </a:lnTo>
                      <a:lnTo>
                        <a:pt x="325" y="137"/>
                      </a:lnTo>
                      <a:lnTo>
                        <a:pt x="328" y="126"/>
                      </a:lnTo>
                      <a:lnTo>
                        <a:pt x="330" y="114"/>
                      </a:lnTo>
                      <a:lnTo>
                        <a:pt x="327" y="104"/>
                      </a:lnTo>
                      <a:lnTo>
                        <a:pt x="324" y="94"/>
                      </a:lnTo>
                      <a:lnTo>
                        <a:pt x="319" y="85"/>
                      </a:lnTo>
                      <a:lnTo>
                        <a:pt x="314" y="76"/>
                      </a:lnTo>
                      <a:lnTo>
                        <a:pt x="307" y="69"/>
                      </a:lnTo>
                      <a:lnTo>
                        <a:pt x="299" y="62"/>
                      </a:lnTo>
                      <a:lnTo>
                        <a:pt x="291" y="55"/>
                      </a:lnTo>
                      <a:lnTo>
                        <a:pt x="282" y="49"/>
                      </a:lnTo>
                      <a:lnTo>
                        <a:pt x="271" y="43"/>
                      </a:lnTo>
                      <a:lnTo>
                        <a:pt x="260" y="37"/>
                      </a:lnTo>
                      <a:lnTo>
                        <a:pt x="247" y="32"/>
                      </a:lnTo>
                      <a:lnTo>
                        <a:pt x="235" y="27"/>
                      </a:lnTo>
                      <a:lnTo>
                        <a:pt x="221" y="23"/>
                      </a:lnTo>
                      <a:lnTo>
                        <a:pt x="206" y="18"/>
                      </a:lnTo>
                      <a:lnTo>
                        <a:pt x="190" y="14"/>
                      </a:lnTo>
                      <a:lnTo>
                        <a:pt x="173" y="10"/>
                      </a:lnTo>
                      <a:lnTo>
                        <a:pt x="156" y="7"/>
                      </a:lnTo>
                      <a:lnTo>
                        <a:pt x="136" y="5"/>
                      </a:lnTo>
                      <a:lnTo>
                        <a:pt x="117" y="3"/>
                      </a:lnTo>
                      <a:lnTo>
                        <a:pt x="95" y="1"/>
                      </a:lnTo>
                      <a:lnTo>
                        <a:pt x="73" y="0"/>
                      </a:lnTo>
                      <a:lnTo>
                        <a:pt x="49" y="0"/>
                      </a:lnTo>
                      <a:lnTo>
                        <a:pt x="25" y="0"/>
                      </a:lnTo>
                      <a:lnTo>
                        <a:pt x="0" y="1"/>
                      </a:lnTo>
                      <a:lnTo>
                        <a:pt x="5" y="77"/>
                      </a:lnTo>
                      <a:close/>
                    </a:path>
                  </a:pathLst>
                </a:custGeom>
                <a:solidFill>
                  <a:srgbClr val="1F1A17"/>
                </a:solidFill>
                <a:ln w="9525">
                  <a:noFill/>
                  <a:round/>
                  <a:headEnd/>
                  <a:tailEnd/>
                </a:ln>
              </p:spPr>
              <p:txBody>
                <a:bodyPr/>
                <a:lstStyle/>
                <a:p>
                  <a:endParaRPr lang="pt-BR"/>
                </a:p>
              </p:txBody>
            </p:sp>
            <p:sp>
              <p:nvSpPr>
                <p:cNvPr id="64330" name="Freeform 1361"/>
                <p:cNvSpPr>
                  <a:spLocks/>
                </p:cNvSpPr>
                <p:nvPr/>
              </p:nvSpPr>
              <p:spPr bwMode="auto">
                <a:xfrm>
                  <a:off x="2864" y="1158"/>
                  <a:ext cx="58" cy="62"/>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1" y="230"/>
                      </a:moveTo>
                      <a:lnTo>
                        <a:pt x="271" y="230"/>
                      </a:lnTo>
                      <a:lnTo>
                        <a:pt x="242" y="230"/>
                      </a:lnTo>
                      <a:lnTo>
                        <a:pt x="214" y="229"/>
                      </a:lnTo>
                      <a:lnTo>
                        <a:pt x="189" y="227"/>
                      </a:lnTo>
                      <a:lnTo>
                        <a:pt x="167" y="224"/>
                      </a:lnTo>
                      <a:lnTo>
                        <a:pt x="149" y="220"/>
                      </a:lnTo>
                      <a:lnTo>
                        <a:pt x="133" y="215"/>
                      </a:lnTo>
                      <a:lnTo>
                        <a:pt x="119" y="210"/>
                      </a:lnTo>
                      <a:lnTo>
                        <a:pt x="109" y="205"/>
                      </a:lnTo>
                      <a:lnTo>
                        <a:pt x="101" y="199"/>
                      </a:lnTo>
                      <a:lnTo>
                        <a:pt x="95" y="194"/>
                      </a:lnTo>
                      <a:lnTo>
                        <a:pt x="91" y="190"/>
                      </a:lnTo>
                      <a:lnTo>
                        <a:pt x="88" y="186"/>
                      </a:lnTo>
                      <a:lnTo>
                        <a:pt x="87" y="183"/>
                      </a:lnTo>
                      <a:lnTo>
                        <a:pt x="86" y="179"/>
                      </a:lnTo>
                      <a:lnTo>
                        <a:pt x="86" y="175"/>
                      </a:lnTo>
                      <a:lnTo>
                        <a:pt x="87" y="170"/>
                      </a:lnTo>
                      <a:lnTo>
                        <a:pt x="89" y="164"/>
                      </a:lnTo>
                      <a:lnTo>
                        <a:pt x="93" y="158"/>
                      </a:lnTo>
                      <a:lnTo>
                        <a:pt x="97" y="151"/>
                      </a:lnTo>
                      <a:lnTo>
                        <a:pt x="103" y="144"/>
                      </a:lnTo>
                      <a:lnTo>
                        <a:pt x="111" y="136"/>
                      </a:lnTo>
                      <a:lnTo>
                        <a:pt x="120" y="128"/>
                      </a:lnTo>
                      <a:lnTo>
                        <a:pt x="132" y="121"/>
                      </a:lnTo>
                      <a:lnTo>
                        <a:pt x="144" y="114"/>
                      </a:lnTo>
                      <a:lnTo>
                        <a:pt x="158" y="107"/>
                      </a:lnTo>
                      <a:lnTo>
                        <a:pt x="173" y="100"/>
                      </a:lnTo>
                      <a:lnTo>
                        <a:pt x="190" y="95"/>
                      </a:lnTo>
                      <a:lnTo>
                        <a:pt x="207" y="90"/>
                      </a:lnTo>
                      <a:lnTo>
                        <a:pt x="227" y="85"/>
                      </a:lnTo>
                      <a:lnTo>
                        <a:pt x="246" y="82"/>
                      </a:lnTo>
                      <a:lnTo>
                        <a:pt x="268" y="78"/>
                      </a:lnTo>
                      <a:lnTo>
                        <a:pt x="290" y="76"/>
                      </a:lnTo>
                      <a:lnTo>
                        <a:pt x="285" y="0"/>
                      </a:lnTo>
                      <a:lnTo>
                        <a:pt x="258" y="2"/>
                      </a:lnTo>
                      <a:lnTo>
                        <a:pt x="231" y="5"/>
                      </a:lnTo>
                      <a:lnTo>
                        <a:pt x="207" y="9"/>
                      </a:lnTo>
                      <a:lnTo>
                        <a:pt x="183" y="15"/>
                      </a:lnTo>
                      <a:lnTo>
                        <a:pt x="160" y="23"/>
                      </a:lnTo>
                      <a:lnTo>
                        <a:pt x="139" y="30"/>
                      </a:lnTo>
                      <a:lnTo>
                        <a:pt x="118" y="39"/>
                      </a:lnTo>
                      <a:lnTo>
                        <a:pt x="100" y="48"/>
                      </a:lnTo>
                      <a:lnTo>
                        <a:pt x="81" y="58"/>
                      </a:lnTo>
                      <a:lnTo>
                        <a:pt x="65" y="69"/>
                      </a:lnTo>
                      <a:lnTo>
                        <a:pt x="51" y="82"/>
                      </a:lnTo>
                      <a:lnTo>
                        <a:pt x="38" y="94"/>
                      </a:lnTo>
                      <a:lnTo>
                        <a:pt x="25" y="107"/>
                      </a:lnTo>
                      <a:lnTo>
                        <a:pt x="16" y="121"/>
                      </a:lnTo>
                      <a:lnTo>
                        <a:pt x="8" y="136"/>
                      </a:lnTo>
                      <a:lnTo>
                        <a:pt x="3" y="152"/>
                      </a:lnTo>
                      <a:lnTo>
                        <a:pt x="0" y="168"/>
                      </a:lnTo>
                      <a:lnTo>
                        <a:pt x="0" y="185"/>
                      </a:lnTo>
                      <a:lnTo>
                        <a:pt x="3" y="201"/>
                      </a:lnTo>
                      <a:lnTo>
                        <a:pt x="9" y="218"/>
                      </a:lnTo>
                      <a:lnTo>
                        <a:pt x="19" y="233"/>
                      </a:lnTo>
                      <a:lnTo>
                        <a:pt x="31" y="247"/>
                      </a:lnTo>
                      <a:lnTo>
                        <a:pt x="46" y="259"/>
                      </a:lnTo>
                      <a:lnTo>
                        <a:pt x="63" y="270"/>
                      </a:lnTo>
                      <a:lnTo>
                        <a:pt x="81" y="280"/>
                      </a:lnTo>
                      <a:lnTo>
                        <a:pt x="102" y="287"/>
                      </a:lnTo>
                      <a:lnTo>
                        <a:pt x="125" y="294"/>
                      </a:lnTo>
                      <a:lnTo>
                        <a:pt x="150" y="299"/>
                      </a:lnTo>
                      <a:lnTo>
                        <a:pt x="178" y="303"/>
                      </a:lnTo>
                      <a:lnTo>
                        <a:pt x="207" y="306"/>
                      </a:lnTo>
                      <a:lnTo>
                        <a:pt x="239" y="307"/>
                      </a:lnTo>
                      <a:lnTo>
                        <a:pt x="274" y="307"/>
                      </a:lnTo>
                      <a:lnTo>
                        <a:pt x="271" y="230"/>
                      </a:lnTo>
                      <a:close/>
                    </a:path>
                  </a:pathLst>
                </a:custGeom>
                <a:solidFill>
                  <a:srgbClr val="1F1A17"/>
                </a:solidFill>
                <a:ln w="9525">
                  <a:noFill/>
                  <a:round/>
                  <a:headEnd/>
                  <a:tailEnd/>
                </a:ln>
              </p:spPr>
              <p:txBody>
                <a:bodyPr/>
                <a:lstStyle/>
                <a:p>
                  <a:endParaRPr lang="pt-BR"/>
                </a:p>
              </p:txBody>
            </p:sp>
          </p:grpSp>
          <p:sp>
            <p:nvSpPr>
              <p:cNvPr id="63708" name="Freeform 1362"/>
              <p:cNvSpPr>
                <a:spLocks/>
              </p:cNvSpPr>
              <p:nvPr/>
            </p:nvSpPr>
            <p:spPr bwMode="auto">
              <a:xfrm>
                <a:off x="3017" y="1913"/>
                <a:ext cx="51" cy="28"/>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8" y="78"/>
                    </a:moveTo>
                    <a:lnTo>
                      <a:pt x="38" y="78"/>
                    </a:lnTo>
                    <a:lnTo>
                      <a:pt x="95" y="79"/>
                    </a:lnTo>
                    <a:lnTo>
                      <a:pt x="146" y="81"/>
                    </a:lnTo>
                    <a:lnTo>
                      <a:pt x="166" y="83"/>
                    </a:lnTo>
                    <a:lnTo>
                      <a:pt x="185" y="85"/>
                    </a:lnTo>
                    <a:lnTo>
                      <a:pt x="202" y="88"/>
                    </a:lnTo>
                    <a:lnTo>
                      <a:pt x="217" y="90"/>
                    </a:lnTo>
                    <a:lnTo>
                      <a:pt x="228" y="93"/>
                    </a:lnTo>
                    <a:lnTo>
                      <a:pt x="238" y="95"/>
                    </a:lnTo>
                    <a:lnTo>
                      <a:pt x="245" y="97"/>
                    </a:lnTo>
                    <a:lnTo>
                      <a:pt x="247" y="99"/>
                    </a:lnTo>
                    <a:lnTo>
                      <a:pt x="244" y="95"/>
                    </a:lnTo>
                    <a:lnTo>
                      <a:pt x="239" y="85"/>
                    </a:lnTo>
                    <a:lnTo>
                      <a:pt x="239" y="72"/>
                    </a:lnTo>
                    <a:lnTo>
                      <a:pt x="244" y="63"/>
                    </a:lnTo>
                    <a:lnTo>
                      <a:pt x="247" y="60"/>
                    </a:lnTo>
                    <a:lnTo>
                      <a:pt x="246" y="60"/>
                    </a:lnTo>
                    <a:lnTo>
                      <a:pt x="243" y="62"/>
                    </a:lnTo>
                    <a:lnTo>
                      <a:pt x="235" y="66"/>
                    </a:lnTo>
                    <a:lnTo>
                      <a:pt x="226" y="69"/>
                    </a:lnTo>
                    <a:lnTo>
                      <a:pt x="213" y="72"/>
                    </a:lnTo>
                    <a:lnTo>
                      <a:pt x="198" y="75"/>
                    </a:lnTo>
                    <a:lnTo>
                      <a:pt x="181" y="78"/>
                    </a:lnTo>
                    <a:lnTo>
                      <a:pt x="162" y="80"/>
                    </a:lnTo>
                    <a:lnTo>
                      <a:pt x="140" y="83"/>
                    </a:lnTo>
                    <a:lnTo>
                      <a:pt x="117" y="85"/>
                    </a:lnTo>
                    <a:lnTo>
                      <a:pt x="63" y="88"/>
                    </a:lnTo>
                    <a:lnTo>
                      <a:pt x="0" y="90"/>
                    </a:lnTo>
                    <a:lnTo>
                      <a:pt x="3" y="167"/>
                    </a:lnTo>
                    <a:lnTo>
                      <a:pt x="68" y="165"/>
                    </a:lnTo>
                    <a:lnTo>
                      <a:pt x="124" y="162"/>
                    </a:lnTo>
                    <a:lnTo>
                      <a:pt x="150" y="159"/>
                    </a:lnTo>
                    <a:lnTo>
                      <a:pt x="174" y="156"/>
                    </a:lnTo>
                    <a:lnTo>
                      <a:pt x="196" y="153"/>
                    </a:lnTo>
                    <a:lnTo>
                      <a:pt x="215" y="150"/>
                    </a:lnTo>
                    <a:lnTo>
                      <a:pt x="234" y="146"/>
                    </a:lnTo>
                    <a:lnTo>
                      <a:pt x="251" y="142"/>
                    </a:lnTo>
                    <a:lnTo>
                      <a:pt x="266" y="138"/>
                    </a:lnTo>
                    <a:lnTo>
                      <a:pt x="280" y="133"/>
                    </a:lnTo>
                    <a:lnTo>
                      <a:pt x="292" y="126"/>
                    </a:lnTo>
                    <a:lnTo>
                      <a:pt x="304" y="119"/>
                    </a:lnTo>
                    <a:lnTo>
                      <a:pt x="315" y="108"/>
                    </a:lnTo>
                    <a:lnTo>
                      <a:pt x="324" y="91"/>
                    </a:lnTo>
                    <a:lnTo>
                      <a:pt x="324" y="71"/>
                    </a:lnTo>
                    <a:lnTo>
                      <a:pt x="316" y="52"/>
                    </a:lnTo>
                    <a:lnTo>
                      <a:pt x="305" y="41"/>
                    </a:lnTo>
                    <a:lnTo>
                      <a:pt x="292" y="33"/>
                    </a:lnTo>
                    <a:lnTo>
                      <a:pt x="280" y="27"/>
                    </a:lnTo>
                    <a:lnTo>
                      <a:pt x="266" y="22"/>
                    </a:lnTo>
                    <a:lnTo>
                      <a:pt x="251" y="18"/>
                    </a:lnTo>
                    <a:lnTo>
                      <a:pt x="235" y="15"/>
                    </a:lnTo>
                    <a:lnTo>
                      <a:pt x="217" y="12"/>
                    </a:lnTo>
                    <a:lnTo>
                      <a:pt x="197" y="9"/>
                    </a:lnTo>
                    <a:lnTo>
                      <a:pt x="175" y="7"/>
                    </a:lnTo>
                    <a:lnTo>
                      <a:pt x="151" y="5"/>
                    </a:lnTo>
                    <a:lnTo>
                      <a:pt x="99" y="2"/>
                    </a:lnTo>
                    <a:lnTo>
                      <a:pt x="38" y="0"/>
                    </a:lnTo>
                    <a:lnTo>
                      <a:pt x="38" y="78"/>
                    </a:lnTo>
                    <a:close/>
                  </a:path>
                </a:pathLst>
              </a:custGeom>
              <a:solidFill>
                <a:srgbClr val="1F1A17"/>
              </a:solidFill>
              <a:ln w="9525">
                <a:noFill/>
                <a:round/>
                <a:headEnd/>
                <a:tailEnd/>
              </a:ln>
            </p:spPr>
            <p:txBody>
              <a:bodyPr/>
              <a:lstStyle/>
              <a:p>
                <a:endParaRPr lang="pt-BR"/>
              </a:p>
            </p:txBody>
          </p:sp>
          <p:sp>
            <p:nvSpPr>
              <p:cNvPr id="63709" name="Freeform 1363"/>
              <p:cNvSpPr>
                <a:spLocks/>
              </p:cNvSpPr>
              <p:nvPr/>
            </p:nvSpPr>
            <p:spPr bwMode="auto">
              <a:xfrm>
                <a:off x="2974" y="1913"/>
                <a:ext cx="50" cy="48"/>
              </a:xfrm>
              <a:custGeom>
                <a:avLst/>
                <a:gdLst>
                  <a:gd name="T0" fmla="*/ 0 w 319"/>
                  <a:gd name="T1" fmla="*/ 0 h 295"/>
                  <a:gd name="T2" fmla="*/ 0 w 319"/>
                  <a:gd name="T3" fmla="*/ 0 h 295"/>
                  <a:gd name="T4" fmla="*/ 0 w 319"/>
                  <a:gd name="T5" fmla="*/ 0 h 295"/>
                  <a:gd name="T6" fmla="*/ 0 w 319"/>
                  <a:gd name="T7" fmla="*/ 0 h 295"/>
                  <a:gd name="T8" fmla="*/ 0 w 319"/>
                  <a:gd name="T9" fmla="*/ 0 h 295"/>
                  <a:gd name="T10" fmla="*/ 0 w 319"/>
                  <a:gd name="T11" fmla="*/ 0 h 295"/>
                  <a:gd name="T12" fmla="*/ 0 w 319"/>
                  <a:gd name="T13" fmla="*/ 0 h 295"/>
                  <a:gd name="T14" fmla="*/ 0 w 319"/>
                  <a:gd name="T15" fmla="*/ 0 h 295"/>
                  <a:gd name="T16" fmla="*/ 0 w 319"/>
                  <a:gd name="T17" fmla="*/ 0 h 295"/>
                  <a:gd name="T18" fmla="*/ 0 w 319"/>
                  <a:gd name="T19" fmla="*/ 0 h 295"/>
                  <a:gd name="T20" fmla="*/ 0 w 319"/>
                  <a:gd name="T21" fmla="*/ 0 h 295"/>
                  <a:gd name="T22" fmla="*/ 0 w 319"/>
                  <a:gd name="T23" fmla="*/ 0 h 295"/>
                  <a:gd name="T24" fmla="*/ 0 w 319"/>
                  <a:gd name="T25" fmla="*/ 0 h 295"/>
                  <a:gd name="T26" fmla="*/ 0 w 319"/>
                  <a:gd name="T27" fmla="*/ 0 h 295"/>
                  <a:gd name="T28" fmla="*/ 0 w 319"/>
                  <a:gd name="T29" fmla="*/ 0 h 295"/>
                  <a:gd name="T30" fmla="*/ 0 w 319"/>
                  <a:gd name="T31" fmla="*/ 0 h 295"/>
                  <a:gd name="T32" fmla="*/ 0 w 319"/>
                  <a:gd name="T33" fmla="*/ 0 h 295"/>
                  <a:gd name="T34" fmla="*/ 0 w 319"/>
                  <a:gd name="T35" fmla="*/ 0 h 295"/>
                  <a:gd name="T36" fmla="*/ 0 w 319"/>
                  <a:gd name="T37" fmla="*/ 0 h 295"/>
                  <a:gd name="T38" fmla="*/ 0 w 319"/>
                  <a:gd name="T39" fmla="*/ 0 h 295"/>
                  <a:gd name="T40" fmla="*/ 0 w 319"/>
                  <a:gd name="T41" fmla="*/ 0 h 295"/>
                  <a:gd name="T42" fmla="*/ 0 w 319"/>
                  <a:gd name="T43" fmla="*/ 0 h 295"/>
                  <a:gd name="T44" fmla="*/ 0 w 319"/>
                  <a:gd name="T45" fmla="*/ 0 h 295"/>
                  <a:gd name="T46" fmla="*/ 0 w 319"/>
                  <a:gd name="T47" fmla="*/ 0 h 295"/>
                  <a:gd name="T48" fmla="*/ 0 w 319"/>
                  <a:gd name="T49" fmla="*/ 0 h 295"/>
                  <a:gd name="T50" fmla="*/ 0 w 319"/>
                  <a:gd name="T51" fmla="*/ 0 h 295"/>
                  <a:gd name="T52" fmla="*/ 0 w 319"/>
                  <a:gd name="T53" fmla="*/ 0 h 295"/>
                  <a:gd name="T54" fmla="*/ 0 w 319"/>
                  <a:gd name="T55" fmla="*/ 0 h 295"/>
                  <a:gd name="T56" fmla="*/ 0 w 319"/>
                  <a:gd name="T57" fmla="*/ 0 h 295"/>
                  <a:gd name="T58" fmla="*/ 0 w 319"/>
                  <a:gd name="T59" fmla="*/ 0 h 295"/>
                  <a:gd name="T60" fmla="*/ 0 w 319"/>
                  <a:gd name="T61" fmla="*/ 0 h 295"/>
                  <a:gd name="T62" fmla="*/ 0 w 319"/>
                  <a:gd name="T63" fmla="*/ 0 h 295"/>
                  <a:gd name="T64" fmla="*/ 0 w 319"/>
                  <a:gd name="T65" fmla="*/ 0 h 295"/>
                  <a:gd name="T66" fmla="*/ 0 w 319"/>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9"/>
                  <a:gd name="T103" fmla="*/ 0 h 295"/>
                  <a:gd name="T104" fmla="*/ 319 w 319"/>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9" h="295">
                    <a:moveTo>
                      <a:pt x="318" y="218"/>
                    </a:moveTo>
                    <a:lnTo>
                      <a:pt x="318" y="218"/>
                    </a:lnTo>
                    <a:lnTo>
                      <a:pt x="284" y="218"/>
                    </a:lnTo>
                    <a:lnTo>
                      <a:pt x="253" y="217"/>
                    </a:lnTo>
                    <a:lnTo>
                      <a:pt x="224" y="215"/>
                    </a:lnTo>
                    <a:lnTo>
                      <a:pt x="199" y="211"/>
                    </a:lnTo>
                    <a:lnTo>
                      <a:pt x="175" y="207"/>
                    </a:lnTo>
                    <a:lnTo>
                      <a:pt x="156" y="203"/>
                    </a:lnTo>
                    <a:lnTo>
                      <a:pt x="138" y="197"/>
                    </a:lnTo>
                    <a:lnTo>
                      <a:pt x="123" y="192"/>
                    </a:lnTo>
                    <a:lnTo>
                      <a:pt x="111" y="185"/>
                    </a:lnTo>
                    <a:lnTo>
                      <a:pt x="102" y="179"/>
                    </a:lnTo>
                    <a:lnTo>
                      <a:pt x="95" y="173"/>
                    </a:lnTo>
                    <a:lnTo>
                      <a:pt x="91" y="169"/>
                    </a:lnTo>
                    <a:lnTo>
                      <a:pt x="88" y="165"/>
                    </a:lnTo>
                    <a:lnTo>
                      <a:pt x="87" y="161"/>
                    </a:lnTo>
                    <a:lnTo>
                      <a:pt x="86" y="158"/>
                    </a:lnTo>
                    <a:lnTo>
                      <a:pt x="87" y="155"/>
                    </a:lnTo>
                    <a:lnTo>
                      <a:pt x="87" y="151"/>
                    </a:lnTo>
                    <a:lnTo>
                      <a:pt x="89" y="147"/>
                    </a:lnTo>
                    <a:lnTo>
                      <a:pt x="93" y="142"/>
                    </a:lnTo>
                    <a:lnTo>
                      <a:pt x="98" y="136"/>
                    </a:lnTo>
                    <a:lnTo>
                      <a:pt x="105" y="129"/>
                    </a:lnTo>
                    <a:lnTo>
                      <a:pt x="114" y="122"/>
                    </a:lnTo>
                    <a:lnTo>
                      <a:pt x="126" y="115"/>
                    </a:lnTo>
                    <a:lnTo>
                      <a:pt x="140" y="108"/>
                    </a:lnTo>
                    <a:lnTo>
                      <a:pt x="156" y="102"/>
                    </a:lnTo>
                    <a:lnTo>
                      <a:pt x="173" y="96"/>
                    </a:lnTo>
                    <a:lnTo>
                      <a:pt x="192" y="91"/>
                    </a:lnTo>
                    <a:lnTo>
                      <a:pt x="214" y="87"/>
                    </a:lnTo>
                    <a:lnTo>
                      <a:pt x="238" y="83"/>
                    </a:lnTo>
                    <a:lnTo>
                      <a:pt x="263" y="80"/>
                    </a:lnTo>
                    <a:lnTo>
                      <a:pt x="289" y="79"/>
                    </a:lnTo>
                    <a:lnTo>
                      <a:pt x="319" y="78"/>
                    </a:lnTo>
                    <a:lnTo>
                      <a:pt x="319" y="0"/>
                    </a:lnTo>
                    <a:lnTo>
                      <a:pt x="286" y="2"/>
                    </a:lnTo>
                    <a:lnTo>
                      <a:pt x="255" y="4"/>
                    </a:lnTo>
                    <a:lnTo>
                      <a:pt x="225" y="7"/>
                    </a:lnTo>
                    <a:lnTo>
                      <a:pt x="197" y="12"/>
                    </a:lnTo>
                    <a:lnTo>
                      <a:pt x="170" y="17"/>
                    </a:lnTo>
                    <a:lnTo>
                      <a:pt x="145" y="24"/>
                    </a:lnTo>
                    <a:lnTo>
                      <a:pt x="122" y="31"/>
                    </a:lnTo>
                    <a:lnTo>
                      <a:pt x="101" y="40"/>
                    </a:lnTo>
                    <a:lnTo>
                      <a:pt x="81" y="49"/>
                    </a:lnTo>
                    <a:lnTo>
                      <a:pt x="63" y="60"/>
                    </a:lnTo>
                    <a:lnTo>
                      <a:pt x="47" y="72"/>
                    </a:lnTo>
                    <a:lnTo>
                      <a:pt x="33" y="85"/>
                    </a:lnTo>
                    <a:lnTo>
                      <a:pt x="21" y="98"/>
                    </a:lnTo>
                    <a:lnTo>
                      <a:pt x="11" y="113"/>
                    </a:lnTo>
                    <a:lnTo>
                      <a:pt x="5" y="130"/>
                    </a:lnTo>
                    <a:lnTo>
                      <a:pt x="0" y="146"/>
                    </a:lnTo>
                    <a:lnTo>
                      <a:pt x="0" y="163"/>
                    </a:lnTo>
                    <a:lnTo>
                      <a:pt x="3" y="180"/>
                    </a:lnTo>
                    <a:lnTo>
                      <a:pt x="10" y="198"/>
                    </a:lnTo>
                    <a:lnTo>
                      <a:pt x="19" y="213"/>
                    </a:lnTo>
                    <a:lnTo>
                      <a:pt x="33" y="227"/>
                    </a:lnTo>
                    <a:lnTo>
                      <a:pt x="48" y="239"/>
                    </a:lnTo>
                    <a:lnTo>
                      <a:pt x="65" y="250"/>
                    </a:lnTo>
                    <a:lnTo>
                      <a:pt x="85" y="260"/>
                    </a:lnTo>
                    <a:lnTo>
                      <a:pt x="106" y="269"/>
                    </a:lnTo>
                    <a:lnTo>
                      <a:pt x="130" y="276"/>
                    </a:lnTo>
                    <a:lnTo>
                      <a:pt x="156" y="282"/>
                    </a:lnTo>
                    <a:lnTo>
                      <a:pt x="184" y="287"/>
                    </a:lnTo>
                    <a:lnTo>
                      <a:pt x="214" y="291"/>
                    </a:lnTo>
                    <a:lnTo>
                      <a:pt x="247" y="294"/>
                    </a:lnTo>
                    <a:lnTo>
                      <a:pt x="283" y="295"/>
                    </a:lnTo>
                    <a:lnTo>
                      <a:pt x="319" y="295"/>
                    </a:lnTo>
                    <a:lnTo>
                      <a:pt x="318" y="218"/>
                    </a:lnTo>
                    <a:close/>
                  </a:path>
                </a:pathLst>
              </a:custGeom>
              <a:solidFill>
                <a:srgbClr val="1F1A17"/>
              </a:solidFill>
              <a:ln w="9525">
                <a:noFill/>
                <a:round/>
                <a:headEnd/>
                <a:tailEnd/>
              </a:ln>
            </p:spPr>
            <p:txBody>
              <a:bodyPr/>
              <a:lstStyle/>
              <a:p>
                <a:endParaRPr lang="pt-BR"/>
              </a:p>
            </p:txBody>
          </p:sp>
          <p:sp>
            <p:nvSpPr>
              <p:cNvPr id="63710" name="Freeform 1364"/>
              <p:cNvSpPr>
                <a:spLocks/>
              </p:cNvSpPr>
              <p:nvPr/>
            </p:nvSpPr>
            <p:spPr bwMode="auto">
              <a:xfrm>
                <a:off x="3020" y="1939"/>
                <a:ext cx="48" cy="22"/>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4" y="82"/>
                    </a:lnTo>
                    <a:lnTo>
                      <a:pt x="135" y="86"/>
                    </a:lnTo>
                    <a:lnTo>
                      <a:pt x="171" y="89"/>
                    </a:lnTo>
                    <a:lnTo>
                      <a:pt x="201" y="94"/>
                    </a:lnTo>
                    <a:lnTo>
                      <a:pt x="224" y="98"/>
                    </a:lnTo>
                    <a:lnTo>
                      <a:pt x="239" y="102"/>
                    </a:lnTo>
                    <a:lnTo>
                      <a:pt x="244" y="104"/>
                    </a:lnTo>
                    <a:lnTo>
                      <a:pt x="232" y="95"/>
                    </a:lnTo>
                    <a:lnTo>
                      <a:pt x="224" y="71"/>
                    </a:lnTo>
                    <a:lnTo>
                      <a:pt x="236" y="49"/>
                    </a:lnTo>
                    <a:lnTo>
                      <a:pt x="244" y="44"/>
                    </a:lnTo>
                    <a:lnTo>
                      <a:pt x="239" y="45"/>
                    </a:lnTo>
                    <a:lnTo>
                      <a:pt x="231" y="46"/>
                    </a:lnTo>
                    <a:lnTo>
                      <a:pt x="221" y="48"/>
                    </a:lnTo>
                    <a:lnTo>
                      <a:pt x="189" y="51"/>
                    </a:lnTo>
                    <a:lnTo>
                      <a:pt x="145" y="54"/>
                    </a:lnTo>
                    <a:lnTo>
                      <a:pt x="90" y="56"/>
                    </a:lnTo>
                    <a:lnTo>
                      <a:pt x="23" y="57"/>
                    </a:lnTo>
                    <a:lnTo>
                      <a:pt x="24" y="134"/>
                    </a:lnTo>
                    <a:lnTo>
                      <a:pt x="93" y="132"/>
                    </a:lnTo>
                    <a:lnTo>
                      <a:pt x="150" y="130"/>
                    </a:lnTo>
                    <a:lnTo>
                      <a:pt x="196" y="128"/>
                    </a:lnTo>
                    <a:lnTo>
                      <a:pt x="231" y="124"/>
                    </a:lnTo>
                    <a:lnTo>
                      <a:pt x="246" y="122"/>
                    </a:lnTo>
                    <a:lnTo>
                      <a:pt x="260" y="120"/>
                    </a:lnTo>
                    <a:lnTo>
                      <a:pt x="271" y="117"/>
                    </a:lnTo>
                    <a:lnTo>
                      <a:pt x="283" y="113"/>
                    </a:lnTo>
                    <a:lnTo>
                      <a:pt x="298" y="103"/>
                    </a:lnTo>
                    <a:lnTo>
                      <a:pt x="311" y="77"/>
                    </a:lnTo>
                    <a:lnTo>
                      <a:pt x="302" y="49"/>
                    </a:lnTo>
                    <a:lnTo>
                      <a:pt x="284" y="36"/>
                    </a:lnTo>
                    <a:lnTo>
                      <a:pt x="267" y="29"/>
                    </a:lnTo>
                    <a:lnTo>
                      <a:pt x="244" y="22"/>
                    </a:lnTo>
                    <a:lnTo>
                      <a:pt x="215" y="18"/>
                    </a:lnTo>
                    <a:lnTo>
                      <a:pt x="182" y="13"/>
                    </a:lnTo>
                    <a:lnTo>
                      <a:pt x="144" y="9"/>
                    </a:lnTo>
                    <a:lnTo>
                      <a:pt x="102" y="6"/>
                    </a:lnTo>
                    <a:lnTo>
                      <a:pt x="55" y="2"/>
                    </a:lnTo>
                    <a:lnTo>
                      <a:pt x="5" y="0"/>
                    </a:lnTo>
                    <a:lnTo>
                      <a:pt x="0" y="76"/>
                    </a:lnTo>
                    <a:close/>
                  </a:path>
                </a:pathLst>
              </a:custGeom>
              <a:solidFill>
                <a:srgbClr val="1F1A17"/>
              </a:solidFill>
              <a:ln w="9525">
                <a:noFill/>
                <a:round/>
                <a:headEnd/>
                <a:tailEnd/>
              </a:ln>
            </p:spPr>
            <p:txBody>
              <a:bodyPr/>
              <a:lstStyle/>
              <a:p>
                <a:endParaRPr lang="pt-BR"/>
              </a:p>
            </p:txBody>
          </p:sp>
          <p:sp>
            <p:nvSpPr>
              <p:cNvPr id="63711" name="Freeform 1365"/>
              <p:cNvSpPr>
                <a:spLocks/>
              </p:cNvSpPr>
              <p:nvPr/>
            </p:nvSpPr>
            <p:spPr bwMode="auto">
              <a:xfrm>
                <a:off x="2976" y="1939"/>
                <a:ext cx="44"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7" y="180"/>
                    </a:moveTo>
                    <a:lnTo>
                      <a:pt x="277" y="180"/>
                    </a:lnTo>
                    <a:lnTo>
                      <a:pt x="246" y="180"/>
                    </a:lnTo>
                    <a:lnTo>
                      <a:pt x="218" y="178"/>
                    </a:lnTo>
                    <a:lnTo>
                      <a:pt x="194" y="176"/>
                    </a:lnTo>
                    <a:lnTo>
                      <a:pt x="171" y="173"/>
                    </a:lnTo>
                    <a:lnTo>
                      <a:pt x="153" y="169"/>
                    </a:lnTo>
                    <a:lnTo>
                      <a:pt x="136" y="164"/>
                    </a:lnTo>
                    <a:lnTo>
                      <a:pt x="122" y="160"/>
                    </a:lnTo>
                    <a:lnTo>
                      <a:pt x="111" y="155"/>
                    </a:lnTo>
                    <a:lnTo>
                      <a:pt x="101" y="149"/>
                    </a:lnTo>
                    <a:lnTo>
                      <a:pt x="95" y="145"/>
                    </a:lnTo>
                    <a:lnTo>
                      <a:pt x="90" y="141"/>
                    </a:lnTo>
                    <a:lnTo>
                      <a:pt x="88" y="138"/>
                    </a:lnTo>
                    <a:lnTo>
                      <a:pt x="87" y="136"/>
                    </a:lnTo>
                    <a:lnTo>
                      <a:pt x="87" y="135"/>
                    </a:lnTo>
                    <a:lnTo>
                      <a:pt x="87" y="134"/>
                    </a:lnTo>
                    <a:lnTo>
                      <a:pt x="87" y="132"/>
                    </a:lnTo>
                    <a:lnTo>
                      <a:pt x="88" y="130"/>
                    </a:lnTo>
                    <a:lnTo>
                      <a:pt x="90" y="127"/>
                    </a:lnTo>
                    <a:lnTo>
                      <a:pt x="93" y="123"/>
                    </a:lnTo>
                    <a:lnTo>
                      <a:pt x="98" y="118"/>
                    </a:lnTo>
                    <a:lnTo>
                      <a:pt x="104" y="113"/>
                    </a:lnTo>
                    <a:lnTo>
                      <a:pt x="113" y="108"/>
                    </a:lnTo>
                    <a:lnTo>
                      <a:pt x="123" y="102"/>
                    </a:lnTo>
                    <a:lnTo>
                      <a:pt x="135" y="97"/>
                    </a:lnTo>
                    <a:lnTo>
                      <a:pt x="147" y="93"/>
                    </a:lnTo>
                    <a:lnTo>
                      <a:pt x="162" y="87"/>
                    </a:lnTo>
                    <a:lnTo>
                      <a:pt x="179" y="84"/>
                    </a:lnTo>
                    <a:lnTo>
                      <a:pt x="196" y="81"/>
                    </a:lnTo>
                    <a:lnTo>
                      <a:pt x="216" y="79"/>
                    </a:lnTo>
                    <a:lnTo>
                      <a:pt x="236" y="77"/>
                    </a:lnTo>
                    <a:lnTo>
                      <a:pt x="258" y="77"/>
                    </a:lnTo>
                    <a:lnTo>
                      <a:pt x="281" y="77"/>
                    </a:lnTo>
                    <a:lnTo>
                      <a:pt x="286" y="1"/>
                    </a:lnTo>
                    <a:lnTo>
                      <a:pt x="258" y="0"/>
                    </a:lnTo>
                    <a:lnTo>
                      <a:pt x="232" y="1"/>
                    </a:lnTo>
                    <a:lnTo>
                      <a:pt x="207" y="2"/>
                    </a:lnTo>
                    <a:lnTo>
                      <a:pt x="183" y="5"/>
                    </a:lnTo>
                    <a:lnTo>
                      <a:pt x="160" y="9"/>
                    </a:lnTo>
                    <a:lnTo>
                      <a:pt x="138" y="14"/>
                    </a:lnTo>
                    <a:lnTo>
                      <a:pt x="119" y="20"/>
                    </a:lnTo>
                    <a:lnTo>
                      <a:pt x="99" y="26"/>
                    </a:lnTo>
                    <a:lnTo>
                      <a:pt x="82" y="35"/>
                    </a:lnTo>
                    <a:lnTo>
                      <a:pt x="66" y="43"/>
                    </a:lnTo>
                    <a:lnTo>
                      <a:pt x="51" y="53"/>
                    </a:lnTo>
                    <a:lnTo>
                      <a:pt x="37" y="63"/>
                    </a:lnTo>
                    <a:lnTo>
                      <a:pt x="26" y="74"/>
                    </a:lnTo>
                    <a:lnTo>
                      <a:pt x="16" y="86"/>
                    </a:lnTo>
                    <a:lnTo>
                      <a:pt x="8" y="101"/>
                    </a:lnTo>
                    <a:lnTo>
                      <a:pt x="2" y="116"/>
                    </a:lnTo>
                    <a:lnTo>
                      <a:pt x="0" y="131"/>
                    </a:lnTo>
                    <a:lnTo>
                      <a:pt x="1" y="147"/>
                    </a:lnTo>
                    <a:lnTo>
                      <a:pt x="5" y="164"/>
                    </a:lnTo>
                    <a:lnTo>
                      <a:pt x="13" y="178"/>
                    </a:lnTo>
                    <a:lnTo>
                      <a:pt x="25" y="191"/>
                    </a:lnTo>
                    <a:lnTo>
                      <a:pt x="37" y="203"/>
                    </a:lnTo>
                    <a:lnTo>
                      <a:pt x="52" y="213"/>
                    </a:lnTo>
                    <a:lnTo>
                      <a:pt x="69" y="223"/>
                    </a:lnTo>
                    <a:lnTo>
                      <a:pt x="88" y="231"/>
                    </a:lnTo>
                    <a:lnTo>
                      <a:pt x="108" y="238"/>
                    </a:lnTo>
                    <a:lnTo>
                      <a:pt x="131" y="243"/>
                    </a:lnTo>
                    <a:lnTo>
                      <a:pt x="155" y="248"/>
                    </a:lnTo>
                    <a:lnTo>
                      <a:pt x="183" y="252"/>
                    </a:lnTo>
                    <a:lnTo>
                      <a:pt x="211" y="255"/>
                    </a:lnTo>
                    <a:lnTo>
                      <a:pt x="242" y="256"/>
                    </a:lnTo>
                    <a:lnTo>
                      <a:pt x="277" y="257"/>
                    </a:lnTo>
                    <a:lnTo>
                      <a:pt x="277" y="180"/>
                    </a:lnTo>
                    <a:close/>
                  </a:path>
                </a:pathLst>
              </a:custGeom>
              <a:solidFill>
                <a:srgbClr val="1F1A17"/>
              </a:solidFill>
              <a:ln w="9525">
                <a:noFill/>
                <a:round/>
                <a:headEnd/>
                <a:tailEnd/>
              </a:ln>
            </p:spPr>
            <p:txBody>
              <a:bodyPr/>
              <a:lstStyle/>
              <a:p>
                <a:endParaRPr lang="pt-BR"/>
              </a:p>
            </p:txBody>
          </p:sp>
          <p:sp>
            <p:nvSpPr>
              <p:cNvPr id="63712" name="Freeform 1366"/>
              <p:cNvSpPr>
                <a:spLocks/>
              </p:cNvSpPr>
              <p:nvPr/>
            </p:nvSpPr>
            <p:spPr bwMode="auto">
              <a:xfrm>
                <a:off x="3019" y="1961"/>
                <a:ext cx="48" cy="21"/>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0" y="76"/>
                    </a:moveTo>
                    <a:lnTo>
                      <a:pt x="20" y="76"/>
                    </a:lnTo>
                    <a:lnTo>
                      <a:pt x="75" y="77"/>
                    </a:lnTo>
                    <a:lnTo>
                      <a:pt x="123" y="78"/>
                    </a:lnTo>
                    <a:lnTo>
                      <a:pt x="163" y="81"/>
                    </a:lnTo>
                    <a:lnTo>
                      <a:pt x="195" y="84"/>
                    </a:lnTo>
                    <a:lnTo>
                      <a:pt x="219" y="87"/>
                    </a:lnTo>
                    <a:lnTo>
                      <a:pt x="234" y="92"/>
                    </a:lnTo>
                    <a:lnTo>
                      <a:pt x="232" y="91"/>
                    </a:lnTo>
                    <a:lnTo>
                      <a:pt x="224" y="82"/>
                    </a:lnTo>
                    <a:lnTo>
                      <a:pt x="218" y="61"/>
                    </a:lnTo>
                    <a:lnTo>
                      <a:pt x="226" y="42"/>
                    </a:lnTo>
                    <a:lnTo>
                      <a:pt x="233" y="37"/>
                    </a:lnTo>
                    <a:lnTo>
                      <a:pt x="234" y="36"/>
                    </a:lnTo>
                    <a:lnTo>
                      <a:pt x="233" y="36"/>
                    </a:lnTo>
                    <a:lnTo>
                      <a:pt x="216" y="40"/>
                    </a:lnTo>
                    <a:lnTo>
                      <a:pt x="191" y="43"/>
                    </a:lnTo>
                    <a:lnTo>
                      <a:pt x="156" y="46"/>
                    </a:lnTo>
                    <a:lnTo>
                      <a:pt x="112" y="49"/>
                    </a:lnTo>
                    <a:lnTo>
                      <a:pt x="60" y="51"/>
                    </a:lnTo>
                    <a:lnTo>
                      <a:pt x="0" y="51"/>
                    </a:lnTo>
                    <a:lnTo>
                      <a:pt x="0" y="128"/>
                    </a:lnTo>
                    <a:lnTo>
                      <a:pt x="61" y="127"/>
                    </a:lnTo>
                    <a:lnTo>
                      <a:pt x="116" y="126"/>
                    </a:lnTo>
                    <a:lnTo>
                      <a:pt x="163" y="123"/>
                    </a:lnTo>
                    <a:lnTo>
                      <a:pt x="201" y="120"/>
                    </a:lnTo>
                    <a:lnTo>
                      <a:pt x="232" y="115"/>
                    </a:lnTo>
                    <a:lnTo>
                      <a:pt x="256" y="111"/>
                    </a:lnTo>
                    <a:lnTo>
                      <a:pt x="268" y="107"/>
                    </a:lnTo>
                    <a:lnTo>
                      <a:pt x="280" y="101"/>
                    </a:lnTo>
                    <a:lnTo>
                      <a:pt x="294" y="91"/>
                    </a:lnTo>
                    <a:lnTo>
                      <a:pt x="305" y="66"/>
                    </a:lnTo>
                    <a:lnTo>
                      <a:pt x="296" y="40"/>
                    </a:lnTo>
                    <a:lnTo>
                      <a:pt x="282" y="28"/>
                    </a:lnTo>
                    <a:lnTo>
                      <a:pt x="271" y="21"/>
                    </a:lnTo>
                    <a:lnTo>
                      <a:pt x="258" y="17"/>
                    </a:lnTo>
                    <a:lnTo>
                      <a:pt x="235" y="12"/>
                    </a:lnTo>
                    <a:lnTo>
                      <a:pt x="207" y="8"/>
                    </a:lnTo>
                    <a:lnTo>
                      <a:pt x="170" y="4"/>
                    </a:lnTo>
                    <a:lnTo>
                      <a:pt x="128" y="2"/>
                    </a:lnTo>
                    <a:lnTo>
                      <a:pt x="77" y="0"/>
                    </a:lnTo>
                    <a:lnTo>
                      <a:pt x="20" y="0"/>
                    </a:lnTo>
                    <a:lnTo>
                      <a:pt x="20" y="76"/>
                    </a:lnTo>
                    <a:close/>
                  </a:path>
                </a:pathLst>
              </a:custGeom>
              <a:solidFill>
                <a:srgbClr val="1F1A17"/>
              </a:solidFill>
              <a:ln w="9525">
                <a:noFill/>
                <a:round/>
                <a:headEnd/>
                <a:tailEnd/>
              </a:ln>
            </p:spPr>
            <p:txBody>
              <a:bodyPr/>
              <a:lstStyle/>
              <a:p>
                <a:endParaRPr lang="pt-BR"/>
              </a:p>
            </p:txBody>
          </p:sp>
          <p:sp>
            <p:nvSpPr>
              <p:cNvPr id="63713" name="Freeform 1367"/>
              <p:cNvSpPr>
                <a:spLocks/>
              </p:cNvSpPr>
              <p:nvPr/>
            </p:nvSpPr>
            <p:spPr bwMode="auto">
              <a:xfrm>
                <a:off x="2973" y="1961"/>
                <a:ext cx="49" cy="40"/>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6" y="166"/>
                    </a:moveTo>
                    <a:lnTo>
                      <a:pt x="286" y="166"/>
                    </a:lnTo>
                    <a:lnTo>
                      <a:pt x="255" y="166"/>
                    </a:lnTo>
                    <a:lnTo>
                      <a:pt x="226" y="166"/>
                    </a:lnTo>
                    <a:lnTo>
                      <a:pt x="201" y="164"/>
                    </a:lnTo>
                    <a:lnTo>
                      <a:pt x="177" y="161"/>
                    </a:lnTo>
                    <a:lnTo>
                      <a:pt x="156" y="158"/>
                    </a:lnTo>
                    <a:lnTo>
                      <a:pt x="138" y="155"/>
                    </a:lnTo>
                    <a:lnTo>
                      <a:pt x="123" y="151"/>
                    </a:lnTo>
                    <a:lnTo>
                      <a:pt x="110" y="146"/>
                    </a:lnTo>
                    <a:lnTo>
                      <a:pt x="100" y="141"/>
                    </a:lnTo>
                    <a:lnTo>
                      <a:pt x="93" y="138"/>
                    </a:lnTo>
                    <a:lnTo>
                      <a:pt x="90" y="134"/>
                    </a:lnTo>
                    <a:lnTo>
                      <a:pt x="87" y="132"/>
                    </a:lnTo>
                    <a:lnTo>
                      <a:pt x="87" y="133"/>
                    </a:lnTo>
                    <a:lnTo>
                      <a:pt x="87" y="134"/>
                    </a:lnTo>
                    <a:lnTo>
                      <a:pt x="87" y="133"/>
                    </a:lnTo>
                    <a:lnTo>
                      <a:pt x="90" y="131"/>
                    </a:lnTo>
                    <a:lnTo>
                      <a:pt x="93" y="127"/>
                    </a:lnTo>
                    <a:lnTo>
                      <a:pt x="99" y="122"/>
                    </a:lnTo>
                    <a:lnTo>
                      <a:pt x="107" y="117"/>
                    </a:lnTo>
                    <a:lnTo>
                      <a:pt x="117" y="112"/>
                    </a:lnTo>
                    <a:lnTo>
                      <a:pt x="128" y="106"/>
                    </a:lnTo>
                    <a:lnTo>
                      <a:pt x="142" y="101"/>
                    </a:lnTo>
                    <a:lnTo>
                      <a:pt x="158" y="96"/>
                    </a:lnTo>
                    <a:lnTo>
                      <a:pt x="175" y="92"/>
                    </a:lnTo>
                    <a:lnTo>
                      <a:pt x="195" y="87"/>
                    </a:lnTo>
                    <a:lnTo>
                      <a:pt x="217" y="83"/>
                    </a:lnTo>
                    <a:lnTo>
                      <a:pt x="239" y="80"/>
                    </a:lnTo>
                    <a:lnTo>
                      <a:pt x="263" y="78"/>
                    </a:lnTo>
                    <a:lnTo>
                      <a:pt x="289" y="77"/>
                    </a:lnTo>
                    <a:lnTo>
                      <a:pt x="316" y="76"/>
                    </a:lnTo>
                    <a:lnTo>
                      <a:pt x="316" y="0"/>
                    </a:lnTo>
                    <a:lnTo>
                      <a:pt x="286" y="0"/>
                    </a:lnTo>
                    <a:lnTo>
                      <a:pt x="257" y="2"/>
                    </a:lnTo>
                    <a:lnTo>
                      <a:pt x="229" y="4"/>
                    </a:lnTo>
                    <a:lnTo>
                      <a:pt x="202" y="7"/>
                    </a:lnTo>
                    <a:lnTo>
                      <a:pt x="178" y="12"/>
                    </a:lnTo>
                    <a:lnTo>
                      <a:pt x="154" y="17"/>
                    </a:lnTo>
                    <a:lnTo>
                      <a:pt x="132" y="22"/>
                    </a:lnTo>
                    <a:lnTo>
                      <a:pt x="111" y="30"/>
                    </a:lnTo>
                    <a:lnTo>
                      <a:pt x="92" y="37"/>
                    </a:lnTo>
                    <a:lnTo>
                      <a:pt x="75" y="45"/>
                    </a:lnTo>
                    <a:lnTo>
                      <a:pt x="59" y="53"/>
                    </a:lnTo>
                    <a:lnTo>
                      <a:pt x="44" y="63"/>
                    </a:lnTo>
                    <a:lnTo>
                      <a:pt x="31" y="73"/>
                    </a:lnTo>
                    <a:lnTo>
                      <a:pt x="20" y="85"/>
                    </a:lnTo>
                    <a:lnTo>
                      <a:pt x="11" y="99"/>
                    </a:lnTo>
                    <a:lnTo>
                      <a:pt x="4" y="113"/>
                    </a:lnTo>
                    <a:lnTo>
                      <a:pt x="0" y="129"/>
                    </a:lnTo>
                    <a:lnTo>
                      <a:pt x="2" y="146"/>
                    </a:lnTo>
                    <a:lnTo>
                      <a:pt x="7" y="163"/>
                    </a:lnTo>
                    <a:lnTo>
                      <a:pt x="16" y="177"/>
                    </a:lnTo>
                    <a:lnTo>
                      <a:pt x="28" y="189"/>
                    </a:lnTo>
                    <a:lnTo>
                      <a:pt x="43" y="200"/>
                    </a:lnTo>
                    <a:lnTo>
                      <a:pt x="58" y="208"/>
                    </a:lnTo>
                    <a:lnTo>
                      <a:pt x="76" y="217"/>
                    </a:lnTo>
                    <a:lnTo>
                      <a:pt x="94" y="224"/>
                    </a:lnTo>
                    <a:lnTo>
                      <a:pt x="116" y="229"/>
                    </a:lnTo>
                    <a:lnTo>
                      <a:pt x="139" y="234"/>
                    </a:lnTo>
                    <a:lnTo>
                      <a:pt x="164" y="237"/>
                    </a:lnTo>
                    <a:lnTo>
                      <a:pt x="191" y="240"/>
                    </a:lnTo>
                    <a:lnTo>
                      <a:pt x="222" y="242"/>
                    </a:lnTo>
                    <a:lnTo>
                      <a:pt x="254" y="243"/>
                    </a:lnTo>
                    <a:lnTo>
                      <a:pt x="289" y="243"/>
                    </a:lnTo>
                    <a:lnTo>
                      <a:pt x="286" y="166"/>
                    </a:lnTo>
                    <a:close/>
                  </a:path>
                </a:pathLst>
              </a:custGeom>
              <a:solidFill>
                <a:srgbClr val="1F1A17"/>
              </a:solidFill>
              <a:ln w="9525">
                <a:noFill/>
                <a:round/>
                <a:headEnd/>
                <a:tailEnd/>
              </a:ln>
            </p:spPr>
            <p:txBody>
              <a:bodyPr/>
              <a:lstStyle/>
              <a:p>
                <a:endParaRPr lang="pt-BR"/>
              </a:p>
            </p:txBody>
          </p:sp>
          <p:sp>
            <p:nvSpPr>
              <p:cNvPr id="63714" name="Freeform 1368"/>
              <p:cNvSpPr>
                <a:spLocks/>
              </p:cNvSpPr>
              <p:nvPr/>
            </p:nvSpPr>
            <p:spPr bwMode="auto">
              <a:xfrm>
                <a:off x="3017" y="1977"/>
                <a:ext cx="48" cy="24"/>
              </a:xfrm>
              <a:custGeom>
                <a:avLst/>
                <a:gdLst>
                  <a:gd name="T0" fmla="*/ 0 w 307"/>
                  <a:gd name="T1" fmla="*/ 0 h 141"/>
                  <a:gd name="T2" fmla="*/ 0 w 307"/>
                  <a:gd name="T3" fmla="*/ 0 h 141"/>
                  <a:gd name="T4" fmla="*/ 0 w 307"/>
                  <a:gd name="T5" fmla="*/ 0 h 141"/>
                  <a:gd name="T6" fmla="*/ 0 w 307"/>
                  <a:gd name="T7" fmla="*/ 0 h 141"/>
                  <a:gd name="T8" fmla="*/ 0 w 307"/>
                  <a:gd name="T9" fmla="*/ 0 h 141"/>
                  <a:gd name="T10" fmla="*/ 0 w 307"/>
                  <a:gd name="T11" fmla="*/ 0 h 141"/>
                  <a:gd name="T12" fmla="*/ 0 w 307"/>
                  <a:gd name="T13" fmla="*/ 0 h 141"/>
                  <a:gd name="T14" fmla="*/ 0 w 307"/>
                  <a:gd name="T15" fmla="*/ 0 h 141"/>
                  <a:gd name="T16" fmla="*/ 0 w 307"/>
                  <a:gd name="T17" fmla="*/ 0 h 141"/>
                  <a:gd name="T18" fmla="*/ 0 w 307"/>
                  <a:gd name="T19" fmla="*/ 0 h 141"/>
                  <a:gd name="T20" fmla="*/ 0 w 307"/>
                  <a:gd name="T21" fmla="*/ 0 h 141"/>
                  <a:gd name="T22" fmla="*/ 0 w 307"/>
                  <a:gd name="T23" fmla="*/ 0 h 141"/>
                  <a:gd name="T24" fmla="*/ 0 w 307"/>
                  <a:gd name="T25" fmla="*/ 0 h 141"/>
                  <a:gd name="T26" fmla="*/ 0 w 307"/>
                  <a:gd name="T27" fmla="*/ 0 h 141"/>
                  <a:gd name="T28" fmla="*/ 0 w 307"/>
                  <a:gd name="T29" fmla="*/ 0 h 141"/>
                  <a:gd name="T30" fmla="*/ 0 w 307"/>
                  <a:gd name="T31" fmla="*/ 0 h 141"/>
                  <a:gd name="T32" fmla="*/ 0 w 307"/>
                  <a:gd name="T33" fmla="*/ 0 h 141"/>
                  <a:gd name="T34" fmla="*/ 0 w 307"/>
                  <a:gd name="T35" fmla="*/ 0 h 141"/>
                  <a:gd name="T36" fmla="*/ 0 w 307"/>
                  <a:gd name="T37" fmla="*/ 0 h 141"/>
                  <a:gd name="T38" fmla="*/ 0 w 307"/>
                  <a:gd name="T39" fmla="*/ 0 h 141"/>
                  <a:gd name="T40" fmla="*/ 0 w 307"/>
                  <a:gd name="T41" fmla="*/ 0 h 141"/>
                  <a:gd name="T42" fmla="*/ 0 w 307"/>
                  <a:gd name="T43" fmla="*/ 0 h 141"/>
                  <a:gd name="T44" fmla="*/ 0 w 307"/>
                  <a:gd name="T45" fmla="*/ 0 h 141"/>
                  <a:gd name="T46" fmla="*/ 0 w 307"/>
                  <a:gd name="T47" fmla="*/ 0 h 141"/>
                  <a:gd name="T48" fmla="*/ 0 w 307"/>
                  <a:gd name="T49" fmla="*/ 0 h 141"/>
                  <a:gd name="T50" fmla="*/ 0 w 307"/>
                  <a:gd name="T51" fmla="*/ 0 h 141"/>
                  <a:gd name="T52" fmla="*/ 0 w 307"/>
                  <a:gd name="T53" fmla="*/ 0 h 141"/>
                  <a:gd name="T54" fmla="*/ 0 w 307"/>
                  <a:gd name="T55" fmla="*/ 0 h 141"/>
                  <a:gd name="T56" fmla="*/ 0 w 307"/>
                  <a:gd name="T57" fmla="*/ 0 h 141"/>
                  <a:gd name="T58" fmla="*/ 0 w 307"/>
                  <a:gd name="T59" fmla="*/ 0 h 141"/>
                  <a:gd name="T60" fmla="*/ 0 w 307"/>
                  <a:gd name="T61" fmla="*/ 0 h 141"/>
                  <a:gd name="T62" fmla="*/ 0 w 307"/>
                  <a:gd name="T63" fmla="*/ 0 h 141"/>
                  <a:gd name="T64" fmla="*/ 0 w 307"/>
                  <a:gd name="T65" fmla="*/ 0 h 141"/>
                  <a:gd name="T66" fmla="*/ 0 w 307"/>
                  <a:gd name="T67" fmla="*/ 0 h 141"/>
                  <a:gd name="T68" fmla="*/ 0 w 307"/>
                  <a:gd name="T69" fmla="*/ 0 h 141"/>
                  <a:gd name="T70" fmla="*/ 0 w 307"/>
                  <a:gd name="T71" fmla="*/ 0 h 141"/>
                  <a:gd name="T72" fmla="*/ 0 w 307"/>
                  <a:gd name="T73" fmla="*/ 0 h 141"/>
                  <a:gd name="T74" fmla="*/ 0 w 307"/>
                  <a:gd name="T75" fmla="*/ 0 h 141"/>
                  <a:gd name="T76" fmla="*/ 0 w 307"/>
                  <a:gd name="T77" fmla="*/ 0 h 141"/>
                  <a:gd name="T78" fmla="*/ 0 w 307"/>
                  <a:gd name="T79" fmla="*/ 0 h 141"/>
                  <a:gd name="T80" fmla="*/ 0 w 307"/>
                  <a:gd name="T81" fmla="*/ 0 h 141"/>
                  <a:gd name="T82" fmla="*/ 0 w 307"/>
                  <a:gd name="T83" fmla="*/ 0 h 141"/>
                  <a:gd name="T84" fmla="*/ 0 w 307"/>
                  <a:gd name="T85" fmla="*/ 0 h 141"/>
                  <a:gd name="T86" fmla="*/ 0 w 307"/>
                  <a:gd name="T87" fmla="*/ 0 h 141"/>
                  <a:gd name="T88" fmla="*/ 0 w 307"/>
                  <a:gd name="T89" fmla="*/ 0 h 141"/>
                  <a:gd name="T90" fmla="*/ 0 w 307"/>
                  <a:gd name="T91" fmla="*/ 0 h 141"/>
                  <a:gd name="T92" fmla="*/ 0 w 307"/>
                  <a:gd name="T93" fmla="*/ 0 h 141"/>
                  <a:gd name="T94" fmla="*/ 0 w 307"/>
                  <a:gd name="T95" fmla="*/ 0 h 141"/>
                  <a:gd name="T96" fmla="*/ 0 w 307"/>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141"/>
                  <a:gd name="T149" fmla="*/ 307 w 307"/>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141">
                    <a:moveTo>
                      <a:pt x="23" y="77"/>
                    </a:moveTo>
                    <a:lnTo>
                      <a:pt x="23" y="77"/>
                    </a:lnTo>
                    <a:lnTo>
                      <a:pt x="76" y="78"/>
                    </a:lnTo>
                    <a:lnTo>
                      <a:pt x="122" y="79"/>
                    </a:lnTo>
                    <a:lnTo>
                      <a:pt x="161" y="82"/>
                    </a:lnTo>
                    <a:lnTo>
                      <a:pt x="193" y="86"/>
                    </a:lnTo>
                    <a:lnTo>
                      <a:pt x="217" y="90"/>
                    </a:lnTo>
                    <a:lnTo>
                      <a:pt x="234" y="94"/>
                    </a:lnTo>
                    <a:lnTo>
                      <a:pt x="235" y="94"/>
                    </a:lnTo>
                    <a:lnTo>
                      <a:pt x="234" y="94"/>
                    </a:lnTo>
                    <a:lnTo>
                      <a:pt x="228" y="89"/>
                    </a:lnTo>
                    <a:lnTo>
                      <a:pt x="221" y="74"/>
                    </a:lnTo>
                    <a:lnTo>
                      <a:pt x="223" y="55"/>
                    </a:lnTo>
                    <a:lnTo>
                      <a:pt x="231" y="45"/>
                    </a:lnTo>
                    <a:lnTo>
                      <a:pt x="235" y="43"/>
                    </a:lnTo>
                    <a:lnTo>
                      <a:pt x="234" y="44"/>
                    </a:lnTo>
                    <a:lnTo>
                      <a:pt x="228" y="45"/>
                    </a:lnTo>
                    <a:lnTo>
                      <a:pt x="220" y="47"/>
                    </a:lnTo>
                    <a:lnTo>
                      <a:pt x="210" y="50"/>
                    </a:lnTo>
                    <a:lnTo>
                      <a:pt x="196" y="52"/>
                    </a:lnTo>
                    <a:lnTo>
                      <a:pt x="162" y="56"/>
                    </a:lnTo>
                    <a:lnTo>
                      <a:pt x="117" y="60"/>
                    </a:lnTo>
                    <a:lnTo>
                      <a:pt x="64" y="63"/>
                    </a:lnTo>
                    <a:lnTo>
                      <a:pt x="0" y="64"/>
                    </a:lnTo>
                    <a:lnTo>
                      <a:pt x="3" y="141"/>
                    </a:lnTo>
                    <a:lnTo>
                      <a:pt x="68" y="139"/>
                    </a:lnTo>
                    <a:lnTo>
                      <a:pt x="124" y="136"/>
                    </a:lnTo>
                    <a:lnTo>
                      <a:pt x="171" y="133"/>
                    </a:lnTo>
                    <a:lnTo>
                      <a:pt x="209" y="128"/>
                    </a:lnTo>
                    <a:lnTo>
                      <a:pt x="226" y="126"/>
                    </a:lnTo>
                    <a:lnTo>
                      <a:pt x="241" y="123"/>
                    </a:lnTo>
                    <a:lnTo>
                      <a:pt x="254" y="119"/>
                    </a:lnTo>
                    <a:lnTo>
                      <a:pt x="266" y="116"/>
                    </a:lnTo>
                    <a:lnTo>
                      <a:pt x="278" y="110"/>
                    </a:lnTo>
                    <a:lnTo>
                      <a:pt x="290" y="102"/>
                    </a:lnTo>
                    <a:lnTo>
                      <a:pt x="302" y="87"/>
                    </a:lnTo>
                    <a:lnTo>
                      <a:pt x="307" y="63"/>
                    </a:lnTo>
                    <a:lnTo>
                      <a:pt x="297" y="41"/>
                    </a:lnTo>
                    <a:lnTo>
                      <a:pt x="284" y="31"/>
                    </a:lnTo>
                    <a:lnTo>
                      <a:pt x="273" y="25"/>
                    </a:lnTo>
                    <a:lnTo>
                      <a:pt x="259" y="20"/>
                    </a:lnTo>
                    <a:lnTo>
                      <a:pt x="236" y="15"/>
                    </a:lnTo>
                    <a:lnTo>
                      <a:pt x="206" y="10"/>
                    </a:lnTo>
                    <a:lnTo>
                      <a:pt x="170" y="6"/>
                    </a:lnTo>
                    <a:lnTo>
                      <a:pt x="127" y="3"/>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3715" name="Freeform 1369"/>
              <p:cNvSpPr>
                <a:spLocks/>
              </p:cNvSpPr>
              <p:nvPr/>
            </p:nvSpPr>
            <p:spPr bwMode="auto">
              <a:xfrm>
                <a:off x="2970" y="1977"/>
                <a:ext cx="51" cy="45"/>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3" y="192"/>
                    </a:moveTo>
                    <a:lnTo>
                      <a:pt x="303" y="192"/>
                    </a:lnTo>
                    <a:lnTo>
                      <a:pt x="267" y="192"/>
                    </a:lnTo>
                    <a:lnTo>
                      <a:pt x="235" y="190"/>
                    </a:lnTo>
                    <a:lnTo>
                      <a:pt x="206" y="188"/>
                    </a:lnTo>
                    <a:lnTo>
                      <a:pt x="180" y="185"/>
                    </a:lnTo>
                    <a:lnTo>
                      <a:pt x="158" y="181"/>
                    </a:lnTo>
                    <a:lnTo>
                      <a:pt x="139" y="176"/>
                    </a:lnTo>
                    <a:lnTo>
                      <a:pt x="123" y="171"/>
                    </a:lnTo>
                    <a:lnTo>
                      <a:pt x="109" y="166"/>
                    </a:lnTo>
                    <a:lnTo>
                      <a:pt x="100" y="161"/>
                    </a:lnTo>
                    <a:lnTo>
                      <a:pt x="93" y="156"/>
                    </a:lnTo>
                    <a:lnTo>
                      <a:pt x="89" y="153"/>
                    </a:lnTo>
                    <a:lnTo>
                      <a:pt x="87" y="151"/>
                    </a:lnTo>
                    <a:lnTo>
                      <a:pt x="86" y="150"/>
                    </a:lnTo>
                    <a:lnTo>
                      <a:pt x="86" y="149"/>
                    </a:lnTo>
                    <a:lnTo>
                      <a:pt x="87" y="147"/>
                    </a:lnTo>
                    <a:lnTo>
                      <a:pt x="89" y="144"/>
                    </a:lnTo>
                    <a:lnTo>
                      <a:pt x="92" y="140"/>
                    </a:lnTo>
                    <a:lnTo>
                      <a:pt x="97" y="135"/>
                    </a:lnTo>
                    <a:lnTo>
                      <a:pt x="105" y="129"/>
                    </a:lnTo>
                    <a:lnTo>
                      <a:pt x="114" y="123"/>
                    </a:lnTo>
                    <a:lnTo>
                      <a:pt x="124" y="117"/>
                    </a:lnTo>
                    <a:lnTo>
                      <a:pt x="138" y="110"/>
                    </a:lnTo>
                    <a:lnTo>
                      <a:pt x="153" y="104"/>
                    </a:lnTo>
                    <a:lnTo>
                      <a:pt x="169" y="98"/>
                    </a:lnTo>
                    <a:lnTo>
                      <a:pt x="187" y="93"/>
                    </a:lnTo>
                    <a:lnTo>
                      <a:pt x="206" y="89"/>
                    </a:lnTo>
                    <a:lnTo>
                      <a:pt x="227" y="85"/>
                    </a:lnTo>
                    <a:lnTo>
                      <a:pt x="250" y="81"/>
                    </a:lnTo>
                    <a:lnTo>
                      <a:pt x="274" y="79"/>
                    </a:lnTo>
                    <a:lnTo>
                      <a:pt x="298" y="78"/>
                    </a:lnTo>
                    <a:lnTo>
                      <a:pt x="324" y="77"/>
                    </a:lnTo>
                    <a:lnTo>
                      <a:pt x="324" y="0"/>
                    </a:lnTo>
                    <a:lnTo>
                      <a:pt x="295" y="1"/>
                    </a:lnTo>
                    <a:lnTo>
                      <a:pt x="266" y="3"/>
                    </a:lnTo>
                    <a:lnTo>
                      <a:pt x="238" y="5"/>
                    </a:lnTo>
                    <a:lnTo>
                      <a:pt x="212" y="9"/>
                    </a:lnTo>
                    <a:lnTo>
                      <a:pt x="187" y="14"/>
                    </a:lnTo>
                    <a:lnTo>
                      <a:pt x="163" y="19"/>
                    </a:lnTo>
                    <a:lnTo>
                      <a:pt x="140" y="26"/>
                    </a:lnTo>
                    <a:lnTo>
                      <a:pt x="119" y="33"/>
                    </a:lnTo>
                    <a:lnTo>
                      <a:pt x="99" y="41"/>
                    </a:lnTo>
                    <a:lnTo>
                      <a:pt x="81" y="50"/>
                    </a:lnTo>
                    <a:lnTo>
                      <a:pt x="63" y="60"/>
                    </a:lnTo>
                    <a:lnTo>
                      <a:pt x="49" y="70"/>
                    </a:lnTo>
                    <a:lnTo>
                      <a:pt x="35" y="81"/>
                    </a:lnTo>
                    <a:lnTo>
                      <a:pt x="23" y="93"/>
                    </a:lnTo>
                    <a:lnTo>
                      <a:pt x="13" y="106"/>
                    </a:lnTo>
                    <a:lnTo>
                      <a:pt x="5" y="122"/>
                    </a:lnTo>
                    <a:lnTo>
                      <a:pt x="0" y="138"/>
                    </a:lnTo>
                    <a:lnTo>
                      <a:pt x="0" y="155"/>
                    </a:lnTo>
                    <a:lnTo>
                      <a:pt x="4" y="172"/>
                    </a:lnTo>
                    <a:lnTo>
                      <a:pt x="12" y="189"/>
                    </a:lnTo>
                    <a:lnTo>
                      <a:pt x="23" y="203"/>
                    </a:lnTo>
                    <a:lnTo>
                      <a:pt x="37" y="215"/>
                    </a:lnTo>
                    <a:lnTo>
                      <a:pt x="53" y="226"/>
                    </a:lnTo>
                    <a:lnTo>
                      <a:pt x="71" y="235"/>
                    </a:lnTo>
                    <a:lnTo>
                      <a:pt x="92" y="243"/>
                    </a:lnTo>
                    <a:lnTo>
                      <a:pt x="114" y="250"/>
                    </a:lnTo>
                    <a:lnTo>
                      <a:pt x="139" y="256"/>
                    </a:lnTo>
                    <a:lnTo>
                      <a:pt x="166" y="260"/>
                    </a:lnTo>
                    <a:lnTo>
                      <a:pt x="196" y="264"/>
                    </a:lnTo>
                    <a:lnTo>
                      <a:pt x="229" y="267"/>
                    </a:lnTo>
                    <a:lnTo>
                      <a:pt x="265" y="268"/>
                    </a:lnTo>
                    <a:lnTo>
                      <a:pt x="303" y="269"/>
                    </a:lnTo>
                    <a:lnTo>
                      <a:pt x="303" y="192"/>
                    </a:lnTo>
                    <a:close/>
                  </a:path>
                </a:pathLst>
              </a:custGeom>
              <a:solidFill>
                <a:srgbClr val="1F1A17"/>
              </a:solidFill>
              <a:ln w="9525">
                <a:noFill/>
                <a:round/>
                <a:headEnd/>
                <a:tailEnd/>
              </a:ln>
            </p:spPr>
            <p:txBody>
              <a:bodyPr/>
              <a:lstStyle/>
              <a:p>
                <a:endParaRPr lang="pt-BR"/>
              </a:p>
            </p:txBody>
          </p:sp>
          <p:sp>
            <p:nvSpPr>
              <p:cNvPr id="63716" name="Freeform 1370"/>
              <p:cNvSpPr>
                <a:spLocks/>
              </p:cNvSpPr>
              <p:nvPr/>
            </p:nvSpPr>
            <p:spPr bwMode="auto">
              <a:xfrm>
                <a:off x="3017" y="1999"/>
                <a:ext cx="53" cy="23"/>
              </a:xfrm>
              <a:custGeom>
                <a:avLst/>
                <a:gdLst>
                  <a:gd name="T0" fmla="*/ 0 w 338"/>
                  <a:gd name="T1" fmla="*/ 0 h 141"/>
                  <a:gd name="T2" fmla="*/ 0 w 338"/>
                  <a:gd name="T3" fmla="*/ 0 h 141"/>
                  <a:gd name="T4" fmla="*/ 0 w 338"/>
                  <a:gd name="T5" fmla="*/ 0 h 141"/>
                  <a:gd name="T6" fmla="*/ 0 w 338"/>
                  <a:gd name="T7" fmla="*/ 0 h 141"/>
                  <a:gd name="T8" fmla="*/ 0 w 338"/>
                  <a:gd name="T9" fmla="*/ 0 h 141"/>
                  <a:gd name="T10" fmla="*/ 0 w 338"/>
                  <a:gd name="T11" fmla="*/ 0 h 141"/>
                  <a:gd name="T12" fmla="*/ 0 w 338"/>
                  <a:gd name="T13" fmla="*/ 0 h 141"/>
                  <a:gd name="T14" fmla="*/ 0 w 338"/>
                  <a:gd name="T15" fmla="*/ 0 h 141"/>
                  <a:gd name="T16" fmla="*/ 0 w 338"/>
                  <a:gd name="T17" fmla="*/ 0 h 141"/>
                  <a:gd name="T18" fmla="*/ 0 w 338"/>
                  <a:gd name="T19" fmla="*/ 0 h 141"/>
                  <a:gd name="T20" fmla="*/ 0 w 338"/>
                  <a:gd name="T21" fmla="*/ 0 h 141"/>
                  <a:gd name="T22" fmla="*/ 0 w 338"/>
                  <a:gd name="T23" fmla="*/ 0 h 141"/>
                  <a:gd name="T24" fmla="*/ 0 w 338"/>
                  <a:gd name="T25" fmla="*/ 0 h 141"/>
                  <a:gd name="T26" fmla="*/ 0 w 338"/>
                  <a:gd name="T27" fmla="*/ 0 h 141"/>
                  <a:gd name="T28" fmla="*/ 0 w 338"/>
                  <a:gd name="T29" fmla="*/ 0 h 141"/>
                  <a:gd name="T30" fmla="*/ 0 w 338"/>
                  <a:gd name="T31" fmla="*/ 0 h 141"/>
                  <a:gd name="T32" fmla="*/ 0 w 338"/>
                  <a:gd name="T33" fmla="*/ 0 h 141"/>
                  <a:gd name="T34" fmla="*/ 0 w 338"/>
                  <a:gd name="T35" fmla="*/ 0 h 141"/>
                  <a:gd name="T36" fmla="*/ 0 w 338"/>
                  <a:gd name="T37" fmla="*/ 0 h 141"/>
                  <a:gd name="T38" fmla="*/ 0 w 338"/>
                  <a:gd name="T39" fmla="*/ 0 h 141"/>
                  <a:gd name="T40" fmla="*/ 0 w 338"/>
                  <a:gd name="T41" fmla="*/ 0 h 141"/>
                  <a:gd name="T42" fmla="*/ 0 w 338"/>
                  <a:gd name="T43" fmla="*/ 0 h 141"/>
                  <a:gd name="T44" fmla="*/ 0 w 338"/>
                  <a:gd name="T45" fmla="*/ 0 h 141"/>
                  <a:gd name="T46" fmla="*/ 0 w 338"/>
                  <a:gd name="T47" fmla="*/ 0 h 141"/>
                  <a:gd name="T48" fmla="*/ 0 w 338"/>
                  <a:gd name="T49" fmla="*/ 0 h 141"/>
                  <a:gd name="T50" fmla="*/ 0 w 338"/>
                  <a:gd name="T51" fmla="*/ 0 h 141"/>
                  <a:gd name="T52" fmla="*/ 0 w 338"/>
                  <a:gd name="T53" fmla="*/ 0 h 141"/>
                  <a:gd name="T54" fmla="*/ 0 w 338"/>
                  <a:gd name="T55" fmla="*/ 0 h 141"/>
                  <a:gd name="T56" fmla="*/ 0 w 338"/>
                  <a:gd name="T57" fmla="*/ 0 h 141"/>
                  <a:gd name="T58" fmla="*/ 0 w 338"/>
                  <a:gd name="T59" fmla="*/ 0 h 141"/>
                  <a:gd name="T60" fmla="*/ 0 w 338"/>
                  <a:gd name="T61" fmla="*/ 0 h 141"/>
                  <a:gd name="T62" fmla="*/ 0 w 338"/>
                  <a:gd name="T63" fmla="*/ 0 h 141"/>
                  <a:gd name="T64" fmla="*/ 0 w 338"/>
                  <a:gd name="T65" fmla="*/ 0 h 141"/>
                  <a:gd name="T66" fmla="*/ 0 w 338"/>
                  <a:gd name="T67" fmla="*/ 0 h 141"/>
                  <a:gd name="T68" fmla="*/ 0 w 338"/>
                  <a:gd name="T69" fmla="*/ 0 h 141"/>
                  <a:gd name="T70" fmla="*/ 0 w 338"/>
                  <a:gd name="T71" fmla="*/ 0 h 141"/>
                  <a:gd name="T72" fmla="*/ 0 w 338"/>
                  <a:gd name="T73" fmla="*/ 0 h 141"/>
                  <a:gd name="T74" fmla="*/ 0 w 338"/>
                  <a:gd name="T75" fmla="*/ 0 h 141"/>
                  <a:gd name="T76" fmla="*/ 0 w 338"/>
                  <a:gd name="T77" fmla="*/ 0 h 141"/>
                  <a:gd name="T78" fmla="*/ 0 w 338"/>
                  <a:gd name="T79" fmla="*/ 0 h 141"/>
                  <a:gd name="T80" fmla="*/ 0 w 338"/>
                  <a:gd name="T81" fmla="*/ 0 h 141"/>
                  <a:gd name="T82" fmla="*/ 0 w 338"/>
                  <a:gd name="T83" fmla="*/ 0 h 141"/>
                  <a:gd name="T84" fmla="*/ 0 w 338"/>
                  <a:gd name="T85" fmla="*/ 0 h 141"/>
                  <a:gd name="T86" fmla="*/ 0 w 338"/>
                  <a:gd name="T87" fmla="*/ 0 h 141"/>
                  <a:gd name="T88" fmla="*/ 0 w 338"/>
                  <a:gd name="T89" fmla="*/ 0 h 141"/>
                  <a:gd name="T90" fmla="*/ 0 w 338"/>
                  <a:gd name="T91" fmla="*/ 0 h 141"/>
                  <a:gd name="T92" fmla="*/ 0 w 338"/>
                  <a:gd name="T93" fmla="*/ 0 h 141"/>
                  <a:gd name="T94" fmla="*/ 0 w 338"/>
                  <a:gd name="T95" fmla="*/ 0 h 141"/>
                  <a:gd name="T96" fmla="*/ 0 w 338"/>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41"/>
                  <a:gd name="T149" fmla="*/ 338 w 338"/>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41">
                    <a:moveTo>
                      <a:pt x="50" y="77"/>
                    </a:moveTo>
                    <a:lnTo>
                      <a:pt x="50" y="77"/>
                    </a:lnTo>
                    <a:lnTo>
                      <a:pt x="104" y="79"/>
                    </a:lnTo>
                    <a:lnTo>
                      <a:pt x="151" y="81"/>
                    </a:lnTo>
                    <a:lnTo>
                      <a:pt x="191" y="85"/>
                    </a:lnTo>
                    <a:lnTo>
                      <a:pt x="224" y="89"/>
                    </a:lnTo>
                    <a:lnTo>
                      <a:pt x="248" y="93"/>
                    </a:lnTo>
                    <a:lnTo>
                      <a:pt x="265" y="98"/>
                    </a:lnTo>
                    <a:lnTo>
                      <a:pt x="266" y="98"/>
                    </a:lnTo>
                    <a:lnTo>
                      <a:pt x="265" y="97"/>
                    </a:lnTo>
                    <a:lnTo>
                      <a:pt x="258" y="91"/>
                    </a:lnTo>
                    <a:lnTo>
                      <a:pt x="251" y="73"/>
                    </a:lnTo>
                    <a:lnTo>
                      <a:pt x="258" y="55"/>
                    </a:lnTo>
                    <a:lnTo>
                      <a:pt x="265" y="48"/>
                    </a:lnTo>
                    <a:lnTo>
                      <a:pt x="267" y="47"/>
                    </a:lnTo>
                    <a:lnTo>
                      <a:pt x="264" y="48"/>
                    </a:lnTo>
                    <a:lnTo>
                      <a:pt x="257" y="50"/>
                    </a:lnTo>
                    <a:lnTo>
                      <a:pt x="248" y="52"/>
                    </a:lnTo>
                    <a:lnTo>
                      <a:pt x="234" y="54"/>
                    </a:lnTo>
                    <a:lnTo>
                      <a:pt x="219" y="56"/>
                    </a:lnTo>
                    <a:lnTo>
                      <a:pt x="180" y="59"/>
                    </a:lnTo>
                    <a:lnTo>
                      <a:pt x="130" y="62"/>
                    </a:lnTo>
                    <a:lnTo>
                      <a:pt x="70" y="64"/>
                    </a:lnTo>
                    <a:lnTo>
                      <a:pt x="0" y="64"/>
                    </a:lnTo>
                    <a:lnTo>
                      <a:pt x="0" y="141"/>
                    </a:lnTo>
                    <a:lnTo>
                      <a:pt x="73" y="140"/>
                    </a:lnTo>
                    <a:lnTo>
                      <a:pt x="135" y="138"/>
                    </a:lnTo>
                    <a:lnTo>
                      <a:pt x="187" y="136"/>
                    </a:lnTo>
                    <a:lnTo>
                      <a:pt x="229" y="132"/>
                    </a:lnTo>
                    <a:lnTo>
                      <a:pt x="248" y="129"/>
                    </a:lnTo>
                    <a:lnTo>
                      <a:pt x="264" y="127"/>
                    </a:lnTo>
                    <a:lnTo>
                      <a:pt x="279" y="124"/>
                    </a:lnTo>
                    <a:lnTo>
                      <a:pt x="291" y="121"/>
                    </a:lnTo>
                    <a:lnTo>
                      <a:pt x="304" y="117"/>
                    </a:lnTo>
                    <a:lnTo>
                      <a:pt x="316" y="110"/>
                    </a:lnTo>
                    <a:lnTo>
                      <a:pt x="330" y="97"/>
                    </a:lnTo>
                    <a:lnTo>
                      <a:pt x="338" y="73"/>
                    </a:lnTo>
                    <a:lnTo>
                      <a:pt x="330" y="50"/>
                    </a:lnTo>
                    <a:lnTo>
                      <a:pt x="318" y="36"/>
                    </a:lnTo>
                    <a:lnTo>
                      <a:pt x="306" y="30"/>
                    </a:lnTo>
                    <a:lnTo>
                      <a:pt x="292" y="25"/>
                    </a:lnTo>
                    <a:lnTo>
                      <a:pt x="268" y="19"/>
                    </a:lnTo>
                    <a:lnTo>
                      <a:pt x="237" y="13"/>
                    </a:lnTo>
                    <a:lnTo>
                      <a:pt x="201" y="9"/>
                    </a:lnTo>
                    <a:lnTo>
                      <a:pt x="157" y="5"/>
                    </a:lnTo>
                    <a:lnTo>
                      <a:pt x="107" y="2"/>
                    </a:lnTo>
                    <a:lnTo>
                      <a:pt x="51" y="0"/>
                    </a:lnTo>
                    <a:lnTo>
                      <a:pt x="50" y="77"/>
                    </a:lnTo>
                    <a:close/>
                  </a:path>
                </a:pathLst>
              </a:custGeom>
              <a:solidFill>
                <a:srgbClr val="1F1A17"/>
              </a:solidFill>
              <a:ln w="9525">
                <a:noFill/>
                <a:round/>
                <a:headEnd/>
                <a:tailEnd/>
              </a:ln>
            </p:spPr>
            <p:txBody>
              <a:bodyPr/>
              <a:lstStyle/>
              <a:p>
                <a:endParaRPr lang="pt-BR"/>
              </a:p>
            </p:txBody>
          </p:sp>
          <p:sp>
            <p:nvSpPr>
              <p:cNvPr id="63717" name="Freeform 1371"/>
              <p:cNvSpPr>
                <a:spLocks/>
              </p:cNvSpPr>
              <p:nvPr/>
            </p:nvSpPr>
            <p:spPr bwMode="auto">
              <a:xfrm>
                <a:off x="2971" y="1999"/>
                <a:ext cx="55"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2" y="172"/>
                    </a:lnTo>
                    <a:lnTo>
                      <a:pt x="193" y="171"/>
                    </a:lnTo>
                    <a:lnTo>
                      <a:pt x="168" y="167"/>
                    </a:lnTo>
                    <a:lnTo>
                      <a:pt x="147" y="164"/>
                    </a:lnTo>
                    <a:lnTo>
                      <a:pt x="128" y="160"/>
                    </a:lnTo>
                    <a:lnTo>
                      <a:pt x="113" y="156"/>
                    </a:lnTo>
                    <a:lnTo>
                      <a:pt x="102" y="151"/>
                    </a:lnTo>
                    <a:lnTo>
                      <a:pt x="94" y="147"/>
                    </a:lnTo>
                    <a:lnTo>
                      <a:pt x="88" y="144"/>
                    </a:lnTo>
                    <a:lnTo>
                      <a:pt x="86" y="142"/>
                    </a:lnTo>
                    <a:lnTo>
                      <a:pt x="85" y="140"/>
                    </a:lnTo>
                    <a:lnTo>
                      <a:pt x="86" y="142"/>
                    </a:lnTo>
                    <a:lnTo>
                      <a:pt x="87" y="143"/>
                    </a:lnTo>
                    <a:lnTo>
                      <a:pt x="87" y="144"/>
                    </a:lnTo>
                    <a:lnTo>
                      <a:pt x="86" y="147"/>
                    </a:lnTo>
                    <a:lnTo>
                      <a:pt x="87" y="145"/>
                    </a:lnTo>
                    <a:lnTo>
                      <a:pt x="87" y="143"/>
                    </a:lnTo>
                    <a:lnTo>
                      <a:pt x="90" y="140"/>
                    </a:lnTo>
                    <a:lnTo>
                      <a:pt x="94" y="135"/>
                    </a:lnTo>
                    <a:lnTo>
                      <a:pt x="101" y="130"/>
                    </a:lnTo>
                    <a:lnTo>
                      <a:pt x="110" y="124"/>
                    </a:lnTo>
                    <a:lnTo>
                      <a:pt x="121" y="118"/>
                    </a:lnTo>
                    <a:lnTo>
                      <a:pt x="134" y="112"/>
                    </a:lnTo>
                    <a:lnTo>
                      <a:pt x="149" y="105"/>
                    </a:lnTo>
                    <a:lnTo>
                      <a:pt x="165" y="100"/>
                    </a:lnTo>
                    <a:lnTo>
                      <a:pt x="183" y="95"/>
                    </a:lnTo>
                    <a:lnTo>
                      <a:pt x="203" y="90"/>
                    </a:lnTo>
                    <a:lnTo>
                      <a:pt x="224" y="86"/>
                    </a:lnTo>
                    <a:lnTo>
                      <a:pt x="246" y="82"/>
                    </a:lnTo>
                    <a:lnTo>
                      <a:pt x="270" y="80"/>
                    </a:lnTo>
                    <a:lnTo>
                      <a:pt x="294" y="78"/>
                    </a:lnTo>
                    <a:lnTo>
                      <a:pt x="320" y="77"/>
                    </a:lnTo>
                    <a:lnTo>
                      <a:pt x="348" y="77"/>
                    </a:lnTo>
                    <a:lnTo>
                      <a:pt x="349" y="0"/>
                    </a:lnTo>
                    <a:lnTo>
                      <a:pt x="319" y="0"/>
                    </a:lnTo>
                    <a:lnTo>
                      <a:pt x="290" y="1"/>
                    </a:lnTo>
                    <a:lnTo>
                      <a:pt x="261" y="3"/>
                    </a:lnTo>
                    <a:lnTo>
                      <a:pt x="233" y="6"/>
                    </a:lnTo>
                    <a:lnTo>
                      <a:pt x="207" y="10"/>
                    </a:lnTo>
                    <a:lnTo>
                      <a:pt x="182" y="15"/>
                    </a:lnTo>
                    <a:lnTo>
                      <a:pt x="159" y="21"/>
                    </a:lnTo>
                    <a:lnTo>
                      <a:pt x="136" y="27"/>
                    </a:lnTo>
                    <a:lnTo>
                      <a:pt x="116" y="34"/>
                    </a:lnTo>
                    <a:lnTo>
                      <a:pt x="96" y="42"/>
                    </a:lnTo>
                    <a:lnTo>
                      <a:pt x="78" y="52"/>
                    </a:lnTo>
                    <a:lnTo>
                      <a:pt x="61" y="61"/>
                    </a:lnTo>
                    <a:lnTo>
                      <a:pt x="46" y="71"/>
                    </a:lnTo>
                    <a:lnTo>
                      <a:pt x="32" y="81"/>
                    </a:lnTo>
                    <a:lnTo>
                      <a:pt x="21" y="93"/>
                    </a:lnTo>
                    <a:lnTo>
                      <a:pt x="12" y="106"/>
                    </a:lnTo>
                    <a:lnTo>
                      <a:pt x="3" y="122"/>
                    </a:lnTo>
                    <a:lnTo>
                      <a:pt x="0" y="137"/>
                    </a:lnTo>
                    <a:lnTo>
                      <a:pt x="0" y="147"/>
                    </a:lnTo>
                    <a:lnTo>
                      <a:pt x="1" y="156"/>
                    </a:lnTo>
                    <a:lnTo>
                      <a:pt x="3" y="165"/>
                    </a:lnTo>
                    <a:lnTo>
                      <a:pt x="8" y="176"/>
                    </a:lnTo>
                    <a:lnTo>
                      <a:pt x="17" y="189"/>
                    </a:lnTo>
                    <a:lnTo>
                      <a:pt x="31" y="202"/>
                    </a:lnTo>
                    <a:lnTo>
                      <a:pt x="46" y="212"/>
                    </a:lnTo>
                    <a:lnTo>
                      <a:pt x="64" y="220"/>
                    </a:lnTo>
                    <a:lnTo>
                      <a:pt x="84" y="228"/>
                    </a:lnTo>
                    <a:lnTo>
                      <a:pt x="105" y="235"/>
                    </a:lnTo>
                    <a:lnTo>
                      <a:pt x="129" y="240"/>
                    </a:lnTo>
                    <a:lnTo>
                      <a:pt x="157" y="244"/>
                    </a:lnTo>
                    <a:lnTo>
                      <a:pt x="185" y="247"/>
                    </a:lnTo>
                    <a:lnTo>
                      <a:pt x="217" y="249"/>
                    </a:lnTo>
                    <a:lnTo>
                      <a:pt x="253" y="250"/>
                    </a:lnTo>
                    <a:lnTo>
                      <a:pt x="292" y="250"/>
                    </a:lnTo>
                    <a:lnTo>
                      <a:pt x="290" y="173"/>
                    </a:lnTo>
                    <a:close/>
                  </a:path>
                </a:pathLst>
              </a:custGeom>
              <a:solidFill>
                <a:srgbClr val="1F1A17"/>
              </a:solidFill>
              <a:ln w="9525">
                <a:noFill/>
                <a:round/>
                <a:headEnd/>
                <a:tailEnd/>
              </a:ln>
            </p:spPr>
            <p:txBody>
              <a:bodyPr/>
              <a:lstStyle/>
              <a:p>
                <a:endParaRPr lang="pt-BR"/>
              </a:p>
            </p:txBody>
          </p:sp>
          <p:sp>
            <p:nvSpPr>
              <p:cNvPr id="63718" name="Freeform 1372"/>
              <p:cNvSpPr>
                <a:spLocks/>
              </p:cNvSpPr>
              <p:nvPr/>
            </p:nvSpPr>
            <p:spPr bwMode="auto">
              <a:xfrm>
                <a:off x="3017" y="2018"/>
                <a:ext cx="53" cy="22"/>
              </a:xfrm>
              <a:custGeom>
                <a:avLst/>
                <a:gdLst>
                  <a:gd name="T0" fmla="*/ 0 w 340"/>
                  <a:gd name="T1" fmla="*/ 0 h 128"/>
                  <a:gd name="T2" fmla="*/ 0 w 340"/>
                  <a:gd name="T3" fmla="*/ 0 h 128"/>
                  <a:gd name="T4" fmla="*/ 0 w 340"/>
                  <a:gd name="T5" fmla="*/ 0 h 128"/>
                  <a:gd name="T6" fmla="*/ 0 w 340"/>
                  <a:gd name="T7" fmla="*/ 0 h 128"/>
                  <a:gd name="T8" fmla="*/ 0 w 340"/>
                  <a:gd name="T9" fmla="*/ 0 h 128"/>
                  <a:gd name="T10" fmla="*/ 0 w 340"/>
                  <a:gd name="T11" fmla="*/ 0 h 128"/>
                  <a:gd name="T12" fmla="*/ 0 w 340"/>
                  <a:gd name="T13" fmla="*/ 0 h 128"/>
                  <a:gd name="T14" fmla="*/ 0 w 340"/>
                  <a:gd name="T15" fmla="*/ 0 h 128"/>
                  <a:gd name="T16" fmla="*/ 0 w 340"/>
                  <a:gd name="T17" fmla="*/ 0 h 128"/>
                  <a:gd name="T18" fmla="*/ 0 w 340"/>
                  <a:gd name="T19" fmla="*/ 0 h 128"/>
                  <a:gd name="T20" fmla="*/ 0 w 340"/>
                  <a:gd name="T21" fmla="*/ 0 h 128"/>
                  <a:gd name="T22" fmla="*/ 0 w 340"/>
                  <a:gd name="T23" fmla="*/ 0 h 128"/>
                  <a:gd name="T24" fmla="*/ 0 w 340"/>
                  <a:gd name="T25" fmla="*/ 0 h 128"/>
                  <a:gd name="T26" fmla="*/ 0 w 340"/>
                  <a:gd name="T27" fmla="*/ 0 h 128"/>
                  <a:gd name="T28" fmla="*/ 0 w 340"/>
                  <a:gd name="T29" fmla="*/ 0 h 128"/>
                  <a:gd name="T30" fmla="*/ 0 w 340"/>
                  <a:gd name="T31" fmla="*/ 0 h 128"/>
                  <a:gd name="T32" fmla="*/ 0 w 340"/>
                  <a:gd name="T33" fmla="*/ 0 h 128"/>
                  <a:gd name="T34" fmla="*/ 0 w 340"/>
                  <a:gd name="T35" fmla="*/ 0 h 128"/>
                  <a:gd name="T36" fmla="*/ 0 w 340"/>
                  <a:gd name="T37" fmla="*/ 0 h 128"/>
                  <a:gd name="T38" fmla="*/ 0 w 340"/>
                  <a:gd name="T39" fmla="*/ 0 h 128"/>
                  <a:gd name="T40" fmla="*/ 0 w 340"/>
                  <a:gd name="T41" fmla="*/ 0 h 128"/>
                  <a:gd name="T42" fmla="*/ 0 w 340"/>
                  <a:gd name="T43" fmla="*/ 0 h 128"/>
                  <a:gd name="T44" fmla="*/ 0 w 340"/>
                  <a:gd name="T45" fmla="*/ 0 h 128"/>
                  <a:gd name="T46" fmla="*/ 0 w 340"/>
                  <a:gd name="T47" fmla="*/ 0 h 128"/>
                  <a:gd name="T48" fmla="*/ 0 w 340"/>
                  <a:gd name="T49" fmla="*/ 0 h 128"/>
                  <a:gd name="T50" fmla="*/ 0 w 340"/>
                  <a:gd name="T51" fmla="*/ 0 h 128"/>
                  <a:gd name="T52" fmla="*/ 0 w 340"/>
                  <a:gd name="T53" fmla="*/ 0 h 128"/>
                  <a:gd name="T54" fmla="*/ 0 w 340"/>
                  <a:gd name="T55" fmla="*/ 0 h 128"/>
                  <a:gd name="T56" fmla="*/ 0 w 340"/>
                  <a:gd name="T57" fmla="*/ 0 h 128"/>
                  <a:gd name="T58" fmla="*/ 0 w 340"/>
                  <a:gd name="T59" fmla="*/ 0 h 128"/>
                  <a:gd name="T60" fmla="*/ 0 w 340"/>
                  <a:gd name="T61" fmla="*/ 0 h 128"/>
                  <a:gd name="T62" fmla="*/ 0 w 340"/>
                  <a:gd name="T63" fmla="*/ 0 h 128"/>
                  <a:gd name="T64" fmla="*/ 0 w 340"/>
                  <a:gd name="T65" fmla="*/ 0 h 128"/>
                  <a:gd name="T66" fmla="*/ 0 w 340"/>
                  <a:gd name="T67" fmla="*/ 0 h 128"/>
                  <a:gd name="T68" fmla="*/ 0 w 340"/>
                  <a:gd name="T69" fmla="*/ 0 h 128"/>
                  <a:gd name="T70" fmla="*/ 0 w 340"/>
                  <a:gd name="T71" fmla="*/ 0 h 128"/>
                  <a:gd name="T72" fmla="*/ 0 w 340"/>
                  <a:gd name="T73" fmla="*/ 0 h 128"/>
                  <a:gd name="T74" fmla="*/ 0 w 340"/>
                  <a:gd name="T75" fmla="*/ 0 h 128"/>
                  <a:gd name="T76" fmla="*/ 0 w 340"/>
                  <a:gd name="T77" fmla="*/ 0 h 128"/>
                  <a:gd name="T78" fmla="*/ 0 w 340"/>
                  <a:gd name="T79" fmla="*/ 0 h 128"/>
                  <a:gd name="T80" fmla="*/ 0 w 340"/>
                  <a:gd name="T81" fmla="*/ 0 h 128"/>
                  <a:gd name="T82" fmla="*/ 0 w 340"/>
                  <a:gd name="T83" fmla="*/ 0 h 128"/>
                  <a:gd name="T84" fmla="*/ 0 w 340"/>
                  <a:gd name="T85" fmla="*/ 0 h 128"/>
                  <a:gd name="T86" fmla="*/ 0 w 340"/>
                  <a:gd name="T87" fmla="*/ 0 h 128"/>
                  <a:gd name="T88" fmla="*/ 0 w 340"/>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0"/>
                  <a:gd name="T136" fmla="*/ 0 h 128"/>
                  <a:gd name="T137" fmla="*/ 340 w 340"/>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0" h="128">
                    <a:moveTo>
                      <a:pt x="21" y="77"/>
                    </a:moveTo>
                    <a:lnTo>
                      <a:pt x="21" y="77"/>
                    </a:lnTo>
                    <a:lnTo>
                      <a:pt x="83" y="78"/>
                    </a:lnTo>
                    <a:lnTo>
                      <a:pt x="137" y="80"/>
                    </a:lnTo>
                    <a:lnTo>
                      <a:pt x="183" y="83"/>
                    </a:lnTo>
                    <a:lnTo>
                      <a:pt x="220" y="86"/>
                    </a:lnTo>
                    <a:lnTo>
                      <a:pt x="250" y="89"/>
                    </a:lnTo>
                    <a:lnTo>
                      <a:pt x="270" y="93"/>
                    </a:lnTo>
                    <a:lnTo>
                      <a:pt x="273" y="94"/>
                    </a:lnTo>
                    <a:lnTo>
                      <a:pt x="274" y="94"/>
                    </a:lnTo>
                    <a:lnTo>
                      <a:pt x="267" y="90"/>
                    </a:lnTo>
                    <a:lnTo>
                      <a:pt x="255" y="69"/>
                    </a:lnTo>
                    <a:lnTo>
                      <a:pt x="264" y="41"/>
                    </a:lnTo>
                    <a:lnTo>
                      <a:pt x="273" y="34"/>
                    </a:lnTo>
                    <a:lnTo>
                      <a:pt x="274" y="33"/>
                    </a:lnTo>
                    <a:lnTo>
                      <a:pt x="272" y="34"/>
                    </a:lnTo>
                    <a:lnTo>
                      <a:pt x="252" y="38"/>
                    </a:lnTo>
                    <a:lnTo>
                      <a:pt x="223" y="41"/>
                    </a:lnTo>
                    <a:lnTo>
                      <a:pt x="183" y="44"/>
                    </a:lnTo>
                    <a:lnTo>
                      <a:pt x="132" y="47"/>
                    </a:lnTo>
                    <a:lnTo>
                      <a:pt x="70" y="50"/>
                    </a:lnTo>
                    <a:lnTo>
                      <a:pt x="0" y="51"/>
                    </a:lnTo>
                    <a:lnTo>
                      <a:pt x="2" y="128"/>
                    </a:lnTo>
                    <a:lnTo>
                      <a:pt x="74" y="126"/>
                    </a:lnTo>
                    <a:lnTo>
                      <a:pt x="136" y="124"/>
                    </a:lnTo>
                    <a:lnTo>
                      <a:pt x="188" y="122"/>
                    </a:lnTo>
                    <a:lnTo>
                      <a:pt x="232" y="118"/>
                    </a:lnTo>
                    <a:lnTo>
                      <a:pt x="265" y="114"/>
                    </a:lnTo>
                    <a:lnTo>
                      <a:pt x="290" y="109"/>
                    </a:lnTo>
                    <a:lnTo>
                      <a:pt x="303" y="106"/>
                    </a:lnTo>
                    <a:lnTo>
                      <a:pt x="315" y="101"/>
                    </a:lnTo>
                    <a:lnTo>
                      <a:pt x="330" y="90"/>
                    </a:lnTo>
                    <a:lnTo>
                      <a:pt x="340" y="59"/>
                    </a:lnTo>
                    <a:lnTo>
                      <a:pt x="326" y="33"/>
                    </a:lnTo>
                    <a:lnTo>
                      <a:pt x="312" y="25"/>
                    </a:lnTo>
                    <a:lnTo>
                      <a:pt x="300" y="21"/>
                    </a:lnTo>
                    <a:lnTo>
                      <a:pt x="288" y="18"/>
                    </a:lnTo>
                    <a:lnTo>
                      <a:pt x="263" y="14"/>
                    </a:lnTo>
                    <a:lnTo>
                      <a:pt x="231" y="10"/>
                    </a:lnTo>
                    <a:lnTo>
                      <a:pt x="189" y="6"/>
                    </a:lnTo>
                    <a:lnTo>
                      <a:pt x="141" y="4"/>
                    </a:lnTo>
                    <a:lnTo>
                      <a:pt x="86" y="2"/>
                    </a:lnTo>
                    <a:lnTo>
                      <a:pt x="24" y="0"/>
                    </a:lnTo>
                    <a:lnTo>
                      <a:pt x="21" y="77"/>
                    </a:lnTo>
                    <a:close/>
                  </a:path>
                </a:pathLst>
              </a:custGeom>
              <a:solidFill>
                <a:srgbClr val="1F1A17"/>
              </a:solidFill>
              <a:ln w="9525">
                <a:noFill/>
                <a:round/>
                <a:headEnd/>
                <a:tailEnd/>
              </a:ln>
            </p:spPr>
            <p:txBody>
              <a:bodyPr/>
              <a:lstStyle/>
              <a:p>
                <a:endParaRPr lang="pt-BR"/>
              </a:p>
            </p:txBody>
          </p:sp>
          <p:sp>
            <p:nvSpPr>
              <p:cNvPr id="63719" name="Freeform 1373"/>
              <p:cNvSpPr>
                <a:spLocks/>
              </p:cNvSpPr>
              <p:nvPr/>
            </p:nvSpPr>
            <p:spPr bwMode="auto">
              <a:xfrm>
                <a:off x="2970" y="2018"/>
                <a:ext cx="50" cy="49"/>
              </a:xfrm>
              <a:custGeom>
                <a:avLst/>
                <a:gdLst>
                  <a:gd name="T0" fmla="*/ 0 w 325"/>
                  <a:gd name="T1" fmla="*/ 0 h 294"/>
                  <a:gd name="T2" fmla="*/ 0 w 325"/>
                  <a:gd name="T3" fmla="*/ 0 h 294"/>
                  <a:gd name="T4" fmla="*/ 0 w 325"/>
                  <a:gd name="T5" fmla="*/ 0 h 294"/>
                  <a:gd name="T6" fmla="*/ 0 w 325"/>
                  <a:gd name="T7" fmla="*/ 0 h 294"/>
                  <a:gd name="T8" fmla="*/ 0 w 325"/>
                  <a:gd name="T9" fmla="*/ 0 h 294"/>
                  <a:gd name="T10" fmla="*/ 0 w 325"/>
                  <a:gd name="T11" fmla="*/ 0 h 294"/>
                  <a:gd name="T12" fmla="*/ 0 w 325"/>
                  <a:gd name="T13" fmla="*/ 0 h 294"/>
                  <a:gd name="T14" fmla="*/ 0 w 325"/>
                  <a:gd name="T15" fmla="*/ 0 h 294"/>
                  <a:gd name="T16" fmla="*/ 0 w 325"/>
                  <a:gd name="T17" fmla="*/ 0 h 294"/>
                  <a:gd name="T18" fmla="*/ 0 w 325"/>
                  <a:gd name="T19" fmla="*/ 0 h 294"/>
                  <a:gd name="T20" fmla="*/ 0 w 325"/>
                  <a:gd name="T21" fmla="*/ 0 h 294"/>
                  <a:gd name="T22" fmla="*/ 0 w 325"/>
                  <a:gd name="T23" fmla="*/ 0 h 294"/>
                  <a:gd name="T24" fmla="*/ 0 w 325"/>
                  <a:gd name="T25" fmla="*/ 0 h 294"/>
                  <a:gd name="T26" fmla="*/ 0 w 325"/>
                  <a:gd name="T27" fmla="*/ 0 h 294"/>
                  <a:gd name="T28" fmla="*/ 0 w 325"/>
                  <a:gd name="T29" fmla="*/ 0 h 294"/>
                  <a:gd name="T30" fmla="*/ 0 w 325"/>
                  <a:gd name="T31" fmla="*/ 0 h 294"/>
                  <a:gd name="T32" fmla="*/ 0 w 325"/>
                  <a:gd name="T33" fmla="*/ 0 h 294"/>
                  <a:gd name="T34" fmla="*/ 0 w 325"/>
                  <a:gd name="T35" fmla="*/ 0 h 294"/>
                  <a:gd name="T36" fmla="*/ 0 w 325"/>
                  <a:gd name="T37" fmla="*/ 0 h 294"/>
                  <a:gd name="T38" fmla="*/ 0 w 325"/>
                  <a:gd name="T39" fmla="*/ 0 h 294"/>
                  <a:gd name="T40" fmla="*/ 0 w 325"/>
                  <a:gd name="T41" fmla="*/ 0 h 294"/>
                  <a:gd name="T42" fmla="*/ 0 w 325"/>
                  <a:gd name="T43" fmla="*/ 0 h 294"/>
                  <a:gd name="T44" fmla="*/ 0 w 325"/>
                  <a:gd name="T45" fmla="*/ 0 h 294"/>
                  <a:gd name="T46" fmla="*/ 0 w 325"/>
                  <a:gd name="T47" fmla="*/ 0 h 294"/>
                  <a:gd name="T48" fmla="*/ 0 w 325"/>
                  <a:gd name="T49" fmla="*/ 0 h 294"/>
                  <a:gd name="T50" fmla="*/ 0 w 325"/>
                  <a:gd name="T51" fmla="*/ 0 h 294"/>
                  <a:gd name="T52" fmla="*/ 0 w 325"/>
                  <a:gd name="T53" fmla="*/ 0 h 294"/>
                  <a:gd name="T54" fmla="*/ 0 w 325"/>
                  <a:gd name="T55" fmla="*/ 0 h 294"/>
                  <a:gd name="T56" fmla="*/ 0 w 325"/>
                  <a:gd name="T57" fmla="*/ 0 h 294"/>
                  <a:gd name="T58" fmla="*/ 0 w 325"/>
                  <a:gd name="T59" fmla="*/ 0 h 294"/>
                  <a:gd name="T60" fmla="*/ 0 w 325"/>
                  <a:gd name="T61" fmla="*/ 0 h 294"/>
                  <a:gd name="T62" fmla="*/ 0 w 325"/>
                  <a:gd name="T63" fmla="*/ 0 h 294"/>
                  <a:gd name="T64" fmla="*/ 0 w 325"/>
                  <a:gd name="T65" fmla="*/ 0 h 294"/>
                  <a:gd name="T66" fmla="*/ 0 w 325"/>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4"/>
                  <a:gd name="T104" fmla="*/ 325 w 325"/>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4">
                    <a:moveTo>
                      <a:pt x="287" y="217"/>
                    </a:moveTo>
                    <a:lnTo>
                      <a:pt x="287" y="217"/>
                    </a:lnTo>
                    <a:lnTo>
                      <a:pt x="258" y="216"/>
                    </a:lnTo>
                    <a:lnTo>
                      <a:pt x="231" y="215"/>
                    </a:lnTo>
                    <a:lnTo>
                      <a:pt x="207" y="212"/>
                    </a:lnTo>
                    <a:lnTo>
                      <a:pt x="184" y="208"/>
                    </a:lnTo>
                    <a:lnTo>
                      <a:pt x="164" y="204"/>
                    </a:lnTo>
                    <a:lnTo>
                      <a:pt x="147" y="199"/>
                    </a:lnTo>
                    <a:lnTo>
                      <a:pt x="132" y="194"/>
                    </a:lnTo>
                    <a:lnTo>
                      <a:pt x="119" y="188"/>
                    </a:lnTo>
                    <a:lnTo>
                      <a:pt x="108" y="182"/>
                    </a:lnTo>
                    <a:lnTo>
                      <a:pt x="100" y="176"/>
                    </a:lnTo>
                    <a:lnTo>
                      <a:pt x="95" y="170"/>
                    </a:lnTo>
                    <a:lnTo>
                      <a:pt x="90" y="165"/>
                    </a:lnTo>
                    <a:lnTo>
                      <a:pt x="88" y="160"/>
                    </a:lnTo>
                    <a:lnTo>
                      <a:pt x="87" y="157"/>
                    </a:lnTo>
                    <a:lnTo>
                      <a:pt x="85" y="153"/>
                    </a:lnTo>
                    <a:lnTo>
                      <a:pt x="87" y="149"/>
                    </a:lnTo>
                    <a:lnTo>
                      <a:pt x="87" y="145"/>
                    </a:lnTo>
                    <a:lnTo>
                      <a:pt x="89" y="141"/>
                    </a:lnTo>
                    <a:lnTo>
                      <a:pt x="92" y="136"/>
                    </a:lnTo>
                    <a:lnTo>
                      <a:pt x="98" y="130"/>
                    </a:lnTo>
                    <a:lnTo>
                      <a:pt x="105" y="124"/>
                    </a:lnTo>
                    <a:lnTo>
                      <a:pt x="114" y="117"/>
                    </a:lnTo>
                    <a:lnTo>
                      <a:pt x="125" y="110"/>
                    </a:lnTo>
                    <a:lnTo>
                      <a:pt x="139" y="104"/>
                    </a:lnTo>
                    <a:lnTo>
                      <a:pt x="154" y="98"/>
                    </a:lnTo>
                    <a:lnTo>
                      <a:pt x="172" y="92"/>
                    </a:lnTo>
                    <a:lnTo>
                      <a:pt x="192" y="88"/>
                    </a:lnTo>
                    <a:lnTo>
                      <a:pt x="214" y="83"/>
                    </a:lnTo>
                    <a:lnTo>
                      <a:pt x="238" y="80"/>
                    </a:lnTo>
                    <a:lnTo>
                      <a:pt x="264" y="78"/>
                    </a:lnTo>
                    <a:lnTo>
                      <a:pt x="293" y="77"/>
                    </a:lnTo>
                    <a:lnTo>
                      <a:pt x="322" y="77"/>
                    </a:lnTo>
                    <a:lnTo>
                      <a:pt x="325" y="0"/>
                    </a:lnTo>
                    <a:lnTo>
                      <a:pt x="290" y="0"/>
                    </a:lnTo>
                    <a:lnTo>
                      <a:pt x="258" y="1"/>
                    </a:lnTo>
                    <a:lnTo>
                      <a:pt x="227" y="4"/>
                    </a:lnTo>
                    <a:lnTo>
                      <a:pt x="199" y="8"/>
                    </a:lnTo>
                    <a:lnTo>
                      <a:pt x="171" y="13"/>
                    </a:lnTo>
                    <a:lnTo>
                      <a:pt x="146" y="19"/>
                    </a:lnTo>
                    <a:lnTo>
                      <a:pt x="123" y="26"/>
                    </a:lnTo>
                    <a:lnTo>
                      <a:pt x="101" y="35"/>
                    </a:lnTo>
                    <a:lnTo>
                      <a:pt x="82" y="44"/>
                    </a:lnTo>
                    <a:lnTo>
                      <a:pt x="64" y="55"/>
                    </a:lnTo>
                    <a:lnTo>
                      <a:pt x="48" y="66"/>
                    </a:lnTo>
                    <a:lnTo>
                      <a:pt x="33" y="79"/>
                    </a:lnTo>
                    <a:lnTo>
                      <a:pt x="21" y="92"/>
                    </a:lnTo>
                    <a:lnTo>
                      <a:pt x="11" y="107"/>
                    </a:lnTo>
                    <a:lnTo>
                      <a:pt x="4" y="123"/>
                    </a:lnTo>
                    <a:lnTo>
                      <a:pt x="1" y="140"/>
                    </a:lnTo>
                    <a:lnTo>
                      <a:pt x="0" y="156"/>
                    </a:lnTo>
                    <a:lnTo>
                      <a:pt x="2" y="174"/>
                    </a:lnTo>
                    <a:lnTo>
                      <a:pt x="8" y="190"/>
                    </a:lnTo>
                    <a:lnTo>
                      <a:pt x="17" y="205"/>
                    </a:lnTo>
                    <a:lnTo>
                      <a:pt x="28" y="219"/>
                    </a:lnTo>
                    <a:lnTo>
                      <a:pt x="42" y="232"/>
                    </a:lnTo>
                    <a:lnTo>
                      <a:pt x="58" y="244"/>
                    </a:lnTo>
                    <a:lnTo>
                      <a:pt x="75" y="254"/>
                    </a:lnTo>
                    <a:lnTo>
                      <a:pt x="96" y="263"/>
                    </a:lnTo>
                    <a:lnTo>
                      <a:pt x="117" y="271"/>
                    </a:lnTo>
                    <a:lnTo>
                      <a:pt x="140" y="278"/>
                    </a:lnTo>
                    <a:lnTo>
                      <a:pt x="166" y="283"/>
                    </a:lnTo>
                    <a:lnTo>
                      <a:pt x="193" y="288"/>
                    </a:lnTo>
                    <a:lnTo>
                      <a:pt x="223" y="291"/>
                    </a:lnTo>
                    <a:lnTo>
                      <a:pt x="254" y="293"/>
                    </a:lnTo>
                    <a:lnTo>
                      <a:pt x="287" y="294"/>
                    </a:lnTo>
                    <a:lnTo>
                      <a:pt x="287" y="217"/>
                    </a:lnTo>
                    <a:close/>
                  </a:path>
                </a:pathLst>
              </a:custGeom>
              <a:solidFill>
                <a:srgbClr val="1F1A17"/>
              </a:solidFill>
              <a:ln w="9525">
                <a:noFill/>
                <a:round/>
                <a:headEnd/>
                <a:tailEnd/>
              </a:ln>
            </p:spPr>
            <p:txBody>
              <a:bodyPr/>
              <a:lstStyle/>
              <a:p>
                <a:endParaRPr lang="pt-BR"/>
              </a:p>
            </p:txBody>
          </p:sp>
          <p:sp>
            <p:nvSpPr>
              <p:cNvPr id="63720" name="Freeform 1374"/>
              <p:cNvSpPr>
                <a:spLocks/>
              </p:cNvSpPr>
              <p:nvPr/>
            </p:nvSpPr>
            <p:spPr bwMode="auto">
              <a:xfrm>
                <a:off x="3014" y="2041"/>
                <a:ext cx="56" cy="26"/>
              </a:xfrm>
              <a:custGeom>
                <a:avLst/>
                <a:gdLst>
                  <a:gd name="T0" fmla="*/ 0 w 361"/>
                  <a:gd name="T1" fmla="*/ 0 h 160"/>
                  <a:gd name="T2" fmla="*/ 0 w 361"/>
                  <a:gd name="T3" fmla="*/ 0 h 160"/>
                  <a:gd name="T4" fmla="*/ 0 w 361"/>
                  <a:gd name="T5" fmla="*/ 0 h 160"/>
                  <a:gd name="T6" fmla="*/ 0 w 361"/>
                  <a:gd name="T7" fmla="*/ 0 h 160"/>
                  <a:gd name="T8" fmla="*/ 0 w 361"/>
                  <a:gd name="T9" fmla="*/ 0 h 160"/>
                  <a:gd name="T10" fmla="*/ 0 w 361"/>
                  <a:gd name="T11" fmla="*/ 0 h 160"/>
                  <a:gd name="T12" fmla="*/ 0 w 361"/>
                  <a:gd name="T13" fmla="*/ 0 h 160"/>
                  <a:gd name="T14" fmla="*/ 0 w 361"/>
                  <a:gd name="T15" fmla="*/ 0 h 160"/>
                  <a:gd name="T16" fmla="*/ 0 w 361"/>
                  <a:gd name="T17" fmla="*/ 0 h 160"/>
                  <a:gd name="T18" fmla="*/ 0 w 361"/>
                  <a:gd name="T19" fmla="*/ 0 h 160"/>
                  <a:gd name="T20" fmla="*/ 0 w 361"/>
                  <a:gd name="T21" fmla="*/ 0 h 160"/>
                  <a:gd name="T22" fmla="*/ 0 w 361"/>
                  <a:gd name="T23" fmla="*/ 0 h 160"/>
                  <a:gd name="T24" fmla="*/ 0 w 361"/>
                  <a:gd name="T25" fmla="*/ 0 h 160"/>
                  <a:gd name="T26" fmla="*/ 0 w 361"/>
                  <a:gd name="T27" fmla="*/ 0 h 160"/>
                  <a:gd name="T28" fmla="*/ 0 w 361"/>
                  <a:gd name="T29" fmla="*/ 0 h 160"/>
                  <a:gd name="T30" fmla="*/ 0 w 361"/>
                  <a:gd name="T31" fmla="*/ 0 h 160"/>
                  <a:gd name="T32" fmla="*/ 0 w 361"/>
                  <a:gd name="T33" fmla="*/ 0 h 160"/>
                  <a:gd name="T34" fmla="*/ 0 w 361"/>
                  <a:gd name="T35" fmla="*/ 0 h 160"/>
                  <a:gd name="T36" fmla="*/ 0 w 361"/>
                  <a:gd name="T37" fmla="*/ 0 h 160"/>
                  <a:gd name="T38" fmla="*/ 0 w 361"/>
                  <a:gd name="T39" fmla="*/ 0 h 160"/>
                  <a:gd name="T40" fmla="*/ 0 w 361"/>
                  <a:gd name="T41" fmla="*/ 0 h 160"/>
                  <a:gd name="T42" fmla="*/ 0 w 361"/>
                  <a:gd name="T43" fmla="*/ 0 h 160"/>
                  <a:gd name="T44" fmla="*/ 0 w 361"/>
                  <a:gd name="T45" fmla="*/ 0 h 160"/>
                  <a:gd name="T46" fmla="*/ 0 w 361"/>
                  <a:gd name="T47" fmla="*/ 0 h 160"/>
                  <a:gd name="T48" fmla="*/ 0 w 361"/>
                  <a:gd name="T49" fmla="*/ 0 h 160"/>
                  <a:gd name="T50" fmla="*/ 0 w 361"/>
                  <a:gd name="T51" fmla="*/ 0 h 160"/>
                  <a:gd name="T52" fmla="*/ 0 w 361"/>
                  <a:gd name="T53" fmla="*/ 0 h 160"/>
                  <a:gd name="T54" fmla="*/ 0 w 361"/>
                  <a:gd name="T55" fmla="*/ 0 h 160"/>
                  <a:gd name="T56" fmla="*/ 0 w 361"/>
                  <a:gd name="T57" fmla="*/ 0 h 160"/>
                  <a:gd name="T58" fmla="*/ 0 w 361"/>
                  <a:gd name="T59" fmla="*/ 0 h 160"/>
                  <a:gd name="T60" fmla="*/ 0 w 361"/>
                  <a:gd name="T61" fmla="*/ 0 h 160"/>
                  <a:gd name="T62" fmla="*/ 0 w 361"/>
                  <a:gd name="T63" fmla="*/ 0 h 160"/>
                  <a:gd name="T64" fmla="*/ 0 w 361"/>
                  <a:gd name="T65" fmla="*/ 0 h 160"/>
                  <a:gd name="T66" fmla="*/ 0 w 361"/>
                  <a:gd name="T67" fmla="*/ 0 h 160"/>
                  <a:gd name="T68" fmla="*/ 0 w 361"/>
                  <a:gd name="T69" fmla="*/ 0 h 160"/>
                  <a:gd name="T70" fmla="*/ 0 w 361"/>
                  <a:gd name="T71" fmla="*/ 0 h 160"/>
                  <a:gd name="T72" fmla="*/ 0 w 361"/>
                  <a:gd name="T73" fmla="*/ 0 h 160"/>
                  <a:gd name="T74" fmla="*/ 0 w 361"/>
                  <a:gd name="T75" fmla="*/ 0 h 160"/>
                  <a:gd name="T76" fmla="*/ 0 w 361"/>
                  <a:gd name="T77" fmla="*/ 0 h 160"/>
                  <a:gd name="T78" fmla="*/ 0 w 361"/>
                  <a:gd name="T79" fmla="*/ 0 h 160"/>
                  <a:gd name="T80" fmla="*/ 0 w 361"/>
                  <a:gd name="T81" fmla="*/ 0 h 160"/>
                  <a:gd name="T82" fmla="*/ 0 w 361"/>
                  <a:gd name="T83" fmla="*/ 0 h 160"/>
                  <a:gd name="T84" fmla="*/ 0 w 361"/>
                  <a:gd name="T85" fmla="*/ 0 h 160"/>
                  <a:gd name="T86" fmla="*/ 0 w 361"/>
                  <a:gd name="T87" fmla="*/ 0 h 160"/>
                  <a:gd name="T88" fmla="*/ 0 w 361"/>
                  <a:gd name="T89" fmla="*/ 0 h 160"/>
                  <a:gd name="T90" fmla="*/ 0 w 361"/>
                  <a:gd name="T91" fmla="*/ 0 h 160"/>
                  <a:gd name="T92" fmla="*/ 0 w 361"/>
                  <a:gd name="T93" fmla="*/ 0 h 160"/>
                  <a:gd name="T94" fmla="*/ 0 w 361"/>
                  <a:gd name="T95" fmla="*/ 0 h 160"/>
                  <a:gd name="T96" fmla="*/ 0 w 361"/>
                  <a:gd name="T97" fmla="*/ 0 h 160"/>
                  <a:gd name="T98" fmla="*/ 0 w 361"/>
                  <a:gd name="T99" fmla="*/ 0 h 160"/>
                  <a:gd name="T100" fmla="*/ 0 w 361"/>
                  <a:gd name="T101" fmla="*/ 0 h 160"/>
                  <a:gd name="T102" fmla="*/ 0 w 361"/>
                  <a:gd name="T103" fmla="*/ 0 h 160"/>
                  <a:gd name="T104" fmla="*/ 0 w 361"/>
                  <a:gd name="T105" fmla="*/ 0 h 160"/>
                  <a:gd name="T106" fmla="*/ 0 w 361"/>
                  <a:gd name="T107" fmla="*/ 0 h 160"/>
                  <a:gd name="T108" fmla="*/ 0 w 361"/>
                  <a:gd name="T109" fmla="*/ 0 h 160"/>
                  <a:gd name="T110" fmla="*/ 0 w 361"/>
                  <a:gd name="T111" fmla="*/ 0 h 160"/>
                  <a:gd name="T112" fmla="*/ 0 w 361"/>
                  <a:gd name="T113" fmla="*/ 0 h 160"/>
                  <a:gd name="T114" fmla="*/ 0 w 361"/>
                  <a:gd name="T115" fmla="*/ 0 h 160"/>
                  <a:gd name="T116" fmla="*/ 0 w 361"/>
                  <a:gd name="T117" fmla="*/ 0 h 160"/>
                  <a:gd name="T118" fmla="*/ 0 w 361"/>
                  <a:gd name="T119" fmla="*/ 0 h 160"/>
                  <a:gd name="T120" fmla="*/ 0 w 361"/>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60"/>
                  <a:gd name="T185" fmla="*/ 361 w 361"/>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60">
                    <a:moveTo>
                      <a:pt x="65" y="77"/>
                    </a:moveTo>
                    <a:lnTo>
                      <a:pt x="65" y="77"/>
                    </a:lnTo>
                    <a:lnTo>
                      <a:pt x="100" y="77"/>
                    </a:lnTo>
                    <a:lnTo>
                      <a:pt x="134" y="78"/>
                    </a:lnTo>
                    <a:lnTo>
                      <a:pt x="162" y="79"/>
                    </a:lnTo>
                    <a:lnTo>
                      <a:pt x="190" y="80"/>
                    </a:lnTo>
                    <a:lnTo>
                      <a:pt x="213" y="82"/>
                    </a:lnTo>
                    <a:lnTo>
                      <a:pt x="233" y="84"/>
                    </a:lnTo>
                    <a:lnTo>
                      <a:pt x="250" y="86"/>
                    </a:lnTo>
                    <a:lnTo>
                      <a:pt x="264" y="89"/>
                    </a:lnTo>
                    <a:lnTo>
                      <a:pt x="275" y="91"/>
                    </a:lnTo>
                    <a:lnTo>
                      <a:pt x="282" y="93"/>
                    </a:lnTo>
                    <a:lnTo>
                      <a:pt x="286" y="95"/>
                    </a:lnTo>
                    <a:lnTo>
                      <a:pt x="285" y="94"/>
                    </a:lnTo>
                    <a:lnTo>
                      <a:pt x="279" y="88"/>
                    </a:lnTo>
                    <a:lnTo>
                      <a:pt x="274" y="73"/>
                    </a:lnTo>
                    <a:lnTo>
                      <a:pt x="278" y="59"/>
                    </a:lnTo>
                    <a:lnTo>
                      <a:pt x="282" y="53"/>
                    </a:lnTo>
                    <a:lnTo>
                      <a:pt x="284" y="52"/>
                    </a:lnTo>
                    <a:lnTo>
                      <a:pt x="281" y="54"/>
                    </a:lnTo>
                    <a:lnTo>
                      <a:pt x="275" y="56"/>
                    </a:lnTo>
                    <a:lnTo>
                      <a:pt x="265" y="59"/>
                    </a:lnTo>
                    <a:lnTo>
                      <a:pt x="254" y="62"/>
                    </a:lnTo>
                    <a:lnTo>
                      <a:pt x="240" y="65"/>
                    </a:lnTo>
                    <a:lnTo>
                      <a:pt x="224" y="68"/>
                    </a:lnTo>
                    <a:lnTo>
                      <a:pt x="207" y="71"/>
                    </a:lnTo>
                    <a:lnTo>
                      <a:pt x="165" y="76"/>
                    </a:lnTo>
                    <a:lnTo>
                      <a:pt x="115" y="80"/>
                    </a:lnTo>
                    <a:lnTo>
                      <a:pt x="60" y="82"/>
                    </a:lnTo>
                    <a:lnTo>
                      <a:pt x="0" y="83"/>
                    </a:lnTo>
                    <a:lnTo>
                      <a:pt x="0" y="160"/>
                    </a:lnTo>
                    <a:lnTo>
                      <a:pt x="64" y="159"/>
                    </a:lnTo>
                    <a:lnTo>
                      <a:pt x="122" y="156"/>
                    </a:lnTo>
                    <a:lnTo>
                      <a:pt x="174" y="152"/>
                    </a:lnTo>
                    <a:lnTo>
                      <a:pt x="219" y="147"/>
                    </a:lnTo>
                    <a:lnTo>
                      <a:pt x="240" y="143"/>
                    </a:lnTo>
                    <a:lnTo>
                      <a:pt x="259" y="140"/>
                    </a:lnTo>
                    <a:lnTo>
                      <a:pt x="277" y="136"/>
                    </a:lnTo>
                    <a:lnTo>
                      <a:pt x="293" y="132"/>
                    </a:lnTo>
                    <a:lnTo>
                      <a:pt x="306" y="128"/>
                    </a:lnTo>
                    <a:lnTo>
                      <a:pt x="320" y="123"/>
                    </a:lnTo>
                    <a:lnTo>
                      <a:pt x="332" y="116"/>
                    </a:lnTo>
                    <a:lnTo>
                      <a:pt x="344" y="108"/>
                    </a:lnTo>
                    <a:lnTo>
                      <a:pt x="356" y="93"/>
                    </a:lnTo>
                    <a:lnTo>
                      <a:pt x="361" y="71"/>
                    </a:lnTo>
                    <a:lnTo>
                      <a:pt x="354" y="50"/>
                    </a:lnTo>
                    <a:lnTo>
                      <a:pt x="341" y="35"/>
                    </a:lnTo>
                    <a:lnTo>
                      <a:pt x="327" y="27"/>
                    </a:lnTo>
                    <a:lnTo>
                      <a:pt x="314" y="22"/>
                    </a:lnTo>
                    <a:lnTo>
                      <a:pt x="300" y="17"/>
                    </a:lnTo>
                    <a:lnTo>
                      <a:pt x="284" y="14"/>
                    </a:lnTo>
                    <a:lnTo>
                      <a:pt x="264" y="11"/>
                    </a:lnTo>
                    <a:lnTo>
                      <a:pt x="243" y="8"/>
                    </a:lnTo>
                    <a:lnTo>
                      <a:pt x="221" y="6"/>
                    </a:lnTo>
                    <a:lnTo>
                      <a:pt x="195"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3721" name="Freeform 1375"/>
              <p:cNvSpPr>
                <a:spLocks/>
              </p:cNvSpPr>
              <p:nvPr/>
            </p:nvSpPr>
            <p:spPr bwMode="auto">
              <a:xfrm>
                <a:off x="2970" y="2041"/>
                <a:ext cx="54" cy="44"/>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1" y="192"/>
                    </a:moveTo>
                    <a:lnTo>
                      <a:pt x="272" y="192"/>
                    </a:lnTo>
                    <a:lnTo>
                      <a:pt x="244" y="191"/>
                    </a:lnTo>
                    <a:lnTo>
                      <a:pt x="219" y="189"/>
                    </a:lnTo>
                    <a:lnTo>
                      <a:pt x="196" y="186"/>
                    </a:lnTo>
                    <a:lnTo>
                      <a:pt x="174" y="183"/>
                    </a:lnTo>
                    <a:lnTo>
                      <a:pt x="156" y="179"/>
                    </a:lnTo>
                    <a:lnTo>
                      <a:pt x="139" y="174"/>
                    </a:lnTo>
                    <a:lnTo>
                      <a:pt x="125" y="169"/>
                    </a:lnTo>
                    <a:lnTo>
                      <a:pt x="113" y="162"/>
                    </a:lnTo>
                    <a:lnTo>
                      <a:pt x="103" y="157"/>
                    </a:lnTo>
                    <a:lnTo>
                      <a:pt x="97" y="152"/>
                    </a:lnTo>
                    <a:lnTo>
                      <a:pt x="91" y="148"/>
                    </a:lnTo>
                    <a:lnTo>
                      <a:pt x="89" y="144"/>
                    </a:lnTo>
                    <a:lnTo>
                      <a:pt x="87" y="142"/>
                    </a:lnTo>
                    <a:lnTo>
                      <a:pt x="86" y="140"/>
                    </a:lnTo>
                    <a:lnTo>
                      <a:pt x="86" y="139"/>
                    </a:lnTo>
                    <a:lnTo>
                      <a:pt x="87" y="138"/>
                    </a:lnTo>
                    <a:lnTo>
                      <a:pt x="87" y="136"/>
                    </a:lnTo>
                    <a:lnTo>
                      <a:pt x="91" y="132"/>
                    </a:lnTo>
                    <a:lnTo>
                      <a:pt x="94" y="128"/>
                    </a:lnTo>
                    <a:lnTo>
                      <a:pt x="101" y="123"/>
                    </a:lnTo>
                    <a:lnTo>
                      <a:pt x="110" y="117"/>
                    </a:lnTo>
                    <a:lnTo>
                      <a:pt x="123" y="111"/>
                    </a:lnTo>
                    <a:lnTo>
                      <a:pt x="137" y="105"/>
                    </a:lnTo>
                    <a:lnTo>
                      <a:pt x="154" y="99"/>
                    </a:lnTo>
                    <a:lnTo>
                      <a:pt x="173" y="94"/>
                    </a:lnTo>
                    <a:lnTo>
                      <a:pt x="196" y="89"/>
                    </a:lnTo>
                    <a:lnTo>
                      <a:pt x="221" y="85"/>
                    </a:lnTo>
                    <a:lnTo>
                      <a:pt x="249" y="82"/>
                    </a:lnTo>
                    <a:lnTo>
                      <a:pt x="278" y="79"/>
                    </a:lnTo>
                    <a:lnTo>
                      <a:pt x="311" y="77"/>
                    </a:lnTo>
                    <a:lnTo>
                      <a:pt x="346" y="77"/>
                    </a:lnTo>
                    <a:lnTo>
                      <a:pt x="346" y="0"/>
                    </a:lnTo>
                    <a:lnTo>
                      <a:pt x="308" y="1"/>
                    </a:lnTo>
                    <a:lnTo>
                      <a:pt x="272" y="2"/>
                    </a:lnTo>
                    <a:lnTo>
                      <a:pt x="238" y="5"/>
                    </a:lnTo>
                    <a:lnTo>
                      <a:pt x="208" y="9"/>
                    </a:lnTo>
                    <a:lnTo>
                      <a:pt x="178" y="14"/>
                    </a:lnTo>
                    <a:lnTo>
                      <a:pt x="152" y="19"/>
                    </a:lnTo>
                    <a:lnTo>
                      <a:pt x="126" y="26"/>
                    </a:lnTo>
                    <a:lnTo>
                      <a:pt x="103" y="33"/>
                    </a:lnTo>
                    <a:lnTo>
                      <a:pt x="83" y="43"/>
                    </a:lnTo>
                    <a:lnTo>
                      <a:pt x="65" y="52"/>
                    </a:lnTo>
                    <a:lnTo>
                      <a:pt x="47" y="62"/>
                    </a:lnTo>
                    <a:lnTo>
                      <a:pt x="33" y="74"/>
                    </a:lnTo>
                    <a:lnTo>
                      <a:pt x="20" y="87"/>
                    </a:lnTo>
                    <a:lnTo>
                      <a:pt x="11" y="101"/>
                    </a:lnTo>
                    <a:lnTo>
                      <a:pt x="4" y="118"/>
                    </a:lnTo>
                    <a:lnTo>
                      <a:pt x="0" y="134"/>
                    </a:lnTo>
                    <a:lnTo>
                      <a:pt x="0" y="151"/>
                    </a:lnTo>
                    <a:lnTo>
                      <a:pt x="6" y="169"/>
                    </a:lnTo>
                    <a:lnTo>
                      <a:pt x="14" y="184"/>
                    </a:lnTo>
                    <a:lnTo>
                      <a:pt x="25" y="197"/>
                    </a:lnTo>
                    <a:lnTo>
                      <a:pt x="38" y="209"/>
                    </a:lnTo>
                    <a:lnTo>
                      <a:pt x="53" y="220"/>
                    </a:lnTo>
                    <a:lnTo>
                      <a:pt x="70" y="230"/>
                    </a:lnTo>
                    <a:lnTo>
                      <a:pt x="89" y="238"/>
                    </a:lnTo>
                    <a:lnTo>
                      <a:pt x="109" y="246"/>
                    </a:lnTo>
                    <a:lnTo>
                      <a:pt x="132" y="252"/>
                    </a:lnTo>
                    <a:lnTo>
                      <a:pt x="156" y="258"/>
                    </a:lnTo>
                    <a:lnTo>
                      <a:pt x="182" y="262"/>
                    </a:lnTo>
                    <a:lnTo>
                      <a:pt x="210" y="265"/>
                    </a:lnTo>
                    <a:lnTo>
                      <a:pt x="240" y="268"/>
                    </a:lnTo>
                    <a:lnTo>
                      <a:pt x="270" y="269"/>
                    </a:lnTo>
                    <a:lnTo>
                      <a:pt x="304" y="269"/>
                    </a:lnTo>
                    <a:lnTo>
                      <a:pt x="301" y="192"/>
                    </a:lnTo>
                    <a:close/>
                  </a:path>
                </a:pathLst>
              </a:custGeom>
              <a:solidFill>
                <a:srgbClr val="1F1A17"/>
              </a:solidFill>
              <a:ln w="9525">
                <a:noFill/>
                <a:round/>
                <a:headEnd/>
                <a:tailEnd/>
              </a:ln>
            </p:spPr>
            <p:txBody>
              <a:bodyPr/>
              <a:lstStyle/>
              <a:p>
                <a:endParaRPr lang="pt-BR"/>
              </a:p>
            </p:txBody>
          </p:sp>
          <p:sp>
            <p:nvSpPr>
              <p:cNvPr id="63722" name="Freeform 1376"/>
              <p:cNvSpPr>
                <a:spLocks/>
              </p:cNvSpPr>
              <p:nvPr/>
            </p:nvSpPr>
            <p:spPr bwMode="auto">
              <a:xfrm>
                <a:off x="3076" y="1877"/>
                <a:ext cx="32" cy="28"/>
              </a:xfrm>
              <a:custGeom>
                <a:avLst/>
                <a:gdLst>
                  <a:gd name="T0" fmla="*/ 0 w 203"/>
                  <a:gd name="T1" fmla="*/ 0 h 171"/>
                  <a:gd name="T2" fmla="*/ 0 w 203"/>
                  <a:gd name="T3" fmla="*/ 0 h 171"/>
                  <a:gd name="T4" fmla="*/ 0 w 203"/>
                  <a:gd name="T5" fmla="*/ 0 h 171"/>
                  <a:gd name="T6" fmla="*/ 0 w 203"/>
                  <a:gd name="T7" fmla="*/ 0 h 171"/>
                  <a:gd name="T8" fmla="*/ 0 w 203"/>
                  <a:gd name="T9" fmla="*/ 0 h 171"/>
                  <a:gd name="T10" fmla="*/ 0 w 203"/>
                  <a:gd name="T11" fmla="*/ 0 h 171"/>
                  <a:gd name="T12" fmla="*/ 0 w 203"/>
                  <a:gd name="T13" fmla="*/ 0 h 171"/>
                  <a:gd name="T14" fmla="*/ 0 w 203"/>
                  <a:gd name="T15" fmla="*/ 0 h 171"/>
                  <a:gd name="T16" fmla="*/ 0 w 203"/>
                  <a:gd name="T17" fmla="*/ 0 h 171"/>
                  <a:gd name="T18" fmla="*/ 0 w 203"/>
                  <a:gd name="T19" fmla="*/ 0 h 171"/>
                  <a:gd name="T20" fmla="*/ 0 w 203"/>
                  <a:gd name="T21" fmla="*/ 0 h 171"/>
                  <a:gd name="T22" fmla="*/ 0 w 203"/>
                  <a:gd name="T23" fmla="*/ 0 h 171"/>
                  <a:gd name="T24" fmla="*/ 0 w 203"/>
                  <a:gd name="T25" fmla="*/ 0 h 171"/>
                  <a:gd name="T26" fmla="*/ 0 w 203"/>
                  <a:gd name="T27" fmla="*/ 0 h 171"/>
                  <a:gd name="T28" fmla="*/ 0 w 203"/>
                  <a:gd name="T29" fmla="*/ 0 h 171"/>
                  <a:gd name="T30" fmla="*/ 0 w 203"/>
                  <a:gd name="T31" fmla="*/ 0 h 171"/>
                  <a:gd name="T32" fmla="*/ 0 w 203"/>
                  <a:gd name="T33" fmla="*/ 0 h 171"/>
                  <a:gd name="T34" fmla="*/ 0 w 203"/>
                  <a:gd name="T35" fmla="*/ 0 h 171"/>
                  <a:gd name="T36" fmla="*/ 0 w 203"/>
                  <a:gd name="T37" fmla="*/ 0 h 171"/>
                  <a:gd name="T38" fmla="*/ 0 w 203"/>
                  <a:gd name="T39" fmla="*/ 0 h 171"/>
                  <a:gd name="T40" fmla="*/ 0 w 203"/>
                  <a:gd name="T41" fmla="*/ 0 h 171"/>
                  <a:gd name="T42" fmla="*/ 0 w 203"/>
                  <a:gd name="T43" fmla="*/ 0 h 171"/>
                  <a:gd name="T44" fmla="*/ 0 w 203"/>
                  <a:gd name="T45" fmla="*/ 0 h 171"/>
                  <a:gd name="T46" fmla="*/ 0 w 203"/>
                  <a:gd name="T47" fmla="*/ 0 h 171"/>
                  <a:gd name="T48" fmla="*/ 0 w 203"/>
                  <a:gd name="T49" fmla="*/ 0 h 171"/>
                  <a:gd name="T50" fmla="*/ 0 w 203"/>
                  <a:gd name="T51" fmla="*/ 0 h 171"/>
                  <a:gd name="T52" fmla="*/ 0 w 203"/>
                  <a:gd name="T53" fmla="*/ 0 h 171"/>
                  <a:gd name="T54" fmla="*/ 0 w 203"/>
                  <a:gd name="T55" fmla="*/ 0 h 171"/>
                  <a:gd name="T56" fmla="*/ 0 w 203"/>
                  <a:gd name="T57" fmla="*/ 0 h 171"/>
                  <a:gd name="T58" fmla="*/ 0 w 203"/>
                  <a:gd name="T59" fmla="*/ 0 h 171"/>
                  <a:gd name="T60" fmla="*/ 0 w 203"/>
                  <a:gd name="T61" fmla="*/ 0 h 171"/>
                  <a:gd name="T62" fmla="*/ 0 w 203"/>
                  <a:gd name="T63" fmla="*/ 0 h 171"/>
                  <a:gd name="T64" fmla="*/ 0 w 203"/>
                  <a:gd name="T65" fmla="*/ 0 h 171"/>
                  <a:gd name="T66" fmla="*/ 0 w 203"/>
                  <a:gd name="T67" fmla="*/ 0 h 171"/>
                  <a:gd name="T68" fmla="*/ 0 w 203"/>
                  <a:gd name="T69" fmla="*/ 0 h 171"/>
                  <a:gd name="T70" fmla="*/ 0 w 203"/>
                  <a:gd name="T71" fmla="*/ 0 h 171"/>
                  <a:gd name="T72" fmla="*/ 0 w 203"/>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71"/>
                  <a:gd name="T113" fmla="*/ 203 w 203"/>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71">
                    <a:moveTo>
                      <a:pt x="87" y="171"/>
                    </a:moveTo>
                    <a:lnTo>
                      <a:pt x="87" y="171"/>
                    </a:lnTo>
                    <a:lnTo>
                      <a:pt x="87" y="166"/>
                    </a:lnTo>
                    <a:lnTo>
                      <a:pt x="88" y="163"/>
                    </a:lnTo>
                    <a:lnTo>
                      <a:pt x="89" y="159"/>
                    </a:lnTo>
                    <a:lnTo>
                      <a:pt x="90" y="154"/>
                    </a:lnTo>
                    <a:lnTo>
                      <a:pt x="92" y="149"/>
                    </a:lnTo>
                    <a:lnTo>
                      <a:pt x="95" y="145"/>
                    </a:lnTo>
                    <a:lnTo>
                      <a:pt x="97" y="141"/>
                    </a:lnTo>
                    <a:lnTo>
                      <a:pt x="100" y="137"/>
                    </a:lnTo>
                    <a:lnTo>
                      <a:pt x="109" y="128"/>
                    </a:lnTo>
                    <a:lnTo>
                      <a:pt x="119" y="119"/>
                    </a:lnTo>
                    <a:lnTo>
                      <a:pt x="129" y="111"/>
                    </a:lnTo>
                    <a:lnTo>
                      <a:pt x="140" y="104"/>
                    </a:lnTo>
                    <a:lnTo>
                      <a:pt x="164" y="89"/>
                    </a:lnTo>
                    <a:lnTo>
                      <a:pt x="185" y="79"/>
                    </a:lnTo>
                    <a:lnTo>
                      <a:pt x="200" y="73"/>
                    </a:lnTo>
                    <a:lnTo>
                      <a:pt x="203" y="71"/>
                    </a:lnTo>
                    <a:lnTo>
                      <a:pt x="171" y="0"/>
                    </a:lnTo>
                    <a:lnTo>
                      <a:pt x="163" y="3"/>
                    </a:lnTo>
                    <a:lnTo>
                      <a:pt x="145" y="11"/>
                    </a:lnTo>
                    <a:lnTo>
                      <a:pt x="120" y="23"/>
                    </a:lnTo>
                    <a:lnTo>
                      <a:pt x="91" y="41"/>
                    </a:lnTo>
                    <a:lnTo>
                      <a:pt x="74" y="52"/>
                    </a:lnTo>
                    <a:lnTo>
                      <a:pt x="59" y="63"/>
                    </a:lnTo>
                    <a:lnTo>
                      <a:pt x="44" y="76"/>
                    </a:lnTo>
                    <a:lnTo>
                      <a:pt x="32" y="90"/>
                    </a:lnTo>
                    <a:lnTo>
                      <a:pt x="25" y="100"/>
                    </a:lnTo>
                    <a:lnTo>
                      <a:pt x="19" y="109"/>
                    </a:lnTo>
                    <a:lnTo>
                      <a:pt x="13" y="118"/>
                    </a:lnTo>
                    <a:lnTo>
                      <a:pt x="9" y="127"/>
                    </a:lnTo>
                    <a:lnTo>
                      <a:pt x="5" y="137"/>
                    </a:lnTo>
                    <a:lnTo>
                      <a:pt x="2" y="148"/>
                    </a:lnTo>
                    <a:lnTo>
                      <a:pt x="1" y="160"/>
                    </a:lnTo>
                    <a:lnTo>
                      <a:pt x="0" y="171"/>
                    </a:lnTo>
                    <a:lnTo>
                      <a:pt x="87" y="171"/>
                    </a:lnTo>
                    <a:close/>
                  </a:path>
                </a:pathLst>
              </a:custGeom>
              <a:solidFill>
                <a:srgbClr val="1F1A17"/>
              </a:solidFill>
              <a:ln w="9525">
                <a:noFill/>
                <a:round/>
                <a:headEnd/>
                <a:tailEnd/>
              </a:ln>
            </p:spPr>
            <p:txBody>
              <a:bodyPr/>
              <a:lstStyle/>
              <a:p>
                <a:endParaRPr lang="pt-BR"/>
              </a:p>
            </p:txBody>
          </p:sp>
          <p:sp>
            <p:nvSpPr>
              <p:cNvPr id="63723" name="Freeform 1377"/>
              <p:cNvSpPr>
                <a:spLocks/>
              </p:cNvSpPr>
              <p:nvPr/>
            </p:nvSpPr>
            <p:spPr bwMode="auto">
              <a:xfrm>
                <a:off x="3076" y="1903"/>
                <a:ext cx="87" cy="18"/>
              </a:xfrm>
              <a:custGeom>
                <a:avLst/>
                <a:gdLst>
                  <a:gd name="T0" fmla="*/ 0 w 559"/>
                  <a:gd name="T1" fmla="*/ 0 h 106"/>
                  <a:gd name="T2" fmla="*/ 0 w 559"/>
                  <a:gd name="T3" fmla="*/ 0 h 106"/>
                  <a:gd name="T4" fmla="*/ 0 w 559"/>
                  <a:gd name="T5" fmla="*/ 0 h 106"/>
                  <a:gd name="T6" fmla="*/ 0 w 559"/>
                  <a:gd name="T7" fmla="*/ 0 h 106"/>
                  <a:gd name="T8" fmla="*/ 0 w 559"/>
                  <a:gd name="T9" fmla="*/ 0 h 106"/>
                  <a:gd name="T10" fmla="*/ 0 w 559"/>
                  <a:gd name="T11" fmla="*/ 0 h 106"/>
                  <a:gd name="T12" fmla="*/ 0 w 559"/>
                  <a:gd name="T13" fmla="*/ 0 h 106"/>
                  <a:gd name="T14" fmla="*/ 0 w 559"/>
                  <a:gd name="T15" fmla="*/ 0 h 106"/>
                  <a:gd name="T16" fmla="*/ 0 w 559"/>
                  <a:gd name="T17" fmla="*/ 0 h 106"/>
                  <a:gd name="T18" fmla="*/ 0 w 559"/>
                  <a:gd name="T19" fmla="*/ 0 h 106"/>
                  <a:gd name="T20" fmla="*/ 0 w 559"/>
                  <a:gd name="T21" fmla="*/ 0 h 106"/>
                  <a:gd name="T22" fmla="*/ 0 w 559"/>
                  <a:gd name="T23" fmla="*/ 0 h 106"/>
                  <a:gd name="T24" fmla="*/ 0 w 559"/>
                  <a:gd name="T25" fmla="*/ 0 h 106"/>
                  <a:gd name="T26" fmla="*/ 0 w 559"/>
                  <a:gd name="T27" fmla="*/ 0 h 106"/>
                  <a:gd name="T28" fmla="*/ 0 w 559"/>
                  <a:gd name="T29" fmla="*/ 0 h 106"/>
                  <a:gd name="T30" fmla="*/ 0 w 559"/>
                  <a:gd name="T31" fmla="*/ 0 h 106"/>
                  <a:gd name="T32" fmla="*/ 0 w 559"/>
                  <a:gd name="T33" fmla="*/ 0 h 106"/>
                  <a:gd name="T34" fmla="*/ 0 w 559"/>
                  <a:gd name="T35" fmla="*/ 0 h 106"/>
                  <a:gd name="T36" fmla="*/ 0 w 559"/>
                  <a:gd name="T37" fmla="*/ 0 h 106"/>
                  <a:gd name="T38" fmla="*/ 0 w 559"/>
                  <a:gd name="T39" fmla="*/ 0 h 106"/>
                  <a:gd name="T40" fmla="*/ 0 w 559"/>
                  <a:gd name="T41" fmla="*/ 0 h 106"/>
                  <a:gd name="T42" fmla="*/ 0 w 559"/>
                  <a:gd name="T43" fmla="*/ 0 h 106"/>
                  <a:gd name="T44" fmla="*/ 0 w 559"/>
                  <a:gd name="T45" fmla="*/ 0 h 106"/>
                  <a:gd name="T46" fmla="*/ 0 w 559"/>
                  <a:gd name="T47" fmla="*/ 0 h 106"/>
                  <a:gd name="T48" fmla="*/ 0 w 559"/>
                  <a:gd name="T49" fmla="*/ 0 h 106"/>
                  <a:gd name="T50" fmla="*/ 0 w 559"/>
                  <a:gd name="T51" fmla="*/ 0 h 106"/>
                  <a:gd name="T52" fmla="*/ 0 w 559"/>
                  <a:gd name="T53" fmla="*/ 0 h 106"/>
                  <a:gd name="T54" fmla="*/ 0 w 559"/>
                  <a:gd name="T55" fmla="*/ 0 h 106"/>
                  <a:gd name="T56" fmla="*/ 0 w 559"/>
                  <a:gd name="T57" fmla="*/ 0 h 106"/>
                  <a:gd name="T58" fmla="*/ 0 w 559"/>
                  <a:gd name="T59" fmla="*/ 0 h 106"/>
                  <a:gd name="T60" fmla="*/ 0 w 559"/>
                  <a:gd name="T61" fmla="*/ 0 h 106"/>
                  <a:gd name="T62" fmla="*/ 0 w 559"/>
                  <a:gd name="T63" fmla="*/ 0 h 106"/>
                  <a:gd name="T64" fmla="*/ 0 w 559"/>
                  <a:gd name="T65" fmla="*/ 0 h 106"/>
                  <a:gd name="T66" fmla="*/ 0 w 559"/>
                  <a:gd name="T67" fmla="*/ 0 h 106"/>
                  <a:gd name="T68" fmla="*/ 0 w 559"/>
                  <a:gd name="T69" fmla="*/ 0 h 106"/>
                  <a:gd name="T70" fmla="*/ 0 w 559"/>
                  <a:gd name="T71" fmla="*/ 0 h 106"/>
                  <a:gd name="T72" fmla="*/ 0 w 559"/>
                  <a:gd name="T73" fmla="*/ 0 h 106"/>
                  <a:gd name="T74" fmla="*/ 0 w 559"/>
                  <a:gd name="T75" fmla="*/ 0 h 106"/>
                  <a:gd name="T76" fmla="*/ 0 w 559"/>
                  <a:gd name="T77" fmla="*/ 0 h 106"/>
                  <a:gd name="T78" fmla="*/ 0 w 559"/>
                  <a:gd name="T79" fmla="*/ 0 h 106"/>
                  <a:gd name="T80" fmla="*/ 0 w 559"/>
                  <a:gd name="T81" fmla="*/ 0 h 106"/>
                  <a:gd name="T82" fmla="*/ 0 w 559"/>
                  <a:gd name="T83" fmla="*/ 0 h 106"/>
                  <a:gd name="T84" fmla="*/ 0 w 559"/>
                  <a:gd name="T85" fmla="*/ 0 h 106"/>
                  <a:gd name="T86" fmla="*/ 0 w 559"/>
                  <a:gd name="T87" fmla="*/ 0 h 106"/>
                  <a:gd name="T88" fmla="*/ 0 w 559"/>
                  <a:gd name="T89" fmla="*/ 0 h 106"/>
                  <a:gd name="T90" fmla="*/ 0 w 559"/>
                  <a:gd name="T91" fmla="*/ 0 h 106"/>
                  <a:gd name="T92" fmla="*/ 0 w 559"/>
                  <a:gd name="T93" fmla="*/ 0 h 106"/>
                  <a:gd name="T94" fmla="*/ 0 w 559"/>
                  <a:gd name="T95" fmla="*/ 0 h 106"/>
                  <a:gd name="T96" fmla="*/ 0 w 559"/>
                  <a:gd name="T97" fmla="*/ 0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6"/>
                  <a:gd name="T149" fmla="*/ 559 w 559"/>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6">
                    <a:moveTo>
                      <a:pt x="550" y="21"/>
                    </a:moveTo>
                    <a:lnTo>
                      <a:pt x="550" y="21"/>
                    </a:lnTo>
                    <a:lnTo>
                      <a:pt x="511" y="24"/>
                    </a:lnTo>
                    <a:lnTo>
                      <a:pt x="446" y="27"/>
                    </a:lnTo>
                    <a:lnTo>
                      <a:pt x="406" y="29"/>
                    </a:lnTo>
                    <a:lnTo>
                      <a:pt x="363" y="29"/>
                    </a:lnTo>
                    <a:lnTo>
                      <a:pt x="320" y="30"/>
                    </a:lnTo>
                    <a:lnTo>
                      <a:pt x="275" y="29"/>
                    </a:lnTo>
                    <a:lnTo>
                      <a:pt x="233" y="27"/>
                    </a:lnTo>
                    <a:lnTo>
                      <a:pt x="192" y="25"/>
                    </a:lnTo>
                    <a:lnTo>
                      <a:pt x="174" y="23"/>
                    </a:lnTo>
                    <a:lnTo>
                      <a:pt x="155" y="20"/>
                    </a:lnTo>
                    <a:lnTo>
                      <a:pt x="139" y="18"/>
                    </a:lnTo>
                    <a:lnTo>
                      <a:pt x="124" y="15"/>
                    </a:lnTo>
                    <a:lnTo>
                      <a:pt x="112" y="12"/>
                    </a:lnTo>
                    <a:lnTo>
                      <a:pt x="100" y="9"/>
                    </a:lnTo>
                    <a:lnTo>
                      <a:pt x="92" y="6"/>
                    </a:lnTo>
                    <a:lnTo>
                      <a:pt x="87" y="3"/>
                    </a:lnTo>
                    <a:lnTo>
                      <a:pt x="84" y="1"/>
                    </a:lnTo>
                    <a:lnTo>
                      <a:pt x="83" y="0"/>
                    </a:lnTo>
                    <a:lnTo>
                      <a:pt x="85" y="3"/>
                    </a:lnTo>
                    <a:lnTo>
                      <a:pt x="85" y="5"/>
                    </a:lnTo>
                    <a:lnTo>
                      <a:pt x="87" y="7"/>
                    </a:lnTo>
                    <a:lnTo>
                      <a:pt x="87" y="9"/>
                    </a:lnTo>
                    <a:lnTo>
                      <a:pt x="0" y="9"/>
                    </a:lnTo>
                    <a:lnTo>
                      <a:pt x="1" y="18"/>
                    </a:lnTo>
                    <a:lnTo>
                      <a:pt x="3" y="27"/>
                    </a:lnTo>
                    <a:lnTo>
                      <a:pt x="8" y="36"/>
                    </a:lnTo>
                    <a:lnTo>
                      <a:pt x="13" y="46"/>
                    </a:lnTo>
                    <a:lnTo>
                      <a:pt x="25" y="57"/>
                    </a:lnTo>
                    <a:lnTo>
                      <a:pt x="39" y="67"/>
                    </a:lnTo>
                    <a:lnTo>
                      <a:pt x="53" y="75"/>
                    </a:lnTo>
                    <a:lnTo>
                      <a:pt x="69" y="81"/>
                    </a:lnTo>
                    <a:lnTo>
                      <a:pt x="87" y="86"/>
                    </a:lnTo>
                    <a:lnTo>
                      <a:pt x="104" y="90"/>
                    </a:lnTo>
                    <a:lnTo>
                      <a:pt x="122" y="93"/>
                    </a:lnTo>
                    <a:lnTo>
                      <a:pt x="143" y="96"/>
                    </a:lnTo>
                    <a:lnTo>
                      <a:pt x="162" y="99"/>
                    </a:lnTo>
                    <a:lnTo>
                      <a:pt x="184" y="101"/>
                    </a:lnTo>
                    <a:lnTo>
                      <a:pt x="227" y="104"/>
                    </a:lnTo>
                    <a:lnTo>
                      <a:pt x="273" y="106"/>
                    </a:lnTo>
                    <a:lnTo>
                      <a:pt x="320" y="106"/>
                    </a:lnTo>
                    <a:lnTo>
                      <a:pt x="365" y="106"/>
                    </a:lnTo>
                    <a:lnTo>
                      <a:pt x="408" y="105"/>
                    </a:lnTo>
                    <a:lnTo>
                      <a:pt x="449" y="104"/>
                    </a:lnTo>
                    <a:lnTo>
                      <a:pt x="517" y="101"/>
                    </a:lnTo>
                    <a:lnTo>
                      <a:pt x="559" y="98"/>
                    </a:lnTo>
                    <a:lnTo>
                      <a:pt x="550" y="21"/>
                    </a:lnTo>
                    <a:close/>
                  </a:path>
                </a:pathLst>
              </a:custGeom>
              <a:solidFill>
                <a:srgbClr val="1F1A17"/>
              </a:solidFill>
              <a:ln w="9525">
                <a:noFill/>
                <a:round/>
                <a:headEnd/>
                <a:tailEnd/>
              </a:ln>
            </p:spPr>
            <p:txBody>
              <a:bodyPr/>
              <a:lstStyle/>
              <a:p>
                <a:endParaRPr lang="pt-BR"/>
              </a:p>
            </p:txBody>
          </p:sp>
          <p:sp>
            <p:nvSpPr>
              <p:cNvPr id="63724" name="Freeform 1378"/>
              <p:cNvSpPr>
                <a:spLocks/>
              </p:cNvSpPr>
              <p:nvPr/>
            </p:nvSpPr>
            <p:spPr bwMode="auto">
              <a:xfrm>
                <a:off x="3122" y="1891"/>
                <a:ext cx="52" cy="29"/>
              </a:xfrm>
              <a:custGeom>
                <a:avLst/>
                <a:gdLst>
                  <a:gd name="T0" fmla="*/ 0 w 328"/>
                  <a:gd name="T1" fmla="*/ 0 h 175"/>
                  <a:gd name="T2" fmla="*/ 0 w 328"/>
                  <a:gd name="T3" fmla="*/ 0 h 175"/>
                  <a:gd name="T4" fmla="*/ 0 w 328"/>
                  <a:gd name="T5" fmla="*/ 0 h 175"/>
                  <a:gd name="T6" fmla="*/ 0 w 328"/>
                  <a:gd name="T7" fmla="*/ 0 h 175"/>
                  <a:gd name="T8" fmla="*/ 0 w 328"/>
                  <a:gd name="T9" fmla="*/ 0 h 175"/>
                  <a:gd name="T10" fmla="*/ 0 w 328"/>
                  <a:gd name="T11" fmla="*/ 0 h 175"/>
                  <a:gd name="T12" fmla="*/ 0 w 328"/>
                  <a:gd name="T13" fmla="*/ 0 h 175"/>
                  <a:gd name="T14" fmla="*/ 0 w 328"/>
                  <a:gd name="T15" fmla="*/ 0 h 175"/>
                  <a:gd name="T16" fmla="*/ 0 w 328"/>
                  <a:gd name="T17" fmla="*/ 0 h 175"/>
                  <a:gd name="T18" fmla="*/ 0 w 328"/>
                  <a:gd name="T19" fmla="*/ 0 h 175"/>
                  <a:gd name="T20" fmla="*/ 0 w 328"/>
                  <a:gd name="T21" fmla="*/ 0 h 175"/>
                  <a:gd name="T22" fmla="*/ 0 w 328"/>
                  <a:gd name="T23" fmla="*/ 0 h 175"/>
                  <a:gd name="T24" fmla="*/ 0 w 328"/>
                  <a:gd name="T25" fmla="*/ 0 h 175"/>
                  <a:gd name="T26" fmla="*/ 0 w 328"/>
                  <a:gd name="T27" fmla="*/ 0 h 175"/>
                  <a:gd name="T28" fmla="*/ 0 w 328"/>
                  <a:gd name="T29" fmla="*/ 0 h 175"/>
                  <a:gd name="T30" fmla="*/ 0 w 328"/>
                  <a:gd name="T31" fmla="*/ 0 h 175"/>
                  <a:gd name="T32" fmla="*/ 0 w 328"/>
                  <a:gd name="T33" fmla="*/ 0 h 175"/>
                  <a:gd name="T34" fmla="*/ 0 w 328"/>
                  <a:gd name="T35" fmla="*/ 0 h 175"/>
                  <a:gd name="T36" fmla="*/ 0 w 328"/>
                  <a:gd name="T37" fmla="*/ 0 h 175"/>
                  <a:gd name="T38" fmla="*/ 0 w 328"/>
                  <a:gd name="T39" fmla="*/ 0 h 175"/>
                  <a:gd name="T40" fmla="*/ 0 w 328"/>
                  <a:gd name="T41" fmla="*/ 0 h 175"/>
                  <a:gd name="T42" fmla="*/ 0 w 328"/>
                  <a:gd name="T43" fmla="*/ 0 h 175"/>
                  <a:gd name="T44" fmla="*/ 0 w 328"/>
                  <a:gd name="T45" fmla="*/ 0 h 175"/>
                  <a:gd name="T46" fmla="*/ 0 w 328"/>
                  <a:gd name="T47" fmla="*/ 0 h 175"/>
                  <a:gd name="T48" fmla="*/ 0 w 328"/>
                  <a:gd name="T49" fmla="*/ 0 h 175"/>
                  <a:gd name="T50" fmla="*/ 0 w 328"/>
                  <a:gd name="T51" fmla="*/ 0 h 175"/>
                  <a:gd name="T52" fmla="*/ 0 w 328"/>
                  <a:gd name="T53" fmla="*/ 0 h 175"/>
                  <a:gd name="T54" fmla="*/ 0 w 328"/>
                  <a:gd name="T55" fmla="*/ 0 h 175"/>
                  <a:gd name="T56" fmla="*/ 0 w 328"/>
                  <a:gd name="T57" fmla="*/ 0 h 175"/>
                  <a:gd name="T58" fmla="*/ 0 w 328"/>
                  <a:gd name="T59" fmla="*/ 0 h 175"/>
                  <a:gd name="T60" fmla="*/ 0 w 328"/>
                  <a:gd name="T61" fmla="*/ 0 h 175"/>
                  <a:gd name="T62" fmla="*/ 0 w 328"/>
                  <a:gd name="T63" fmla="*/ 0 h 175"/>
                  <a:gd name="T64" fmla="*/ 0 w 328"/>
                  <a:gd name="T65" fmla="*/ 0 h 175"/>
                  <a:gd name="T66" fmla="*/ 0 w 328"/>
                  <a:gd name="T67" fmla="*/ 0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8"/>
                  <a:gd name="T103" fmla="*/ 0 h 175"/>
                  <a:gd name="T104" fmla="*/ 328 w 328"/>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8" h="175">
                    <a:moveTo>
                      <a:pt x="3" y="79"/>
                    </a:moveTo>
                    <a:lnTo>
                      <a:pt x="3" y="79"/>
                    </a:lnTo>
                    <a:lnTo>
                      <a:pt x="27" y="78"/>
                    </a:lnTo>
                    <a:lnTo>
                      <a:pt x="49" y="78"/>
                    </a:lnTo>
                    <a:lnTo>
                      <a:pt x="69" y="79"/>
                    </a:lnTo>
                    <a:lnTo>
                      <a:pt x="89" y="79"/>
                    </a:lnTo>
                    <a:lnTo>
                      <a:pt x="107" y="81"/>
                    </a:lnTo>
                    <a:lnTo>
                      <a:pt x="124" y="83"/>
                    </a:lnTo>
                    <a:lnTo>
                      <a:pt x="140" y="85"/>
                    </a:lnTo>
                    <a:lnTo>
                      <a:pt x="154" y="87"/>
                    </a:lnTo>
                    <a:lnTo>
                      <a:pt x="168" y="90"/>
                    </a:lnTo>
                    <a:lnTo>
                      <a:pt x="180" y="93"/>
                    </a:lnTo>
                    <a:lnTo>
                      <a:pt x="192" y="96"/>
                    </a:lnTo>
                    <a:lnTo>
                      <a:pt x="201" y="99"/>
                    </a:lnTo>
                    <a:lnTo>
                      <a:pt x="210" y="103"/>
                    </a:lnTo>
                    <a:lnTo>
                      <a:pt x="218" y="106"/>
                    </a:lnTo>
                    <a:lnTo>
                      <a:pt x="225" y="109"/>
                    </a:lnTo>
                    <a:lnTo>
                      <a:pt x="231" y="113"/>
                    </a:lnTo>
                    <a:lnTo>
                      <a:pt x="235" y="116"/>
                    </a:lnTo>
                    <a:lnTo>
                      <a:pt x="239" y="118"/>
                    </a:lnTo>
                    <a:lnTo>
                      <a:pt x="241" y="121"/>
                    </a:lnTo>
                    <a:lnTo>
                      <a:pt x="242" y="122"/>
                    </a:lnTo>
                    <a:lnTo>
                      <a:pt x="242" y="123"/>
                    </a:lnTo>
                    <a:lnTo>
                      <a:pt x="242" y="121"/>
                    </a:lnTo>
                    <a:lnTo>
                      <a:pt x="241" y="118"/>
                    </a:lnTo>
                    <a:lnTo>
                      <a:pt x="242" y="114"/>
                    </a:lnTo>
                    <a:lnTo>
                      <a:pt x="243" y="110"/>
                    </a:lnTo>
                    <a:lnTo>
                      <a:pt x="246" y="105"/>
                    </a:lnTo>
                    <a:lnTo>
                      <a:pt x="249" y="102"/>
                    </a:lnTo>
                    <a:lnTo>
                      <a:pt x="252" y="100"/>
                    </a:lnTo>
                    <a:lnTo>
                      <a:pt x="255" y="99"/>
                    </a:lnTo>
                    <a:lnTo>
                      <a:pt x="256" y="98"/>
                    </a:lnTo>
                    <a:lnTo>
                      <a:pt x="265" y="175"/>
                    </a:lnTo>
                    <a:lnTo>
                      <a:pt x="276" y="173"/>
                    </a:lnTo>
                    <a:lnTo>
                      <a:pt x="288" y="170"/>
                    </a:lnTo>
                    <a:lnTo>
                      <a:pt x="298" y="165"/>
                    </a:lnTo>
                    <a:lnTo>
                      <a:pt x="309" y="158"/>
                    </a:lnTo>
                    <a:lnTo>
                      <a:pt x="318" y="150"/>
                    </a:lnTo>
                    <a:lnTo>
                      <a:pt x="323" y="139"/>
                    </a:lnTo>
                    <a:lnTo>
                      <a:pt x="328" y="127"/>
                    </a:lnTo>
                    <a:lnTo>
                      <a:pt x="328" y="115"/>
                    </a:lnTo>
                    <a:lnTo>
                      <a:pt x="327" y="105"/>
                    </a:lnTo>
                    <a:lnTo>
                      <a:pt x="323" y="95"/>
                    </a:lnTo>
                    <a:lnTo>
                      <a:pt x="319" y="86"/>
                    </a:lnTo>
                    <a:lnTo>
                      <a:pt x="313" y="78"/>
                    </a:lnTo>
                    <a:lnTo>
                      <a:pt x="306" y="69"/>
                    </a:lnTo>
                    <a:lnTo>
                      <a:pt x="298" y="62"/>
                    </a:lnTo>
                    <a:lnTo>
                      <a:pt x="289" y="56"/>
                    </a:lnTo>
                    <a:lnTo>
                      <a:pt x="280" y="50"/>
                    </a:lnTo>
                    <a:lnTo>
                      <a:pt x="270" y="44"/>
                    </a:lnTo>
                    <a:lnTo>
                      <a:pt x="259" y="38"/>
                    </a:lnTo>
                    <a:lnTo>
                      <a:pt x="247" y="33"/>
                    </a:lnTo>
                    <a:lnTo>
                      <a:pt x="234" y="28"/>
                    </a:lnTo>
                    <a:lnTo>
                      <a:pt x="220" y="24"/>
                    </a:lnTo>
                    <a:lnTo>
                      <a:pt x="206" y="19"/>
                    </a:lnTo>
                    <a:lnTo>
                      <a:pt x="190" y="15"/>
                    </a:lnTo>
                    <a:lnTo>
                      <a:pt x="172" y="12"/>
                    </a:lnTo>
                    <a:lnTo>
                      <a:pt x="154" y="9"/>
                    </a:lnTo>
                    <a:lnTo>
                      <a:pt x="136" y="6"/>
                    </a:lnTo>
                    <a:lnTo>
                      <a:pt x="115" y="3"/>
                    </a:lnTo>
                    <a:lnTo>
                      <a:pt x="95" y="2"/>
                    </a:lnTo>
                    <a:lnTo>
                      <a:pt x="72" y="1"/>
                    </a:lnTo>
                    <a:lnTo>
                      <a:pt x="49" y="0"/>
                    </a:lnTo>
                    <a:lnTo>
                      <a:pt x="25" y="1"/>
                    </a:lnTo>
                    <a:lnTo>
                      <a:pt x="0" y="2"/>
                    </a:lnTo>
                    <a:lnTo>
                      <a:pt x="3" y="79"/>
                    </a:lnTo>
                    <a:close/>
                  </a:path>
                </a:pathLst>
              </a:custGeom>
              <a:solidFill>
                <a:srgbClr val="1F1A17"/>
              </a:solidFill>
              <a:ln w="9525">
                <a:noFill/>
                <a:round/>
                <a:headEnd/>
                <a:tailEnd/>
              </a:ln>
            </p:spPr>
            <p:txBody>
              <a:bodyPr/>
              <a:lstStyle/>
              <a:p>
                <a:endParaRPr lang="pt-BR"/>
              </a:p>
            </p:txBody>
          </p:sp>
          <p:sp>
            <p:nvSpPr>
              <p:cNvPr id="63725" name="Freeform 1379"/>
              <p:cNvSpPr>
                <a:spLocks/>
              </p:cNvSpPr>
              <p:nvPr/>
            </p:nvSpPr>
            <p:spPr bwMode="auto">
              <a:xfrm>
                <a:off x="3077" y="1891"/>
                <a:ext cx="46" cy="51"/>
              </a:xfrm>
              <a:custGeom>
                <a:avLst/>
                <a:gdLst>
                  <a:gd name="T0" fmla="*/ 0 w 289"/>
                  <a:gd name="T1" fmla="*/ 0 h 307"/>
                  <a:gd name="T2" fmla="*/ 0 w 289"/>
                  <a:gd name="T3" fmla="*/ 0 h 307"/>
                  <a:gd name="T4" fmla="*/ 0 w 289"/>
                  <a:gd name="T5" fmla="*/ 0 h 307"/>
                  <a:gd name="T6" fmla="*/ 0 w 289"/>
                  <a:gd name="T7" fmla="*/ 0 h 307"/>
                  <a:gd name="T8" fmla="*/ 0 w 289"/>
                  <a:gd name="T9" fmla="*/ 0 h 307"/>
                  <a:gd name="T10" fmla="*/ 0 w 289"/>
                  <a:gd name="T11" fmla="*/ 0 h 307"/>
                  <a:gd name="T12" fmla="*/ 0 w 289"/>
                  <a:gd name="T13" fmla="*/ 0 h 307"/>
                  <a:gd name="T14" fmla="*/ 0 w 289"/>
                  <a:gd name="T15" fmla="*/ 0 h 307"/>
                  <a:gd name="T16" fmla="*/ 0 w 289"/>
                  <a:gd name="T17" fmla="*/ 0 h 307"/>
                  <a:gd name="T18" fmla="*/ 0 w 289"/>
                  <a:gd name="T19" fmla="*/ 0 h 307"/>
                  <a:gd name="T20" fmla="*/ 0 w 289"/>
                  <a:gd name="T21" fmla="*/ 0 h 307"/>
                  <a:gd name="T22" fmla="*/ 0 w 289"/>
                  <a:gd name="T23" fmla="*/ 0 h 307"/>
                  <a:gd name="T24" fmla="*/ 0 w 289"/>
                  <a:gd name="T25" fmla="*/ 0 h 307"/>
                  <a:gd name="T26" fmla="*/ 0 w 289"/>
                  <a:gd name="T27" fmla="*/ 0 h 307"/>
                  <a:gd name="T28" fmla="*/ 0 w 289"/>
                  <a:gd name="T29" fmla="*/ 0 h 307"/>
                  <a:gd name="T30" fmla="*/ 0 w 289"/>
                  <a:gd name="T31" fmla="*/ 0 h 307"/>
                  <a:gd name="T32" fmla="*/ 0 w 289"/>
                  <a:gd name="T33" fmla="*/ 0 h 307"/>
                  <a:gd name="T34" fmla="*/ 0 w 289"/>
                  <a:gd name="T35" fmla="*/ 0 h 307"/>
                  <a:gd name="T36" fmla="*/ 0 w 289"/>
                  <a:gd name="T37" fmla="*/ 0 h 307"/>
                  <a:gd name="T38" fmla="*/ 0 w 289"/>
                  <a:gd name="T39" fmla="*/ 0 h 307"/>
                  <a:gd name="T40" fmla="*/ 0 w 289"/>
                  <a:gd name="T41" fmla="*/ 0 h 307"/>
                  <a:gd name="T42" fmla="*/ 0 w 289"/>
                  <a:gd name="T43" fmla="*/ 0 h 307"/>
                  <a:gd name="T44" fmla="*/ 0 w 289"/>
                  <a:gd name="T45" fmla="*/ 0 h 307"/>
                  <a:gd name="T46" fmla="*/ 0 w 289"/>
                  <a:gd name="T47" fmla="*/ 0 h 307"/>
                  <a:gd name="T48" fmla="*/ 0 w 289"/>
                  <a:gd name="T49" fmla="*/ 0 h 307"/>
                  <a:gd name="T50" fmla="*/ 0 w 289"/>
                  <a:gd name="T51" fmla="*/ 0 h 307"/>
                  <a:gd name="T52" fmla="*/ 0 w 289"/>
                  <a:gd name="T53" fmla="*/ 0 h 307"/>
                  <a:gd name="T54" fmla="*/ 0 w 289"/>
                  <a:gd name="T55" fmla="*/ 0 h 307"/>
                  <a:gd name="T56" fmla="*/ 0 w 289"/>
                  <a:gd name="T57" fmla="*/ 0 h 307"/>
                  <a:gd name="T58" fmla="*/ 0 w 289"/>
                  <a:gd name="T59" fmla="*/ 0 h 307"/>
                  <a:gd name="T60" fmla="*/ 0 w 289"/>
                  <a:gd name="T61" fmla="*/ 0 h 307"/>
                  <a:gd name="T62" fmla="*/ 0 w 289"/>
                  <a:gd name="T63" fmla="*/ 0 h 307"/>
                  <a:gd name="T64" fmla="*/ 0 w 289"/>
                  <a:gd name="T65" fmla="*/ 0 h 307"/>
                  <a:gd name="T66" fmla="*/ 0 w 289"/>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7"/>
                  <a:gd name="T104" fmla="*/ 289 w 28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7">
                    <a:moveTo>
                      <a:pt x="272" y="230"/>
                    </a:moveTo>
                    <a:lnTo>
                      <a:pt x="272" y="230"/>
                    </a:lnTo>
                    <a:lnTo>
                      <a:pt x="241" y="230"/>
                    </a:lnTo>
                    <a:lnTo>
                      <a:pt x="214" y="229"/>
                    </a:lnTo>
                    <a:lnTo>
                      <a:pt x="190" y="227"/>
                    </a:lnTo>
                    <a:lnTo>
                      <a:pt x="168" y="224"/>
                    </a:lnTo>
                    <a:lnTo>
                      <a:pt x="148" y="220"/>
                    </a:lnTo>
                    <a:lnTo>
                      <a:pt x="132" y="215"/>
                    </a:lnTo>
                    <a:lnTo>
                      <a:pt x="120" y="210"/>
                    </a:lnTo>
                    <a:lnTo>
                      <a:pt x="108" y="205"/>
                    </a:lnTo>
                    <a:lnTo>
                      <a:pt x="100" y="200"/>
                    </a:lnTo>
                    <a:lnTo>
                      <a:pt x="95" y="195"/>
                    </a:lnTo>
                    <a:lnTo>
                      <a:pt x="91" y="190"/>
                    </a:lnTo>
                    <a:lnTo>
                      <a:pt x="89" y="186"/>
                    </a:lnTo>
                    <a:lnTo>
                      <a:pt x="87" y="182"/>
                    </a:lnTo>
                    <a:lnTo>
                      <a:pt x="87" y="179"/>
                    </a:lnTo>
                    <a:lnTo>
                      <a:pt x="87" y="174"/>
                    </a:lnTo>
                    <a:lnTo>
                      <a:pt x="88" y="170"/>
                    </a:lnTo>
                    <a:lnTo>
                      <a:pt x="89" y="164"/>
                    </a:lnTo>
                    <a:lnTo>
                      <a:pt x="92" y="158"/>
                    </a:lnTo>
                    <a:lnTo>
                      <a:pt x="97" y="151"/>
                    </a:lnTo>
                    <a:lnTo>
                      <a:pt x="104" y="144"/>
                    </a:lnTo>
                    <a:lnTo>
                      <a:pt x="112" y="136"/>
                    </a:lnTo>
                    <a:lnTo>
                      <a:pt x="121" y="128"/>
                    </a:lnTo>
                    <a:lnTo>
                      <a:pt x="132" y="121"/>
                    </a:lnTo>
                    <a:lnTo>
                      <a:pt x="145" y="113"/>
                    </a:lnTo>
                    <a:lnTo>
                      <a:pt x="159" y="107"/>
                    </a:lnTo>
                    <a:lnTo>
                      <a:pt x="174" y="100"/>
                    </a:lnTo>
                    <a:lnTo>
                      <a:pt x="190" y="95"/>
                    </a:lnTo>
                    <a:lnTo>
                      <a:pt x="208" y="89"/>
                    </a:lnTo>
                    <a:lnTo>
                      <a:pt x="226" y="85"/>
                    </a:lnTo>
                    <a:lnTo>
                      <a:pt x="247" y="82"/>
                    </a:lnTo>
                    <a:lnTo>
                      <a:pt x="267" y="79"/>
                    </a:lnTo>
                    <a:lnTo>
                      <a:pt x="289" y="77"/>
                    </a:lnTo>
                    <a:lnTo>
                      <a:pt x="286" y="0"/>
                    </a:lnTo>
                    <a:lnTo>
                      <a:pt x="258" y="2"/>
                    </a:lnTo>
                    <a:lnTo>
                      <a:pt x="232" y="5"/>
                    </a:lnTo>
                    <a:lnTo>
                      <a:pt x="207" y="10"/>
                    </a:lnTo>
                    <a:lnTo>
                      <a:pt x="183" y="16"/>
                    </a:lnTo>
                    <a:lnTo>
                      <a:pt x="161" y="22"/>
                    </a:lnTo>
                    <a:lnTo>
                      <a:pt x="139" y="30"/>
                    </a:lnTo>
                    <a:lnTo>
                      <a:pt x="119" y="38"/>
                    </a:lnTo>
                    <a:lnTo>
                      <a:pt x="99" y="48"/>
                    </a:lnTo>
                    <a:lnTo>
                      <a:pt x="82" y="58"/>
                    </a:lnTo>
                    <a:lnTo>
                      <a:pt x="66" y="70"/>
                    </a:lnTo>
                    <a:lnTo>
                      <a:pt x="51" y="82"/>
                    </a:lnTo>
                    <a:lnTo>
                      <a:pt x="37" y="94"/>
                    </a:lnTo>
                    <a:lnTo>
                      <a:pt x="26" y="107"/>
                    </a:lnTo>
                    <a:lnTo>
                      <a:pt x="17" y="121"/>
                    </a:lnTo>
                    <a:lnTo>
                      <a:pt x="9" y="137"/>
                    </a:lnTo>
                    <a:lnTo>
                      <a:pt x="3" y="152"/>
                    </a:lnTo>
                    <a:lnTo>
                      <a:pt x="0" y="168"/>
                    </a:lnTo>
                    <a:lnTo>
                      <a:pt x="0" y="185"/>
                    </a:lnTo>
                    <a:lnTo>
                      <a:pt x="3" y="202"/>
                    </a:lnTo>
                    <a:lnTo>
                      <a:pt x="10" y="218"/>
                    </a:lnTo>
                    <a:lnTo>
                      <a:pt x="19" y="233"/>
                    </a:lnTo>
                    <a:lnTo>
                      <a:pt x="32" y="247"/>
                    </a:lnTo>
                    <a:lnTo>
                      <a:pt x="45" y="260"/>
                    </a:lnTo>
                    <a:lnTo>
                      <a:pt x="63" y="270"/>
                    </a:lnTo>
                    <a:lnTo>
                      <a:pt x="82" y="279"/>
                    </a:lnTo>
                    <a:lnTo>
                      <a:pt x="103" y="287"/>
                    </a:lnTo>
                    <a:lnTo>
                      <a:pt x="125" y="294"/>
                    </a:lnTo>
                    <a:lnTo>
                      <a:pt x="151" y="299"/>
                    </a:lnTo>
                    <a:lnTo>
                      <a:pt x="178" y="303"/>
                    </a:lnTo>
                    <a:lnTo>
                      <a:pt x="208" y="306"/>
                    </a:lnTo>
                    <a:lnTo>
                      <a:pt x="240" y="307"/>
                    </a:lnTo>
                    <a:lnTo>
                      <a:pt x="274" y="307"/>
                    </a:lnTo>
                    <a:lnTo>
                      <a:pt x="272" y="230"/>
                    </a:lnTo>
                    <a:close/>
                  </a:path>
                </a:pathLst>
              </a:custGeom>
              <a:solidFill>
                <a:srgbClr val="1F1A17"/>
              </a:solidFill>
              <a:ln w="9525">
                <a:noFill/>
                <a:round/>
                <a:headEnd/>
                <a:tailEnd/>
              </a:ln>
            </p:spPr>
            <p:txBody>
              <a:bodyPr/>
              <a:lstStyle/>
              <a:p>
                <a:endParaRPr lang="pt-BR"/>
              </a:p>
            </p:txBody>
          </p:sp>
          <p:sp>
            <p:nvSpPr>
              <p:cNvPr id="63726" name="Freeform 1380"/>
              <p:cNvSpPr>
                <a:spLocks/>
              </p:cNvSpPr>
              <p:nvPr/>
            </p:nvSpPr>
            <p:spPr bwMode="auto">
              <a:xfrm>
                <a:off x="3120" y="1914"/>
                <a:ext cx="50" cy="28"/>
              </a:xfrm>
              <a:custGeom>
                <a:avLst/>
                <a:gdLst>
                  <a:gd name="T0" fmla="*/ 0 w 324"/>
                  <a:gd name="T1" fmla="*/ 0 h 166"/>
                  <a:gd name="T2" fmla="*/ 0 w 324"/>
                  <a:gd name="T3" fmla="*/ 0 h 166"/>
                  <a:gd name="T4" fmla="*/ 0 w 324"/>
                  <a:gd name="T5" fmla="*/ 0 h 166"/>
                  <a:gd name="T6" fmla="*/ 0 w 324"/>
                  <a:gd name="T7" fmla="*/ 0 h 166"/>
                  <a:gd name="T8" fmla="*/ 0 w 324"/>
                  <a:gd name="T9" fmla="*/ 0 h 166"/>
                  <a:gd name="T10" fmla="*/ 0 w 324"/>
                  <a:gd name="T11" fmla="*/ 0 h 166"/>
                  <a:gd name="T12" fmla="*/ 0 w 324"/>
                  <a:gd name="T13" fmla="*/ 0 h 166"/>
                  <a:gd name="T14" fmla="*/ 0 w 324"/>
                  <a:gd name="T15" fmla="*/ 0 h 166"/>
                  <a:gd name="T16" fmla="*/ 0 w 324"/>
                  <a:gd name="T17" fmla="*/ 0 h 166"/>
                  <a:gd name="T18" fmla="*/ 0 w 324"/>
                  <a:gd name="T19" fmla="*/ 0 h 166"/>
                  <a:gd name="T20" fmla="*/ 0 w 324"/>
                  <a:gd name="T21" fmla="*/ 0 h 166"/>
                  <a:gd name="T22" fmla="*/ 0 w 324"/>
                  <a:gd name="T23" fmla="*/ 0 h 166"/>
                  <a:gd name="T24" fmla="*/ 0 w 324"/>
                  <a:gd name="T25" fmla="*/ 0 h 166"/>
                  <a:gd name="T26" fmla="*/ 0 w 324"/>
                  <a:gd name="T27" fmla="*/ 0 h 166"/>
                  <a:gd name="T28" fmla="*/ 0 w 324"/>
                  <a:gd name="T29" fmla="*/ 0 h 166"/>
                  <a:gd name="T30" fmla="*/ 0 w 324"/>
                  <a:gd name="T31" fmla="*/ 0 h 166"/>
                  <a:gd name="T32" fmla="*/ 0 w 324"/>
                  <a:gd name="T33" fmla="*/ 0 h 166"/>
                  <a:gd name="T34" fmla="*/ 0 w 324"/>
                  <a:gd name="T35" fmla="*/ 0 h 166"/>
                  <a:gd name="T36" fmla="*/ 0 w 324"/>
                  <a:gd name="T37" fmla="*/ 0 h 166"/>
                  <a:gd name="T38" fmla="*/ 0 w 324"/>
                  <a:gd name="T39" fmla="*/ 0 h 166"/>
                  <a:gd name="T40" fmla="*/ 0 w 324"/>
                  <a:gd name="T41" fmla="*/ 0 h 166"/>
                  <a:gd name="T42" fmla="*/ 0 w 324"/>
                  <a:gd name="T43" fmla="*/ 0 h 166"/>
                  <a:gd name="T44" fmla="*/ 0 w 324"/>
                  <a:gd name="T45" fmla="*/ 0 h 166"/>
                  <a:gd name="T46" fmla="*/ 0 w 324"/>
                  <a:gd name="T47" fmla="*/ 0 h 166"/>
                  <a:gd name="T48" fmla="*/ 0 w 324"/>
                  <a:gd name="T49" fmla="*/ 0 h 166"/>
                  <a:gd name="T50" fmla="*/ 0 w 324"/>
                  <a:gd name="T51" fmla="*/ 0 h 166"/>
                  <a:gd name="T52" fmla="*/ 0 w 324"/>
                  <a:gd name="T53" fmla="*/ 0 h 166"/>
                  <a:gd name="T54" fmla="*/ 0 w 324"/>
                  <a:gd name="T55" fmla="*/ 0 h 166"/>
                  <a:gd name="T56" fmla="*/ 0 w 324"/>
                  <a:gd name="T57" fmla="*/ 0 h 166"/>
                  <a:gd name="T58" fmla="*/ 0 w 324"/>
                  <a:gd name="T59" fmla="*/ 0 h 166"/>
                  <a:gd name="T60" fmla="*/ 0 w 324"/>
                  <a:gd name="T61" fmla="*/ 0 h 166"/>
                  <a:gd name="T62" fmla="*/ 0 w 324"/>
                  <a:gd name="T63" fmla="*/ 0 h 166"/>
                  <a:gd name="T64" fmla="*/ 0 w 324"/>
                  <a:gd name="T65" fmla="*/ 0 h 166"/>
                  <a:gd name="T66" fmla="*/ 0 w 324"/>
                  <a:gd name="T67" fmla="*/ 0 h 166"/>
                  <a:gd name="T68" fmla="*/ 0 w 324"/>
                  <a:gd name="T69" fmla="*/ 0 h 166"/>
                  <a:gd name="T70" fmla="*/ 0 w 324"/>
                  <a:gd name="T71" fmla="*/ 0 h 166"/>
                  <a:gd name="T72" fmla="*/ 0 w 324"/>
                  <a:gd name="T73" fmla="*/ 0 h 166"/>
                  <a:gd name="T74" fmla="*/ 0 w 324"/>
                  <a:gd name="T75" fmla="*/ 0 h 166"/>
                  <a:gd name="T76" fmla="*/ 0 w 324"/>
                  <a:gd name="T77" fmla="*/ 0 h 166"/>
                  <a:gd name="T78" fmla="*/ 0 w 324"/>
                  <a:gd name="T79" fmla="*/ 0 h 166"/>
                  <a:gd name="T80" fmla="*/ 0 w 324"/>
                  <a:gd name="T81" fmla="*/ 0 h 166"/>
                  <a:gd name="T82" fmla="*/ 0 w 324"/>
                  <a:gd name="T83" fmla="*/ 0 h 166"/>
                  <a:gd name="T84" fmla="*/ 0 w 324"/>
                  <a:gd name="T85" fmla="*/ 0 h 166"/>
                  <a:gd name="T86" fmla="*/ 0 w 324"/>
                  <a:gd name="T87" fmla="*/ 0 h 166"/>
                  <a:gd name="T88" fmla="*/ 0 w 324"/>
                  <a:gd name="T89" fmla="*/ 0 h 166"/>
                  <a:gd name="T90" fmla="*/ 0 w 324"/>
                  <a:gd name="T91" fmla="*/ 0 h 166"/>
                  <a:gd name="T92" fmla="*/ 0 w 324"/>
                  <a:gd name="T93" fmla="*/ 0 h 166"/>
                  <a:gd name="T94" fmla="*/ 0 w 324"/>
                  <a:gd name="T95" fmla="*/ 0 h 166"/>
                  <a:gd name="T96" fmla="*/ 0 w 324"/>
                  <a:gd name="T97" fmla="*/ 0 h 166"/>
                  <a:gd name="T98" fmla="*/ 0 w 324"/>
                  <a:gd name="T99" fmla="*/ 0 h 166"/>
                  <a:gd name="T100" fmla="*/ 0 w 324"/>
                  <a:gd name="T101" fmla="*/ 0 h 166"/>
                  <a:gd name="T102" fmla="*/ 0 w 324"/>
                  <a:gd name="T103" fmla="*/ 0 h 166"/>
                  <a:gd name="T104" fmla="*/ 0 w 324"/>
                  <a:gd name="T105" fmla="*/ 0 h 166"/>
                  <a:gd name="T106" fmla="*/ 0 w 324"/>
                  <a:gd name="T107" fmla="*/ 0 h 166"/>
                  <a:gd name="T108" fmla="*/ 0 w 324"/>
                  <a:gd name="T109" fmla="*/ 0 h 166"/>
                  <a:gd name="T110" fmla="*/ 0 w 324"/>
                  <a:gd name="T111" fmla="*/ 0 h 166"/>
                  <a:gd name="T112" fmla="*/ 0 w 324"/>
                  <a:gd name="T113" fmla="*/ 0 h 166"/>
                  <a:gd name="T114" fmla="*/ 0 w 324"/>
                  <a:gd name="T115" fmla="*/ 0 h 166"/>
                  <a:gd name="T116" fmla="*/ 0 w 324"/>
                  <a:gd name="T117" fmla="*/ 0 h 166"/>
                  <a:gd name="T118" fmla="*/ 0 w 324"/>
                  <a:gd name="T119" fmla="*/ 0 h 166"/>
                  <a:gd name="T120" fmla="*/ 0 w 324"/>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6"/>
                  <a:gd name="T185" fmla="*/ 324 w 32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6">
                    <a:moveTo>
                      <a:pt x="37" y="77"/>
                    </a:moveTo>
                    <a:lnTo>
                      <a:pt x="37" y="77"/>
                    </a:lnTo>
                    <a:lnTo>
                      <a:pt x="95" y="78"/>
                    </a:lnTo>
                    <a:lnTo>
                      <a:pt x="144" y="80"/>
                    </a:lnTo>
                    <a:lnTo>
                      <a:pt x="166" y="82"/>
                    </a:lnTo>
                    <a:lnTo>
                      <a:pt x="184" y="84"/>
                    </a:lnTo>
                    <a:lnTo>
                      <a:pt x="201" y="86"/>
                    </a:lnTo>
                    <a:lnTo>
                      <a:pt x="216" y="89"/>
                    </a:lnTo>
                    <a:lnTo>
                      <a:pt x="228" y="92"/>
                    </a:lnTo>
                    <a:lnTo>
                      <a:pt x="237" y="94"/>
                    </a:lnTo>
                    <a:lnTo>
                      <a:pt x="244" y="96"/>
                    </a:lnTo>
                    <a:lnTo>
                      <a:pt x="247" y="98"/>
                    </a:lnTo>
                    <a:lnTo>
                      <a:pt x="247" y="97"/>
                    </a:lnTo>
                    <a:lnTo>
                      <a:pt x="244" y="94"/>
                    </a:lnTo>
                    <a:lnTo>
                      <a:pt x="239" y="84"/>
                    </a:lnTo>
                    <a:lnTo>
                      <a:pt x="239" y="71"/>
                    </a:lnTo>
                    <a:lnTo>
                      <a:pt x="244" y="63"/>
                    </a:lnTo>
                    <a:lnTo>
                      <a:pt x="246" y="60"/>
                    </a:lnTo>
                    <a:lnTo>
                      <a:pt x="241" y="62"/>
                    </a:lnTo>
                    <a:lnTo>
                      <a:pt x="234" y="65"/>
                    </a:lnTo>
                    <a:lnTo>
                      <a:pt x="224" y="68"/>
                    </a:lnTo>
                    <a:lnTo>
                      <a:pt x="212" y="71"/>
                    </a:lnTo>
                    <a:lnTo>
                      <a:pt x="198" y="74"/>
                    </a:lnTo>
                    <a:lnTo>
                      <a:pt x="181" y="77"/>
                    </a:lnTo>
                    <a:lnTo>
                      <a:pt x="161" y="79"/>
                    </a:lnTo>
                    <a:lnTo>
                      <a:pt x="139" y="82"/>
                    </a:lnTo>
                    <a:lnTo>
                      <a:pt x="117" y="84"/>
                    </a:lnTo>
                    <a:lnTo>
                      <a:pt x="62" y="87"/>
                    </a:lnTo>
                    <a:lnTo>
                      <a:pt x="0" y="89"/>
                    </a:lnTo>
                    <a:lnTo>
                      <a:pt x="2" y="166"/>
                    </a:lnTo>
                    <a:lnTo>
                      <a:pt x="66" y="164"/>
                    </a:lnTo>
                    <a:lnTo>
                      <a:pt x="123" y="160"/>
                    </a:lnTo>
                    <a:lnTo>
                      <a:pt x="150" y="158"/>
                    </a:lnTo>
                    <a:lnTo>
                      <a:pt x="173" y="155"/>
                    </a:lnTo>
                    <a:lnTo>
                      <a:pt x="194" y="152"/>
                    </a:lnTo>
                    <a:lnTo>
                      <a:pt x="215" y="149"/>
                    </a:lnTo>
                    <a:lnTo>
                      <a:pt x="233" y="145"/>
                    </a:lnTo>
                    <a:lnTo>
                      <a:pt x="249" y="141"/>
                    </a:lnTo>
                    <a:lnTo>
                      <a:pt x="264" y="137"/>
                    </a:lnTo>
                    <a:lnTo>
                      <a:pt x="278" y="132"/>
                    </a:lnTo>
                    <a:lnTo>
                      <a:pt x="290" y="126"/>
                    </a:lnTo>
                    <a:lnTo>
                      <a:pt x="303" y="118"/>
                    </a:lnTo>
                    <a:lnTo>
                      <a:pt x="315" y="107"/>
                    </a:lnTo>
                    <a:lnTo>
                      <a:pt x="323" y="90"/>
                    </a:lnTo>
                    <a:lnTo>
                      <a:pt x="324" y="70"/>
                    </a:lnTo>
                    <a:lnTo>
                      <a:pt x="316" y="51"/>
                    </a:lnTo>
                    <a:lnTo>
                      <a:pt x="304" y="40"/>
                    </a:lnTo>
                    <a:lnTo>
                      <a:pt x="292" y="32"/>
                    </a:lnTo>
                    <a:lnTo>
                      <a:pt x="279" y="26"/>
                    </a:lnTo>
                    <a:lnTo>
                      <a:pt x="265" y="21"/>
                    </a:lnTo>
                    <a:lnTo>
                      <a:pt x="250" y="17"/>
                    </a:lnTo>
                    <a:lnTo>
                      <a:pt x="234" y="14"/>
                    </a:lnTo>
                    <a:lnTo>
                      <a:pt x="216" y="11"/>
                    </a:lnTo>
                    <a:lnTo>
                      <a:pt x="197" y="8"/>
                    </a:lnTo>
                    <a:lnTo>
                      <a:pt x="175" y="6"/>
                    </a:lnTo>
                    <a:lnTo>
                      <a:pt x="150" y="4"/>
                    </a:lnTo>
                    <a:lnTo>
                      <a:pt x="98" y="1"/>
                    </a:lnTo>
                    <a:lnTo>
                      <a:pt x="37" y="0"/>
                    </a:lnTo>
                    <a:lnTo>
                      <a:pt x="37" y="77"/>
                    </a:lnTo>
                    <a:close/>
                  </a:path>
                </a:pathLst>
              </a:custGeom>
              <a:solidFill>
                <a:srgbClr val="1F1A17"/>
              </a:solidFill>
              <a:ln w="9525">
                <a:noFill/>
                <a:round/>
                <a:headEnd/>
                <a:tailEnd/>
              </a:ln>
            </p:spPr>
            <p:txBody>
              <a:bodyPr/>
              <a:lstStyle/>
              <a:p>
                <a:endParaRPr lang="pt-BR"/>
              </a:p>
            </p:txBody>
          </p:sp>
          <p:sp>
            <p:nvSpPr>
              <p:cNvPr id="63727" name="Freeform 1381"/>
              <p:cNvSpPr>
                <a:spLocks/>
              </p:cNvSpPr>
              <p:nvPr/>
            </p:nvSpPr>
            <p:spPr bwMode="auto">
              <a:xfrm>
                <a:off x="3076" y="1914"/>
                <a:ext cx="50" cy="49"/>
              </a:xfrm>
              <a:custGeom>
                <a:avLst/>
                <a:gdLst>
                  <a:gd name="T0" fmla="*/ 0 w 321"/>
                  <a:gd name="T1" fmla="*/ 0 h 294"/>
                  <a:gd name="T2" fmla="*/ 0 w 321"/>
                  <a:gd name="T3" fmla="*/ 0 h 294"/>
                  <a:gd name="T4" fmla="*/ 0 w 321"/>
                  <a:gd name="T5" fmla="*/ 0 h 294"/>
                  <a:gd name="T6" fmla="*/ 0 w 321"/>
                  <a:gd name="T7" fmla="*/ 0 h 294"/>
                  <a:gd name="T8" fmla="*/ 0 w 321"/>
                  <a:gd name="T9" fmla="*/ 0 h 294"/>
                  <a:gd name="T10" fmla="*/ 0 w 321"/>
                  <a:gd name="T11" fmla="*/ 0 h 294"/>
                  <a:gd name="T12" fmla="*/ 0 w 321"/>
                  <a:gd name="T13" fmla="*/ 0 h 294"/>
                  <a:gd name="T14" fmla="*/ 0 w 321"/>
                  <a:gd name="T15" fmla="*/ 0 h 294"/>
                  <a:gd name="T16" fmla="*/ 0 w 321"/>
                  <a:gd name="T17" fmla="*/ 0 h 294"/>
                  <a:gd name="T18" fmla="*/ 0 w 321"/>
                  <a:gd name="T19" fmla="*/ 0 h 294"/>
                  <a:gd name="T20" fmla="*/ 0 w 321"/>
                  <a:gd name="T21" fmla="*/ 0 h 294"/>
                  <a:gd name="T22" fmla="*/ 0 w 321"/>
                  <a:gd name="T23" fmla="*/ 0 h 294"/>
                  <a:gd name="T24" fmla="*/ 0 w 321"/>
                  <a:gd name="T25" fmla="*/ 0 h 294"/>
                  <a:gd name="T26" fmla="*/ 0 w 321"/>
                  <a:gd name="T27" fmla="*/ 0 h 294"/>
                  <a:gd name="T28" fmla="*/ 0 w 321"/>
                  <a:gd name="T29" fmla="*/ 0 h 294"/>
                  <a:gd name="T30" fmla="*/ 0 w 321"/>
                  <a:gd name="T31" fmla="*/ 0 h 294"/>
                  <a:gd name="T32" fmla="*/ 0 w 321"/>
                  <a:gd name="T33" fmla="*/ 0 h 294"/>
                  <a:gd name="T34" fmla="*/ 0 w 321"/>
                  <a:gd name="T35" fmla="*/ 0 h 294"/>
                  <a:gd name="T36" fmla="*/ 0 w 321"/>
                  <a:gd name="T37" fmla="*/ 0 h 294"/>
                  <a:gd name="T38" fmla="*/ 0 w 321"/>
                  <a:gd name="T39" fmla="*/ 0 h 294"/>
                  <a:gd name="T40" fmla="*/ 0 w 321"/>
                  <a:gd name="T41" fmla="*/ 0 h 294"/>
                  <a:gd name="T42" fmla="*/ 0 w 321"/>
                  <a:gd name="T43" fmla="*/ 0 h 294"/>
                  <a:gd name="T44" fmla="*/ 0 w 321"/>
                  <a:gd name="T45" fmla="*/ 0 h 294"/>
                  <a:gd name="T46" fmla="*/ 0 w 321"/>
                  <a:gd name="T47" fmla="*/ 0 h 294"/>
                  <a:gd name="T48" fmla="*/ 0 w 321"/>
                  <a:gd name="T49" fmla="*/ 0 h 294"/>
                  <a:gd name="T50" fmla="*/ 0 w 321"/>
                  <a:gd name="T51" fmla="*/ 0 h 294"/>
                  <a:gd name="T52" fmla="*/ 0 w 321"/>
                  <a:gd name="T53" fmla="*/ 0 h 294"/>
                  <a:gd name="T54" fmla="*/ 0 w 321"/>
                  <a:gd name="T55" fmla="*/ 0 h 294"/>
                  <a:gd name="T56" fmla="*/ 0 w 321"/>
                  <a:gd name="T57" fmla="*/ 0 h 294"/>
                  <a:gd name="T58" fmla="*/ 0 w 321"/>
                  <a:gd name="T59" fmla="*/ 0 h 294"/>
                  <a:gd name="T60" fmla="*/ 0 w 321"/>
                  <a:gd name="T61" fmla="*/ 0 h 294"/>
                  <a:gd name="T62" fmla="*/ 0 w 321"/>
                  <a:gd name="T63" fmla="*/ 0 h 294"/>
                  <a:gd name="T64" fmla="*/ 0 w 321"/>
                  <a:gd name="T65" fmla="*/ 0 h 294"/>
                  <a:gd name="T66" fmla="*/ 0 w 321"/>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294"/>
                  <a:gd name="T104" fmla="*/ 321 w 321"/>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294">
                    <a:moveTo>
                      <a:pt x="320" y="217"/>
                    </a:moveTo>
                    <a:lnTo>
                      <a:pt x="320" y="217"/>
                    </a:lnTo>
                    <a:lnTo>
                      <a:pt x="285" y="217"/>
                    </a:lnTo>
                    <a:lnTo>
                      <a:pt x="254" y="216"/>
                    </a:lnTo>
                    <a:lnTo>
                      <a:pt x="226" y="214"/>
                    </a:lnTo>
                    <a:lnTo>
                      <a:pt x="199" y="210"/>
                    </a:lnTo>
                    <a:lnTo>
                      <a:pt x="177" y="206"/>
                    </a:lnTo>
                    <a:lnTo>
                      <a:pt x="157" y="202"/>
                    </a:lnTo>
                    <a:lnTo>
                      <a:pt x="139" y="196"/>
                    </a:lnTo>
                    <a:lnTo>
                      <a:pt x="125" y="191"/>
                    </a:lnTo>
                    <a:lnTo>
                      <a:pt x="112" y="185"/>
                    </a:lnTo>
                    <a:lnTo>
                      <a:pt x="103" y="179"/>
                    </a:lnTo>
                    <a:lnTo>
                      <a:pt x="96" y="172"/>
                    </a:lnTo>
                    <a:lnTo>
                      <a:pt x="92" y="168"/>
                    </a:lnTo>
                    <a:lnTo>
                      <a:pt x="90" y="163"/>
                    </a:lnTo>
                    <a:lnTo>
                      <a:pt x="88" y="160"/>
                    </a:lnTo>
                    <a:lnTo>
                      <a:pt x="87" y="157"/>
                    </a:lnTo>
                    <a:lnTo>
                      <a:pt x="87" y="154"/>
                    </a:lnTo>
                    <a:lnTo>
                      <a:pt x="88" y="150"/>
                    </a:lnTo>
                    <a:lnTo>
                      <a:pt x="91" y="146"/>
                    </a:lnTo>
                    <a:lnTo>
                      <a:pt x="94" y="141"/>
                    </a:lnTo>
                    <a:lnTo>
                      <a:pt x="99" y="134"/>
                    </a:lnTo>
                    <a:lnTo>
                      <a:pt x="107" y="128"/>
                    </a:lnTo>
                    <a:lnTo>
                      <a:pt x="116" y="121"/>
                    </a:lnTo>
                    <a:lnTo>
                      <a:pt x="127" y="114"/>
                    </a:lnTo>
                    <a:lnTo>
                      <a:pt x="141" y="107"/>
                    </a:lnTo>
                    <a:lnTo>
                      <a:pt x="156" y="101"/>
                    </a:lnTo>
                    <a:lnTo>
                      <a:pt x="174" y="95"/>
                    </a:lnTo>
                    <a:lnTo>
                      <a:pt x="194" y="90"/>
                    </a:lnTo>
                    <a:lnTo>
                      <a:pt x="215" y="86"/>
                    </a:lnTo>
                    <a:lnTo>
                      <a:pt x="238" y="82"/>
                    </a:lnTo>
                    <a:lnTo>
                      <a:pt x="263" y="79"/>
                    </a:lnTo>
                    <a:lnTo>
                      <a:pt x="291" y="77"/>
                    </a:lnTo>
                    <a:lnTo>
                      <a:pt x="320" y="77"/>
                    </a:lnTo>
                    <a:lnTo>
                      <a:pt x="320" y="0"/>
                    </a:lnTo>
                    <a:lnTo>
                      <a:pt x="287" y="1"/>
                    </a:lnTo>
                    <a:lnTo>
                      <a:pt x="255" y="3"/>
                    </a:lnTo>
                    <a:lnTo>
                      <a:pt x="226" y="6"/>
                    </a:lnTo>
                    <a:lnTo>
                      <a:pt x="198" y="10"/>
                    </a:lnTo>
                    <a:lnTo>
                      <a:pt x="171" y="16"/>
                    </a:lnTo>
                    <a:lnTo>
                      <a:pt x="147" y="22"/>
                    </a:lnTo>
                    <a:lnTo>
                      <a:pt x="124" y="30"/>
                    </a:lnTo>
                    <a:lnTo>
                      <a:pt x="102" y="39"/>
                    </a:lnTo>
                    <a:lnTo>
                      <a:pt x="83" y="48"/>
                    </a:lnTo>
                    <a:lnTo>
                      <a:pt x="64" y="59"/>
                    </a:lnTo>
                    <a:lnTo>
                      <a:pt x="48" y="71"/>
                    </a:lnTo>
                    <a:lnTo>
                      <a:pt x="35" y="83"/>
                    </a:lnTo>
                    <a:lnTo>
                      <a:pt x="22" y="97"/>
                    </a:lnTo>
                    <a:lnTo>
                      <a:pt x="13" y="112"/>
                    </a:lnTo>
                    <a:lnTo>
                      <a:pt x="5" y="128"/>
                    </a:lnTo>
                    <a:lnTo>
                      <a:pt x="1" y="145"/>
                    </a:lnTo>
                    <a:lnTo>
                      <a:pt x="0" y="162"/>
                    </a:lnTo>
                    <a:lnTo>
                      <a:pt x="4" y="180"/>
                    </a:lnTo>
                    <a:lnTo>
                      <a:pt x="11" y="197"/>
                    </a:lnTo>
                    <a:lnTo>
                      <a:pt x="21" y="212"/>
                    </a:lnTo>
                    <a:lnTo>
                      <a:pt x="34" y="226"/>
                    </a:lnTo>
                    <a:lnTo>
                      <a:pt x="50" y="238"/>
                    </a:lnTo>
                    <a:lnTo>
                      <a:pt x="67" y="250"/>
                    </a:lnTo>
                    <a:lnTo>
                      <a:pt x="86" y="259"/>
                    </a:lnTo>
                    <a:lnTo>
                      <a:pt x="108" y="268"/>
                    </a:lnTo>
                    <a:lnTo>
                      <a:pt x="131" y="275"/>
                    </a:lnTo>
                    <a:lnTo>
                      <a:pt x="157" y="281"/>
                    </a:lnTo>
                    <a:lnTo>
                      <a:pt x="185" y="286"/>
                    </a:lnTo>
                    <a:lnTo>
                      <a:pt x="215" y="290"/>
                    </a:lnTo>
                    <a:lnTo>
                      <a:pt x="249" y="293"/>
                    </a:lnTo>
                    <a:lnTo>
                      <a:pt x="283" y="294"/>
                    </a:lnTo>
                    <a:lnTo>
                      <a:pt x="321" y="294"/>
                    </a:lnTo>
                    <a:lnTo>
                      <a:pt x="320" y="217"/>
                    </a:lnTo>
                    <a:close/>
                  </a:path>
                </a:pathLst>
              </a:custGeom>
              <a:solidFill>
                <a:srgbClr val="1F1A17"/>
              </a:solidFill>
              <a:ln w="9525">
                <a:noFill/>
                <a:round/>
                <a:headEnd/>
                <a:tailEnd/>
              </a:ln>
            </p:spPr>
            <p:txBody>
              <a:bodyPr/>
              <a:lstStyle/>
              <a:p>
                <a:endParaRPr lang="pt-BR"/>
              </a:p>
            </p:txBody>
          </p:sp>
          <p:sp>
            <p:nvSpPr>
              <p:cNvPr id="63728" name="Freeform 1382"/>
              <p:cNvSpPr>
                <a:spLocks/>
              </p:cNvSpPr>
              <p:nvPr/>
            </p:nvSpPr>
            <p:spPr bwMode="auto">
              <a:xfrm>
                <a:off x="3122" y="1941"/>
                <a:ext cx="48" cy="22"/>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8" y="79"/>
                    </a:lnTo>
                    <a:lnTo>
                      <a:pt x="93" y="83"/>
                    </a:lnTo>
                    <a:lnTo>
                      <a:pt x="135" y="86"/>
                    </a:lnTo>
                    <a:lnTo>
                      <a:pt x="170" y="90"/>
                    </a:lnTo>
                    <a:lnTo>
                      <a:pt x="200" y="94"/>
                    </a:lnTo>
                    <a:lnTo>
                      <a:pt x="224" y="98"/>
                    </a:lnTo>
                    <a:lnTo>
                      <a:pt x="238" y="102"/>
                    </a:lnTo>
                    <a:lnTo>
                      <a:pt x="243" y="104"/>
                    </a:lnTo>
                    <a:lnTo>
                      <a:pt x="232" y="95"/>
                    </a:lnTo>
                    <a:lnTo>
                      <a:pt x="224" y="70"/>
                    </a:lnTo>
                    <a:lnTo>
                      <a:pt x="235" y="49"/>
                    </a:lnTo>
                    <a:lnTo>
                      <a:pt x="242" y="44"/>
                    </a:lnTo>
                    <a:lnTo>
                      <a:pt x="243" y="44"/>
                    </a:lnTo>
                    <a:lnTo>
                      <a:pt x="239" y="45"/>
                    </a:lnTo>
                    <a:lnTo>
                      <a:pt x="231" y="46"/>
                    </a:lnTo>
                    <a:lnTo>
                      <a:pt x="220" y="48"/>
                    </a:lnTo>
                    <a:lnTo>
                      <a:pt x="187" y="51"/>
                    </a:lnTo>
                    <a:lnTo>
                      <a:pt x="145" y="54"/>
                    </a:lnTo>
                    <a:lnTo>
                      <a:pt x="90" y="56"/>
                    </a:lnTo>
                    <a:lnTo>
                      <a:pt x="23" y="57"/>
                    </a:lnTo>
                    <a:lnTo>
                      <a:pt x="24" y="134"/>
                    </a:lnTo>
                    <a:lnTo>
                      <a:pt x="92" y="132"/>
                    </a:lnTo>
                    <a:lnTo>
                      <a:pt x="150" y="130"/>
                    </a:lnTo>
                    <a:lnTo>
                      <a:pt x="195" y="127"/>
                    </a:lnTo>
                    <a:lnTo>
                      <a:pt x="231" y="124"/>
                    </a:lnTo>
                    <a:lnTo>
                      <a:pt x="246" y="122"/>
                    </a:lnTo>
                    <a:lnTo>
                      <a:pt x="258" y="120"/>
                    </a:lnTo>
                    <a:lnTo>
                      <a:pt x="271" y="117"/>
                    </a:lnTo>
                    <a:lnTo>
                      <a:pt x="282" y="113"/>
                    </a:lnTo>
                    <a:lnTo>
                      <a:pt x="297" y="103"/>
                    </a:lnTo>
                    <a:lnTo>
                      <a:pt x="311" y="77"/>
                    </a:lnTo>
                    <a:lnTo>
                      <a:pt x="302" y="49"/>
                    </a:lnTo>
                    <a:lnTo>
                      <a:pt x="283" y="36"/>
                    </a:lnTo>
                    <a:lnTo>
                      <a:pt x="265" y="29"/>
                    </a:lnTo>
                    <a:lnTo>
                      <a:pt x="242" y="23"/>
                    </a:lnTo>
                    <a:lnTo>
                      <a:pt x="215" y="19"/>
                    </a:lnTo>
                    <a:lnTo>
                      <a:pt x="182" y="13"/>
                    </a:lnTo>
                    <a:lnTo>
                      <a:pt x="144" y="9"/>
                    </a:lnTo>
                    <a:lnTo>
                      <a:pt x="100" y="5"/>
                    </a:lnTo>
                    <a:lnTo>
                      <a:pt x="53" y="2"/>
                    </a:lnTo>
                    <a:lnTo>
                      <a:pt x="3" y="0"/>
                    </a:lnTo>
                    <a:lnTo>
                      <a:pt x="0" y="76"/>
                    </a:lnTo>
                    <a:close/>
                  </a:path>
                </a:pathLst>
              </a:custGeom>
              <a:solidFill>
                <a:srgbClr val="1F1A17"/>
              </a:solidFill>
              <a:ln w="9525">
                <a:noFill/>
                <a:round/>
                <a:headEnd/>
                <a:tailEnd/>
              </a:ln>
            </p:spPr>
            <p:txBody>
              <a:bodyPr/>
              <a:lstStyle/>
              <a:p>
                <a:endParaRPr lang="pt-BR"/>
              </a:p>
            </p:txBody>
          </p:sp>
          <p:sp>
            <p:nvSpPr>
              <p:cNvPr id="63729" name="Freeform 1383"/>
              <p:cNvSpPr>
                <a:spLocks/>
              </p:cNvSpPr>
              <p:nvPr/>
            </p:nvSpPr>
            <p:spPr bwMode="auto">
              <a:xfrm>
                <a:off x="3078" y="1941"/>
                <a:ext cx="45" cy="43"/>
              </a:xfrm>
              <a:custGeom>
                <a:avLst/>
                <a:gdLst>
                  <a:gd name="T0" fmla="*/ 0 w 285"/>
                  <a:gd name="T1" fmla="*/ 0 h 257"/>
                  <a:gd name="T2" fmla="*/ 0 w 285"/>
                  <a:gd name="T3" fmla="*/ 0 h 257"/>
                  <a:gd name="T4" fmla="*/ 0 w 285"/>
                  <a:gd name="T5" fmla="*/ 0 h 257"/>
                  <a:gd name="T6" fmla="*/ 0 w 285"/>
                  <a:gd name="T7" fmla="*/ 0 h 257"/>
                  <a:gd name="T8" fmla="*/ 0 w 285"/>
                  <a:gd name="T9" fmla="*/ 0 h 257"/>
                  <a:gd name="T10" fmla="*/ 0 w 285"/>
                  <a:gd name="T11" fmla="*/ 0 h 257"/>
                  <a:gd name="T12" fmla="*/ 0 w 285"/>
                  <a:gd name="T13" fmla="*/ 0 h 257"/>
                  <a:gd name="T14" fmla="*/ 0 w 285"/>
                  <a:gd name="T15" fmla="*/ 0 h 257"/>
                  <a:gd name="T16" fmla="*/ 0 w 285"/>
                  <a:gd name="T17" fmla="*/ 0 h 257"/>
                  <a:gd name="T18" fmla="*/ 0 w 285"/>
                  <a:gd name="T19" fmla="*/ 0 h 257"/>
                  <a:gd name="T20" fmla="*/ 0 w 285"/>
                  <a:gd name="T21" fmla="*/ 0 h 257"/>
                  <a:gd name="T22" fmla="*/ 0 w 285"/>
                  <a:gd name="T23" fmla="*/ 0 h 257"/>
                  <a:gd name="T24" fmla="*/ 0 w 285"/>
                  <a:gd name="T25" fmla="*/ 0 h 257"/>
                  <a:gd name="T26" fmla="*/ 0 w 285"/>
                  <a:gd name="T27" fmla="*/ 0 h 257"/>
                  <a:gd name="T28" fmla="*/ 0 w 285"/>
                  <a:gd name="T29" fmla="*/ 0 h 257"/>
                  <a:gd name="T30" fmla="*/ 0 w 285"/>
                  <a:gd name="T31" fmla="*/ 0 h 257"/>
                  <a:gd name="T32" fmla="*/ 0 w 285"/>
                  <a:gd name="T33" fmla="*/ 0 h 257"/>
                  <a:gd name="T34" fmla="*/ 0 w 285"/>
                  <a:gd name="T35" fmla="*/ 0 h 257"/>
                  <a:gd name="T36" fmla="*/ 0 w 285"/>
                  <a:gd name="T37" fmla="*/ 0 h 257"/>
                  <a:gd name="T38" fmla="*/ 0 w 285"/>
                  <a:gd name="T39" fmla="*/ 0 h 257"/>
                  <a:gd name="T40" fmla="*/ 0 w 285"/>
                  <a:gd name="T41" fmla="*/ 0 h 257"/>
                  <a:gd name="T42" fmla="*/ 0 w 285"/>
                  <a:gd name="T43" fmla="*/ 0 h 257"/>
                  <a:gd name="T44" fmla="*/ 0 w 285"/>
                  <a:gd name="T45" fmla="*/ 0 h 257"/>
                  <a:gd name="T46" fmla="*/ 0 w 285"/>
                  <a:gd name="T47" fmla="*/ 0 h 257"/>
                  <a:gd name="T48" fmla="*/ 0 w 285"/>
                  <a:gd name="T49" fmla="*/ 0 h 257"/>
                  <a:gd name="T50" fmla="*/ 0 w 285"/>
                  <a:gd name="T51" fmla="*/ 0 h 257"/>
                  <a:gd name="T52" fmla="*/ 0 w 285"/>
                  <a:gd name="T53" fmla="*/ 0 h 257"/>
                  <a:gd name="T54" fmla="*/ 0 w 285"/>
                  <a:gd name="T55" fmla="*/ 0 h 257"/>
                  <a:gd name="T56" fmla="*/ 0 w 285"/>
                  <a:gd name="T57" fmla="*/ 0 h 257"/>
                  <a:gd name="T58" fmla="*/ 0 w 285"/>
                  <a:gd name="T59" fmla="*/ 0 h 257"/>
                  <a:gd name="T60" fmla="*/ 0 w 285"/>
                  <a:gd name="T61" fmla="*/ 0 h 257"/>
                  <a:gd name="T62" fmla="*/ 0 w 285"/>
                  <a:gd name="T63" fmla="*/ 0 h 257"/>
                  <a:gd name="T64" fmla="*/ 0 w 285"/>
                  <a:gd name="T65" fmla="*/ 0 h 257"/>
                  <a:gd name="T66" fmla="*/ 0 w 285"/>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7"/>
                  <a:gd name="T104" fmla="*/ 285 w 285"/>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7">
                    <a:moveTo>
                      <a:pt x="276" y="180"/>
                    </a:moveTo>
                    <a:lnTo>
                      <a:pt x="276" y="180"/>
                    </a:lnTo>
                    <a:lnTo>
                      <a:pt x="246" y="179"/>
                    </a:lnTo>
                    <a:lnTo>
                      <a:pt x="219" y="178"/>
                    </a:lnTo>
                    <a:lnTo>
                      <a:pt x="194" y="176"/>
                    </a:lnTo>
                    <a:lnTo>
                      <a:pt x="172" y="172"/>
                    </a:lnTo>
                    <a:lnTo>
                      <a:pt x="152" y="169"/>
                    </a:lnTo>
                    <a:lnTo>
                      <a:pt x="136" y="164"/>
                    </a:lnTo>
                    <a:lnTo>
                      <a:pt x="121" y="160"/>
                    </a:lnTo>
                    <a:lnTo>
                      <a:pt x="110" y="155"/>
                    </a:lnTo>
                    <a:lnTo>
                      <a:pt x="101" y="150"/>
                    </a:lnTo>
                    <a:lnTo>
                      <a:pt x="95" y="146"/>
                    </a:lnTo>
                    <a:lnTo>
                      <a:pt x="91" y="141"/>
                    </a:lnTo>
                    <a:lnTo>
                      <a:pt x="88" y="138"/>
                    </a:lnTo>
                    <a:lnTo>
                      <a:pt x="87" y="136"/>
                    </a:lnTo>
                    <a:lnTo>
                      <a:pt x="87" y="135"/>
                    </a:lnTo>
                    <a:lnTo>
                      <a:pt x="87" y="134"/>
                    </a:lnTo>
                    <a:lnTo>
                      <a:pt x="87" y="132"/>
                    </a:lnTo>
                    <a:lnTo>
                      <a:pt x="88" y="130"/>
                    </a:lnTo>
                    <a:lnTo>
                      <a:pt x="89" y="126"/>
                    </a:lnTo>
                    <a:lnTo>
                      <a:pt x="93" y="122"/>
                    </a:lnTo>
                    <a:lnTo>
                      <a:pt x="97" y="118"/>
                    </a:lnTo>
                    <a:lnTo>
                      <a:pt x="104" y="113"/>
                    </a:lnTo>
                    <a:lnTo>
                      <a:pt x="112" y="107"/>
                    </a:lnTo>
                    <a:lnTo>
                      <a:pt x="123" y="102"/>
                    </a:lnTo>
                    <a:lnTo>
                      <a:pt x="134" y="97"/>
                    </a:lnTo>
                    <a:lnTo>
                      <a:pt x="148" y="93"/>
                    </a:lnTo>
                    <a:lnTo>
                      <a:pt x="163" y="88"/>
                    </a:lnTo>
                    <a:lnTo>
                      <a:pt x="179" y="85"/>
                    </a:lnTo>
                    <a:lnTo>
                      <a:pt x="197" y="81"/>
                    </a:lnTo>
                    <a:lnTo>
                      <a:pt x="216" y="79"/>
                    </a:lnTo>
                    <a:lnTo>
                      <a:pt x="236" y="77"/>
                    </a:lnTo>
                    <a:lnTo>
                      <a:pt x="259" y="77"/>
                    </a:lnTo>
                    <a:lnTo>
                      <a:pt x="282" y="77"/>
                    </a:lnTo>
                    <a:lnTo>
                      <a:pt x="285" y="1"/>
                    </a:lnTo>
                    <a:lnTo>
                      <a:pt x="259" y="0"/>
                    </a:lnTo>
                    <a:lnTo>
                      <a:pt x="232" y="1"/>
                    </a:lnTo>
                    <a:lnTo>
                      <a:pt x="207" y="2"/>
                    </a:lnTo>
                    <a:lnTo>
                      <a:pt x="183" y="5"/>
                    </a:lnTo>
                    <a:lnTo>
                      <a:pt x="160" y="9"/>
                    </a:lnTo>
                    <a:lnTo>
                      <a:pt x="139" y="14"/>
                    </a:lnTo>
                    <a:lnTo>
                      <a:pt x="118" y="20"/>
                    </a:lnTo>
                    <a:lnTo>
                      <a:pt x="100" y="27"/>
                    </a:lnTo>
                    <a:lnTo>
                      <a:pt x="81" y="35"/>
                    </a:lnTo>
                    <a:lnTo>
                      <a:pt x="65" y="43"/>
                    </a:lnTo>
                    <a:lnTo>
                      <a:pt x="51" y="52"/>
                    </a:lnTo>
                    <a:lnTo>
                      <a:pt x="38" y="63"/>
                    </a:lnTo>
                    <a:lnTo>
                      <a:pt x="25" y="74"/>
                    </a:lnTo>
                    <a:lnTo>
                      <a:pt x="15" y="87"/>
                    </a:lnTo>
                    <a:lnTo>
                      <a:pt x="8" y="101"/>
                    </a:lnTo>
                    <a:lnTo>
                      <a:pt x="2" y="116"/>
                    </a:lnTo>
                    <a:lnTo>
                      <a:pt x="0" y="131"/>
                    </a:lnTo>
                    <a:lnTo>
                      <a:pt x="1" y="148"/>
                    </a:lnTo>
                    <a:lnTo>
                      <a:pt x="6" y="163"/>
                    </a:lnTo>
                    <a:lnTo>
                      <a:pt x="14" y="178"/>
                    </a:lnTo>
                    <a:lnTo>
                      <a:pt x="24" y="191"/>
                    </a:lnTo>
                    <a:lnTo>
                      <a:pt x="38" y="203"/>
                    </a:lnTo>
                    <a:lnTo>
                      <a:pt x="53" y="214"/>
                    </a:lnTo>
                    <a:lnTo>
                      <a:pt x="69" y="223"/>
                    </a:lnTo>
                    <a:lnTo>
                      <a:pt x="88" y="231"/>
                    </a:lnTo>
                    <a:lnTo>
                      <a:pt x="109" y="237"/>
                    </a:lnTo>
                    <a:lnTo>
                      <a:pt x="132" y="243"/>
                    </a:lnTo>
                    <a:lnTo>
                      <a:pt x="156" y="248"/>
                    </a:lnTo>
                    <a:lnTo>
                      <a:pt x="182" y="252"/>
                    </a:lnTo>
                    <a:lnTo>
                      <a:pt x="212" y="254"/>
                    </a:lnTo>
                    <a:lnTo>
                      <a:pt x="243" y="256"/>
                    </a:lnTo>
                    <a:lnTo>
                      <a:pt x="276" y="257"/>
                    </a:lnTo>
                    <a:lnTo>
                      <a:pt x="276" y="180"/>
                    </a:lnTo>
                    <a:close/>
                  </a:path>
                </a:pathLst>
              </a:custGeom>
              <a:solidFill>
                <a:srgbClr val="1F1A17"/>
              </a:solidFill>
              <a:ln w="9525">
                <a:noFill/>
                <a:round/>
                <a:headEnd/>
                <a:tailEnd/>
              </a:ln>
            </p:spPr>
            <p:txBody>
              <a:bodyPr/>
              <a:lstStyle/>
              <a:p>
                <a:endParaRPr lang="pt-BR"/>
              </a:p>
            </p:txBody>
          </p:sp>
          <p:sp>
            <p:nvSpPr>
              <p:cNvPr id="63730" name="Freeform 1384"/>
              <p:cNvSpPr>
                <a:spLocks/>
              </p:cNvSpPr>
              <p:nvPr/>
            </p:nvSpPr>
            <p:spPr bwMode="auto">
              <a:xfrm>
                <a:off x="3121" y="1962"/>
                <a:ext cx="48" cy="22"/>
              </a:xfrm>
              <a:custGeom>
                <a:avLst/>
                <a:gdLst>
                  <a:gd name="T0" fmla="*/ 0 w 305"/>
                  <a:gd name="T1" fmla="*/ 0 h 129"/>
                  <a:gd name="T2" fmla="*/ 0 w 305"/>
                  <a:gd name="T3" fmla="*/ 0 h 129"/>
                  <a:gd name="T4" fmla="*/ 0 w 305"/>
                  <a:gd name="T5" fmla="*/ 0 h 129"/>
                  <a:gd name="T6" fmla="*/ 0 w 305"/>
                  <a:gd name="T7" fmla="*/ 0 h 129"/>
                  <a:gd name="T8" fmla="*/ 0 w 305"/>
                  <a:gd name="T9" fmla="*/ 0 h 129"/>
                  <a:gd name="T10" fmla="*/ 0 w 305"/>
                  <a:gd name="T11" fmla="*/ 0 h 129"/>
                  <a:gd name="T12" fmla="*/ 0 w 305"/>
                  <a:gd name="T13" fmla="*/ 0 h 129"/>
                  <a:gd name="T14" fmla="*/ 0 w 305"/>
                  <a:gd name="T15" fmla="*/ 0 h 129"/>
                  <a:gd name="T16" fmla="*/ 0 w 305"/>
                  <a:gd name="T17" fmla="*/ 0 h 129"/>
                  <a:gd name="T18" fmla="*/ 0 w 305"/>
                  <a:gd name="T19" fmla="*/ 0 h 129"/>
                  <a:gd name="T20" fmla="*/ 0 w 305"/>
                  <a:gd name="T21" fmla="*/ 0 h 129"/>
                  <a:gd name="T22" fmla="*/ 0 w 305"/>
                  <a:gd name="T23" fmla="*/ 0 h 129"/>
                  <a:gd name="T24" fmla="*/ 0 w 305"/>
                  <a:gd name="T25" fmla="*/ 0 h 129"/>
                  <a:gd name="T26" fmla="*/ 0 w 305"/>
                  <a:gd name="T27" fmla="*/ 0 h 129"/>
                  <a:gd name="T28" fmla="*/ 0 w 305"/>
                  <a:gd name="T29" fmla="*/ 0 h 129"/>
                  <a:gd name="T30" fmla="*/ 0 w 305"/>
                  <a:gd name="T31" fmla="*/ 0 h 129"/>
                  <a:gd name="T32" fmla="*/ 0 w 305"/>
                  <a:gd name="T33" fmla="*/ 0 h 129"/>
                  <a:gd name="T34" fmla="*/ 0 w 305"/>
                  <a:gd name="T35" fmla="*/ 0 h 129"/>
                  <a:gd name="T36" fmla="*/ 0 w 305"/>
                  <a:gd name="T37" fmla="*/ 0 h 129"/>
                  <a:gd name="T38" fmla="*/ 0 w 305"/>
                  <a:gd name="T39" fmla="*/ 0 h 129"/>
                  <a:gd name="T40" fmla="*/ 0 w 305"/>
                  <a:gd name="T41" fmla="*/ 0 h 129"/>
                  <a:gd name="T42" fmla="*/ 0 w 305"/>
                  <a:gd name="T43" fmla="*/ 0 h 129"/>
                  <a:gd name="T44" fmla="*/ 0 w 305"/>
                  <a:gd name="T45" fmla="*/ 0 h 129"/>
                  <a:gd name="T46" fmla="*/ 0 w 305"/>
                  <a:gd name="T47" fmla="*/ 0 h 129"/>
                  <a:gd name="T48" fmla="*/ 0 w 305"/>
                  <a:gd name="T49" fmla="*/ 0 h 129"/>
                  <a:gd name="T50" fmla="*/ 0 w 305"/>
                  <a:gd name="T51" fmla="*/ 0 h 129"/>
                  <a:gd name="T52" fmla="*/ 0 w 305"/>
                  <a:gd name="T53" fmla="*/ 0 h 129"/>
                  <a:gd name="T54" fmla="*/ 0 w 305"/>
                  <a:gd name="T55" fmla="*/ 0 h 129"/>
                  <a:gd name="T56" fmla="*/ 0 w 305"/>
                  <a:gd name="T57" fmla="*/ 0 h 129"/>
                  <a:gd name="T58" fmla="*/ 0 w 305"/>
                  <a:gd name="T59" fmla="*/ 0 h 129"/>
                  <a:gd name="T60" fmla="*/ 0 w 305"/>
                  <a:gd name="T61" fmla="*/ 0 h 129"/>
                  <a:gd name="T62" fmla="*/ 0 w 305"/>
                  <a:gd name="T63" fmla="*/ 0 h 129"/>
                  <a:gd name="T64" fmla="*/ 0 w 305"/>
                  <a:gd name="T65" fmla="*/ 0 h 129"/>
                  <a:gd name="T66" fmla="*/ 0 w 305"/>
                  <a:gd name="T67" fmla="*/ 0 h 129"/>
                  <a:gd name="T68" fmla="*/ 0 w 305"/>
                  <a:gd name="T69" fmla="*/ 0 h 129"/>
                  <a:gd name="T70" fmla="*/ 0 w 305"/>
                  <a:gd name="T71" fmla="*/ 0 h 129"/>
                  <a:gd name="T72" fmla="*/ 0 w 305"/>
                  <a:gd name="T73" fmla="*/ 0 h 129"/>
                  <a:gd name="T74" fmla="*/ 0 w 305"/>
                  <a:gd name="T75" fmla="*/ 0 h 129"/>
                  <a:gd name="T76" fmla="*/ 0 w 305"/>
                  <a:gd name="T77" fmla="*/ 0 h 129"/>
                  <a:gd name="T78" fmla="*/ 0 w 305"/>
                  <a:gd name="T79" fmla="*/ 0 h 129"/>
                  <a:gd name="T80" fmla="*/ 0 w 305"/>
                  <a:gd name="T81" fmla="*/ 0 h 129"/>
                  <a:gd name="T82" fmla="*/ 0 w 305"/>
                  <a:gd name="T83" fmla="*/ 0 h 129"/>
                  <a:gd name="T84" fmla="*/ 0 w 305"/>
                  <a:gd name="T85" fmla="*/ 0 h 129"/>
                  <a:gd name="T86" fmla="*/ 0 w 305"/>
                  <a:gd name="T87" fmla="*/ 0 h 129"/>
                  <a:gd name="T88" fmla="*/ 0 w 305"/>
                  <a:gd name="T89" fmla="*/ 0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9"/>
                  <a:gd name="T137" fmla="*/ 305 w 305"/>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9">
                    <a:moveTo>
                      <a:pt x="22" y="77"/>
                    </a:moveTo>
                    <a:lnTo>
                      <a:pt x="22" y="77"/>
                    </a:lnTo>
                    <a:lnTo>
                      <a:pt x="77" y="78"/>
                    </a:lnTo>
                    <a:lnTo>
                      <a:pt x="125" y="80"/>
                    </a:lnTo>
                    <a:lnTo>
                      <a:pt x="164" y="83"/>
                    </a:lnTo>
                    <a:lnTo>
                      <a:pt x="197" y="86"/>
                    </a:lnTo>
                    <a:lnTo>
                      <a:pt x="220" y="89"/>
                    </a:lnTo>
                    <a:lnTo>
                      <a:pt x="236" y="93"/>
                    </a:lnTo>
                    <a:lnTo>
                      <a:pt x="233" y="92"/>
                    </a:lnTo>
                    <a:lnTo>
                      <a:pt x="225" y="84"/>
                    </a:lnTo>
                    <a:lnTo>
                      <a:pt x="218" y="62"/>
                    </a:lnTo>
                    <a:lnTo>
                      <a:pt x="228" y="43"/>
                    </a:lnTo>
                    <a:lnTo>
                      <a:pt x="234" y="37"/>
                    </a:lnTo>
                    <a:lnTo>
                      <a:pt x="236" y="37"/>
                    </a:lnTo>
                    <a:lnTo>
                      <a:pt x="234" y="37"/>
                    </a:lnTo>
                    <a:lnTo>
                      <a:pt x="217" y="41"/>
                    </a:lnTo>
                    <a:lnTo>
                      <a:pt x="192" y="44"/>
                    </a:lnTo>
                    <a:lnTo>
                      <a:pt x="157" y="47"/>
                    </a:lnTo>
                    <a:lnTo>
                      <a:pt x="113" y="50"/>
                    </a:lnTo>
                    <a:lnTo>
                      <a:pt x="62" y="51"/>
                    </a:lnTo>
                    <a:lnTo>
                      <a:pt x="0" y="52"/>
                    </a:lnTo>
                    <a:lnTo>
                      <a:pt x="0" y="129"/>
                    </a:lnTo>
                    <a:lnTo>
                      <a:pt x="63" y="128"/>
                    </a:lnTo>
                    <a:lnTo>
                      <a:pt x="118" y="126"/>
                    </a:lnTo>
                    <a:lnTo>
                      <a:pt x="164" y="124"/>
                    </a:lnTo>
                    <a:lnTo>
                      <a:pt x="202" y="121"/>
                    </a:lnTo>
                    <a:lnTo>
                      <a:pt x="233" y="116"/>
                    </a:lnTo>
                    <a:lnTo>
                      <a:pt x="257" y="111"/>
                    </a:lnTo>
                    <a:lnTo>
                      <a:pt x="270" y="107"/>
                    </a:lnTo>
                    <a:lnTo>
                      <a:pt x="281" y="102"/>
                    </a:lnTo>
                    <a:lnTo>
                      <a:pt x="295" y="91"/>
                    </a:lnTo>
                    <a:lnTo>
                      <a:pt x="305" y="67"/>
                    </a:lnTo>
                    <a:lnTo>
                      <a:pt x="297" y="41"/>
                    </a:lnTo>
                    <a:lnTo>
                      <a:pt x="284" y="29"/>
                    </a:lnTo>
                    <a:lnTo>
                      <a:pt x="272" y="23"/>
                    </a:lnTo>
                    <a:lnTo>
                      <a:pt x="260" y="19"/>
                    </a:lnTo>
                    <a:lnTo>
                      <a:pt x="237" y="13"/>
                    </a:lnTo>
                    <a:lnTo>
                      <a:pt x="207" y="9"/>
                    </a:lnTo>
                    <a:lnTo>
                      <a:pt x="172" y="5"/>
                    </a:lnTo>
                    <a:lnTo>
                      <a:pt x="128" y="3"/>
                    </a:lnTo>
                    <a:lnTo>
                      <a:pt x="79" y="1"/>
                    </a:lnTo>
                    <a:lnTo>
                      <a:pt x="22" y="0"/>
                    </a:lnTo>
                    <a:lnTo>
                      <a:pt x="22" y="77"/>
                    </a:lnTo>
                    <a:close/>
                  </a:path>
                </a:pathLst>
              </a:custGeom>
              <a:solidFill>
                <a:srgbClr val="1F1A17"/>
              </a:solidFill>
              <a:ln w="9525">
                <a:noFill/>
                <a:round/>
                <a:headEnd/>
                <a:tailEnd/>
              </a:ln>
            </p:spPr>
            <p:txBody>
              <a:bodyPr/>
              <a:lstStyle/>
              <a:p>
                <a:endParaRPr lang="pt-BR"/>
              </a:p>
            </p:txBody>
          </p:sp>
          <p:sp>
            <p:nvSpPr>
              <p:cNvPr id="63731" name="Freeform 1385"/>
              <p:cNvSpPr>
                <a:spLocks/>
              </p:cNvSpPr>
              <p:nvPr/>
            </p:nvSpPr>
            <p:spPr bwMode="auto">
              <a:xfrm>
                <a:off x="3075" y="1962"/>
                <a:ext cx="49" cy="41"/>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7"/>
                    </a:moveTo>
                    <a:lnTo>
                      <a:pt x="286" y="167"/>
                    </a:lnTo>
                    <a:lnTo>
                      <a:pt x="254" y="167"/>
                    </a:lnTo>
                    <a:lnTo>
                      <a:pt x="225" y="166"/>
                    </a:lnTo>
                    <a:lnTo>
                      <a:pt x="199" y="165"/>
                    </a:lnTo>
                    <a:lnTo>
                      <a:pt x="176" y="162"/>
                    </a:lnTo>
                    <a:lnTo>
                      <a:pt x="155" y="159"/>
                    </a:lnTo>
                    <a:lnTo>
                      <a:pt x="137" y="156"/>
                    </a:lnTo>
                    <a:lnTo>
                      <a:pt x="121" y="152"/>
                    </a:lnTo>
                    <a:lnTo>
                      <a:pt x="110" y="147"/>
                    </a:lnTo>
                    <a:lnTo>
                      <a:pt x="99" y="143"/>
                    </a:lnTo>
                    <a:lnTo>
                      <a:pt x="93" y="138"/>
                    </a:lnTo>
                    <a:lnTo>
                      <a:pt x="88" y="135"/>
                    </a:lnTo>
                    <a:lnTo>
                      <a:pt x="87" y="133"/>
                    </a:lnTo>
                    <a:lnTo>
                      <a:pt x="86" y="133"/>
                    </a:lnTo>
                    <a:lnTo>
                      <a:pt x="87" y="134"/>
                    </a:lnTo>
                    <a:lnTo>
                      <a:pt x="87" y="135"/>
                    </a:lnTo>
                    <a:lnTo>
                      <a:pt x="87" y="134"/>
                    </a:lnTo>
                    <a:lnTo>
                      <a:pt x="89" y="131"/>
                    </a:lnTo>
                    <a:lnTo>
                      <a:pt x="93" y="128"/>
                    </a:lnTo>
                    <a:lnTo>
                      <a:pt x="98" y="123"/>
                    </a:lnTo>
                    <a:lnTo>
                      <a:pt x="106" y="118"/>
                    </a:lnTo>
                    <a:lnTo>
                      <a:pt x="115" y="113"/>
                    </a:lnTo>
                    <a:lnTo>
                      <a:pt x="128" y="107"/>
                    </a:lnTo>
                    <a:lnTo>
                      <a:pt x="142" y="102"/>
                    </a:lnTo>
                    <a:lnTo>
                      <a:pt x="158" y="97"/>
                    </a:lnTo>
                    <a:lnTo>
                      <a:pt x="175" y="93"/>
                    </a:lnTo>
                    <a:lnTo>
                      <a:pt x="194" y="89"/>
                    </a:lnTo>
                    <a:lnTo>
                      <a:pt x="216" y="85"/>
                    </a:lnTo>
                    <a:lnTo>
                      <a:pt x="238" y="82"/>
                    </a:lnTo>
                    <a:lnTo>
                      <a:pt x="263" y="80"/>
                    </a:lnTo>
                    <a:lnTo>
                      <a:pt x="288" y="78"/>
                    </a:lnTo>
                    <a:lnTo>
                      <a:pt x="316" y="77"/>
                    </a:lnTo>
                    <a:lnTo>
                      <a:pt x="316" y="0"/>
                    </a:lnTo>
                    <a:lnTo>
                      <a:pt x="285" y="1"/>
                    </a:lnTo>
                    <a:lnTo>
                      <a:pt x="256" y="2"/>
                    </a:lnTo>
                    <a:lnTo>
                      <a:pt x="228" y="5"/>
                    </a:lnTo>
                    <a:lnTo>
                      <a:pt x="201" y="8"/>
                    </a:lnTo>
                    <a:lnTo>
                      <a:pt x="176" y="12"/>
                    </a:lnTo>
                    <a:lnTo>
                      <a:pt x="153" y="18"/>
                    </a:lnTo>
                    <a:lnTo>
                      <a:pt x="130" y="24"/>
                    </a:lnTo>
                    <a:lnTo>
                      <a:pt x="110" y="31"/>
                    </a:lnTo>
                    <a:lnTo>
                      <a:pt x="91" y="38"/>
                    </a:lnTo>
                    <a:lnTo>
                      <a:pt x="73" y="46"/>
                    </a:lnTo>
                    <a:lnTo>
                      <a:pt x="57" y="54"/>
                    </a:lnTo>
                    <a:lnTo>
                      <a:pt x="43" y="64"/>
                    </a:lnTo>
                    <a:lnTo>
                      <a:pt x="30" y="74"/>
                    </a:lnTo>
                    <a:lnTo>
                      <a:pt x="19" y="87"/>
                    </a:lnTo>
                    <a:lnTo>
                      <a:pt x="9" y="100"/>
                    </a:lnTo>
                    <a:lnTo>
                      <a:pt x="3" y="114"/>
                    </a:lnTo>
                    <a:lnTo>
                      <a:pt x="0" y="130"/>
                    </a:lnTo>
                    <a:lnTo>
                      <a:pt x="1" y="148"/>
                    </a:lnTo>
                    <a:lnTo>
                      <a:pt x="7" y="164"/>
                    </a:lnTo>
                    <a:lnTo>
                      <a:pt x="16" y="178"/>
                    </a:lnTo>
                    <a:lnTo>
                      <a:pt x="27" y="190"/>
                    </a:lnTo>
                    <a:lnTo>
                      <a:pt x="41" y="200"/>
                    </a:lnTo>
                    <a:lnTo>
                      <a:pt x="57" y="210"/>
                    </a:lnTo>
                    <a:lnTo>
                      <a:pt x="74" y="218"/>
                    </a:lnTo>
                    <a:lnTo>
                      <a:pt x="94" y="224"/>
                    </a:lnTo>
                    <a:lnTo>
                      <a:pt x="115" y="230"/>
                    </a:lnTo>
                    <a:lnTo>
                      <a:pt x="138" y="235"/>
                    </a:lnTo>
                    <a:lnTo>
                      <a:pt x="163" y="238"/>
                    </a:lnTo>
                    <a:lnTo>
                      <a:pt x="191" y="241"/>
                    </a:lnTo>
                    <a:lnTo>
                      <a:pt x="221" y="243"/>
                    </a:lnTo>
                    <a:lnTo>
                      <a:pt x="254" y="244"/>
                    </a:lnTo>
                    <a:lnTo>
                      <a:pt x="288" y="244"/>
                    </a:lnTo>
                    <a:lnTo>
                      <a:pt x="286" y="167"/>
                    </a:lnTo>
                    <a:close/>
                  </a:path>
                </a:pathLst>
              </a:custGeom>
              <a:solidFill>
                <a:srgbClr val="1F1A17"/>
              </a:solidFill>
              <a:ln w="9525">
                <a:noFill/>
                <a:round/>
                <a:headEnd/>
                <a:tailEnd/>
              </a:ln>
            </p:spPr>
            <p:txBody>
              <a:bodyPr/>
              <a:lstStyle/>
              <a:p>
                <a:endParaRPr lang="pt-BR"/>
              </a:p>
            </p:txBody>
          </p:sp>
          <p:sp>
            <p:nvSpPr>
              <p:cNvPr id="63732" name="Freeform 1386"/>
              <p:cNvSpPr>
                <a:spLocks/>
              </p:cNvSpPr>
              <p:nvPr/>
            </p:nvSpPr>
            <p:spPr bwMode="auto">
              <a:xfrm>
                <a:off x="3120" y="1979"/>
                <a:ext cx="47" cy="24"/>
              </a:xfrm>
              <a:custGeom>
                <a:avLst/>
                <a:gdLst>
                  <a:gd name="T0" fmla="*/ 0 w 305"/>
                  <a:gd name="T1" fmla="*/ 0 h 141"/>
                  <a:gd name="T2" fmla="*/ 0 w 305"/>
                  <a:gd name="T3" fmla="*/ 0 h 141"/>
                  <a:gd name="T4" fmla="*/ 0 w 305"/>
                  <a:gd name="T5" fmla="*/ 0 h 141"/>
                  <a:gd name="T6" fmla="*/ 0 w 305"/>
                  <a:gd name="T7" fmla="*/ 0 h 141"/>
                  <a:gd name="T8" fmla="*/ 0 w 305"/>
                  <a:gd name="T9" fmla="*/ 0 h 141"/>
                  <a:gd name="T10" fmla="*/ 0 w 305"/>
                  <a:gd name="T11" fmla="*/ 0 h 141"/>
                  <a:gd name="T12" fmla="*/ 0 w 305"/>
                  <a:gd name="T13" fmla="*/ 0 h 141"/>
                  <a:gd name="T14" fmla="*/ 0 w 305"/>
                  <a:gd name="T15" fmla="*/ 0 h 141"/>
                  <a:gd name="T16" fmla="*/ 0 w 305"/>
                  <a:gd name="T17" fmla="*/ 0 h 141"/>
                  <a:gd name="T18" fmla="*/ 0 w 305"/>
                  <a:gd name="T19" fmla="*/ 0 h 141"/>
                  <a:gd name="T20" fmla="*/ 0 w 305"/>
                  <a:gd name="T21" fmla="*/ 0 h 141"/>
                  <a:gd name="T22" fmla="*/ 0 w 305"/>
                  <a:gd name="T23" fmla="*/ 0 h 141"/>
                  <a:gd name="T24" fmla="*/ 0 w 305"/>
                  <a:gd name="T25" fmla="*/ 0 h 141"/>
                  <a:gd name="T26" fmla="*/ 0 w 305"/>
                  <a:gd name="T27" fmla="*/ 0 h 141"/>
                  <a:gd name="T28" fmla="*/ 0 w 305"/>
                  <a:gd name="T29" fmla="*/ 0 h 141"/>
                  <a:gd name="T30" fmla="*/ 0 w 305"/>
                  <a:gd name="T31" fmla="*/ 0 h 141"/>
                  <a:gd name="T32" fmla="*/ 0 w 305"/>
                  <a:gd name="T33" fmla="*/ 0 h 141"/>
                  <a:gd name="T34" fmla="*/ 0 w 305"/>
                  <a:gd name="T35" fmla="*/ 0 h 141"/>
                  <a:gd name="T36" fmla="*/ 0 w 305"/>
                  <a:gd name="T37" fmla="*/ 0 h 141"/>
                  <a:gd name="T38" fmla="*/ 0 w 305"/>
                  <a:gd name="T39" fmla="*/ 0 h 141"/>
                  <a:gd name="T40" fmla="*/ 0 w 305"/>
                  <a:gd name="T41" fmla="*/ 0 h 141"/>
                  <a:gd name="T42" fmla="*/ 0 w 305"/>
                  <a:gd name="T43" fmla="*/ 0 h 141"/>
                  <a:gd name="T44" fmla="*/ 0 w 305"/>
                  <a:gd name="T45" fmla="*/ 0 h 141"/>
                  <a:gd name="T46" fmla="*/ 0 w 305"/>
                  <a:gd name="T47" fmla="*/ 0 h 141"/>
                  <a:gd name="T48" fmla="*/ 0 w 305"/>
                  <a:gd name="T49" fmla="*/ 0 h 141"/>
                  <a:gd name="T50" fmla="*/ 0 w 305"/>
                  <a:gd name="T51" fmla="*/ 0 h 141"/>
                  <a:gd name="T52" fmla="*/ 0 w 305"/>
                  <a:gd name="T53" fmla="*/ 0 h 141"/>
                  <a:gd name="T54" fmla="*/ 0 w 305"/>
                  <a:gd name="T55" fmla="*/ 0 h 141"/>
                  <a:gd name="T56" fmla="*/ 0 w 305"/>
                  <a:gd name="T57" fmla="*/ 0 h 141"/>
                  <a:gd name="T58" fmla="*/ 0 w 305"/>
                  <a:gd name="T59" fmla="*/ 0 h 141"/>
                  <a:gd name="T60" fmla="*/ 0 w 305"/>
                  <a:gd name="T61" fmla="*/ 0 h 141"/>
                  <a:gd name="T62" fmla="*/ 0 w 305"/>
                  <a:gd name="T63" fmla="*/ 0 h 141"/>
                  <a:gd name="T64" fmla="*/ 0 w 305"/>
                  <a:gd name="T65" fmla="*/ 0 h 141"/>
                  <a:gd name="T66" fmla="*/ 0 w 305"/>
                  <a:gd name="T67" fmla="*/ 0 h 141"/>
                  <a:gd name="T68" fmla="*/ 0 w 305"/>
                  <a:gd name="T69" fmla="*/ 0 h 141"/>
                  <a:gd name="T70" fmla="*/ 0 w 305"/>
                  <a:gd name="T71" fmla="*/ 0 h 141"/>
                  <a:gd name="T72" fmla="*/ 0 w 305"/>
                  <a:gd name="T73" fmla="*/ 0 h 141"/>
                  <a:gd name="T74" fmla="*/ 0 w 305"/>
                  <a:gd name="T75" fmla="*/ 0 h 141"/>
                  <a:gd name="T76" fmla="*/ 0 w 305"/>
                  <a:gd name="T77" fmla="*/ 0 h 141"/>
                  <a:gd name="T78" fmla="*/ 0 w 305"/>
                  <a:gd name="T79" fmla="*/ 0 h 141"/>
                  <a:gd name="T80" fmla="*/ 0 w 305"/>
                  <a:gd name="T81" fmla="*/ 0 h 141"/>
                  <a:gd name="T82" fmla="*/ 0 w 305"/>
                  <a:gd name="T83" fmla="*/ 0 h 141"/>
                  <a:gd name="T84" fmla="*/ 0 w 305"/>
                  <a:gd name="T85" fmla="*/ 0 h 141"/>
                  <a:gd name="T86" fmla="*/ 0 w 305"/>
                  <a:gd name="T87" fmla="*/ 0 h 141"/>
                  <a:gd name="T88" fmla="*/ 0 w 305"/>
                  <a:gd name="T89" fmla="*/ 0 h 141"/>
                  <a:gd name="T90" fmla="*/ 0 w 305"/>
                  <a:gd name="T91" fmla="*/ 0 h 141"/>
                  <a:gd name="T92" fmla="*/ 0 w 305"/>
                  <a:gd name="T93" fmla="*/ 0 h 141"/>
                  <a:gd name="T94" fmla="*/ 0 w 305"/>
                  <a:gd name="T95" fmla="*/ 0 h 141"/>
                  <a:gd name="T96" fmla="*/ 0 w 305"/>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
                  <a:gd name="T148" fmla="*/ 0 h 141"/>
                  <a:gd name="T149" fmla="*/ 305 w 305"/>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 h="141">
                    <a:moveTo>
                      <a:pt x="23" y="77"/>
                    </a:moveTo>
                    <a:lnTo>
                      <a:pt x="23" y="77"/>
                    </a:lnTo>
                    <a:lnTo>
                      <a:pt x="75" y="78"/>
                    </a:lnTo>
                    <a:lnTo>
                      <a:pt x="121" y="79"/>
                    </a:lnTo>
                    <a:lnTo>
                      <a:pt x="160" y="82"/>
                    </a:lnTo>
                    <a:lnTo>
                      <a:pt x="192" y="86"/>
                    </a:lnTo>
                    <a:lnTo>
                      <a:pt x="216" y="89"/>
                    </a:lnTo>
                    <a:lnTo>
                      <a:pt x="232" y="93"/>
                    </a:lnTo>
                    <a:lnTo>
                      <a:pt x="233" y="94"/>
                    </a:lnTo>
                    <a:lnTo>
                      <a:pt x="228" y="89"/>
                    </a:lnTo>
                    <a:lnTo>
                      <a:pt x="220" y="74"/>
                    </a:lnTo>
                    <a:lnTo>
                      <a:pt x="223" y="55"/>
                    </a:lnTo>
                    <a:lnTo>
                      <a:pt x="231" y="46"/>
                    </a:lnTo>
                    <a:lnTo>
                      <a:pt x="234" y="44"/>
                    </a:lnTo>
                    <a:lnTo>
                      <a:pt x="232" y="44"/>
                    </a:lnTo>
                    <a:lnTo>
                      <a:pt x="228" y="46"/>
                    </a:lnTo>
                    <a:lnTo>
                      <a:pt x="220" y="48"/>
                    </a:lnTo>
                    <a:lnTo>
                      <a:pt x="208" y="50"/>
                    </a:lnTo>
                    <a:lnTo>
                      <a:pt x="196" y="52"/>
                    </a:lnTo>
                    <a:lnTo>
                      <a:pt x="160" y="56"/>
                    </a:lnTo>
                    <a:lnTo>
                      <a:pt x="117" y="60"/>
                    </a:lnTo>
                    <a:lnTo>
                      <a:pt x="63" y="63"/>
                    </a:lnTo>
                    <a:lnTo>
                      <a:pt x="0" y="64"/>
                    </a:lnTo>
                    <a:lnTo>
                      <a:pt x="2" y="141"/>
                    </a:lnTo>
                    <a:lnTo>
                      <a:pt x="67" y="139"/>
                    </a:lnTo>
                    <a:lnTo>
                      <a:pt x="122" y="136"/>
                    </a:lnTo>
                    <a:lnTo>
                      <a:pt x="170" y="133"/>
                    </a:lnTo>
                    <a:lnTo>
                      <a:pt x="208" y="128"/>
                    </a:lnTo>
                    <a:lnTo>
                      <a:pt x="225" y="125"/>
                    </a:lnTo>
                    <a:lnTo>
                      <a:pt x="240" y="122"/>
                    </a:lnTo>
                    <a:lnTo>
                      <a:pt x="253" y="119"/>
                    </a:lnTo>
                    <a:lnTo>
                      <a:pt x="265" y="115"/>
                    </a:lnTo>
                    <a:lnTo>
                      <a:pt x="277" y="111"/>
                    </a:lnTo>
                    <a:lnTo>
                      <a:pt x="289" y="103"/>
                    </a:lnTo>
                    <a:lnTo>
                      <a:pt x="302" y="87"/>
                    </a:lnTo>
                    <a:lnTo>
                      <a:pt x="305" y="62"/>
                    </a:lnTo>
                    <a:lnTo>
                      <a:pt x="296" y="42"/>
                    </a:lnTo>
                    <a:lnTo>
                      <a:pt x="284" y="31"/>
                    </a:lnTo>
                    <a:lnTo>
                      <a:pt x="272" y="25"/>
                    </a:lnTo>
                    <a:lnTo>
                      <a:pt x="258" y="20"/>
                    </a:lnTo>
                    <a:lnTo>
                      <a:pt x="236" y="15"/>
                    </a:lnTo>
                    <a:lnTo>
                      <a:pt x="205" y="10"/>
                    </a:lnTo>
                    <a:lnTo>
                      <a:pt x="168" y="6"/>
                    </a:lnTo>
                    <a:lnTo>
                      <a:pt x="126" y="3"/>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3733" name="Freeform 1387"/>
              <p:cNvSpPr>
                <a:spLocks/>
              </p:cNvSpPr>
              <p:nvPr/>
            </p:nvSpPr>
            <p:spPr bwMode="auto">
              <a:xfrm>
                <a:off x="3073" y="1979"/>
                <a:ext cx="51" cy="44"/>
              </a:xfrm>
              <a:custGeom>
                <a:avLst/>
                <a:gdLst>
                  <a:gd name="T0" fmla="*/ 0 w 325"/>
                  <a:gd name="T1" fmla="*/ 0 h 269"/>
                  <a:gd name="T2" fmla="*/ 0 w 325"/>
                  <a:gd name="T3" fmla="*/ 0 h 269"/>
                  <a:gd name="T4" fmla="*/ 0 w 325"/>
                  <a:gd name="T5" fmla="*/ 0 h 269"/>
                  <a:gd name="T6" fmla="*/ 0 w 325"/>
                  <a:gd name="T7" fmla="*/ 0 h 269"/>
                  <a:gd name="T8" fmla="*/ 0 w 325"/>
                  <a:gd name="T9" fmla="*/ 0 h 269"/>
                  <a:gd name="T10" fmla="*/ 0 w 325"/>
                  <a:gd name="T11" fmla="*/ 0 h 269"/>
                  <a:gd name="T12" fmla="*/ 0 w 325"/>
                  <a:gd name="T13" fmla="*/ 0 h 269"/>
                  <a:gd name="T14" fmla="*/ 0 w 325"/>
                  <a:gd name="T15" fmla="*/ 0 h 269"/>
                  <a:gd name="T16" fmla="*/ 0 w 325"/>
                  <a:gd name="T17" fmla="*/ 0 h 269"/>
                  <a:gd name="T18" fmla="*/ 0 w 325"/>
                  <a:gd name="T19" fmla="*/ 0 h 269"/>
                  <a:gd name="T20" fmla="*/ 0 w 325"/>
                  <a:gd name="T21" fmla="*/ 0 h 269"/>
                  <a:gd name="T22" fmla="*/ 0 w 325"/>
                  <a:gd name="T23" fmla="*/ 0 h 269"/>
                  <a:gd name="T24" fmla="*/ 0 w 325"/>
                  <a:gd name="T25" fmla="*/ 0 h 269"/>
                  <a:gd name="T26" fmla="*/ 0 w 325"/>
                  <a:gd name="T27" fmla="*/ 0 h 269"/>
                  <a:gd name="T28" fmla="*/ 0 w 325"/>
                  <a:gd name="T29" fmla="*/ 0 h 269"/>
                  <a:gd name="T30" fmla="*/ 0 w 325"/>
                  <a:gd name="T31" fmla="*/ 0 h 269"/>
                  <a:gd name="T32" fmla="*/ 0 w 325"/>
                  <a:gd name="T33" fmla="*/ 0 h 269"/>
                  <a:gd name="T34" fmla="*/ 0 w 325"/>
                  <a:gd name="T35" fmla="*/ 0 h 269"/>
                  <a:gd name="T36" fmla="*/ 0 w 325"/>
                  <a:gd name="T37" fmla="*/ 0 h 269"/>
                  <a:gd name="T38" fmla="*/ 0 w 325"/>
                  <a:gd name="T39" fmla="*/ 0 h 269"/>
                  <a:gd name="T40" fmla="*/ 0 w 325"/>
                  <a:gd name="T41" fmla="*/ 0 h 269"/>
                  <a:gd name="T42" fmla="*/ 0 w 325"/>
                  <a:gd name="T43" fmla="*/ 0 h 269"/>
                  <a:gd name="T44" fmla="*/ 0 w 325"/>
                  <a:gd name="T45" fmla="*/ 0 h 269"/>
                  <a:gd name="T46" fmla="*/ 0 w 325"/>
                  <a:gd name="T47" fmla="*/ 0 h 269"/>
                  <a:gd name="T48" fmla="*/ 0 w 325"/>
                  <a:gd name="T49" fmla="*/ 0 h 269"/>
                  <a:gd name="T50" fmla="*/ 0 w 325"/>
                  <a:gd name="T51" fmla="*/ 0 h 269"/>
                  <a:gd name="T52" fmla="*/ 0 w 325"/>
                  <a:gd name="T53" fmla="*/ 0 h 269"/>
                  <a:gd name="T54" fmla="*/ 0 w 325"/>
                  <a:gd name="T55" fmla="*/ 0 h 269"/>
                  <a:gd name="T56" fmla="*/ 0 w 325"/>
                  <a:gd name="T57" fmla="*/ 0 h 269"/>
                  <a:gd name="T58" fmla="*/ 0 w 325"/>
                  <a:gd name="T59" fmla="*/ 0 h 269"/>
                  <a:gd name="T60" fmla="*/ 0 w 325"/>
                  <a:gd name="T61" fmla="*/ 0 h 269"/>
                  <a:gd name="T62" fmla="*/ 0 w 325"/>
                  <a:gd name="T63" fmla="*/ 0 h 269"/>
                  <a:gd name="T64" fmla="*/ 0 w 325"/>
                  <a:gd name="T65" fmla="*/ 0 h 269"/>
                  <a:gd name="T66" fmla="*/ 0 w 325"/>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69"/>
                  <a:gd name="T104" fmla="*/ 325 w 325"/>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69">
                    <a:moveTo>
                      <a:pt x="303" y="192"/>
                    </a:moveTo>
                    <a:lnTo>
                      <a:pt x="303" y="192"/>
                    </a:lnTo>
                    <a:lnTo>
                      <a:pt x="268" y="192"/>
                    </a:lnTo>
                    <a:lnTo>
                      <a:pt x="236" y="190"/>
                    </a:lnTo>
                    <a:lnTo>
                      <a:pt x="206" y="188"/>
                    </a:lnTo>
                    <a:lnTo>
                      <a:pt x="181" y="185"/>
                    </a:lnTo>
                    <a:lnTo>
                      <a:pt x="158" y="181"/>
                    </a:lnTo>
                    <a:lnTo>
                      <a:pt x="138" y="176"/>
                    </a:lnTo>
                    <a:lnTo>
                      <a:pt x="122" y="172"/>
                    </a:lnTo>
                    <a:lnTo>
                      <a:pt x="110" y="167"/>
                    </a:lnTo>
                    <a:lnTo>
                      <a:pt x="99" y="161"/>
                    </a:lnTo>
                    <a:lnTo>
                      <a:pt x="93" y="156"/>
                    </a:lnTo>
                    <a:lnTo>
                      <a:pt x="89" y="153"/>
                    </a:lnTo>
                    <a:lnTo>
                      <a:pt x="87" y="151"/>
                    </a:lnTo>
                    <a:lnTo>
                      <a:pt x="87" y="150"/>
                    </a:lnTo>
                    <a:lnTo>
                      <a:pt x="87" y="149"/>
                    </a:lnTo>
                    <a:lnTo>
                      <a:pt x="87" y="147"/>
                    </a:lnTo>
                    <a:lnTo>
                      <a:pt x="89" y="144"/>
                    </a:lnTo>
                    <a:lnTo>
                      <a:pt x="91" y="140"/>
                    </a:lnTo>
                    <a:lnTo>
                      <a:pt x="97" y="135"/>
                    </a:lnTo>
                    <a:lnTo>
                      <a:pt x="104" y="129"/>
                    </a:lnTo>
                    <a:lnTo>
                      <a:pt x="113" y="123"/>
                    </a:lnTo>
                    <a:lnTo>
                      <a:pt x="125" y="117"/>
                    </a:lnTo>
                    <a:lnTo>
                      <a:pt x="137" y="111"/>
                    </a:lnTo>
                    <a:lnTo>
                      <a:pt x="152" y="105"/>
                    </a:lnTo>
                    <a:lnTo>
                      <a:pt x="169" y="98"/>
                    </a:lnTo>
                    <a:lnTo>
                      <a:pt x="188" y="93"/>
                    </a:lnTo>
                    <a:lnTo>
                      <a:pt x="207" y="88"/>
                    </a:lnTo>
                    <a:lnTo>
                      <a:pt x="228" y="84"/>
                    </a:lnTo>
                    <a:lnTo>
                      <a:pt x="250" y="81"/>
                    </a:lnTo>
                    <a:lnTo>
                      <a:pt x="273" y="79"/>
                    </a:lnTo>
                    <a:lnTo>
                      <a:pt x="298" y="77"/>
                    </a:lnTo>
                    <a:lnTo>
                      <a:pt x="325" y="77"/>
                    </a:lnTo>
                    <a:lnTo>
                      <a:pt x="325" y="0"/>
                    </a:lnTo>
                    <a:lnTo>
                      <a:pt x="295" y="1"/>
                    </a:lnTo>
                    <a:lnTo>
                      <a:pt x="266" y="3"/>
                    </a:lnTo>
                    <a:lnTo>
                      <a:pt x="239" y="5"/>
                    </a:lnTo>
                    <a:lnTo>
                      <a:pt x="213" y="9"/>
                    </a:lnTo>
                    <a:lnTo>
                      <a:pt x="186" y="14"/>
                    </a:lnTo>
                    <a:lnTo>
                      <a:pt x="163" y="19"/>
                    </a:lnTo>
                    <a:lnTo>
                      <a:pt x="141" y="26"/>
                    </a:lnTo>
                    <a:lnTo>
                      <a:pt x="119" y="33"/>
                    </a:lnTo>
                    <a:lnTo>
                      <a:pt x="99" y="42"/>
                    </a:lnTo>
                    <a:lnTo>
                      <a:pt x="81" y="50"/>
                    </a:lnTo>
                    <a:lnTo>
                      <a:pt x="64" y="60"/>
                    </a:lnTo>
                    <a:lnTo>
                      <a:pt x="49" y="70"/>
                    </a:lnTo>
                    <a:lnTo>
                      <a:pt x="35" y="81"/>
                    </a:lnTo>
                    <a:lnTo>
                      <a:pt x="23" y="93"/>
                    </a:lnTo>
                    <a:lnTo>
                      <a:pt x="14" y="107"/>
                    </a:lnTo>
                    <a:lnTo>
                      <a:pt x="6" y="122"/>
                    </a:lnTo>
                    <a:lnTo>
                      <a:pt x="1" y="138"/>
                    </a:lnTo>
                    <a:lnTo>
                      <a:pt x="0" y="155"/>
                    </a:lnTo>
                    <a:lnTo>
                      <a:pt x="4" y="173"/>
                    </a:lnTo>
                    <a:lnTo>
                      <a:pt x="11" y="189"/>
                    </a:lnTo>
                    <a:lnTo>
                      <a:pt x="23" y="203"/>
                    </a:lnTo>
                    <a:lnTo>
                      <a:pt x="38" y="215"/>
                    </a:lnTo>
                    <a:lnTo>
                      <a:pt x="54" y="225"/>
                    </a:lnTo>
                    <a:lnTo>
                      <a:pt x="72" y="235"/>
                    </a:lnTo>
                    <a:lnTo>
                      <a:pt x="91" y="243"/>
                    </a:lnTo>
                    <a:lnTo>
                      <a:pt x="114" y="250"/>
                    </a:lnTo>
                    <a:lnTo>
                      <a:pt x="139" y="256"/>
                    </a:lnTo>
                    <a:lnTo>
                      <a:pt x="167" y="260"/>
                    </a:lnTo>
                    <a:lnTo>
                      <a:pt x="197" y="264"/>
                    </a:lnTo>
                    <a:lnTo>
                      <a:pt x="229" y="267"/>
                    </a:lnTo>
                    <a:lnTo>
                      <a:pt x="264" y="268"/>
                    </a:lnTo>
                    <a:lnTo>
                      <a:pt x="303" y="269"/>
                    </a:lnTo>
                    <a:lnTo>
                      <a:pt x="303" y="192"/>
                    </a:lnTo>
                    <a:close/>
                  </a:path>
                </a:pathLst>
              </a:custGeom>
              <a:solidFill>
                <a:srgbClr val="1F1A17"/>
              </a:solidFill>
              <a:ln w="9525">
                <a:noFill/>
                <a:round/>
                <a:headEnd/>
                <a:tailEnd/>
              </a:ln>
            </p:spPr>
            <p:txBody>
              <a:bodyPr/>
              <a:lstStyle/>
              <a:p>
                <a:endParaRPr lang="pt-BR"/>
              </a:p>
            </p:txBody>
          </p:sp>
          <p:sp>
            <p:nvSpPr>
              <p:cNvPr id="63734" name="Freeform 1388"/>
              <p:cNvSpPr>
                <a:spLocks/>
              </p:cNvSpPr>
              <p:nvPr/>
            </p:nvSpPr>
            <p:spPr bwMode="auto">
              <a:xfrm>
                <a:off x="3120" y="2000"/>
                <a:ext cx="53" cy="23"/>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49" y="77"/>
                    </a:moveTo>
                    <a:lnTo>
                      <a:pt x="49" y="77"/>
                    </a:lnTo>
                    <a:lnTo>
                      <a:pt x="103" y="79"/>
                    </a:lnTo>
                    <a:lnTo>
                      <a:pt x="151" y="81"/>
                    </a:lnTo>
                    <a:lnTo>
                      <a:pt x="191" y="85"/>
                    </a:lnTo>
                    <a:lnTo>
                      <a:pt x="224" y="89"/>
                    </a:lnTo>
                    <a:lnTo>
                      <a:pt x="248" y="93"/>
                    </a:lnTo>
                    <a:lnTo>
                      <a:pt x="265" y="99"/>
                    </a:lnTo>
                    <a:lnTo>
                      <a:pt x="267" y="99"/>
                    </a:lnTo>
                    <a:lnTo>
                      <a:pt x="264" y="97"/>
                    </a:lnTo>
                    <a:lnTo>
                      <a:pt x="257" y="91"/>
                    </a:lnTo>
                    <a:lnTo>
                      <a:pt x="252" y="73"/>
                    </a:lnTo>
                    <a:lnTo>
                      <a:pt x="259" y="55"/>
                    </a:lnTo>
                    <a:lnTo>
                      <a:pt x="265" y="48"/>
                    </a:lnTo>
                    <a:lnTo>
                      <a:pt x="268" y="47"/>
                    </a:lnTo>
                    <a:lnTo>
                      <a:pt x="264" y="48"/>
                    </a:lnTo>
                    <a:lnTo>
                      <a:pt x="257" y="50"/>
                    </a:lnTo>
                    <a:lnTo>
                      <a:pt x="247" y="51"/>
                    </a:lnTo>
                    <a:lnTo>
                      <a:pt x="235" y="54"/>
                    </a:lnTo>
                    <a:lnTo>
                      <a:pt x="220" y="55"/>
                    </a:lnTo>
                    <a:lnTo>
                      <a:pt x="180" y="59"/>
                    </a:lnTo>
                    <a:lnTo>
                      <a:pt x="130" y="62"/>
                    </a:lnTo>
                    <a:lnTo>
                      <a:pt x="71" y="64"/>
                    </a:lnTo>
                    <a:lnTo>
                      <a:pt x="0" y="64"/>
                    </a:lnTo>
                    <a:lnTo>
                      <a:pt x="0" y="141"/>
                    </a:lnTo>
                    <a:lnTo>
                      <a:pt x="72" y="140"/>
                    </a:lnTo>
                    <a:lnTo>
                      <a:pt x="135" y="138"/>
                    </a:lnTo>
                    <a:lnTo>
                      <a:pt x="187" y="136"/>
                    </a:lnTo>
                    <a:lnTo>
                      <a:pt x="230" y="132"/>
                    </a:lnTo>
                    <a:lnTo>
                      <a:pt x="248" y="129"/>
                    </a:lnTo>
                    <a:lnTo>
                      <a:pt x="264" y="127"/>
                    </a:lnTo>
                    <a:lnTo>
                      <a:pt x="279" y="124"/>
                    </a:lnTo>
                    <a:lnTo>
                      <a:pt x="292" y="121"/>
                    </a:lnTo>
                    <a:lnTo>
                      <a:pt x="304" y="117"/>
                    </a:lnTo>
                    <a:lnTo>
                      <a:pt x="317" y="110"/>
                    </a:lnTo>
                    <a:lnTo>
                      <a:pt x="331" y="97"/>
                    </a:lnTo>
                    <a:lnTo>
                      <a:pt x="339" y="73"/>
                    </a:lnTo>
                    <a:lnTo>
                      <a:pt x="331" y="49"/>
                    </a:lnTo>
                    <a:lnTo>
                      <a:pt x="318" y="37"/>
                    </a:lnTo>
                    <a:lnTo>
                      <a:pt x="306" y="30"/>
                    </a:lnTo>
                    <a:lnTo>
                      <a:pt x="293" y="25"/>
                    </a:lnTo>
                    <a:lnTo>
                      <a:pt x="269" y="19"/>
                    </a:lnTo>
                    <a:lnTo>
                      <a:pt x="238" y="13"/>
                    </a:lnTo>
                    <a:lnTo>
                      <a:pt x="201" y="9"/>
                    </a:lnTo>
                    <a:lnTo>
                      <a:pt x="158" y="5"/>
                    </a:lnTo>
                    <a:lnTo>
                      <a:pt x="108" y="2"/>
                    </a:lnTo>
                    <a:lnTo>
                      <a:pt x="52" y="0"/>
                    </a:lnTo>
                    <a:lnTo>
                      <a:pt x="49" y="77"/>
                    </a:lnTo>
                    <a:close/>
                  </a:path>
                </a:pathLst>
              </a:custGeom>
              <a:solidFill>
                <a:srgbClr val="1F1A17"/>
              </a:solidFill>
              <a:ln w="9525">
                <a:noFill/>
                <a:round/>
                <a:headEnd/>
                <a:tailEnd/>
              </a:ln>
            </p:spPr>
            <p:txBody>
              <a:bodyPr/>
              <a:lstStyle/>
              <a:p>
                <a:endParaRPr lang="pt-BR"/>
              </a:p>
            </p:txBody>
          </p:sp>
          <p:sp>
            <p:nvSpPr>
              <p:cNvPr id="63735" name="Freeform 1389"/>
              <p:cNvSpPr>
                <a:spLocks/>
              </p:cNvSpPr>
              <p:nvPr/>
            </p:nvSpPr>
            <p:spPr bwMode="auto">
              <a:xfrm>
                <a:off x="3074" y="2000"/>
                <a:ext cx="54" cy="42"/>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89" y="173"/>
                    </a:moveTo>
                    <a:lnTo>
                      <a:pt x="289" y="173"/>
                    </a:lnTo>
                    <a:lnTo>
                      <a:pt x="254" y="173"/>
                    </a:lnTo>
                    <a:lnTo>
                      <a:pt x="222" y="172"/>
                    </a:lnTo>
                    <a:lnTo>
                      <a:pt x="193" y="171"/>
                    </a:lnTo>
                    <a:lnTo>
                      <a:pt x="168" y="168"/>
                    </a:lnTo>
                    <a:lnTo>
                      <a:pt x="146" y="165"/>
                    </a:lnTo>
                    <a:lnTo>
                      <a:pt x="128" y="161"/>
                    </a:lnTo>
                    <a:lnTo>
                      <a:pt x="113" y="155"/>
                    </a:lnTo>
                    <a:lnTo>
                      <a:pt x="100" y="151"/>
                    </a:lnTo>
                    <a:lnTo>
                      <a:pt x="92" y="147"/>
                    </a:lnTo>
                    <a:lnTo>
                      <a:pt x="88" y="144"/>
                    </a:lnTo>
                    <a:lnTo>
                      <a:pt x="85" y="142"/>
                    </a:lnTo>
                    <a:lnTo>
                      <a:pt x="84" y="140"/>
                    </a:lnTo>
                    <a:lnTo>
                      <a:pt x="85" y="142"/>
                    </a:lnTo>
                    <a:lnTo>
                      <a:pt x="85" y="143"/>
                    </a:lnTo>
                    <a:lnTo>
                      <a:pt x="85" y="144"/>
                    </a:lnTo>
                    <a:lnTo>
                      <a:pt x="85" y="147"/>
                    </a:lnTo>
                    <a:lnTo>
                      <a:pt x="85" y="144"/>
                    </a:lnTo>
                    <a:lnTo>
                      <a:pt x="87" y="143"/>
                    </a:lnTo>
                    <a:lnTo>
                      <a:pt x="89" y="140"/>
                    </a:lnTo>
                    <a:lnTo>
                      <a:pt x="93" y="135"/>
                    </a:lnTo>
                    <a:lnTo>
                      <a:pt x="100" y="130"/>
                    </a:lnTo>
                    <a:lnTo>
                      <a:pt x="109" y="124"/>
                    </a:lnTo>
                    <a:lnTo>
                      <a:pt x="120" y="118"/>
                    </a:lnTo>
                    <a:lnTo>
                      <a:pt x="133" y="112"/>
                    </a:lnTo>
                    <a:lnTo>
                      <a:pt x="148" y="106"/>
                    </a:lnTo>
                    <a:lnTo>
                      <a:pt x="164" y="101"/>
                    </a:lnTo>
                    <a:lnTo>
                      <a:pt x="183" y="94"/>
                    </a:lnTo>
                    <a:lnTo>
                      <a:pt x="202" y="90"/>
                    </a:lnTo>
                    <a:lnTo>
                      <a:pt x="223" y="86"/>
                    </a:lnTo>
                    <a:lnTo>
                      <a:pt x="246" y="82"/>
                    </a:lnTo>
                    <a:lnTo>
                      <a:pt x="268" y="80"/>
                    </a:lnTo>
                    <a:lnTo>
                      <a:pt x="294" y="78"/>
                    </a:lnTo>
                    <a:lnTo>
                      <a:pt x="320" y="77"/>
                    </a:lnTo>
                    <a:lnTo>
                      <a:pt x="346" y="77"/>
                    </a:lnTo>
                    <a:lnTo>
                      <a:pt x="349" y="0"/>
                    </a:lnTo>
                    <a:lnTo>
                      <a:pt x="318" y="0"/>
                    </a:lnTo>
                    <a:lnTo>
                      <a:pt x="289" y="1"/>
                    </a:lnTo>
                    <a:lnTo>
                      <a:pt x="260" y="3"/>
                    </a:lnTo>
                    <a:lnTo>
                      <a:pt x="233" y="6"/>
                    </a:lnTo>
                    <a:lnTo>
                      <a:pt x="207" y="10"/>
                    </a:lnTo>
                    <a:lnTo>
                      <a:pt x="182" y="15"/>
                    </a:lnTo>
                    <a:lnTo>
                      <a:pt x="157" y="21"/>
                    </a:lnTo>
                    <a:lnTo>
                      <a:pt x="136" y="27"/>
                    </a:lnTo>
                    <a:lnTo>
                      <a:pt x="114" y="34"/>
                    </a:lnTo>
                    <a:lnTo>
                      <a:pt x="95" y="43"/>
                    </a:lnTo>
                    <a:lnTo>
                      <a:pt x="76" y="51"/>
                    </a:lnTo>
                    <a:lnTo>
                      <a:pt x="60" y="60"/>
                    </a:lnTo>
                    <a:lnTo>
                      <a:pt x="45" y="70"/>
                    </a:lnTo>
                    <a:lnTo>
                      <a:pt x="32" y="81"/>
                    </a:lnTo>
                    <a:lnTo>
                      <a:pt x="20" y="93"/>
                    </a:lnTo>
                    <a:lnTo>
                      <a:pt x="10" y="107"/>
                    </a:lnTo>
                    <a:lnTo>
                      <a:pt x="3" y="122"/>
                    </a:lnTo>
                    <a:lnTo>
                      <a:pt x="0" y="136"/>
                    </a:lnTo>
                    <a:lnTo>
                      <a:pt x="0" y="147"/>
                    </a:lnTo>
                    <a:lnTo>
                      <a:pt x="1" y="156"/>
                    </a:lnTo>
                    <a:lnTo>
                      <a:pt x="3" y="166"/>
                    </a:lnTo>
                    <a:lnTo>
                      <a:pt x="8" y="176"/>
                    </a:lnTo>
                    <a:lnTo>
                      <a:pt x="17" y="189"/>
                    </a:lnTo>
                    <a:lnTo>
                      <a:pt x="30" y="201"/>
                    </a:lnTo>
                    <a:lnTo>
                      <a:pt x="45" y="212"/>
                    </a:lnTo>
                    <a:lnTo>
                      <a:pt x="64" y="220"/>
                    </a:lnTo>
                    <a:lnTo>
                      <a:pt x="83" y="229"/>
                    </a:lnTo>
                    <a:lnTo>
                      <a:pt x="105" y="235"/>
                    </a:lnTo>
                    <a:lnTo>
                      <a:pt x="129" y="240"/>
                    </a:lnTo>
                    <a:lnTo>
                      <a:pt x="155" y="244"/>
                    </a:lnTo>
                    <a:lnTo>
                      <a:pt x="185" y="247"/>
                    </a:lnTo>
                    <a:lnTo>
                      <a:pt x="217" y="249"/>
                    </a:lnTo>
                    <a:lnTo>
                      <a:pt x="252" y="250"/>
                    </a:lnTo>
                    <a:lnTo>
                      <a:pt x="290" y="250"/>
                    </a:lnTo>
                    <a:lnTo>
                      <a:pt x="289" y="173"/>
                    </a:lnTo>
                    <a:close/>
                  </a:path>
                </a:pathLst>
              </a:custGeom>
              <a:solidFill>
                <a:srgbClr val="1F1A17"/>
              </a:solidFill>
              <a:ln w="9525">
                <a:noFill/>
                <a:round/>
                <a:headEnd/>
                <a:tailEnd/>
              </a:ln>
            </p:spPr>
            <p:txBody>
              <a:bodyPr/>
              <a:lstStyle/>
              <a:p>
                <a:endParaRPr lang="pt-BR"/>
              </a:p>
            </p:txBody>
          </p:sp>
          <p:sp>
            <p:nvSpPr>
              <p:cNvPr id="63736" name="Freeform 1390"/>
              <p:cNvSpPr>
                <a:spLocks/>
              </p:cNvSpPr>
              <p:nvPr/>
            </p:nvSpPr>
            <p:spPr bwMode="auto">
              <a:xfrm>
                <a:off x="3119" y="2020"/>
                <a:ext cx="53" cy="22"/>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6"/>
                    </a:moveTo>
                    <a:lnTo>
                      <a:pt x="22" y="76"/>
                    </a:lnTo>
                    <a:lnTo>
                      <a:pt x="84" y="78"/>
                    </a:lnTo>
                    <a:lnTo>
                      <a:pt x="137" y="80"/>
                    </a:lnTo>
                    <a:lnTo>
                      <a:pt x="183" y="83"/>
                    </a:lnTo>
                    <a:lnTo>
                      <a:pt x="221" y="86"/>
                    </a:lnTo>
                    <a:lnTo>
                      <a:pt x="249" y="89"/>
                    </a:lnTo>
                    <a:lnTo>
                      <a:pt x="270" y="93"/>
                    </a:lnTo>
                    <a:lnTo>
                      <a:pt x="273" y="94"/>
                    </a:lnTo>
                    <a:lnTo>
                      <a:pt x="267" y="90"/>
                    </a:lnTo>
                    <a:lnTo>
                      <a:pt x="255" y="69"/>
                    </a:lnTo>
                    <a:lnTo>
                      <a:pt x="263" y="42"/>
                    </a:lnTo>
                    <a:lnTo>
                      <a:pt x="272" y="34"/>
                    </a:lnTo>
                    <a:lnTo>
                      <a:pt x="275" y="33"/>
                    </a:lnTo>
                    <a:lnTo>
                      <a:pt x="272" y="34"/>
                    </a:lnTo>
                    <a:lnTo>
                      <a:pt x="252" y="39"/>
                    </a:lnTo>
                    <a:lnTo>
                      <a:pt x="223" y="42"/>
                    </a:lnTo>
                    <a:lnTo>
                      <a:pt x="182" y="45"/>
                    </a:lnTo>
                    <a:lnTo>
                      <a:pt x="132" y="48"/>
                    </a:lnTo>
                    <a:lnTo>
                      <a:pt x="71" y="50"/>
                    </a:lnTo>
                    <a:lnTo>
                      <a:pt x="0" y="51"/>
                    </a:lnTo>
                    <a:lnTo>
                      <a:pt x="1" y="128"/>
                    </a:lnTo>
                    <a:lnTo>
                      <a:pt x="74" y="126"/>
                    </a:lnTo>
                    <a:lnTo>
                      <a:pt x="136" y="124"/>
                    </a:lnTo>
                    <a:lnTo>
                      <a:pt x="189" y="121"/>
                    </a:lnTo>
                    <a:lnTo>
                      <a:pt x="231" y="118"/>
                    </a:lnTo>
                    <a:lnTo>
                      <a:pt x="265" y="114"/>
                    </a:lnTo>
                    <a:lnTo>
                      <a:pt x="291" y="110"/>
                    </a:lnTo>
                    <a:lnTo>
                      <a:pt x="303" y="107"/>
                    </a:lnTo>
                    <a:lnTo>
                      <a:pt x="316" y="102"/>
                    </a:lnTo>
                    <a:lnTo>
                      <a:pt x="331" y="90"/>
                    </a:lnTo>
                    <a:lnTo>
                      <a:pt x="341" y="59"/>
                    </a:lnTo>
                    <a:lnTo>
                      <a:pt x="326" y="33"/>
                    </a:lnTo>
                    <a:lnTo>
                      <a:pt x="311" y="25"/>
                    </a:lnTo>
                    <a:lnTo>
                      <a:pt x="301" y="21"/>
                    </a:lnTo>
                    <a:lnTo>
                      <a:pt x="288" y="18"/>
                    </a:lnTo>
                    <a:lnTo>
                      <a:pt x="263" y="14"/>
                    </a:lnTo>
                    <a:lnTo>
                      <a:pt x="230" y="10"/>
                    </a:lnTo>
                    <a:lnTo>
                      <a:pt x="190" y="6"/>
                    </a:lnTo>
                    <a:lnTo>
                      <a:pt x="142" y="4"/>
                    </a:lnTo>
                    <a:lnTo>
                      <a:pt x="86" y="1"/>
                    </a:lnTo>
                    <a:lnTo>
                      <a:pt x="23" y="0"/>
                    </a:lnTo>
                    <a:lnTo>
                      <a:pt x="22" y="76"/>
                    </a:lnTo>
                    <a:close/>
                  </a:path>
                </a:pathLst>
              </a:custGeom>
              <a:solidFill>
                <a:srgbClr val="1F1A17"/>
              </a:solidFill>
              <a:ln w="9525">
                <a:noFill/>
                <a:round/>
                <a:headEnd/>
                <a:tailEnd/>
              </a:ln>
            </p:spPr>
            <p:txBody>
              <a:bodyPr/>
              <a:lstStyle/>
              <a:p>
                <a:endParaRPr lang="pt-BR"/>
              </a:p>
            </p:txBody>
          </p:sp>
          <p:sp>
            <p:nvSpPr>
              <p:cNvPr id="63737" name="Freeform 1391"/>
              <p:cNvSpPr>
                <a:spLocks/>
              </p:cNvSpPr>
              <p:nvPr/>
            </p:nvSpPr>
            <p:spPr bwMode="auto">
              <a:xfrm>
                <a:off x="3071" y="2020"/>
                <a:ext cx="51"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8" y="217"/>
                    </a:moveTo>
                    <a:lnTo>
                      <a:pt x="288" y="217"/>
                    </a:lnTo>
                    <a:lnTo>
                      <a:pt x="259" y="216"/>
                    </a:lnTo>
                    <a:lnTo>
                      <a:pt x="232" y="215"/>
                    </a:lnTo>
                    <a:lnTo>
                      <a:pt x="207" y="212"/>
                    </a:lnTo>
                    <a:lnTo>
                      <a:pt x="185" y="208"/>
                    </a:lnTo>
                    <a:lnTo>
                      <a:pt x="166" y="204"/>
                    </a:lnTo>
                    <a:lnTo>
                      <a:pt x="148" y="199"/>
                    </a:lnTo>
                    <a:lnTo>
                      <a:pt x="133" y="193"/>
                    </a:lnTo>
                    <a:lnTo>
                      <a:pt x="120" y="188"/>
                    </a:lnTo>
                    <a:lnTo>
                      <a:pt x="110" y="182"/>
                    </a:lnTo>
                    <a:lnTo>
                      <a:pt x="102" y="176"/>
                    </a:lnTo>
                    <a:lnTo>
                      <a:pt x="96" y="171"/>
                    </a:lnTo>
                    <a:lnTo>
                      <a:pt x="92" y="166"/>
                    </a:lnTo>
                    <a:lnTo>
                      <a:pt x="89" y="160"/>
                    </a:lnTo>
                    <a:lnTo>
                      <a:pt x="88" y="156"/>
                    </a:lnTo>
                    <a:lnTo>
                      <a:pt x="87" y="153"/>
                    </a:lnTo>
                    <a:lnTo>
                      <a:pt x="87" y="149"/>
                    </a:lnTo>
                    <a:lnTo>
                      <a:pt x="88" y="145"/>
                    </a:lnTo>
                    <a:lnTo>
                      <a:pt x="90" y="141"/>
                    </a:lnTo>
                    <a:lnTo>
                      <a:pt x="94" y="136"/>
                    </a:lnTo>
                    <a:lnTo>
                      <a:pt x="100" y="130"/>
                    </a:lnTo>
                    <a:lnTo>
                      <a:pt x="106" y="124"/>
                    </a:lnTo>
                    <a:lnTo>
                      <a:pt x="116" y="117"/>
                    </a:lnTo>
                    <a:lnTo>
                      <a:pt x="126" y="111"/>
                    </a:lnTo>
                    <a:lnTo>
                      <a:pt x="140" y="105"/>
                    </a:lnTo>
                    <a:lnTo>
                      <a:pt x="156" y="98"/>
                    </a:lnTo>
                    <a:lnTo>
                      <a:pt x="173" y="92"/>
                    </a:lnTo>
                    <a:lnTo>
                      <a:pt x="193" y="87"/>
                    </a:lnTo>
                    <a:lnTo>
                      <a:pt x="215" y="83"/>
                    </a:lnTo>
                    <a:lnTo>
                      <a:pt x="239" y="80"/>
                    </a:lnTo>
                    <a:lnTo>
                      <a:pt x="265" y="78"/>
                    </a:lnTo>
                    <a:lnTo>
                      <a:pt x="293" y="77"/>
                    </a:lnTo>
                    <a:lnTo>
                      <a:pt x="324" y="76"/>
                    </a:lnTo>
                    <a:lnTo>
                      <a:pt x="325" y="0"/>
                    </a:lnTo>
                    <a:lnTo>
                      <a:pt x="292" y="0"/>
                    </a:lnTo>
                    <a:lnTo>
                      <a:pt x="259" y="1"/>
                    </a:lnTo>
                    <a:lnTo>
                      <a:pt x="228" y="4"/>
                    </a:lnTo>
                    <a:lnTo>
                      <a:pt x="199" y="8"/>
                    </a:lnTo>
                    <a:lnTo>
                      <a:pt x="173" y="13"/>
                    </a:lnTo>
                    <a:lnTo>
                      <a:pt x="148" y="19"/>
                    </a:lnTo>
                    <a:lnTo>
                      <a:pt x="124" y="26"/>
                    </a:lnTo>
                    <a:lnTo>
                      <a:pt x="102" y="34"/>
                    </a:lnTo>
                    <a:lnTo>
                      <a:pt x="82" y="45"/>
                    </a:lnTo>
                    <a:lnTo>
                      <a:pt x="65" y="55"/>
                    </a:lnTo>
                    <a:lnTo>
                      <a:pt x="48" y="66"/>
                    </a:lnTo>
                    <a:lnTo>
                      <a:pt x="34" y="78"/>
                    </a:lnTo>
                    <a:lnTo>
                      <a:pt x="22" y="92"/>
                    </a:lnTo>
                    <a:lnTo>
                      <a:pt x="13" y="108"/>
                    </a:lnTo>
                    <a:lnTo>
                      <a:pt x="6" y="123"/>
                    </a:lnTo>
                    <a:lnTo>
                      <a:pt x="1" y="139"/>
                    </a:lnTo>
                    <a:lnTo>
                      <a:pt x="0" y="156"/>
                    </a:lnTo>
                    <a:lnTo>
                      <a:pt x="3" y="174"/>
                    </a:lnTo>
                    <a:lnTo>
                      <a:pt x="9" y="190"/>
                    </a:lnTo>
                    <a:lnTo>
                      <a:pt x="17" y="205"/>
                    </a:lnTo>
                    <a:lnTo>
                      <a:pt x="30" y="219"/>
                    </a:lnTo>
                    <a:lnTo>
                      <a:pt x="43" y="233"/>
                    </a:lnTo>
                    <a:lnTo>
                      <a:pt x="58" y="244"/>
                    </a:lnTo>
                    <a:lnTo>
                      <a:pt x="77" y="254"/>
                    </a:lnTo>
                    <a:lnTo>
                      <a:pt x="96" y="263"/>
                    </a:lnTo>
                    <a:lnTo>
                      <a:pt x="118" y="271"/>
                    </a:lnTo>
                    <a:lnTo>
                      <a:pt x="142" y="278"/>
                    </a:lnTo>
                    <a:lnTo>
                      <a:pt x="167" y="283"/>
                    </a:lnTo>
                    <a:lnTo>
                      <a:pt x="195" y="288"/>
                    </a:lnTo>
                    <a:lnTo>
                      <a:pt x="224" y="292"/>
                    </a:lnTo>
                    <a:lnTo>
                      <a:pt x="255" y="294"/>
                    </a:lnTo>
                    <a:lnTo>
                      <a:pt x="288" y="295"/>
                    </a:lnTo>
                    <a:lnTo>
                      <a:pt x="288" y="217"/>
                    </a:lnTo>
                    <a:close/>
                  </a:path>
                </a:pathLst>
              </a:custGeom>
              <a:solidFill>
                <a:srgbClr val="1F1A17"/>
              </a:solidFill>
              <a:ln w="9525">
                <a:noFill/>
                <a:round/>
                <a:headEnd/>
                <a:tailEnd/>
              </a:ln>
            </p:spPr>
            <p:txBody>
              <a:bodyPr/>
              <a:lstStyle/>
              <a:p>
                <a:endParaRPr lang="pt-BR"/>
              </a:p>
            </p:txBody>
          </p:sp>
          <p:sp>
            <p:nvSpPr>
              <p:cNvPr id="63738" name="Freeform 1392"/>
              <p:cNvSpPr>
                <a:spLocks/>
              </p:cNvSpPr>
              <p:nvPr/>
            </p:nvSpPr>
            <p:spPr bwMode="auto">
              <a:xfrm>
                <a:off x="3116" y="2042"/>
                <a:ext cx="57" cy="27"/>
              </a:xfrm>
              <a:custGeom>
                <a:avLst/>
                <a:gdLst>
                  <a:gd name="T0" fmla="*/ 0 w 362"/>
                  <a:gd name="T1" fmla="*/ 0 h 161"/>
                  <a:gd name="T2" fmla="*/ 0 w 362"/>
                  <a:gd name="T3" fmla="*/ 0 h 161"/>
                  <a:gd name="T4" fmla="*/ 0 w 362"/>
                  <a:gd name="T5" fmla="*/ 0 h 161"/>
                  <a:gd name="T6" fmla="*/ 0 w 362"/>
                  <a:gd name="T7" fmla="*/ 0 h 161"/>
                  <a:gd name="T8" fmla="*/ 0 w 362"/>
                  <a:gd name="T9" fmla="*/ 0 h 161"/>
                  <a:gd name="T10" fmla="*/ 0 w 362"/>
                  <a:gd name="T11" fmla="*/ 0 h 161"/>
                  <a:gd name="T12" fmla="*/ 0 w 362"/>
                  <a:gd name="T13" fmla="*/ 0 h 161"/>
                  <a:gd name="T14" fmla="*/ 0 w 362"/>
                  <a:gd name="T15" fmla="*/ 0 h 161"/>
                  <a:gd name="T16" fmla="*/ 0 w 362"/>
                  <a:gd name="T17" fmla="*/ 0 h 161"/>
                  <a:gd name="T18" fmla="*/ 0 w 362"/>
                  <a:gd name="T19" fmla="*/ 0 h 161"/>
                  <a:gd name="T20" fmla="*/ 0 w 362"/>
                  <a:gd name="T21" fmla="*/ 0 h 161"/>
                  <a:gd name="T22" fmla="*/ 0 w 362"/>
                  <a:gd name="T23" fmla="*/ 0 h 161"/>
                  <a:gd name="T24" fmla="*/ 0 w 362"/>
                  <a:gd name="T25" fmla="*/ 0 h 161"/>
                  <a:gd name="T26" fmla="*/ 0 w 362"/>
                  <a:gd name="T27" fmla="*/ 0 h 161"/>
                  <a:gd name="T28" fmla="*/ 0 w 362"/>
                  <a:gd name="T29" fmla="*/ 0 h 161"/>
                  <a:gd name="T30" fmla="*/ 0 w 362"/>
                  <a:gd name="T31" fmla="*/ 0 h 161"/>
                  <a:gd name="T32" fmla="*/ 0 w 362"/>
                  <a:gd name="T33" fmla="*/ 0 h 161"/>
                  <a:gd name="T34" fmla="*/ 0 w 362"/>
                  <a:gd name="T35" fmla="*/ 0 h 161"/>
                  <a:gd name="T36" fmla="*/ 0 w 362"/>
                  <a:gd name="T37" fmla="*/ 0 h 161"/>
                  <a:gd name="T38" fmla="*/ 0 w 362"/>
                  <a:gd name="T39" fmla="*/ 0 h 161"/>
                  <a:gd name="T40" fmla="*/ 0 w 362"/>
                  <a:gd name="T41" fmla="*/ 0 h 161"/>
                  <a:gd name="T42" fmla="*/ 0 w 362"/>
                  <a:gd name="T43" fmla="*/ 0 h 161"/>
                  <a:gd name="T44" fmla="*/ 0 w 362"/>
                  <a:gd name="T45" fmla="*/ 0 h 161"/>
                  <a:gd name="T46" fmla="*/ 0 w 362"/>
                  <a:gd name="T47" fmla="*/ 0 h 161"/>
                  <a:gd name="T48" fmla="*/ 0 w 362"/>
                  <a:gd name="T49" fmla="*/ 0 h 161"/>
                  <a:gd name="T50" fmla="*/ 0 w 362"/>
                  <a:gd name="T51" fmla="*/ 0 h 161"/>
                  <a:gd name="T52" fmla="*/ 0 w 362"/>
                  <a:gd name="T53" fmla="*/ 0 h 161"/>
                  <a:gd name="T54" fmla="*/ 0 w 362"/>
                  <a:gd name="T55" fmla="*/ 0 h 161"/>
                  <a:gd name="T56" fmla="*/ 0 w 362"/>
                  <a:gd name="T57" fmla="*/ 0 h 161"/>
                  <a:gd name="T58" fmla="*/ 0 w 362"/>
                  <a:gd name="T59" fmla="*/ 0 h 161"/>
                  <a:gd name="T60" fmla="*/ 0 w 362"/>
                  <a:gd name="T61" fmla="*/ 0 h 161"/>
                  <a:gd name="T62" fmla="*/ 0 w 362"/>
                  <a:gd name="T63" fmla="*/ 0 h 161"/>
                  <a:gd name="T64" fmla="*/ 0 w 362"/>
                  <a:gd name="T65" fmla="*/ 0 h 161"/>
                  <a:gd name="T66" fmla="*/ 0 w 362"/>
                  <a:gd name="T67" fmla="*/ 0 h 161"/>
                  <a:gd name="T68" fmla="*/ 0 w 362"/>
                  <a:gd name="T69" fmla="*/ 0 h 161"/>
                  <a:gd name="T70" fmla="*/ 0 w 362"/>
                  <a:gd name="T71" fmla="*/ 0 h 161"/>
                  <a:gd name="T72" fmla="*/ 0 w 362"/>
                  <a:gd name="T73" fmla="*/ 0 h 161"/>
                  <a:gd name="T74" fmla="*/ 0 w 362"/>
                  <a:gd name="T75" fmla="*/ 0 h 161"/>
                  <a:gd name="T76" fmla="*/ 0 w 362"/>
                  <a:gd name="T77" fmla="*/ 0 h 161"/>
                  <a:gd name="T78" fmla="*/ 0 w 362"/>
                  <a:gd name="T79" fmla="*/ 0 h 161"/>
                  <a:gd name="T80" fmla="*/ 0 w 362"/>
                  <a:gd name="T81" fmla="*/ 0 h 161"/>
                  <a:gd name="T82" fmla="*/ 0 w 362"/>
                  <a:gd name="T83" fmla="*/ 0 h 161"/>
                  <a:gd name="T84" fmla="*/ 0 w 362"/>
                  <a:gd name="T85" fmla="*/ 0 h 161"/>
                  <a:gd name="T86" fmla="*/ 0 w 362"/>
                  <a:gd name="T87" fmla="*/ 0 h 161"/>
                  <a:gd name="T88" fmla="*/ 0 w 362"/>
                  <a:gd name="T89" fmla="*/ 0 h 161"/>
                  <a:gd name="T90" fmla="*/ 0 w 362"/>
                  <a:gd name="T91" fmla="*/ 0 h 161"/>
                  <a:gd name="T92" fmla="*/ 0 w 362"/>
                  <a:gd name="T93" fmla="*/ 0 h 161"/>
                  <a:gd name="T94" fmla="*/ 0 w 362"/>
                  <a:gd name="T95" fmla="*/ 0 h 161"/>
                  <a:gd name="T96" fmla="*/ 0 w 362"/>
                  <a:gd name="T97" fmla="*/ 0 h 161"/>
                  <a:gd name="T98" fmla="*/ 0 w 362"/>
                  <a:gd name="T99" fmla="*/ 0 h 161"/>
                  <a:gd name="T100" fmla="*/ 0 w 362"/>
                  <a:gd name="T101" fmla="*/ 0 h 161"/>
                  <a:gd name="T102" fmla="*/ 0 w 362"/>
                  <a:gd name="T103" fmla="*/ 0 h 161"/>
                  <a:gd name="T104" fmla="*/ 0 w 362"/>
                  <a:gd name="T105" fmla="*/ 0 h 161"/>
                  <a:gd name="T106" fmla="*/ 0 w 362"/>
                  <a:gd name="T107" fmla="*/ 0 h 161"/>
                  <a:gd name="T108" fmla="*/ 0 w 362"/>
                  <a:gd name="T109" fmla="*/ 0 h 161"/>
                  <a:gd name="T110" fmla="*/ 0 w 362"/>
                  <a:gd name="T111" fmla="*/ 0 h 161"/>
                  <a:gd name="T112" fmla="*/ 0 w 362"/>
                  <a:gd name="T113" fmla="*/ 0 h 161"/>
                  <a:gd name="T114" fmla="*/ 0 w 362"/>
                  <a:gd name="T115" fmla="*/ 0 h 161"/>
                  <a:gd name="T116" fmla="*/ 0 w 362"/>
                  <a:gd name="T117" fmla="*/ 0 h 161"/>
                  <a:gd name="T118" fmla="*/ 0 w 362"/>
                  <a:gd name="T119" fmla="*/ 0 h 161"/>
                  <a:gd name="T120" fmla="*/ 0 w 362"/>
                  <a:gd name="T121" fmla="*/ 0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1"/>
                  <a:gd name="T185" fmla="*/ 362 w 362"/>
                  <a:gd name="T186" fmla="*/ 161 h 1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1">
                    <a:moveTo>
                      <a:pt x="66" y="77"/>
                    </a:moveTo>
                    <a:lnTo>
                      <a:pt x="66" y="77"/>
                    </a:lnTo>
                    <a:lnTo>
                      <a:pt x="101" y="77"/>
                    </a:lnTo>
                    <a:lnTo>
                      <a:pt x="133" y="78"/>
                    </a:lnTo>
                    <a:lnTo>
                      <a:pt x="163" y="79"/>
                    </a:lnTo>
                    <a:lnTo>
                      <a:pt x="189" y="80"/>
                    </a:lnTo>
                    <a:lnTo>
                      <a:pt x="213" y="82"/>
                    </a:lnTo>
                    <a:lnTo>
                      <a:pt x="233" y="84"/>
                    </a:lnTo>
                    <a:lnTo>
                      <a:pt x="251" y="86"/>
                    </a:lnTo>
                    <a:lnTo>
                      <a:pt x="265" y="89"/>
                    </a:lnTo>
                    <a:lnTo>
                      <a:pt x="276" y="91"/>
                    </a:lnTo>
                    <a:lnTo>
                      <a:pt x="283" y="94"/>
                    </a:lnTo>
                    <a:lnTo>
                      <a:pt x="286" y="96"/>
                    </a:lnTo>
                    <a:lnTo>
                      <a:pt x="285" y="95"/>
                    </a:lnTo>
                    <a:lnTo>
                      <a:pt x="279" y="87"/>
                    </a:lnTo>
                    <a:lnTo>
                      <a:pt x="275" y="73"/>
                    </a:lnTo>
                    <a:lnTo>
                      <a:pt x="278" y="59"/>
                    </a:lnTo>
                    <a:lnTo>
                      <a:pt x="283" y="53"/>
                    </a:lnTo>
                    <a:lnTo>
                      <a:pt x="284" y="52"/>
                    </a:lnTo>
                    <a:lnTo>
                      <a:pt x="282" y="54"/>
                    </a:lnTo>
                    <a:lnTo>
                      <a:pt x="275" y="56"/>
                    </a:lnTo>
                    <a:lnTo>
                      <a:pt x="266" y="59"/>
                    </a:lnTo>
                    <a:lnTo>
                      <a:pt x="254" y="62"/>
                    </a:lnTo>
                    <a:lnTo>
                      <a:pt x="241" y="65"/>
                    </a:lnTo>
                    <a:lnTo>
                      <a:pt x="225" y="68"/>
                    </a:lnTo>
                    <a:lnTo>
                      <a:pt x="206" y="70"/>
                    </a:lnTo>
                    <a:lnTo>
                      <a:pt x="165" y="76"/>
                    </a:lnTo>
                    <a:lnTo>
                      <a:pt x="116" y="79"/>
                    </a:lnTo>
                    <a:lnTo>
                      <a:pt x="61" y="82"/>
                    </a:lnTo>
                    <a:lnTo>
                      <a:pt x="0" y="83"/>
                    </a:lnTo>
                    <a:lnTo>
                      <a:pt x="0" y="161"/>
                    </a:lnTo>
                    <a:lnTo>
                      <a:pt x="64" y="160"/>
                    </a:lnTo>
                    <a:lnTo>
                      <a:pt x="122" y="157"/>
                    </a:lnTo>
                    <a:lnTo>
                      <a:pt x="174" y="152"/>
                    </a:lnTo>
                    <a:lnTo>
                      <a:pt x="219" y="146"/>
                    </a:lnTo>
                    <a:lnTo>
                      <a:pt x="241" y="143"/>
                    </a:lnTo>
                    <a:lnTo>
                      <a:pt x="259" y="140"/>
                    </a:lnTo>
                    <a:lnTo>
                      <a:pt x="277" y="136"/>
                    </a:lnTo>
                    <a:lnTo>
                      <a:pt x="292" y="132"/>
                    </a:lnTo>
                    <a:lnTo>
                      <a:pt x="307" y="128"/>
                    </a:lnTo>
                    <a:lnTo>
                      <a:pt x="319" y="122"/>
                    </a:lnTo>
                    <a:lnTo>
                      <a:pt x="332" y="116"/>
                    </a:lnTo>
                    <a:lnTo>
                      <a:pt x="345" y="108"/>
                    </a:lnTo>
                    <a:lnTo>
                      <a:pt x="356" y="94"/>
                    </a:lnTo>
                    <a:lnTo>
                      <a:pt x="362" y="71"/>
                    </a:lnTo>
                    <a:lnTo>
                      <a:pt x="354" y="50"/>
                    </a:lnTo>
                    <a:lnTo>
                      <a:pt x="341" y="36"/>
                    </a:lnTo>
                    <a:lnTo>
                      <a:pt x="328" y="27"/>
                    </a:lnTo>
                    <a:lnTo>
                      <a:pt x="314" y="22"/>
                    </a:lnTo>
                    <a:lnTo>
                      <a:pt x="299" y="17"/>
                    </a:lnTo>
                    <a:lnTo>
                      <a:pt x="283" y="14"/>
                    </a:lnTo>
                    <a:lnTo>
                      <a:pt x="265" y="11"/>
                    </a:lnTo>
                    <a:lnTo>
                      <a:pt x="244" y="8"/>
                    </a:lnTo>
                    <a:lnTo>
                      <a:pt x="221" y="6"/>
                    </a:lnTo>
                    <a:lnTo>
                      <a:pt x="196" y="4"/>
                    </a:lnTo>
                    <a:lnTo>
                      <a:pt x="167" y="2"/>
                    </a:lnTo>
                    <a:lnTo>
                      <a:pt x="136" y="1"/>
                    </a:lnTo>
                    <a:lnTo>
                      <a:pt x="102" y="0"/>
                    </a:lnTo>
                    <a:lnTo>
                      <a:pt x="66" y="0"/>
                    </a:lnTo>
                    <a:lnTo>
                      <a:pt x="66" y="77"/>
                    </a:lnTo>
                    <a:close/>
                  </a:path>
                </a:pathLst>
              </a:custGeom>
              <a:solidFill>
                <a:srgbClr val="1F1A17"/>
              </a:solidFill>
              <a:ln w="9525">
                <a:noFill/>
                <a:round/>
                <a:headEnd/>
                <a:tailEnd/>
              </a:ln>
            </p:spPr>
            <p:txBody>
              <a:bodyPr/>
              <a:lstStyle/>
              <a:p>
                <a:endParaRPr lang="pt-BR"/>
              </a:p>
            </p:txBody>
          </p:sp>
          <p:sp>
            <p:nvSpPr>
              <p:cNvPr id="63739" name="Freeform 1393"/>
              <p:cNvSpPr>
                <a:spLocks/>
              </p:cNvSpPr>
              <p:nvPr/>
            </p:nvSpPr>
            <p:spPr bwMode="auto">
              <a:xfrm>
                <a:off x="3073" y="2042"/>
                <a:ext cx="54" cy="45"/>
              </a:xfrm>
              <a:custGeom>
                <a:avLst/>
                <a:gdLst>
                  <a:gd name="T0" fmla="*/ 0 w 347"/>
                  <a:gd name="T1" fmla="*/ 0 h 269"/>
                  <a:gd name="T2" fmla="*/ 0 w 347"/>
                  <a:gd name="T3" fmla="*/ 0 h 269"/>
                  <a:gd name="T4" fmla="*/ 0 w 347"/>
                  <a:gd name="T5" fmla="*/ 0 h 269"/>
                  <a:gd name="T6" fmla="*/ 0 w 347"/>
                  <a:gd name="T7" fmla="*/ 0 h 269"/>
                  <a:gd name="T8" fmla="*/ 0 w 347"/>
                  <a:gd name="T9" fmla="*/ 0 h 269"/>
                  <a:gd name="T10" fmla="*/ 0 w 347"/>
                  <a:gd name="T11" fmla="*/ 0 h 269"/>
                  <a:gd name="T12" fmla="*/ 0 w 347"/>
                  <a:gd name="T13" fmla="*/ 0 h 269"/>
                  <a:gd name="T14" fmla="*/ 0 w 347"/>
                  <a:gd name="T15" fmla="*/ 0 h 269"/>
                  <a:gd name="T16" fmla="*/ 0 w 347"/>
                  <a:gd name="T17" fmla="*/ 0 h 269"/>
                  <a:gd name="T18" fmla="*/ 0 w 347"/>
                  <a:gd name="T19" fmla="*/ 0 h 269"/>
                  <a:gd name="T20" fmla="*/ 0 w 347"/>
                  <a:gd name="T21" fmla="*/ 0 h 269"/>
                  <a:gd name="T22" fmla="*/ 0 w 347"/>
                  <a:gd name="T23" fmla="*/ 0 h 269"/>
                  <a:gd name="T24" fmla="*/ 0 w 347"/>
                  <a:gd name="T25" fmla="*/ 0 h 269"/>
                  <a:gd name="T26" fmla="*/ 0 w 347"/>
                  <a:gd name="T27" fmla="*/ 0 h 269"/>
                  <a:gd name="T28" fmla="*/ 0 w 347"/>
                  <a:gd name="T29" fmla="*/ 0 h 269"/>
                  <a:gd name="T30" fmla="*/ 0 w 347"/>
                  <a:gd name="T31" fmla="*/ 0 h 269"/>
                  <a:gd name="T32" fmla="*/ 0 w 347"/>
                  <a:gd name="T33" fmla="*/ 0 h 269"/>
                  <a:gd name="T34" fmla="*/ 0 w 347"/>
                  <a:gd name="T35" fmla="*/ 0 h 269"/>
                  <a:gd name="T36" fmla="*/ 0 w 347"/>
                  <a:gd name="T37" fmla="*/ 0 h 269"/>
                  <a:gd name="T38" fmla="*/ 0 w 347"/>
                  <a:gd name="T39" fmla="*/ 0 h 269"/>
                  <a:gd name="T40" fmla="*/ 0 w 347"/>
                  <a:gd name="T41" fmla="*/ 0 h 269"/>
                  <a:gd name="T42" fmla="*/ 0 w 347"/>
                  <a:gd name="T43" fmla="*/ 0 h 269"/>
                  <a:gd name="T44" fmla="*/ 0 w 347"/>
                  <a:gd name="T45" fmla="*/ 0 h 269"/>
                  <a:gd name="T46" fmla="*/ 0 w 347"/>
                  <a:gd name="T47" fmla="*/ 0 h 269"/>
                  <a:gd name="T48" fmla="*/ 0 w 347"/>
                  <a:gd name="T49" fmla="*/ 0 h 269"/>
                  <a:gd name="T50" fmla="*/ 0 w 347"/>
                  <a:gd name="T51" fmla="*/ 0 h 269"/>
                  <a:gd name="T52" fmla="*/ 0 w 347"/>
                  <a:gd name="T53" fmla="*/ 0 h 269"/>
                  <a:gd name="T54" fmla="*/ 0 w 347"/>
                  <a:gd name="T55" fmla="*/ 0 h 269"/>
                  <a:gd name="T56" fmla="*/ 0 w 347"/>
                  <a:gd name="T57" fmla="*/ 0 h 269"/>
                  <a:gd name="T58" fmla="*/ 0 w 347"/>
                  <a:gd name="T59" fmla="*/ 0 h 269"/>
                  <a:gd name="T60" fmla="*/ 0 w 347"/>
                  <a:gd name="T61" fmla="*/ 0 h 269"/>
                  <a:gd name="T62" fmla="*/ 0 w 347"/>
                  <a:gd name="T63" fmla="*/ 0 h 269"/>
                  <a:gd name="T64" fmla="*/ 0 w 347"/>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
                  <a:gd name="T100" fmla="*/ 0 h 269"/>
                  <a:gd name="T101" fmla="*/ 347 w 347"/>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 h="269">
                    <a:moveTo>
                      <a:pt x="302" y="192"/>
                    </a:moveTo>
                    <a:lnTo>
                      <a:pt x="272" y="192"/>
                    </a:lnTo>
                    <a:lnTo>
                      <a:pt x="245" y="191"/>
                    </a:lnTo>
                    <a:lnTo>
                      <a:pt x="220" y="189"/>
                    </a:lnTo>
                    <a:lnTo>
                      <a:pt x="196" y="186"/>
                    </a:lnTo>
                    <a:lnTo>
                      <a:pt x="175" y="183"/>
                    </a:lnTo>
                    <a:lnTo>
                      <a:pt x="155" y="178"/>
                    </a:lnTo>
                    <a:lnTo>
                      <a:pt x="139" y="174"/>
                    </a:lnTo>
                    <a:lnTo>
                      <a:pt x="125" y="169"/>
                    </a:lnTo>
                    <a:lnTo>
                      <a:pt x="113" y="163"/>
                    </a:lnTo>
                    <a:lnTo>
                      <a:pt x="104" y="158"/>
                    </a:lnTo>
                    <a:lnTo>
                      <a:pt x="96" y="152"/>
                    </a:lnTo>
                    <a:lnTo>
                      <a:pt x="91" y="148"/>
                    </a:lnTo>
                    <a:lnTo>
                      <a:pt x="89" y="144"/>
                    </a:lnTo>
                    <a:lnTo>
                      <a:pt x="87" y="142"/>
                    </a:lnTo>
                    <a:lnTo>
                      <a:pt x="87" y="140"/>
                    </a:lnTo>
                    <a:lnTo>
                      <a:pt x="87" y="139"/>
                    </a:lnTo>
                    <a:lnTo>
                      <a:pt x="87" y="138"/>
                    </a:lnTo>
                    <a:lnTo>
                      <a:pt x="88" y="136"/>
                    </a:lnTo>
                    <a:lnTo>
                      <a:pt x="90" y="132"/>
                    </a:lnTo>
                    <a:lnTo>
                      <a:pt x="95" y="128"/>
                    </a:lnTo>
                    <a:lnTo>
                      <a:pt x="102" y="123"/>
                    </a:lnTo>
                    <a:lnTo>
                      <a:pt x="111" y="117"/>
                    </a:lnTo>
                    <a:lnTo>
                      <a:pt x="122" y="111"/>
                    </a:lnTo>
                    <a:lnTo>
                      <a:pt x="137" y="105"/>
                    </a:lnTo>
                    <a:lnTo>
                      <a:pt x="154" y="100"/>
                    </a:lnTo>
                    <a:lnTo>
                      <a:pt x="174" y="95"/>
                    </a:lnTo>
                    <a:lnTo>
                      <a:pt x="197" y="89"/>
                    </a:lnTo>
                    <a:lnTo>
                      <a:pt x="221" y="85"/>
                    </a:lnTo>
                    <a:lnTo>
                      <a:pt x="248" y="81"/>
                    </a:lnTo>
                    <a:lnTo>
                      <a:pt x="278" y="79"/>
                    </a:lnTo>
                    <a:lnTo>
                      <a:pt x="311" y="77"/>
                    </a:lnTo>
                    <a:lnTo>
                      <a:pt x="347" y="77"/>
                    </a:lnTo>
                    <a:lnTo>
                      <a:pt x="347" y="0"/>
                    </a:lnTo>
                    <a:lnTo>
                      <a:pt x="308" y="1"/>
                    </a:lnTo>
                    <a:lnTo>
                      <a:pt x="272" y="2"/>
                    </a:lnTo>
                    <a:lnTo>
                      <a:pt x="239" y="5"/>
                    </a:lnTo>
                    <a:lnTo>
                      <a:pt x="208" y="9"/>
                    </a:lnTo>
                    <a:lnTo>
                      <a:pt x="178" y="14"/>
                    </a:lnTo>
                    <a:lnTo>
                      <a:pt x="152" y="19"/>
                    </a:lnTo>
                    <a:lnTo>
                      <a:pt x="127" y="26"/>
                    </a:lnTo>
                    <a:lnTo>
                      <a:pt x="104" y="34"/>
                    </a:lnTo>
                    <a:lnTo>
                      <a:pt x="83" y="43"/>
                    </a:lnTo>
                    <a:lnTo>
                      <a:pt x="65" y="52"/>
                    </a:lnTo>
                    <a:lnTo>
                      <a:pt x="48" y="62"/>
                    </a:lnTo>
                    <a:lnTo>
                      <a:pt x="33" y="74"/>
                    </a:lnTo>
                    <a:lnTo>
                      <a:pt x="20" y="87"/>
                    </a:lnTo>
                    <a:lnTo>
                      <a:pt x="10" y="102"/>
                    </a:lnTo>
                    <a:lnTo>
                      <a:pt x="3" y="117"/>
                    </a:lnTo>
                    <a:lnTo>
                      <a:pt x="0" y="134"/>
                    </a:lnTo>
                    <a:lnTo>
                      <a:pt x="1" y="151"/>
                    </a:lnTo>
                    <a:lnTo>
                      <a:pt x="6" y="168"/>
                    </a:lnTo>
                    <a:lnTo>
                      <a:pt x="14" y="184"/>
                    </a:lnTo>
                    <a:lnTo>
                      <a:pt x="25" y="197"/>
                    </a:lnTo>
                    <a:lnTo>
                      <a:pt x="39" y="209"/>
                    </a:lnTo>
                    <a:lnTo>
                      <a:pt x="54" y="221"/>
                    </a:lnTo>
                    <a:lnTo>
                      <a:pt x="71" y="230"/>
                    </a:lnTo>
                    <a:lnTo>
                      <a:pt x="89" y="238"/>
                    </a:lnTo>
                    <a:lnTo>
                      <a:pt x="110" y="246"/>
                    </a:lnTo>
                    <a:lnTo>
                      <a:pt x="131" y="252"/>
                    </a:lnTo>
                    <a:lnTo>
                      <a:pt x="157" y="257"/>
                    </a:lnTo>
                    <a:lnTo>
                      <a:pt x="182" y="262"/>
                    </a:lnTo>
                    <a:lnTo>
                      <a:pt x="209" y="265"/>
                    </a:lnTo>
                    <a:lnTo>
                      <a:pt x="239" y="268"/>
                    </a:lnTo>
                    <a:lnTo>
                      <a:pt x="271" y="269"/>
                    </a:lnTo>
                    <a:lnTo>
                      <a:pt x="304" y="269"/>
                    </a:lnTo>
                    <a:lnTo>
                      <a:pt x="302" y="192"/>
                    </a:lnTo>
                    <a:close/>
                  </a:path>
                </a:pathLst>
              </a:custGeom>
              <a:solidFill>
                <a:srgbClr val="1F1A17"/>
              </a:solidFill>
              <a:ln w="9525">
                <a:noFill/>
                <a:round/>
                <a:headEnd/>
                <a:tailEnd/>
              </a:ln>
            </p:spPr>
            <p:txBody>
              <a:bodyPr/>
              <a:lstStyle/>
              <a:p>
                <a:endParaRPr lang="pt-BR"/>
              </a:p>
            </p:txBody>
          </p:sp>
          <p:sp>
            <p:nvSpPr>
              <p:cNvPr id="63740" name="Freeform 1394"/>
              <p:cNvSpPr>
                <a:spLocks/>
              </p:cNvSpPr>
              <p:nvPr/>
            </p:nvSpPr>
            <p:spPr bwMode="auto">
              <a:xfrm>
                <a:off x="3213" y="1877"/>
                <a:ext cx="32" cy="28"/>
              </a:xfrm>
              <a:custGeom>
                <a:avLst/>
                <a:gdLst>
                  <a:gd name="T0" fmla="*/ 0 w 203"/>
                  <a:gd name="T1" fmla="*/ 0 h 171"/>
                  <a:gd name="T2" fmla="*/ 0 w 203"/>
                  <a:gd name="T3" fmla="*/ 0 h 171"/>
                  <a:gd name="T4" fmla="*/ 0 w 203"/>
                  <a:gd name="T5" fmla="*/ 0 h 171"/>
                  <a:gd name="T6" fmla="*/ 0 w 203"/>
                  <a:gd name="T7" fmla="*/ 0 h 171"/>
                  <a:gd name="T8" fmla="*/ 0 w 203"/>
                  <a:gd name="T9" fmla="*/ 0 h 171"/>
                  <a:gd name="T10" fmla="*/ 0 w 203"/>
                  <a:gd name="T11" fmla="*/ 0 h 171"/>
                  <a:gd name="T12" fmla="*/ 0 w 203"/>
                  <a:gd name="T13" fmla="*/ 0 h 171"/>
                  <a:gd name="T14" fmla="*/ 0 w 203"/>
                  <a:gd name="T15" fmla="*/ 0 h 171"/>
                  <a:gd name="T16" fmla="*/ 0 w 203"/>
                  <a:gd name="T17" fmla="*/ 0 h 171"/>
                  <a:gd name="T18" fmla="*/ 0 w 203"/>
                  <a:gd name="T19" fmla="*/ 0 h 171"/>
                  <a:gd name="T20" fmla="*/ 0 w 203"/>
                  <a:gd name="T21" fmla="*/ 0 h 171"/>
                  <a:gd name="T22" fmla="*/ 0 w 203"/>
                  <a:gd name="T23" fmla="*/ 0 h 171"/>
                  <a:gd name="T24" fmla="*/ 0 w 203"/>
                  <a:gd name="T25" fmla="*/ 0 h 171"/>
                  <a:gd name="T26" fmla="*/ 0 w 203"/>
                  <a:gd name="T27" fmla="*/ 0 h 171"/>
                  <a:gd name="T28" fmla="*/ 0 w 203"/>
                  <a:gd name="T29" fmla="*/ 0 h 171"/>
                  <a:gd name="T30" fmla="*/ 0 w 203"/>
                  <a:gd name="T31" fmla="*/ 0 h 171"/>
                  <a:gd name="T32" fmla="*/ 0 w 203"/>
                  <a:gd name="T33" fmla="*/ 0 h 171"/>
                  <a:gd name="T34" fmla="*/ 0 w 203"/>
                  <a:gd name="T35" fmla="*/ 0 h 171"/>
                  <a:gd name="T36" fmla="*/ 0 w 203"/>
                  <a:gd name="T37" fmla="*/ 0 h 171"/>
                  <a:gd name="T38" fmla="*/ 0 w 203"/>
                  <a:gd name="T39" fmla="*/ 0 h 171"/>
                  <a:gd name="T40" fmla="*/ 0 w 203"/>
                  <a:gd name="T41" fmla="*/ 0 h 171"/>
                  <a:gd name="T42" fmla="*/ 0 w 203"/>
                  <a:gd name="T43" fmla="*/ 0 h 171"/>
                  <a:gd name="T44" fmla="*/ 0 w 203"/>
                  <a:gd name="T45" fmla="*/ 0 h 171"/>
                  <a:gd name="T46" fmla="*/ 0 w 203"/>
                  <a:gd name="T47" fmla="*/ 0 h 171"/>
                  <a:gd name="T48" fmla="*/ 0 w 203"/>
                  <a:gd name="T49" fmla="*/ 0 h 171"/>
                  <a:gd name="T50" fmla="*/ 0 w 203"/>
                  <a:gd name="T51" fmla="*/ 0 h 171"/>
                  <a:gd name="T52" fmla="*/ 0 w 203"/>
                  <a:gd name="T53" fmla="*/ 0 h 171"/>
                  <a:gd name="T54" fmla="*/ 0 w 203"/>
                  <a:gd name="T55" fmla="*/ 0 h 171"/>
                  <a:gd name="T56" fmla="*/ 0 w 203"/>
                  <a:gd name="T57" fmla="*/ 0 h 171"/>
                  <a:gd name="T58" fmla="*/ 0 w 203"/>
                  <a:gd name="T59" fmla="*/ 0 h 171"/>
                  <a:gd name="T60" fmla="*/ 0 w 203"/>
                  <a:gd name="T61" fmla="*/ 0 h 171"/>
                  <a:gd name="T62" fmla="*/ 0 w 203"/>
                  <a:gd name="T63" fmla="*/ 0 h 171"/>
                  <a:gd name="T64" fmla="*/ 0 w 203"/>
                  <a:gd name="T65" fmla="*/ 0 h 171"/>
                  <a:gd name="T66" fmla="*/ 0 w 203"/>
                  <a:gd name="T67" fmla="*/ 0 h 171"/>
                  <a:gd name="T68" fmla="*/ 0 w 203"/>
                  <a:gd name="T69" fmla="*/ 0 h 171"/>
                  <a:gd name="T70" fmla="*/ 0 w 203"/>
                  <a:gd name="T71" fmla="*/ 0 h 171"/>
                  <a:gd name="T72" fmla="*/ 0 w 203"/>
                  <a:gd name="T73" fmla="*/ 0 h 17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71"/>
                  <a:gd name="T113" fmla="*/ 203 w 203"/>
                  <a:gd name="T114" fmla="*/ 171 h 17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71">
                    <a:moveTo>
                      <a:pt x="86" y="171"/>
                    </a:moveTo>
                    <a:lnTo>
                      <a:pt x="86" y="171"/>
                    </a:lnTo>
                    <a:lnTo>
                      <a:pt x="86" y="166"/>
                    </a:lnTo>
                    <a:lnTo>
                      <a:pt x="88" y="163"/>
                    </a:lnTo>
                    <a:lnTo>
                      <a:pt x="89" y="159"/>
                    </a:lnTo>
                    <a:lnTo>
                      <a:pt x="90" y="154"/>
                    </a:lnTo>
                    <a:lnTo>
                      <a:pt x="92" y="149"/>
                    </a:lnTo>
                    <a:lnTo>
                      <a:pt x="94" y="145"/>
                    </a:lnTo>
                    <a:lnTo>
                      <a:pt x="98" y="141"/>
                    </a:lnTo>
                    <a:lnTo>
                      <a:pt x="100" y="137"/>
                    </a:lnTo>
                    <a:lnTo>
                      <a:pt x="109" y="128"/>
                    </a:lnTo>
                    <a:lnTo>
                      <a:pt x="119" y="119"/>
                    </a:lnTo>
                    <a:lnTo>
                      <a:pt x="130" y="111"/>
                    </a:lnTo>
                    <a:lnTo>
                      <a:pt x="140" y="104"/>
                    </a:lnTo>
                    <a:lnTo>
                      <a:pt x="164" y="89"/>
                    </a:lnTo>
                    <a:lnTo>
                      <a:pt x="185" y="79"/>
                    </a:lnTo>
                    <a:lnTo>
                      <a:pt x="200" y="73"/>
                    </a:lnTo>
                    <a:lnTo>
                      <a:pt x="203" y="71"/>
                    </a:lnTo>
                    <a:lnTo>
                      <a:pt x="171" y="0"/>
                    </a:lnTo>
                    <a:lnTo>
                      <a:pt x="163" y="3"/>
                    </a:lnTo>
                    <a:lnTo>
                      <a:pt x="145" y="11"/>
                    </a:lnTo>
                    <a:lnTo>
                      <a:pt x="120" y="23"/>
                    </a:lnTo>
                    <a:lnTo>
                      <a:pt x="91" y="41"/>
                    </a:lnTo>
                    <a:lnTo>
                      <a:pt x="74" y="52"/>
                    </a:lnTo>
                    <a:lnTo>
                      <a:pt x="59" y="63"/>
                    </a:lnTo>
                    <a:lnTo>
                      <a:pt x="44" y="76"/>
                    </a:lnTo>
                    <a:lnTo>
                      <a:pt x="32" y="90"/>
                    </a:lnTo>
                    <a:lnTo>
                      <a:pt x="25" y="100"/>
                    </a:lnTo>
                    <a:lnTo>
                      <a:pt x="19" y="109"/>
                    </a:lnTo>
                    <a:lnTo>
                      <a:pt x="13" y="118"/>
                    </a:lnTo>
                    <a:lnTo>
                      <a:pt x="9" y="127"/>
                    </a:lnTo>
                    <a:lnTo>
                      <a:pt x="5" y="137"/>
                    </a:lnTo>
                    <a:lnTo>
                      <a:pt x="2" y="148"/>
                    </a:lnTo>
                    <a:lnTo>
                      <a:pt x="1" y="160"/>
                    </a:lnTo>
                    <a:lnTo>
                      <a:pt x="0" y="171"/>
                    </a:lnTo>
                    <a:lnTo>
                      <a:pt x="86" y="171"/>
                    </a:lnTo>
                    <a:close/>
                  </a:path>
                </a:pathLst>
              </a:custGeom>
              <a:solidFill>
                <a:srgbClr val="1F1A17"/>
              </a:solidFill>
              <a:ln w="9525">
                <a:noFill/>
                <a:round/>
                <a:headEnd/>
                <a:tailEnd/>
              </a:ln>
            </p:spPr>
            <p:txBody>
              <a:bodyPr/>
              <a:lstStyle/>
              <a:p>
                <a:endParaRPr lang="pt-BR"/>
              </a:p>
            </p:txBody>
          </p:sp>
          <p:sp>
            <p:nvSpPr>
              <p:cNvPr id="63741" name="Freeform 1395"/>
              <p:cNvSpPr>
                <a:spLocks/>
              </p:cNvSpPr>
              <p:nvPr/>
            </p:nvSpPr>
            <p:spPr bwMode="auto">
              <a:xfrm>
                <a:off x="3213" y="1903"/>
                <a:ext cx="88" cy="18"/>
              </a:xfrm>
              <a:custGeom>
                <a:avLst/>
                <a:gdLst>
                  <a:gd name="T0" fmla="*/ 0 w 560"/>
                  <a:gd name="T1" fmla="*/ 0 h 106"/>
                  <a:gd name="T2" fmla="*/ 0 w 560"/>
                  <a:gd name="T3" fmla="*/ 0 h 106"/>
                  <a:gd name="T4" fmla="*/ 0 w 560"/>
                  <a:gd name="T5" fmla="*/ 0 h 106"/>
                  <a:gd name="T6" fmla="*/ 0 w 560"/>
                  <a:gd name="T7" fmla="*/ 0 h 106"/>
                  <a:gd name="T8" fmla="*/ 0 w 560"/>
                  <a:gd name="T9" fmla="*/ 0 h 106"/>
                  <a:gd name="T10" fmla="*/ 0 w 560"/>
                  <a:gd name="T11" fmla="*/ 0 h 106"/>
                  <a:gd name="T12" fmla="*/ 0 w 560"/>
                  <a:gd name="T13" fmla="*/ 0 h 106"/>
                  <a:gd name="T14" fmla="*/ 0 w 560"/>
                  <a:gd name="T15" fmla="*/ 0 h 106"/>
                  <a:gd name="T16" fmla="*/ 0 w 560"/>
                  <a:gd name="T17" fmla="*/ 0 h 106"/>
                  <a:gd name="T18" fmla="*/ 0 w 560"/>
                  <a:gd name="T19" fmla="*/ 0 h 106"/>
                  <a:gd name="T20" fmla="*/ 0 w 560"/>
                  <a:gd name="T21" fmla="*/ 0 h 106"/>
                  <a:gd name="T22" fmla="*/ 0 w 560"/>
                  <a:gd name="T23" fmla="*/ 0 h 106"/>
                  <a:gd name="T24" fmla="*/ 0 w 560"/>
                  <a:gd name="T25" fmla="*/ 0 h 106"/>
                  <a:gd name="T26" fmla="*/ 0 w 560"/>
                  <a:gd name="T27" fmla="*/ 0 h 106"/>
                  <a:gd name="T28" fmla="*/ 0 w 560"/>
                  <a:gd name="T29" fmla="*/ 0 h 106"/>
                  <a:gd name="T30" fmla="*/ 0 w 560"/>
                  <a:gd name="T31" fmla="*/ 0 h 106"/>
                  <a:gd name="T32" fmla="*/ 0 w 560"/>
                  <a:gd name="T33" fmla="*/ 0 h 106"/>
                  <a:gd name="T34" fmla="*/ 0 w 560"/>
                  <a:gd name="T35" fmla="*/ 0 h 106"/>
                  <a:gd name="T36" fmla="*/ 0 w 560"/>
                  <a:gd name="T37" fmla="*/ 0 h 106"/>
                  <a:gd name="T38" fmla="*/ 0 w 560"/>
                  <a:gd name="T39" fmla="*/ 0 h 106"/>
                  <a:gd name="T40" fmla="*/ 0 w 560"/>
                  <a:gd name="T41" fmla="*/ 0 h 106"/>
                  <a:gd name="T42" fmla="*/ 0 w 560"/>
                  <a:gd name="T43" fmla="*/ 0 h 106"/>
                  <a:gd name="T44" fmla="*/ 0 w 560"/>
                  <a:gd name="T45" fmla="*/ 0 h 106"/>
                  <a:gd name="T46" fmla="*/ 0 w 560"/>
                  <a:gd name="T47" fmla="*/ 0 h 106"/>
                  <a:gd name="T48" fmla="*/ 0 w 560"/>
                  <a:gd name="T49" fmla="*/ 0 h 106"/>
                  <a:gd name="T50" fmla="*/ 0 w 560"/>
                  <a:gd name="T51" fmla="*/ 0 h 106"/>
                  <a:gd name="T52" fmla="*/ 0 w 560"/>
                  <a:gd name="T53" fmla="*/ 0 h 106"/>
                  <a:gd name="T54" fmla="*/ 0 w 560"/>
                  <a:gd name="T55" fmla="*/ 0 h 106"/>
                  <a:gd name="T56" fmla="*/ 0 w 560"/>
                  <a:gd name="T57" fmla="*/ 0 h 106"/>
                  <a:gd name="T58" fmla="*/ 0 w 560"/>
                  <a:gd name="T59" fmla="*/ 0 h 106"/>
                  <a:gd name="T60" fmla="*/ 0 w 560"/>
                  <a:gd name="T61" fmla="*/ 0 h 106"/>
                  <a:gd name="T62" fmla="*/ 0 w 560"/>
                  <a:gd name="T63" fmla="*/ 0 h 106"/>
                  <a:gd name="T64" fmla="*/ 0 w 560"/>
                  <a:gd name="T65" fmla="*/ 0 h 106"/>
                  <a:gd name="T66" fmla="*/ 0 w 560"/>
                  <a:gd name="T67" fmla="*/ 0 h 106"/>
                  <a:gd name="T68" fmla="*/ 0 w 560"/>
                  <a:gd name="T69" fmla="*/ 0 h 106"/>
                  <a:gd name="T70" fmla="*/ 0 w 560"/>
                  <a:gd name="T71" fmla="*/ 0 h 106"/>
                  <a:gd name="T72" fmla="*/ 0 w 560"/>
                  <a:gd name="T73" fmla="*/ 0 h 106"/>
                  <a:gd name="T74" fmla="*/ 0 w 560"/>
                  <a:gd name="T75" fmla="*/ 0 h 106"/>
                  <a:gd name="T76" fmla="*/ 0 w 560"/>
                  <a:gd name="T77" fmla="*/ 0 h 106"/>
                  <a:gd name="T78" fmla="*/ 0 w 560"/>
                  <a:gd name="T79" fmla="*/ 0 h 106"/>
                  <a:gd name="T80" fmla="*/ 0 w 560"/>
                  <a:gd name="T81" fmla="*/ 0 h 106"/>
                  <a:gd name="T82" fmla="*/ 0 w 560"/>
                  <a:gd name="T83" fmla="*/ 0 h 106"/>
                  <a:gd name="T84" fmla="*/ 0 w 560"/>
                  <a:gd name="T85" fmla="*/ 0 h 106"/>
                  <a:gd name="T86" fmla="*/ 0 w 560"/>
                  <a:gd name="T87" fmla="*/ 0 h 106"/>
                  <a:gd name="T88" fmla="*/ 0 w 560"/>
                  <a:gd name="T89" fmla="*/ 0 h 106"/>
                  <a:gd name="T90" fmla="*/ 0 w 560"/>
                  <a:gd name="T91" fmla="*/ 0 h 106"/>
                  <a:gd name="T92" fmla="*/ 0 w 560"/>
                  <a:gd name="T93" fmla="*/ 0 h 106"/>
                  <a:gd name="T94" fmla="*/ 0 w 560"/>
                  <a:gd name="T95" fmla="*/ 0 h 106"/>
                  <a:gd name="T96" fmla="*/ 0 w 560"/>
                  <a:gd name="T97" fmla="*/ 0 h 1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6"/>
                  <a:gd name="T149" fmla="*/ 560 w 560"/>
                  <a:gd name="T150" fmla="*/ 106 h 10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6">
                    <a:moveTo>
                      <a:pt x="550" y="21"/>
                    </a:moveTo>
                    <a:lnTo>
                      <a:pt x="550" y="21"/>
                    </a:lnTo>
                    <a:lnTo>
                      <a:pt x="511" y="24"/>
                    </a:lnTo>
                    <a:lnTo>
                      <a:pt x="446" y="27"/>
                    </a:lnTo>
                    <a:lnTo>
                      <a:pt x="406" y="29"/>
                    </a:lnTo>
                    <a:lnTo>
                      <a:pt x="364" y="29"/>
                    </a:lnTo>
                    <a:lnTo>
                      <a:pt x="320" y="30"/>
                    </a:lnTo>
                    <a:lnTo>
                      <a:pt x="276" y="29"/>
                    </a:lnTo>
                    <a:lnTo>
                      <a:pt x="233" y="27"/>
                    </a:lnTo>
                    <a:lnTo>
                      <a:pt x="192" y="25"/>
                    </a:lnTo>
                    <a:lnTo>
                      <a:pt x="173" y="23"/>
                    </a:lnTo>
                    <a:lnTo>
                      <a:pt x="155" y="20"/>
                    </a:lnTo>
                    <a:lnTo>
                      <a:pt x="139" y="18"/>
                    </a:lnTo>
                    <a:lnTo>
                      <a:pt x="124" y="15"/>
                    </a:lnTo>
                    <a:lnTo>
                      <a:pt x="112" y="12"/>
                    </a:lnTo>
                    <a:lnTo>
                      <a:pt x="100" y="9"/>
                    </a:lnTo>
                    <a:lnTo>
                      <a:pt x="92" y="6"/>
                    </a:lnTo>
                    <a:lnTo>
                      <a:pt x="86" y="3"/>
                    </a:lnTo>
                    <a:lnTo>
                      <a:pt x="84" y="1"/>
                    </a:lnTo>
                    <a:lnTo>
                      <a:pt x="83" y="0"/>
                    </a:lnTo>
                    <a:lnTo>
                      <a:pt x="85" y="3"/>
                    </a:lnTo>
                    <a:lnTo>
                      <a:pt x="86" y="5"/>
                    </a:lnTo>
                    <a:lnTo>
                      <a:pt x="86" y="7"/>
                    </a:lnTo>
                    <a:lnTo>
                      <a:pt x="86" y="9"/>
                    </a:lnTo>
                    <a:lnTo>
                      <a:pt x="0" y="9"/>
                    </a:lnTo>
                    <a:lnTo>
                      <a:pt x="1" y="18"/>
                    </a:lnTo>
                    <a:lnTo>
                      <a:pt x="3" y="27"/>
                    </a:lnTo>
                    <a:lnTo>
                      <a:pt x="8" y="36"/>
                    </a:lnTo>
                    <a:lnTo>
                      <a:pt x="14" y="46"/>
                    </a:lnTo>
                    <a:lnTo>
                      <a:pt x="25" y="57"/>
                    </a:lnTo>
                    <a:lnTo>
                      <a:pt x="38" y="67"/>
                    </a:lnTo>
                    <a:lnTo>
                      <a:pt x="53" y="75"/>
                    </a:lnTo>
                    <a:lnTo>
                      <a:pt x="69" y="81"/>
                    </a:lnTo>
                    <a:lnTo>
                      <a:pt x="86" y="86"/>
                    </a:lnTo>
                    <a:lnTo>
                      <a:pt x="104" y="90"/>
                    </a:lnTo>
                    <a:lnTo>
                      <a:pt x="123" y="93"/>
                    </a:lnTo>
                    <a:lnTo>
                      <a:pt x="143" y="96"/>
                    </a:lnTo>
                    <a:lnTo>
                      <a:pt x="162" y="99"/>
                    </a:lnTo>
                    <a:lnTo>
                      <a:pt x="184" y="101"/>
                    </a:lnTo>
                    <a:lnTo>
                      <a:pt x="228" y="104"/>
                    </a:lnTo>
                    <a:lnTo>
                      <a:pt x="274" y="106"/>
                    </a:lnTo>
                    <a:lnTo>
                      <a:pt x="320" y="106"/>
                    </a:lnTo>
                    <a:lnTo>
                      <a:pt x="364" y="106"/>
                    </a:lnTo>
                    <a:lnTo>
                      <a:pt x="409" y="105"/>
                    </a:lnTo>
                    <a:lnTo>
                      <a:pt x="449" y="104"/>
                    </a:lnTo>
                    <a:lnTo>
                      <a:pt x="517" y="101"/>
                    </a:lnTo>
                    <a:lnTo>
                      <a:pt x="560" y="98"/>
                    </a:lnTo>
                    <a:lnTo>
                      <a:pt x="550" y="21"/>
                    </a:lnTo>
                    <a:close/>
                  </a:path>
                </a:pathLst>
              </a:custGeom>
              <a:solidFill>
                <a:srgbClr val="1F1A17"/>
              </a:solidFill>
              <a:ln w="9525">
                <a:noFill/>
                <a:round/>
                <a:headEnd/>
                <a:tailEnd/>
              </a:ln>
            </p:spPr>
            <p:txBody>
              <a:bodyPr/>
              <a:lstStyle/>
              <a:p>
                <a:endParaRPr lang="pt-BR"/>
              </a:p>
            </p:txBody>
          </p:sp>
          <p:sp>
            <p:nvSpPr>
              <p:cNvPr id="63742" name="Freeform 1396"/>
              <p:cNvSpPr>
                <a:spLocks/>
              </p:cNvSpPr>
              <p:nvPr/>
            </p:nvSpPr>
            <p:spPr bwMode="auto">
              <a:xfrm>
                <a:off x="3259" y="1891"/>
                <a:ext cx="52" cy="29"/>
              </a:xfrm>
              <a:custGeom>
                <a:avLst/>
                <a:gdLst>
                  <a:gd name="T0" fmla="*/ 0 w 329"/>
                  <a:gd name="T1" fmla="*/ 0 h 175"/>
                  <a:gd name="T2" fmla="*/ 0 w 329"/>
                  <a:gd name="T3" fmla="*/ 0 h 175"/>
                  <a:gd name="T4" fmla="*/ 0 w 329"/>
                  <a:gd name="T5" fmla="*/ 0 h 175"/>
                  <a:gd name="T6" fmla="*/ 0 w 329"/>
                  <a:gd name="T7" fmla="*/ 0 h 175"/>
                  <a:gd name="T8" fmla="*/ 0 w 329"/>
                  <a:gd name="T9" fmla="*/ 0 h 175"/>
                  <a:gd name="T10" fmla="*/ 0 w 329"/>
                  <a:gd name="T11" fmla="*/ 0 h 175"/>
                  <a:gd name="T12" fmla="*/ 0 w 329"/>
                  <a:gd name="T13" fmla="*/ 0 h 175"/>
                  <a:gd name="T14" fmla="*/ 0 w 329"/>
                  <a:gd name="T15" fmla="*/ 0 h 175"/>
                  <a:gd name="T16" fmla="*/ 0 w 329"/>
                  <a:gd name="T17" fmla="*/ 0 h 175"/>
                  <a:gd name="T18" fmla="*/ 0 w 329"/>
                  <a:gd name="T19" fmla="*/ 0 h 175"/>
                  <a:gd name="T20" fmla="*/ 0 w 329"/>
                  <a:gd name="T21" fmla="*/ 0 h 175"/>
                  <a:gd name="T22" fmla="*/ 0 w 329"/>
                  <a:gd name="T23" fmla="*/ 0 h 175"/>
                  <a:gd name="T24" fmla="*/ 0 w 329"/>
                  <a:gd name="T25" fmla="*/ 0 h 175"/>
                  <a:gd name="T26" fmla="*/ 0 w 329"/>
                  <a:gd name="T27" fmla="*/ 0 h 175"/>
                  <a:gd name="T28" fmla="*/ 0 w 329"/>
                  <a:gd name="T29" fmla="*/ 0 h 175"/>
                  <a:gd name="T30" fmla="*/ 0 w 329"/>
                  <a:gd name="T31" fmla="*/ 0 h 175"/>
                  <a:gd name="T32" fmla="*/ 0 w 329"/>
                  <a:gd name="T33" fmla="*/ 0 h 175"/>
                  <a:gd name="T34" fmla="*/ 0 w 329"/>
                  <a:gd name="T35" fmla="*/ 0 h 175"/>
                  <a:gd name="T36" fmla="*/ 0 w 329"/>
                  <a:gd name="T37" fmla="*/ 0 h 175"/>
                  <a:gd name="T38" fmla="*/ 0 w 329"/>
                  <a:gd name="T39" fmla="*/ 0 h 175"/>
                  <a:gd name="T40" fmla="*/ 0 w 329"/>
                  <a:gd name="T41" fmla="*/ 0 h 175"/>
                  <a:gd name="T42" fmla="*/ 0 w 329"/>
                  <a:gd name="T43" fmla="*/ 0 h 175"/>
                  <a:gd name="T44" fmla="*/ 0 w 329"/>
                  <a:gd name="T45" fmla="*/ 0 h 175"/>
                  <a:gd name="T46" fmla="*/ 0 w 329"/>
                  <a:gd name="T47" fmla="*/ 0 h 175"/>
                  <a:gd name="T48" fmla="*/ 0 w 329"/>
                  <a:gd name="T49" fmla="*/ 0 h 175"/>
                  <a:gd name="T50" fmla="*/ 0 w 329"/>
                  <a:gd name="T51" fmla="*/ 0 h 175"/>
                  <a:gd name="T52" fmla="*/ 0 w 329"/>
                  <a:gd name="T53" fmla="*/ 0 h 175"/>
                  <a:gd name="T54" fmla="*/ 0 w 329"/>
                  <a:gd name="T55" fmla="*/ 0 h 175"/>
                  <a:gd name="T56" fmla="*/ 0 w 329"/>
                  <a:gd name="T57" fmla="*/ 0 h 175"/>
                  <a:gd name="T58" fmla="*/ 0 w 329"/>
                  <a:gd name="T59" fmla="*/ 0 h 175"/>
                  <a:gd name="T60" fmla="*/ 0 w 329"/>
                  <a:gd name="T61" fmla="*/ 0 h 175"/>
                  <a:gd name="T62" fmla="*/ 0 w 329"/>
                  <a:gd name="T63" fmla="*/ 0 h 175"/>
                  <a:gd name="T64" fmla="*/ 0 w 329"/>
                  <a:gd name="T65" fmla="*/ 0 h 175"/>
                  <a:gd name="T66" fmla="*/ 0 w 329"/>
                  <a:gd name="T67" fmla="*/ 0 h 1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5"/>
                  <a:gd name="T104" fmla="*/ 329 w 329"/>
                  <a:gd name="T105" fmla="*/ 175 h 1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5">
                    <a:moveTo>
                      <a:pt x="4" y="79"/>
                    </a:moveTo>
                    <a:lnTo>
                      <a:pt x="4" y="79"/>
                    </a:lnTo>
                    <a:lnTo>
                      <a:pt x="27" y="78"/>
                    </a:lnTo>
                    <a:lnTo>
                      <a:pt x="49" y="78"/>
                    </a:lnTo>
                    <a:lnTo>
                      <a:pt x="69" y="79"/>
                    </a:lnTo>
                    <a:lnTo>
                      <a:pt x="89" y="79"/>
                    </a:lnTo>
                    <a:lnTo>
                      <a:pt x="107" y="81"/>
                    </a:lnTo>
                    <a:lnTo>
                      <a:pt x="124" y="83"/>
                    </a:lnTo>
                    <a:lnTo>
                      <a:pt x="140" y="85"/>
                    </a:lnTo>
                    <a:lnTo>
                      <a:pt x="154" y="87"/>
                    </a:lnTo>
                    <a:lnTo>
                      <a:pt x="168" y="90"/>
                    </a:lnTo>
                    <a:lnTo>
                      <a:pt x="180" y="93"/>
                    </a:lnTo>
                    <a:lnTo>
                      <a:pt x="192" y="96"/>
                    </a:lnTo>
                    <a:lnTo>
                      <a:pt x="202" y="99"/>
                    </a:lnTo>
                    <a:lnTo>
                      <a:pt x="210" y="103"/>
                    </a:lnTo>
                    <a:lnTo>
                      <a:pt x="218" y="106"/>
                    </a:lnTo>
                    <a:lnTo>
                      <a:pt x="225" y="109"/>
                    </a:lnTo>
                    <a:lnTo>
                      <a:pt x="231" y="113"/>
                    </a:lnTo>
                    <a:lnTo>
                      <a:pt x="235" y="116"/>
                    </a:lnTo>
                    <a:lnTo>
                      <a:pt x="239" y="118"/>
                    </a:lnTo>
                    <a:lnTo>
                      <a:pt x="241" y="121"/>
                    </a:lnTo>
                    <a:lnTo>
                      <a:pt x="242" y="122"/>
                    </a:lnTo>
                    <a:lnTo>
                      <a:pt x="243" y="123"/>
                    </a:lnTo>
                    <a:lnTo>
                      <a:pt x="242" y="121"/>
                    </a:lnTo>
                    <a:lnTo>
                      <a:pt x="242" y="118"/>
                    </a:lnTo>
                    <a:lnTo>
                      <a:pt x="242" y="114"/>
                    </a:lnTo>
                    <a:lnTo>
                      <a:pt x="243" y="110"/>
                    </a:lnTo>
                    <a:lnTo>
                      <a:pt x="247" y="105"/>
                    </a:lnTo>
                    <a:lnTo>
                      <a:pt x="250" y="102"/>
                    </a:lnTo>
                    <a:lnTo>
                      <a:pt x="254" y="100"/>
                    </a:lnTo>
                    <a:lnTo>
                      <a:pt x="256" y="99"/>
                    </a:lnTo>
                    <a:lnTo>
                      <a:pt x="257" y="98"/>
                    </a:lnTo>
                    <a:lnTo>
                      <a:pt x="256" y="98"/>
                    </a:lnTo>
                    <a:lnTo>
                      <a:pt x="266" y="175"/>
                    </a:lnTo>
                    <a:lnTo>
                      <a:pt x="276" y="173"/>
                    </a:lnTo>
                    <a:lnTo>
                      <a:pt x="288" y="170"/>
                    </a:lnTo>
                    <a:lnTo>
                      <a:pt x="298" y="165"/>
                    </a:lnTo>
                    <a:lnTo>
                      <a:pt x="308" y="158"/>
                    </a:lnTo>
                    <a:lnTo>
                      <a:pt x="318" y="150"/>
                    </a:lnTo>
                    <a:lnTo>
                      <a:pt x="324" y="139"/>
                    </a:lnTo>
                    <a:lnTo>
                      <a:pt x="328" y="127"/>
                    </a:lnTo>
                    <a:lnTo>
                      <a:pt x="329" y="115"/>
                    </a:lnTo>
                    <a:lnTo>
                      <a:pt x="327" y="105"/>
                    </a:lnTo>
                    <a:lnTo>
                      <a:pt x="323" y="95"/>
                    </a:lnTo>
                    <a:lnTo>
                      <a:pt x="319" y="86"/>
                    </a:lnTo>
                    <a:lnTo>
                      <a:pt x="313" y="78"/>
                    </a:lnTo>
                    <a:lnTo>
                      <a:pt x="306" y="69"/>
                    </a:lnTo>
                    <a:lnTo>
                      <a:pt x="298" y="62"/>
                    </a:lnTo>
                    <a:lnTo>
                      <a:pt x="290" y="56"/>
                    </a:lnTo>
                    <a:lnTo>
                      <a:pt x="280" y="50"/>
                    </a:lnTo>
                    <a:lnTo>
                      <a:pt x="270" y="44"/>
                    </a:lnTo>
                    <a:lnTo>
                      <a:pt x="259" y="38"/>
                    </a:lnTo>
                    <a:lnTo>
                      <a:pt x="247" y="33"/>
                    </a:lnTo>
                    <a:lnTo>
                      <a:pt x="234" y="28"/>
                    </a:lnTo>
                    <a:lnTo>
                      <a:pt x="220" y="24"/>
                    </a:lnTo>
                    <a:lnTo>
                      <a:pt x="205" y="19"/>
                    </a:lnTo>
                    <a:lnTo>
                      <a:pt x="189" y="15"/>
                    </a:lnTo>
                    <a:lnTo>
                      <a:pt x="172" y="12"/>
                    </a:lnTo>
                    <a:lnTo>
                      <a:pt x="154" y="9"/>
                    </a:lnTo>
                    <a:lnTo>
                      <a:pt x="136" y="6"/>
                    </a:lnTo>
                    <a:lnTo>
                      <a:pt x="115" y="3"/>
                    </a:lnTo>
                    <a:lnTo>
                      <a:pt x="94" y="2"/>
                    </a:lnTo>
                    <a:lnTo>
                      <a:pt x="73" y="1"/>
                    </a:lnTo>
                    <a:lnTo>
                      <a:pt x="49" y="0"/>
                    </a:lnTo>
                    <a:lnTo>
                      <a:pt x="25" y="1"/>
                    </a:lnTo>
                    <a:lnTo>
                      <a:pt x="0" y="2"/>
                    </a:lnTo>
                    <a:lnTo>
                      <a:pt x="4" y="79"/>
                    </a:lnTo>
                    <a:close/>
                  </a:path>
                </a:pathLst>
              </a:custGeom>
              <a:solidFill>
                <a:srgbClr val="1F1A17"/>
              </a:solidFill>
              <a:ln w="9525">
                <a:noFill/>
                <a:round/>
                <a:headEnd/>
                <a:tailEnd/>
              </a:ln>
            </p:spPr>
            <p:txBody>
              <a:bodyPr/>
              <a:lstStyle/>
              <a:p>
                <a:endParaRPr lang="pt-BR"/>
              </a:p>
            </p:txBody>
          </p:sp>
          <p:sp>
            <p:nvSpPr>
              <p:cNvPr id="63743" name="Freeform 1397"/>
              <p:cNvSpPr>
                <a:spLocks/>
              </p:cNvSpPr>
              <p:nvPr/>
            </p:nvSpPr>
            <p:spPr bwMode="auto">
              <a:xfrm>
                <a:off x="3215" y="1891"/>
                <a:ext cx="45" cy="51"/>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2" y="230"/>
                    </a:moveTo>
                    <a:lnTo>
                      <a:pt x="272" y="230"/>
                    </a:lnTo>
                    <a:lnTo>
                      <a:pt x="242" y="230"/>
                    </a:lnTo>
                    <a:lnTo>
                      <a:pt x="215" y="229"/>
                    </a:lnTo>
                    <a:lnTo>
                      <a:pt x="189" y="227"/>
                    </a:lnTo>
                    <a:lnTo>
                      <a:pt x="168" y="224"/>
                    </a:lnTo>
                    <a:lnTo>
                      <a:pt x="149" y="220"/>
                    </a:lnTo>
                    <a:lnTo>
                      <a:pt x="132" y="215"/>
                    </a:lnTo>
                    <a:lnTo>
                      <a:pt x="120" y="210"/>
                    </a:lnTo>
                    <a:lnTo>
                      <a:pt x="108" y="205"/>
                    </a:lnTo>
                    <a:lnTo>
                      <a:pt x="100" y="200"/>
                    </a:lnTo>
                    <a:lnTo>
                      <a:pt x="94" y="195"/>
                    </a:lnTo>
                    <a:lnTo>
                      <a:pt x="91" y="190"/>
                    </a:lnTo>
                    <a:lnTo>
                      <a:pt x="89" y="186"/>
                    </a:lnTo>
                    <a:lnTo>
                      <a:pt x="88" y="182"/>
                    </a:lnTo>
                    <a:lnTo>
                      <a:pt x="86" y="179"/>
                    </a:lnTo>
                    <a:lnTo>
                      <a:pt x="86" y="174"/>
                    </a:lnTo>
                    <a:lnTo>
                      <a:pt x="88" y="170"/>
                    </a:lnTo>
                    <a:lnTo>
                      <a:pt x="90" y="164"/>
                    </a:lnTo>
                    <a:lnTo>
                      <a:pt x="92" y="158"/>
                    </a:lnTo>
                    <a:lnTo>
                      <a:pt x="98" y="151"/>
                    </a:lnTo>
                    <a:lnTo>
                      <a:pt x="104" y="144"/>
                    </a:lnTo>
                    <a:lnTo>
                      <a:pt x="112" y="136"/>
                    </a:lnTo>
                    <a:lnTo>
                      <a:pt x="121" y="128"/>
                    </a:lnTo>
                    <a:lnTo>
                      <a:pt x="132" y="121"/>
                    </a:lnTo>
                    <a:lnTo>
                      <a:pt x="145" y="113"/>
                    </a:lnTo>
                    <a:lnTo>
                      <a:pt x="159" y="107"/>
                    </a:lnTo>
                    <a:lnTo>
                      <a:pt x="173" y="100"/>
                    </a:lnTo>
                    <a:lnTo>
                      <a:pt x="191" y="95"/>
                    </a:lnTo>
                    <a:lnTo>
                      <a:pt x="208" y="89"/>
                    </a:lnTo>
                    <a:lnTo>
                      <a:pt x="227" y="85"/>
                    </a:lnTo>
                    <a:lnTo>
                      <a:pt x="247" y="82"/>
                    </a:lnTo>
                    <a:lnTo>
                      <a:pt x="267" y="79"/>
                    </a:lnTo>
                    <a:lnTo>
                      <a:pt x="290" y="77"/>
                    </a:lnTo>
                    <a:lnTo>
                      <a:pt x="286" y="0"/>
                    </a:lnTo>
                    <a:lnTo>
                      <a:pt x="258" y="2"/>
                    </a:lnTo>
                    <a:lnTo>
                      <a:pt x="232" y="5"/>
                    </a:lnTo>
                    <a:lnTo>
                      <a:pt x="207" y="10"/>
                    </a:lnTo>
                    <a:lnTo>
                      <a:pt x="184" y="16"/>
                    </a:lnTo>
                    <a:lnTo>
                      <a:pt x="161" y="22"/>
                    </a:lnTo>
                    <a:lnTo>
                      <a:pt x="139" y="30"/>
                    </a:lnTo>
                    <a:lnTo>
                      <a:pt x="119" y="38"/>
                    </a:lnTo>
                    <a:lnTo>
                      <a:pt x="100" y="48"/>
                    </a:lnTo>
                    <a:lnTo>
                      <a:pt x="82" y="58"/>
                    </a:lnTo>
                    <a:lnTo>
                      <a:pt x="66" y="70"/>
                    </a:lnTo>
                    <a:lnTo>
                      <a:pt x="51" y="82"/>
                    </a:lnTo>
                    <a:lnTo>
                      <a:pt x="37" y="94"/>
                    </a:lnTo>
                    <a:lnTo>
                      <a:pt x="26" y="107"/>
                    </a:lnTo>
                    <a:lnTo>
                      <a:pt x="17" y="121"/>
                    </a:lnTo>
                    <a:lnTo>
                      <a:pt x="9" y="137"/>
                    </a:lnTo>
                    <a:lnTo>
                      <a:pt x="3" y="152"/>
                    </a:lnTo>
                    <a:lnTo>
                      <a:pt x="0" y="168"/>
                    </a:lnTo>
                    <a:lnTo>
                      <a:pt x="0" y="185"/>
                    </a:lnTo>
                    <a:lnTo>
                      <a:pt x="3" y="202"/>
                    </a:lnTo>
                    <a:lnTo>
                      <a:pt x="10" y="218"/>
                    </a:lnTo>
                    <a:lnTo>
                      <a:pt x="19" y="233"/>
                    </a:lnTo>
                    <a:lnTo>
                      <a:pt x="32" y="247"/>
                    </a:lnTo>
                    <a:lnTo>
                      <a:pt x="46" y="260"/>
                    </a:lnTo>
                    <a:lnTo>
                      <a:pt x="62" y="270"/>
                    </a:lnTo>
                    <a:lnTo>
                      <a:pt x="82" y="279"/>
                    </a:lnTo>
                    <a:lnTo>
                      <a:pt x="102" y="287"/>
                    </a:lnTo>
                    <a:lnTo>
                      <a:pt x="125" y="294"/>
                    </a:lnTo>
                    <a:lnTo>
                      <a:pt x="151" y="299"/>
                    </a:lnTo>
                    <a:lnTo>
                      <a:pt x="178" y="303"/>
                    </a:lnTo>
                    <a:lnTo>
                      <a:pt x="208" y="306"/>
                    </a:lnTo>
                    <a:lnTo>
                      <a:pt x="240" y="307"/>
                    </a:lnTo>
                    <a:lnTo>
                      <a:pt x="274" y="307"/>
                    </a:lnTo>
                    <a:lnTo>
                      <a:pt x="272" y="230"/>
                    </a:lnTo>
                    <a:close/>
                  </a:path>
                </a:pathLst>
              </a:custGeom>
              <a:solidFill>
                <a:srgbClr val="1F1A17"/>
              </a:solidFill>
              <a:ln w="9525">
                <a:noFill/>
                <a:round/>
                <a:headEnd/>
                <a:tailEnd/>
              </a:ln>
            </p:spPr>
            <p:txBody>
              <a:bodyPr/>
              <a:lstStyle/>
              <a:p>
                <a:endParaRPr lang="pt-BR"/>
              </a:p>
            </p:txBody>
          </p:sp>
          <p:sp>
            <p:nvSpPr>
              <p:cNvPr id="63744" name="Freeform 1398"/>
              <p:cNvSpPr>
                <a:spLocks/>
              </p:cNvSpPr>
              <p:nvPr/>
            </p:nvSpPr>
            <p:spPr bwMode="auto">
              <a:xfrm>
                <a:off x="3257" y="1914"/>
                <a:ext cx="51" cy="28"/>
              </a:xfrm>
              <a:custGeom>
                <a:avLst/>
                <a:gdLst>
                  <a:gd name="T0" fmla="*/ 0 w 324"/>
                  <a:gd name="T1" fmla="*/ 0 h 166"/>
                  <a:gd name="T2" fmla="*/ 0 w 324"/>
                  <a:gd name="T3" fmla="*/ 0 h 166"/>
                  <a:gd name="T4" fmla="*/ 0 w 324"/>
                  <a:gd name="T5" fmla="*/ 0 h 166"/>
                  <a:gd name="T6" fmla="*/ 0 w 324"/>
                  <a:gd name="T7" fmla="*/ 0 h 166"/>
                  <a:gd name="T8" fmla="*/ 0 w 324"/>
                  <a:gd name="T9" fmla="*/ 0 h 166"/>
                  <a:gd name="T10" fmla="*/ 0 w 324"/>
                  <a:gd name="T11" fmla="*/ 0 h 166"/>
                  <a:gd name="T12" fmla="*/ 0 w 324"/>
                  <a:gd name="T13" fmla="*/ 0 h 166"/>
                  <a:gd name="T14" fmla="*/ 0 w 324"/>
                  <a:gd name="T15" fmla="*/ 0 h 166"/>
                  <a:gd name="T16" fmla="*/ 0 w 324"/>
                  <a:gd name="T17" fmla="*/ 0 h 166"/>
                  <a:gd name="T18" fmla="*/ 0 w 324"/>
                  <a:gd name="T19" fmla="*/ 0 h 166"/>
                  <a:gd name="T20" fmla="*/ 0 w 324"/>
                  <a:gd name="T21" fmla="*/ 0 h 166"/>
                  <a:gd name="T22" fmla="*/ 0 w 324"/>
                  <a:gd name="T23" fmla="*/ 0 h 166"/>
                  <a:gd name="T24" fmla="*/ 0 w 324"/>
                  <a:gd name="T25" fmla="*/ 0 h 166"/>
                  <a:gd name="T26" fmla="*/ 0 w 324"/>
                  <a:gd name="T27" fmla="*/ 0 h 166"/>
                  <a:gd name="T28" fmla="*/ 0 w 324"/>
                  <a:gd name="T29" fmla="*/ 0 h 166"/>
                  <a:gd name="T30" fmla="*/ 0 w 324"/>
                  <a:gd name="T31" fmla="*/ 0 h 166"/>
                  <a:gd name="T32" fmla="*/ 0 w 324"/>
                  <a:gd name="T33" fmla="*/ 0 h 166"/>
                  <a:gd name="T34" fmla="*/ 0 w 324"/>
                  <a:gd name="T35" fmla="*/ 0 h 166"/>
                  <a:gd name="T36" fmla="*/ 0 w 324"/>
                  <a:gd name="T37" fmla="*/ 0 h 166"/>
                  <a:gd name="T38" fmla="*/ 0 w 324"/>
                  <a:gd name="T39" fmla="*/ 0 h 166"/>
                  <a:gd name="T40" fmla="*/ 0 w 324"/>
                  <a:gd name="T41" fmla="*/ 0 h 166"/>
                  <a:gd name="T42" fmla="*/ 0 w 324"/>
                  <a:gd name="T43" fmla="*/ 0 h 166"/>
                  <a:gd name="T44" fmla="*/ 0 w 324"/>
                  <a:gd name="T45" fmla="*/ 0 h 166"/>
                  <a:gd name="T46" fmla="*/ 0 w 324"/>
                  <a:gd name="T47" fmla="*/ 0 h 166"/>
                  <a:gd name="T48" fmla="*/ 0 w 324"/>
                  <a:gd name="T49" fmla="*/ 0 h 166"/>
                  <a:gd name="T50" fmla="*/ 0 w 324"/>
                  <a:gd name="T51" fmla="*/ 0 h 166"/>
                  <a:gd name="T52" fmla="*/ 0 w 324"/>
                  <a:gd name="T53" fmla="*/ 0 h 166"/>
                  <a:gd name="T54" fmla="*/ 0 w 324"/>
                  <a:gd name="T55" fmla="*/ 0 h 166"/>
                  <a:gd name="T56" fmla="*/ 0 w 324"/>
                  <a:gd name="T57" fmla="*/ 0 h 166"/>
                  <a:gd name="T58" fmla="*/ 0 w 324"/>
                  <a:gd name="T59" fmla="*/ 0 h 166"/>
                  <a:gd name="T60" fmla="*/ 0 w 324"/>
                  <a:gd name="T61" fmla="*/ 0 h 166"/>
                  <a:gd name="T62" fmla="*/ 0 w 324"/>
                  <a:gd name="T63" fmla="*/ 0 h 166"/>
                  <a:gd name="T64" fmla="*/ 0 w 324"/>
                  <a:gd name="T65" fmla="*/ 0 h 166"/>
                  <a:gd name="T66" fmla="*/ 0 w 324"/>
                  <a:gd name="T67" fmla="*/ 0 h 166"/>
                  <a:gd name="T68" fmla="*/ 0 w 324"/>
                  <a:gd name="T69" fmla="*/ 0 h 166"/>
                  <a:gd name="T70" fmla="*/ 0 w 324"/>
                  <a:gd name="T71" fmla="*/ 0 h 166"/>
                  <a:gd name="T72" fmla="*/ 0 w 324"/>
                  <a:gd name="T73" fmla="*/ 0 h 166"/>
                  <a:gd name="T74" fmla="*/ 0 w 324"/>
                  <a:gd name="T75" fmla="*/ 0 h 166"/>
                  <a:gd name="T76" fmla="*/ 0 w 324"/>
                  <a:gd name="T77" fmla="*/ 0 h 166"/>
                  <a:gd name="T78" fmla="*/ 0 w 324"/>
                  <a:gd name="T79" fmla="*/ 0 h 166"/>
                  <a:gd name="T80" fmla="*/ 0 w 324"/>
                  <a:gd name="T81" fmla="*/ 0 h 166"/>
                  <a:gd name="T82" fmla="*/ 0 w 324"/>
                  <a:gd name="T83" fmla="*/ 0 h 166"/>
                  <a:gd name="T84" fmla="*/ 0 w 324"/>
                  <a:gd name="T85" fmla="*/ 0 h 166"/>
                  <a:gd name="T86" fmla="*/ 0 w 324"/>
                  <a:gd name="T87" fmla="*/ 0 h 166"/>
                  <a:gd name="T88" fmla="*/ 0 w 324"/>
                  <a:gd name="T89" fmla="*/ 0 h 166"/>
                  <a:gd name="T90" fmla="*/ 0 w 324"/>
                  <a:gd name="T91" fmla="*/ 0 h 166"/>
                  <a:gd name="T92" fmla="*/ 0 w 324"/>
                  <a:gd name="T93" fmla="*/ 0 h 166"/>
                  <a:gd name="T94" fmla="*/ 0 w 324"/>
                  <a:gd name="T95" fmla="*/ 0 h 166"/>
                  <a:gd name="T96" fmla="*/ 0 w 324"/>
                  <a:gd name="T97" fmla="*/ 0 h 166"/>
                  <a:gd name="T98" fmla="*/ 0 w 324"/>
                  <a:gd name="T99" fmla="*/ 0 h 166"/>
                  <a:gd name="T100" fmla="*/ 0 w 324"/>
                  <a:gd name="T101" fmla="*/ 0 h 166"/>
                  <a:gd name="T102" fmla="*/ 0 w 324"/>
                  <a:gd name="T103" fmla="*/ 0 h 166"/>
                  <a:gd name="T104" fmla="*/ 0 w 324"/>
                  <a:gd name="T105" fmla="*/ 0 h 166"/>
                  <a:gd name="T106" fmla="*/ 0 w 324"/>
                  <a:gd name="T107" fmla="*/ 0 h 166"/>
                  <a:gd name="T108" fmla="*/ 0 w 324"/>
                  <a:gd name="T109" fmla="*/ 0 h 166"/>
                  <a:gd name="T110" fmla="*/ 0 w 324"/>
                  <a:gd name="T111" fmla="*/ 0 h 166"/>
                  <a:gd name="T112" fmla="*/ 0 w 324"/>
                  <a:gd name="T113" fmla="*/ 0 h 166"/>
                  <a:gd name="T114" fmla="*/ 0 w 324"/>
                  <a:gd name="T115" fmla="*/ 0 h 166"/>
                  <a:gd name="T116" fmla="*/ 0 w 324"/>
                  <a:gd name="T117" fmla="*/ 0 h 166"/>
                  <a:gd name="T118" fmla="*/ 0 w 324"/>
                  <a:gd name="T119" fmla="*/ 0 h 166"/>
                  <a:gd name="T120" fmla="*/ 0 w 324"/>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6"/>
                  <a:gd name="T185" fmla="*/ 324 w 32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6">
                    <a:moveTo>
                      <a:pt x="38" y="77"/>
                    </a:moveTo>
                    <a:lnTo>
                      <a:pt x="38" y="77"/>
                    </a:lnTo>
                    <a:lnTo>
                      <a:pt x="95" y="78"/>
                    </a:lnTo>
                    <a:lnTo>
                      <a:pt x="145" y="80"/>
                    </a:lnTo>
                    <a:lnTo>
                      <a:pt x="166" y="82"/>
                    </a:lnTo>
                    <a:lnTo>
                      <a:pt x="184" y="84"/>
                    </a:lnTo>
                    <a:lnTo>
                      <a:pt x="201" y="86"/>
                    </a:lnTo>
                    <a:lnTo>
                      <a:pt x="216" y="89"/>
                    </a:lnTo>
                    <a:lnTo>
                      <a:pt x="227" y="92"/>
                    </a:lnTo>
                    <a:lnTo>
                      <a:pt x="237" y="94"/>
                    </a:lnTo>
                    <a:lnTo>
                      <a:pt x="243" y="96"/>
                    </a:lnTo>
                    <a:lnTo>
                      <a:pt x="247" y="98"/>
                    </a:lnTo>
                    <a:lnTo>
                      <a:pt x="247" y="97"/>
                    </a:lnTo>
                    <a:lnTo>
                      <a:pt x="243" y="94"/>
                    </a:lnTo>
                    <a:lnTo>
                      <a:pt x="239" y="84"/>
                    </a:lnTo>
                    <a:lnTo>
                      <a:pt x="239" y="71"/>
                    </a:lnTo>
                    <a:lnTo>
                      <a:pt x="243" y="63"/>
                    </a:lnTo>
                    <a:lnTo>
                      <a:pt x="247" y="60"/>
                    </a:lnTo>
                    <a:lnTo>
                      <a:pt x="246" y="60"/>
                    </a:lnTo>
                    <a:lnTo>
                      <a:pt x="241" y="62"/>
                    </a:lnTo>
                    <a:lnTo>
                      <a:pt x="234" y="65"/>
                    </a:lnTo>
                    <a:lnTo>
                      <a:pt x="225" y="68"/>
                    </a:lnTo>
                    <a:lnTo>
                      <a:pt x="213" y="71"/>
                    </a:lnTo>
                    <a:lnTo>
                      <a:pt x="198" y="74"/>
                    </a:lnTo>
                    <a:lnTo>
                      <a:pt x="181" y="77"/>
                    </a:lnTo>
                    <a:lnTo>
                      <a:pt x="161" y="79"/>
                    </a:lnTo>
                    <a:lnTo>
                      <a:pt x="139" y="82"/>
                    </a:lnTo>
                    <a:lnTo>
                      <a:pt x="117" y="84"/>
                    </a:lnTo>
                    <a:lnTo>
                      <a:pt x="63" y="87"/>
                    </a:lnTo>
                    <a:lnTo>
                      <a:pt x="0" y="89"/>
                    </a:lnTo>
                    <a:lnTo>
                      <a:pt x="2" y="166"/>
                    </a:lnTo>
                    <a:lnTo>
                      <a:pt x="66" y="164"/>
                    </a:lnTo>
                    <a:lnTo>
                      <a:pt x="123" y="160"/>
                    </a:lnTo>
                    <a:lnTo>
                      <a:pt x="150" y="158"/>
                    </a:lnTo>
                    <a:lnTo>
                      <a:pt x="174" y="155"/>
                    </a:lnTo>
                    <a:lnTo>
                      <a:pt x="195" y="152"/>
                    </a:lnTo>
                    <a:lnTo>
                      <a:pt x="215" y="149"/>
                    </a:lnTo>
                    <a:lnTo>
                      <a:pt x="233" y="145"/>
                    </a:lnTo>
                    <a:lnTo>
                      <a:pt x="249" y="141"/>
                    </a:lnTo>
                    <a:lnTo>
                      <a:pt x="265" y="137"/>
                    </a:lnTo>
                    <a:lnTo>
                      <a:pt x="278" y="132"/>
                    </a:lnTo>
                    <a:lnTo>
                      <a:pt x="290" y="126"/>
                    </a:lnTo>
                    <a:lnTo>
                      <a:pt x="303" y="118"/>
                    </a:lnTo>
                    <a:lnTo>
                      <a:pt x="314" y="107"/>
                    </a:lnTo>
                    <a:lnTo>
                      <a:pt x="322" y="90"/>
                    </a:lnTo>
                    <a:lnTo>
                      <a:pt x="324" y="70"/>
                    </a:lnTo>
                    <a:lnTo>
                      <a:pt x="316" y="51"/>
                    </a:lnTo>
                    <a:lnTo>
                      <a:pt x="304" y="40"/>
                    </a:lnTo>
                    <a:lnTo>
                      <a:pt x="292" y="32"/>
                    </a:lnTo>
                    <a:lnTo>
                      <a:pt x="279" y="26"/>
                    </a:lnTo>
                    <a:lnTo>
                      <a:pt x="265" y="21"/>
                    </a:lnTo>
                    <a:lnTo>
                      <a:pt x="250" y="17"/>
                    </a:lnTo>
                    <a:lnTo>
                      <a:pt x="234" y="14"/>
                    </a:lnTo>
                    <a:lnTo>
                      <a:pt x="216" y="11"/>
                    </a:lnTo>
                    <a:lnTo>
                      <a:pt x="197" y="8"/>
                    </a:lnTo>
                    <a:lnTo>
                      <a:pt x="175" y="6"/>
                    </a:lnTo>
                    <a:lnTo>
                      <a:pt x="151" y="4"/>
                    </a:lnTo>
                    <a:lnTo>
                      <a:pt x="98" y="1"/>
                    </a:lnTo>
                    <a:lnTo>
                      <a:pt x="38" y="0"/>
                    </a:lnTo>
                    <a:lnTo>
                      <a:pt x="38" y="77"/>
                    </a:lnTo>
                    <a:close/>
                  </a:path>
                </a:pathLst>
              </a:custGeom>
              <a:solidFill>
                <a:srgbClr val="1F1A17"/>
              </a:solidFill>
              <a:ln w="9525">
                <a:noFill/>
                <a:round/>
                <a:headEnd/>
                <a:tailEnd/>
              </a:ln>
            </p:spPr>
            <p:txBody>
              <a:bodyPr/>
              <a:lstStyle/>
              <a:p>
                <a:endParaRPr lang="pt-BR"/>
              </a:p>
            </p:txBody>
          </p:sp>
          <p:sp>
            <p:nvSpPr>
              <p:cNvPr id="63745" name="Freeform 1399"/>
              <p:cNvSpPr>
                <a:spLocks/>
              </p:cNvSpPr>
              <p:nvPr/>
            </p:nvSpPr>
            <p:spPr bwMode="auto">
              <a:xfrm>
                <a:off x="3213" y="1914"/>
                <a:ext cx="50" cy="49"/>
              </a:xfrm>
              <a:custGeom>
                <a:avLst/>
                <a:gdLst>
                  <a:gd name="T0" fmla="*/ 0 w 320"/>
                  <a:gd name="T1" fmla="*/ 0 h 294"/>
                  <a:gd name="T2" fmla="*/ 0 w 320"/>
                  <a:gd name="T3" fmla="*/ 0 h 294"/>
                  <a:gd name="T4" fmla="*/ 0 w 320"/>
                  <a:gd name="T5" fmla="*/ 0 h 294"/>
                  <a:gd name="T6" fmla="*/ 0 w 320"/>
                  <a:gd name="T7" fmla="*/ 0 h 294"/>
                  <a:gd name="T8" fmla="*/ 0 w 320"/>
                  <a:gd name="T9" fmla="*/ 0 h 294"/>
                  <a:gd name="T10" fmla="*/ 0 w 320"/>
                  <a:gd name="T11" fmla="*/ 0 h 294"/>
                  <a:gd name="T12" fmla="*/ 0 w 320"/>
                  <a:gd name="T13" fmla="*/ 0 h 294"/>
                  <a:gd name="T14" fmla="*/ 0 w 320"/>
                  <a:gd name="T15" fmla="*/ 0 h 294"/>
                  <a:gd name="T16" fmla="*/ 0 w 320"/>
                  <a:gd name="T17" fmla="*/ 0 h 294"/>
                  <a:gd name="T18" fmla="*/ 0 w 320"/>
                  <a:gd name="T19" fmla="*/ 0 h 294"/>
                  <a:gd name="T20" fmla="*/ 0 w 320"/>
                  <a:gd name="T21" fmla="*/ 0 h 294"/>
                  <a:gd name="T22" fmla="*/ 0 w 320"/>
                  <a:gd name="T23" fmla="*/ 0 h 294"/>
                  <a:gd name="T24" fmla="*/ 0 w 320"/>
                  <a:gd name="T25" fmla="*/ 0 h 294"/>
                  <a:gd name="T26" fmla="*/ 0 w 320"/>
                  <a:gd name="T27" fmla="*/ 0 h 294"/>
                  <a:gd name="T28" fmla="*/ 0 w 320"/>
                  <a:gd name="T29" fmla="*/ 0 h 294"/>
                  <a:gd name="T30" fmla="*/ 0 w 320"/>
                  <a:gd name="T31" fmla="*/ 0 h 294"/>
                  <a:gd name="T32" fmla="*/ 0 w 320"/>
                  <a:gd name="T33" fmla="*/ 0 h 294"/>
                  <a:gd name="T34" fmla="*/ 0 w 320"/>
                  <a:gd name="T35" fmla="*/ 0 h 294"/>
                  <a:gd name="T36" fmla="*/ 0 w 320"/>
                  <a:gd name="T37" fmla="*/ 0 h 294"/>
                  <a:gd name="T38" fmla="*/ 0 w 320"/>
                  <a:gd name="T39" fmla="*/ 0 h 294"/>
                  <a:gd name="T40" fmla="*/ 0 w 320"/>
                  <a:gd name="T41" fmla="*/ 0 h 294"/>
                  <a:gd name="T42" fmla="*/ 0 w 320"/>
                  <a:gd name="T43" fmla="*/ 0 h 294"/>
                  <a:gd name="T44" fmla="*/ 0 w 320"/>
                  <a:gd name="T45" fmla="*/ 0 h 294"/>
                  <a:gd name="T46" fmla="*/ 0 w 320"/>
                  <a:gd name="T47" fmla="*/ 0 h 294"/>
                  <a:gd name="T48" fmla="*/ 0 w 320"/>
                  <a:gd name="T49" fmla="*/ 0 h 294"/>
                  <a:gd name="T50" fmla="*/ 0 w 320"/>
                  <a:gd name="T51" fmla="*/ 0 h 294"/>
                  <a:gd name="T52" fmla="*/ 0 w 320"/>
                  <a:gd name="T53" fmla="*/ 0 h 294"/>
                  <a:gd name="T54" fmla="*/ 0 w 320"/>
                  <a:gd name="T55" fmla="*/ 0 h 294"/>
                  <a:gd name="T56" fmla="*/ 0 w 320"/>
                  <a:gd name="T57" fmla="*/ 0 h 294"/>
                  <a:gd name="T58" fmla="*/ 0 w 320"/>
                  <a:gd name="T59" fmla="*/ 0 h 294"/>
                  <a:gd name="T60" fmla="*/ 0 w 320"/>
                  <a:gd name="T61" fmla="*/ 0 h 294"/>
                  <a:gd name="T62" fmla="*/ 0 w 320"/>
                  <a:gd name="T63" fmla="*/ 0 h 294"/>
                  <a:gd name="T64" fmla="*/ 0 w 320"/>
                  <a:gd name="T65" fmla="*/ 0 h 294"/>
                  <a:gd name="T66" fmla="*/ 0 w 320"/>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4"/>
                  <a:gd name="T104" fmla="*/ 320 w 320"/>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4">
                    <a:moveTo>
                      <a:pt x="318" y="217"/>
                    </a:moveTo>
                    <a:lnTo>
                      <a:pt x="318" y="217"/>
                    </a:lnTo>
                    <a:lnTo>
                      <a:pt x="284" y="217"/>
                    </a:lnTo>
                    <a:lnTo>
                      <a:pt x="253" y="216"/>
                    </a:lnTo>
                    <a:lnTo>
                      <a:pt x="225" y="214"/>
                    </a:lnTo>
                    <a:lnTo>
                      <a:pt x="198" y="210"/>
                    </a:lnTo>
                    <a:lnTo>
                      <a:pt x="175" y="206"/>
                    </a:lnTo>
                    <a:lnTo>
                      <a:pt x="156" y="202"/>
                    </a:lnTo>
                    <a:lnTo>
                      <a:pt x="139" y="196"/>
                    </a:lnTo>
                    <a:lnTo>
                      <a:pt x="124" y="191"/>
                    </a:lnTo>
                    <a:lnTo>
                      <a:pt x="111" y="185"/>
                    </a:lnTo>
                    <a:lnTo>
                      <a:pt x="102" y="179"/>
                    </a:lnTo>
                    <a:lnTo>
                      <a:pt x="95" y="172"/>
                    </a:lnTo>
                    <a:lnTo>
                      <a:pt x="91" y="168"/>
                    </a:lnTo>
                    <a:lnTo>
                      <a:pt x="88" y="163"/>
                    </a:lnTo>
                    <a:lnTo>
                      <a:pt x="87" y="160"/>
                    </a:lnTo>
                    <a:lnTo>
                      <a:pt x="86" y="157"/>
                    </a:lnTo>
                    <a:lnTo>
                      <a:pt x="86" y="154"/>
                    </a:lnTo>
                    <a:lnTo>
                      <a:pt x="87" y="150"/>
                    </a:lnTo>
                    <a:lnTo>
                      <a:pt x="90" y="146"/>
                    </a:lnTo>
                    <a:lnTo>
                      <a:pt x="93" y="141"/>
                    </a:lnTo>
                    <a:lnTo>
                      <a:pt x="99" y="134"/>
                    </a:lnTo>
                    <a:lnTo>
                      <a:pt x="106" y="128"/>
                    </a:lnTo>
                    <a:lnTo>
                      <a:pt x="115" y="121"/>
                    </a:lnTo>
                    <a:lnTo>
                      <a:pt x="126" y="114"/>
                    </a:lnTo>
                    <a:lnTo>
                      <a:pt x="140" y="107"/>
                    </a:lnTo>
                    <a:lnTo>
                      <a:pt x="156" y="101"/>
                    </a:lnTo>
                    <a:lnTo>
                      <a:pt x="173" y="95"/>
                    </a:lnTo>
                    <a:lnTo>
                      <a:pt x="193" y="90"/>
                    </a:lnTo>
                    <a:lnTo>
                      <a:pt x="214" y="86"/>
                    </a:lnTo>
                    <a:lnTo>
                      <a:pt x="237" y="82"/>
                    </a:lnTo>
                    <a:lnTo>
                      <a:pt x="264" y="79"/>
                    </a:lnTo>
                    <a:lnTo>
                      <a:pt x="290" y="77"/>
                    </a:lnTo>
                    <a:lnTo>
                      <a:pt x="320" y="77"/>
                    </a:lnTo>
                    <a:lnTo>
                      <a:pt x="320" y="0"/>
                    </a:lnTo>
                    <a:lnTo>
                      <a:pt x="286" y="1"/>
                    </a:lnTo>
                    <a:lnTo>
                      <a:pt x="254" y="3"/>
                    </a:lnTo>
                    <a:lnTo>
                      <a:pt x="225" y="6"/>
                    </a:lnTo>
                    <a:lnTo>
                      <a:pt x="197" y="10"/>
                    </a:lnTo>
                    <a:lnTo>
                      <a:pt x="171" y="16"/>
                    </a:lnTo>
                    <a:lnTo>
                      <a:pt x="146" y="22"/>
                    </a:lnTo>
                    <a:lnTo>
                      <a:pt x="123" y="30"/>
                    </a:lnTo>
                    <a:lnTo>
                      <a:pt x="101" y="39"/>
                    </a:lnTo>
                    <a:lnTo>
                      <a:pt x="82" y="48"/>
                    </a:lnTo>
                    <a:lnTo>
                      <a:pt x="63" y="59"/>
                    </a:lnTo>
                    <a:lnTo>
                      <a:pt x="47" y="71"/>
                    </a:lnTo>
                    <a:lnTo>
                      <a:pt x="34" y="83"/>
                    </a:lnTo>
                    <a:lnTo>
                      <a:pt x="21" y="97"/>
                    </a:lnTo>
                    <a:lnTo>
                      <a:pt x="12" y="112"/>
                    </a:lnTo>
                    <a:lnTo>
                      <a:pt x="4" y="128"/>
                    </a:lnTo>
                    <a:lnTo>
                      <a:pt x="0" y="145"/>
                    </a:lnTo>
                    <a:lnTo>
                      <a:pt x="0" y="162"/>
                    </a:lnTo>
                    <a:lnTo>
                      <a:pt x="4" y="180"/>
                    </a:lnTo>
                    <a:lnTo>
                      <a:pt x="11" y="197"/>
                    </a:lnTo>
                    <a:lnTo>
                      <a:pt x="20" y="212"/>
                    </a:lnTo>
                    <a:lnTo>
                      <a:pt x="32" y="226"/>
                    </a:lnTo>
                    <a:lnTo>
                      <a:pt x="48" y="238"/>
                    </a:lnTo>
                    <a:lnTo>
                      <a:pt x="66" y="250"/>
                    </a:lnTo>
                    <a:lnTo>
                      <a:pt x="85" y="259"/>
                    </a:lnTo>
                    <a:lnTo>
                      <a:pt x="107" y="268"/>
                    </a:lnTo>
                    <a:lnTo>
                      <a:pt x="130" y="275"/>
                    </a:lnTo>
                    <a:lnTo>
                      <a:pt x="156" y="281"/>
                    </a:lnTo>
                    <a:lnTo>
                      <a:pt x="185" y="286"/>
                    </a:lnTo>
                    <a:lnTo>
                      <a:pt x="214" y="290"/>
                    </a:lnTo>
                    <a:lnTo>
                      <a:pt x="247" y="293"/>
                    </a:lnTo>
                    <a:lnTo>
                      <a:pt x="282" y="294"/>
                    </a:lnTo>
                    <a:lnTo>
                      <a:pt x="320" y="294"/>
                    </a:lnTo>
                    <a:lnTo>
                      <a:pt x="318" y="217"/>
                    </a:lnTo>
                    <a:close/>
                  </a:path>
                </a:pathLst>
              </a:custGeom>
              <a:solidFill>
                <a:srgbClr val="1F1A17"/>
              </a:solidFill>
              <a:ln w="9525">
                <a:noFill/>
                <a:round/>
                <a:headEnd/>
                <a:tailEnd/>
              </a:ln>
            </p:spPr>
            <p:txBody>
              <a:bodyPr/>
              <a:lstStyle/>
              <a:p>
                <a:endParaRPr lang="pt-BR"/>
              </a:p>
            </p:txBody>
          </p:sp>
          <p:sp>
            <p:nvSpPr>
              <p:cNvPr id="63746" name="Freeform 1400"/>
              <p:cNvSpPr>
                <a:spLocks/>
              </p:cNvSpPr>
              <p:nvPr/>
            </p:nvSpPr>
            <p:spPr bwMode="auto">
              <a:xfrm>
                <a:off x="3259" y="1941"/>
                <a:ext cx="49" cy="22"/>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6"/>
                    </a:moveTo>
                    <a:lnTo>
                      <a:pt x="0" y="76"/>
                    </a:lnTo>
                    <a:lnTo>
                      <a:pt x="49" y="79"/>
                    </a:lnTo>
                    <a:lnTo>
                      <a:pt x="93" y="83"/>
                    </a:lnTo>
                    <a:lnTo>
                      <a:pt x="135" y="86"/>
                    </a:lnTo>
                    <a:lnTo>
                      <a:pt x="170" y="90"/>
                    </a:lnTo>
                    <a:lnTo>
                      <a:pt x="200" y="94"/>
                    </a:lnTo>
                    <a:lnTo>
                      <a:pt x="224" y="98"/>
                    </a:lnTo>
                    <a:lnTo>
                      <a:pt x="239" y="102"/>
                    </a:lnTo>
                    <a:lnTo>
                      <a:pt x="243" y="104"/>
                    </a:lnTo>
                    <a:lnTo>
                      <a:pt x="232" y="95"/>
                    </a:lnTo>
                    <a:lnTo>
                      <a:pt x="224" y="70"/>
                    </a:lnTo>
                    <a:lnTo>
                      <a:pt x="235" y="49"/>
                    </a:lnTo>
                    <a:lnTo>
                      <a:pt x="243" y="44"/>
                    </a:lnTo>
                    <a:lnTo>
                      <a:pt x="239" y="45"/>
                    </a:lnTo>
                    <a:lnTo>
                      <a:pt x="231" y="46"/>
                    </a:lnTo>
                    <a:lnTo>
                      <a:pt x="220" y="48"/>
                    </a:lnTo>
                    <a:lnTo>
                      <a:pt x="188" y="51"/>
                    </a:lnTo>
                    <a:lnTo>
                      <a:pt x="145" y="54"/>
                    </a:lnTo>
                    <a:lnTo>
                      <a:pt x="90" y="56"/>
                    </a:lnTo>
                    <a:lnTo>
                      <a:pt x="22" y="57"/>
                    </a:lnTo>
                    <a:lnTo>
                      <a:pt x="24" y="134"/>
                    </a:lnTo>
                    <a:lnTo>
                      <a:pt x="92" y="132"/>
                    </a:lnTo>
                    <a:lnTo>
                      <a:pt x="149" y="130"/>
                    </a:lnTo>
                    <a:lnTo>
                      <a:pt x="195" y="127"/>
                    </a:lnTo>
                    <a:lnTo>
                      <a:pt x="231" y="124"/>
                    </a:lnTo>
                    <a:lnTo>
                      <a:pt x="246" y="122"/>
                    </a:lnTo>
                    <a:lnTo>
                      <a:pt x="258" y="120"/>
                    </a:lnTo>
                    <a:lnTo>
                      <a:pt x="271" y="117"/>
                    </a:lnTo>
                    <a:lnTo>
                      <a:pt x="282" y="113"/>
                    </a:lnTo>
                    <a:lnTo>
                      <a:pt x="297" y="103"/>
                    </a:lnTo>
                    <a:lnTo>
                      <a:pt x="311" y="77"/>
                    </a:lnTo>
                    <a:lnTo>
                      <a:pt x="302" y="49"/>
                    </a:lnTo>
                    <a:lnTo>
                      <a:pt x="283" y="36"/>
                    </a:lnTo>
                    <a:lnTo>
                      <a:pt x="266" y="29"/>
                    </a:lnTo>
                    <a:lnTo>
                      <a:pt x="242" y="23"/>
                    </a:lnTo>
                    <a:lnTo>
                      <a:pt x="215" y="19"/>
                    </a:lnTo>
                    <a:lnTo>
                      <a:pt x="181" y="13"/>
                    </a:lnTo>
                    <a:lnTo>
                      <a:pt x="144" y="9"/>
                    </a:lnTo>
                    <a:lnTo>
                      <a:pt x="101" y="5"/>
                    </a:lnTo>
                    <a:lnTo>
                      <a:pt x="54" y="2"/>
                    </a:lnTo>
                    <a:lnTo>
                      <a:pt x="4" y="0"/>
                    </a:lnTo>
                    <a:lnTo>
                      <a:pt x="0" y="76"/>
                    </a:lnTo>
                    <a:close/>
                  </a:path>
                </a:pathLst>
              </a:custGeom>
              <a:solidFill>
                <a:srgbClr val="1F1A17"/>
              </a:solidFill>
              <a:ln w="9525">
                <a:noFill/>
                <a:round/>
                <a:headEnd/>
                <a:tailEnd/>
              </a:ln>
            </p:spPr>
            <p:txBody>
              <a:bodyPr/>
              <a:lstStyle/>
              <a:p>
                <a:endParaRPr lang="pt-BR"/>
              </a:p>
            </p:txBody>
          </p:sp>
          <p:sp>
            <p:nvSpPr>
              <p:cNvPr id="63747" name="Freeform 1401"/>
              <p:cNvSpPr>
                <a:spLocks/>
              </p:cNvSpPr>
              <p:nvPr/>
            </p:nvSpPr>
            <p:spPr bwMode="auto">
              <a:xfrm>
                <a:off x="3216" y="1941"/>
                <a:ext cx="44"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6" y="179"/>
                    </a:lnTo>
                    <a:lnTo>
                      <a:pt x="219" y="178"/>
                    </a:lnTo>
                    <a:lnTo>
                      <a:pt x="193" y="176"/>
                    </a:lnTo>
                    <a:lnTo>
                      <a:pt x="172" y="172"/>
                    </a:lnTo>
                    <a:lnTo>
                      <a:pt x="152" y="169"/>
                    </a:lnTo>
                    <a:lnTo>
                      <a:pt x="136" y="164"/>
                    </a:lnTo>
                    <a:lnTo>
                      <a:pt x="121" y="160"/>
                    </a:lnTo>
                    <a:lnTo>
                      <a:pt x="110" y="155"/>
                    </a:lnTo>
                    <a:lnTo>
                      <a:pt x="102" y="150"/>
                    </a:lnTo>
                    <a:lnTo>
                      <a:pt x="95" y="146"/>
                    </a:lnTo>
                    <a:lnTo>
                      <a:pt x="90" y="141"/>
                    </a:lnTo>
                    <a:lnTo>
                      <a:pt x="88" y="138"/>
                    </a:lnTo>
                    <a:lnTo>
                      <a:pt x="87" y="136"/>
                    </a:lnTo>
                    <a:lnTo>
                      <a:pt x="87" y="135"/>
                    </a:lnTo>
                    <a:lnTo>
                      <a:pt x="87" y="134"/>
                    </a:lnTo>
                    <a:lnTo>
                      <a:pt x="87" y="132"/>
                    </a:lnTo>
                    <a:lnTo>
                      <a:pt x="88" y="130"/>
                    </a:lnTo>
                    <a:lnTo>
                      <a:pt x="90" y="126"/>
                    </a:lnTo>
                    <a:lnTo>
                      <a:pt x="93" y="122"/>
                    </a:lnTo>
                    <a:lnTo>
                      <a:pt x="98" y="118"/>
                    </a:lnTo>
                    <a:lnTo>
                      <a:pt x="104" y="113"/>
                    </a:lnTo>
                    <a:lnTo>
                      <a:pt x="113" y="107"/>
                    </a:lnTo>
                    <a:lnTo>
                      <a:pt x="123" y="102"/>
                    </a:lnTo>
                    <a:lnTo>
                      <a:pt x="135" y="97"/>
                    </a:lnTo>
                    <a:lnTo>
                      <a:pt x="148" y="93"/>
                    </a:lnTo>
                    <a:lnTo>
                      <a:pt x="163" y="88"/>
                    </a:lnTo>
                    <a:lnTo>
                      <a:pt x="179" y="85"/>
                    </a:lnTo>
                    <a:lnTo>
                      <a:pt x="197" y="81"/>
                    </a:lnTo>
                    <a:lnTo>
                      <a:pt x="216" y="79"/>
                    </a:lnTo>
                    <a:lnTo>
                      <a:pt x="237" y="77"/>
                    </a:lnTo>
                    <a:lnTo>
                      <a:pt x="259" y="77"/>
                    </a:lnTo>
                    <a:lnTo>
                      <a:pt x="282" y="77"/>
                    </a:lnTo>
                    <a:lnTo>
                      <a:pt x="286" y="1"/>
                    </a:lnTo>
                    <a:lnTo>
                      <a:pt x="259" y="0"/>
                    </a:lnTo>
                    <a:lnTo>
                      <a:pt x="232" y="1"/>
                    </a:lnTo>
                    <a:lnTo>
                      <a:pt x="207" y="2"/>
                    </a:lnTo>
                    <a:lnTo>
                      <a:pt x="183" y="5"/>
                    </a:lnTo>
                    <a:lnTo>
                      <a:pt x="160" y="9"/>
                    </a:lnTo>
                    <a:lnTo>
                      <a:pt x="139" y="14"/>
                    </a:lnTo>
                    <a:lnTo>
                      <a:pt x="119" y="20"/>
                    </a:lnTo>
                    <a:lnTo>
                      <a:pt x="100" y="27"/>
                    </a:lnTo>
                    <a:lnTo>
                      <a:pt x="82" y="35"/>
                    </a:lnTo>
                    <a:lnTo>
                      <a:pt x="65" y="43"/>
                    </a:lnTo>
                    <a:lnTo>
                      <a:pt x="50" y="52"/>
                    </a:lnTo>
                    <a:lnTo>
                      <a:pt x="38" y="63"/>
                    </a:lnTo>
                    <a:lnTo>
                      <a:pt x="25" y="74"/>
                    </a:lnTo>
                    <a:lnTo>
                      <a:pt x="16" y="87"/>
                    </a:lnTo>
                    <a:lnTo>
                      <a:pt x="8" y="101"/>
                    </a:lnTo>
                    <a:lnTo>
                      <a:pt x="2" y="116"/>
                    </a:lnTo>
                    <a:lnTo>
                      <a:pt x="0" y="131"/>
                    </a:lnTo>
                    <a:lnTo>
                      <a:pt x="1" y="148"/>
                    </a:lnTo>
                    <a:lnTo>
                      <a:pt x="6" y="163"/>
                    </a:lnTo>
                    <a:lnTo>
                      <a:pt x="14" y="178"/>
                    </a:lnTo>
                    <a:lnTo>
                      <a:pt x="24" y="191"/>
                    </a:lnTo>
                    <a:lnTo>
                      <a:pt x="38" y="203"/>
                    </a:lnTo>
                    <a:lnTo>
                      <a:pt x="53" y="214"/>
                    </a:lnTo>
                    <a:lnTo>
                      <a:pt x="70" y="223"/>
                    </a:lnTo>
                    <a:lnTo>
                      <a:pt x="88" y="231"/>
                    </a:lnTo>
                    <a:lnTo>
                      <a:pt x="109" y="237"/>
                    </a:lnTo>
                    <a:lnTo>
                      <a:pt x="132" y="243"/>
                    </a:lnTo>
                    <a:lnTo>
                      <a:pt x="156" y="248"/>
                    </a:lnTo>
                    <a:lnTo>
                      <a:pt x="183" y="252"/>
                    </a:lnTo>
                    <a:lnTo>
                      <a:pt x="212" y="254"/>
                    </a:lnTo>
                    <a:lnTo>
                      <a:pt x="243" y="256"/>
                    </a:lnTo>
                    <a:lnTo>
                      <a:pt x="276" y="257"/>
                    </a:lnTo>
                    <a:lnTo>
                      <a:pt x="276" y="180"/>
                    </a:lnTo>
                    <a:close/>
                  </a:path>
                </a:pathLst>
              </a:custGeom>
              <a:solidFill>
                <a:srgbClr val="1F1A17"/>
              </a:solidFill>
              <a:ln w="9525">
                <a:noFill/>
                <a:round/>
                <a:headEnd/>
                <a:tailEnd/>
              </a:ln>
            </p:spPr>
            <p:txBody>
              <a:bodyPr/>
              <a:lstStyle/>
              <a:p>
                <a:endParaRPr lang="pt-BR"/>
              </a:p>
            </p:txBody>
          </p:sp>
          <p:sp>
            <p:nvSpPr>
              <p:cNvPr id="63748" name="Freeform 1402"/>
              <p:cNvSpPr>
                <a:spLocks/>
              </p:cNvSpPr>
              <p:nvPr/>
            </p:nvSpPr>
            <p:spPr bwMode="auto">
              <a:xfrm>
                <a:off x="3259" y="1962"/>
                <a:ext cx="47" cy="22"/>
              </a:xfrm>
              <a:custGeom>
                <a:avLst/>
                <a:gdLst>
                  <a:gd name="T0" fmla="*/ 0 w 305"/>
                  <a:gd name="T1" fmla="*/ 0 h 129"/>
                  <a:gd name="T2" fmla="*/ 0 w 305"/>
                  <a:gd name="T3" fmla="*/ 0 h 129"/>
                  <a:gd name="T4" fmla="*/ 0 w 305"/>
                  <a:gd name="T5" fmla="*/ 0 h 129"/>
                  <a:gd name="T6" fmla="*/ 0 w 305"/>
                  <a:gd name="T7" fmla="*/ 0 h 129"/>
                  <a:gd name="T8" fmla="*/ 0 w 305"/>
                  <a:gd name="T9" fmla="*/ 0 h 129"/>
                  <a:gd name="T10" fmla="*/ 0 w 305"/>
                  <a:gd name="T11" fmla="*/ 0 h 129"/>
                  <a:gd name="T12" fmla="*/ 0 w 305"/>
                  <a:gd name="T13" fmla="*/ 0 h 129"/>
                  <a:gd name="T14" fmla="*/ 0 w 305"/>
                  <a:gd name="T15" fmla="*/ 0 h 129"/>
                  <a:gd name="T16" fmla="*/ 0 w 305"/>
                  <a:gd name="T17" fmla="*/ 0 h 129"/>
                  <a:gd name="T18" fmla="*/ 0 w 305"/>
                  <a:gd name="T19" fmla="*/ 0 h 129"/>
                  <a:gd name="T20" fmla="*/ 0 w 305"/>
                  <a:gd name="T21" fmla="*/ 0 h 129"/>
                  <a:gd name="T22" fmla="*/ 0 w 305"/>
                  <a:gd name="T23" fmla="*/ 0 h 129"/>
                  <a:gd name="T24" fmla="*/ 0 w 305"/>
                  <a:gd name="T25" fmla="*/ 0 h 129"/>
                  <a:gd name="T26" fmla="*/ 0 w 305"/>
                  <a:gd name="T27" fmla="*/ 0 h 129"/>
                  <a:gd name="T28" fmla="*/ 0 w 305"/>
                  <a:gd name="T29" fmla="*/ 0 h 129"/>
                  <a:gd name="T30" fmla="*/ 0 w 305"/>
                  <a:gd name="T31" fmla="*/ 0 h 129"/>
                  <a:gd name="T32" fmla="*/ 0 w 305"/>
                  <a:gd name="T33" fmla="*/ 0 h 129"/>
                  <a:gd name="T34" fmla="*/ 0 w 305"/>
                  <a:gd name="T35" fmla="*/ 0 h 129"/>
                  <a:gd name="T36" fmla="*/ 0 w 305"/>
                  <a:gd name="T37" fmla="*/ 0 h 129"/>
                  <a:gd name="T38" fmla="*/ 0 w 305"/>
                  <a:gd name="T39" fmla="*/ 0 h 129"/>
                  <a:gd name="T40" fmla="*/ 0 w 305"/>
                  <a:gd name="T41" fmla="*/ 0 h 129"/>
                  <a:gd name="T42" fmla="*/ 0 w 305"/>
                  <a:gd name="T43" fmla="*/ 0 h 129"/>
                  <a:gd name="T44" fmla="*/ 0 w 305"/>
                  <a:gd name="T45" fmla="*/ 0 h 129"/>
                  <a:gd name="T46" fmla="*/ 0 w 305"/>
                  <a:gd name="T47" fmla="*/ 0 h 129"/>
                  <a:gd name="T48" fmla="*/ 0 w 305"/>
                  <a:gd name="T49" fmla="*/ 0 h 129"/>
                  <a:gd name="T50" fmla="*/ 0 w 305"/>
                  <a:gd name="T51" fmla="*/ 0 h 129"/>
                  <a:gd name="T52" fmla="*/ 0 w 305"/>
                  <a:gd name="T53" fmla="*/ 0 h 129"/>
                  <a:gd name="T54" fmla="*/ 0 w 305"/>
                  <a:gd name="T55" fmla="*/ 0 h 129"/>
                  <a:gd name="T56" fmla="*/ 0 w 305"/>
                  <a:gd name="T57" fmla="*/ 0 h 129"/>
                  <a:gd name="T58" fmla="*/ 0 w 305"/>
                  <a:gd name="T59" fmla="*/ 0 h 129"/>
                  <a:gd name="T60" fmla="*/ 0 w 305"/>
                  <a:gd name="T61" fmla="*/ 0 h 129"/>
                  <a:gd name="T62" fmla="*/ 0 w 305"/>
                  <a:gd name="T63" fmla="*/ 0 h 129"/>
                  <a:gd name="T64" fmla="*/ 0 w 305"/>
                  <a:gd name="T65" fmla="*/ 0 h 129"/>
                  <a:gd name="T66" fmla="*/ 0 w 305"/>
                  <a:gd name="T67" fmla="*/ 0 h 129"/>
                  <a:gd name="T68" fmla="*/ 0 w 305"/>
                  <a:gd name="T69" fmla="*/ 0 h 129"/>
                  <a:gd name="T70" fmla="*/ 0 w 305"/>
                  <a:gd name="T71" fmla="*/ 0 h 129"/>
                  <a:gd name="T72" fmla="*/ 0 w 305"/>
                  <a:gd name="T73" fmla="*/ 0 h 129"/>
                  <a:gd name="T74" fmla="*/ 0 w 305"/>
                  <a:gd name="T75" fmla="*/ 0 h 129"/>
                  <a:gd name="T76" fmla="*/ 0 w 305"/>
                  <a:gd name="T77" fmla="*/ 0 h 129"/>
                  <a:gd name="T78" fmla="*/ 0 w 305"/>
                  <a:gd name="T79" fmla="*/ 0 h 129"/>
                  <a:gd name="T80" fmla="*/ 0 w 305"/>
                  <a:gd name="T81" fmla="*/ 0 h 129"/>
                  <a:gd name="T82" fmla="*/ 0 w 305"/>
                  <a:gd name="T83" fmla="*/ 0 h 129"/>
                  <a:gd name="T84" fmla="*/ 0 w 305"/>
                  <a:gd name="T85" fmla="*/ 0 h 129"/>
                  <a:gd name="T86" fmla="*/ 0 w 305"/>
                  <a:gd name="T87" fmla="*/ 0 h 129"/>
                  <a:gd name="T88" fmla="*/ 0 w 305"/>
                  <a:gd name="T89" fmla="*/ 0 h 12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9"/>
                  <a:gd name="T137" fmla="*/ 305 w 305"/>
                  <a:gd name="T138" fmla="*/ 129 h 12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9">
                    <a:moveTo>
                      <a:pt x="22" y="77"/>
                    </a:moveTo>
                    <a:lnTo>
                      <a:pt x="22" y="77"/>
                    </a:lnTo>
                    <a:lnTo>
                      <a:pt x="76" y="78"/>
                    </a:lnTo>
                    <a:lnTo>
                      <a:pt x="125" y="80"/>
                    </a:lnTo>
                    <a:lnTo>
                      <a:pt x="165" y="83"/>
                    </a:lnTo>
                    <a:lnTo>
                      <a:pt x="197" y="86"/>
                    </a:lnTo>
                    <a:lnTo>
                      <a:pt x="219" y="89"/>
                    </a:lnTo>
                    <a:lnTo>
                      <a:pt x="235" y="93"/>
                    </a:lnTo>
                    <a:lnTo>
                      <a:pt x="233" y="92"/>
                    </a:lnTo>
                    <a:lnTo>
                      <a:pt x="225" y="84"/>
                    </a:lnTo>
                    <a:lnTo>
                      <a:pt x="218" y="62"/>
                    </a:lnTo>
                    <a:lnTo>
                      <a:pt x="227" y="43"/>
                    </a:lnTo>
                    <a:lnTo>
                      <a:pt x="234" y="37"/>
                    </a:lnTo>
                    <a:lnTo>
                      <a:pt x="235" y="37"/>
                    </a:lnTo>
                    <a:lnTo>
                      <a:pt x="234" y="37"/>
                    </a:lnTo>
                    <a:lnTo>
                      <a:pt x="217" y="41"/>
                    </a:lnTo>
                    <a:lnTo>
                      <a:pt x="192" y="44"/>
                    </a:lnTo>
                    <a:lnTo>
                      <a:pt x="157" y="47"/>
                    </a:lnTo>
                    <a:lnTo>
                      <a:pt x="113" y="50"/>
                    </a:lnTo>
                    <a:lnTo>
                      <a:pt x="62" y="51"/>
                    </a:lnTo>
                    <a:lnTo>
                      <a:pt x="0" y="52"/>
                    </a:lnTo>
                    <a:lnTo>
                      <a:pt x="0" y="129"/>
                    </a:lnTo>
                    <a:lnTo>
                      <a:pt x="63" y="128"/>
                    </a:lnTo>
                    <a:lnTo>
                      <a:pt x="118" y="126"/>
                    </a:lnTo>
                    <a:lnTo>
                      <a:pt x="163" y="124"/>
                    </a:lnTo>
                    <a:lnTo>
                      <a:pt x="202" y="121"/>
                    </a:lnTo>
                    <a:lnTo>
                      <a:pt x="233" y="116"/>
                    </a:lnTo>
                    <a:lnTo>
                      <a:pt x="257" y="111"/>
                    </a:lnTo>
                    <a:lnTo>
                      <a:pt x="270" y="107"/>
                    </a:lnTo>
                    <a:lnTo>
                      <a:pt x="281" y="102"/>
                    </a:lnTo>
                    <a:lnTo>
                      <a:pt x="295" y="91"/>
                    </a:lnTo>
                    <a:lnTo>
                      <a:pt x="305" y="67"/>
                    </a:lnTo>
                    <a:lnTo>
                      <a:pt x="297" y="41"/>
                    </a:lnTo>
                    <a:lnTo>
                      <a:pt x="284" y="29"/>
                    </a:lnTo>
                    <a:lnTo>
                      <a:pt x="272" y="23"/>
                    </a:lnTo>
                    <a:lnTo>
                      <a:pt x="260" y="19"/>
                    </a:lnTo>
                    <a:lnTo>
                      <a:pt x="237" y="13"/>
                    </a:lnTo>
                    <a:lnTo>
                      <a:pt x="207" y="9"/>
                    </a:lnTo>
                    <a:lnTo>
                      <a:pt x="171" y="5"/>
                    </a:lnTo>
                    <a:lnTo>
                      <a:pt x="129" y="3"/>
                    </a:lnTo>
                    <a:lnTo>
                      <a:pt x="79" y="1"/>
                    </a:lnTo>
                    <a:lnTo>
                      <a:pt x="22" y="0"/>
                    </a:lnTo>
                    <a:lnTo>
                      <a:pt x="22" y="77"/>
                    </a:lnTo>
                    <a:close/>
                  </a:path>
                </a:pathLst>
              </a:custGeom>
              <a:solidFill>
                <a:srgbClr val="1F1A17"/>
              </a:solidFill>
              <a:ln w="9525">
                <a:noFill/>
                <a:round/>
                <a:headEnd/>
                <a:tailEnd/>
              </a:ln>
            </p:spPr>
            <p:txBody>
              <a:bodyPr/>
              <a:lstStyle/>
              <a:p>
                <a:endParaRPr lang="pt-BR"/>
              </a:p>
            </p:txBody>
          </p:sp>
          <p:sp>
            <p:nvSpPr>
              <p:cNvPr id="63749" name="Freeform 1403"/>
              <p:cNvSpPr>
                <a:spLocks/>
              </p:cNvSpPr>
              <p:nvPr/>
            </p:nvSpPr>
            <p:spPr bwMode="auto">
              <a:xfrm>
                <a:off x="3213" y="1962"/>
                <a:ext cx="49" cy="41"/>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7"/>
                    </a:moveTo>
                    <a:lnTo>
                      <a:pt x="286" y="167"/>
                    </a:lnTo>
                    <a:lnTo>
                      <a:pt x="255" y="167"/>
                    </a:lnTo>
                    <a:lnTo>
                      <a:pt x="225" y="166"/>
                    </a:lnTo>
                    <a:lnTo>
                      <a:pt x="199" y="165"/>
                    </a:lnTo>
                    <a:lnTo>
                      <a:pt x="176" y="162"/>
                    </a:lnTo>
                    <a:lnTo>
                      <a:pt x="155" y="159"/>
                    </a:lnTo>
                    <a:lnTo>
                      <a:pt x="137" y="156"/>
                    </a:lnTo>
                    <a:lnTo>
                      <a:pt x="122" y="152"/>
                    </a:lnTo>
                    <a:lnTo>
                      <a:pt x="110" y="147"/>
                    </a:lnTo>
                    <a:lnTo>
                      <a:pt x="99" y="143"/>
                    </a:lnTo>
                    <a:lnTo>
                      <a:pt x="92" y="138"/>
                    </a:lnTo>
                    <a:lnTo>
                      <a:pt x="89" y="135"/>
                    </a:lnTo>
                    <a:lnTo>
                      <a:pt x="87" y="133"/>
                    </a:lnTo>
                    <a:lnTo>
                      <a:pt x="87" y="134"/>
                    </a:lnTo>
                    <a:lnTo>
                      <a:pt x="87" y="135"/>
                    </a:lnTo>
                    <a:lnTo>
                      <a:pt x="87" y="134"/>
                    </a:lnTo>
                    <a:lnTo>
                      <a:pt x="89" y="131"/>
                    </a:lnTo>
                    <a:lnTo>
                      <a:pt x="92" y="128"/>
                    </a:lnTo>
                    <a:lnTo>
                      <a:pt x="98" y="123"/>
                    </a:lnTo>
                    <a:lnTo>
                      <a:pt x="106" y="118"/>
                    </a:lnTo>
                    <a:lnTo>
                      <a:pt x="115" y="113"/>
                    </a:lnTo>
                    <a:lnTo>
                      <a:pt x="128" y="107"/>
                    </a:lnTo>
                    <a:lnTo>
                      <a:pt x="142" y="102"/>
                    </a:lnTo>
                    <a:lnTo>
                      <a:pt x="158" y="97"/>
                    </a:lnTo>
                    <a:lnTo>
                      <a:pt x="175" y="93"/>
                    </a:lnTo>
                    <a:lnTo>
                      <a:pt x="194" y="89"/>
                    </a:lnTo>
                    <a:lnTo>
                      <a:pt x="216" y="85"/>
                    </a:lnTo>
                    <a:lnTo>
                      <a:pt x="238" y="82"/>
                    </a:lnTo>
                    <a:lnTo>
                      <a:pt x="263" y="80"/>
                    </a:lnTo>
                    <a:lnTo>
                      <a:pt x="288" y="78"/>
                    </a:lnTo>
                    <a:lnTo>
                      <a:pt x="316" y="77"/>
                    </a:lnTo>
                    <a:lnTo>
                      <a:pt x="316" y="0"/>
                    </a:lnTo>
                    <a:lnTo>
                      <a:pt x="286" y="1"/>
                    </a:lnTo>
                    <a:lnTo>
                      <a:pt x="256" y="2"/>
                    </a:lnTo>
                    <a:lnTo>
                      <a:pt x="229" y="5"/>
                    </a:lnTo>
                    <a:lnTo>
                      <a:pt x="201" y="8"/>
                    </a:lnTo>
                    <a:lnTo>
                      <a:pt x="176" y="12"/>
                    </a:lnTo>
                    <a:lnTo>
                      <a:pt x="153" y="18"/>
                    </a:lnTo>
                    <a:lnTo>
                      <a:pt x="130" y="24"/>
                    </a:lnTo>
                    <a:lnTo>
                      <a:pt x="111" y="31"/>
                    </a:lnTo>
                    <a:lnTo>
                      <a:pt x="91" y="38"/>
                    </a:lnTo>
                    <a:lnTo>
                      <a:pt x="74" y="46"/>
                    </a:lnTo>
                    <a:lnTo>
                      <a:pt x="57" y="54"/>
                    </a:lnTo>
                    <a:lnTo>
                      <a:pt x="43" y="64"/>
                    </a:lnTo>
                    <a:lnTo>
                      <a:pt x="30" y="74"/>
                    </a:lnTo>
                    <a:lnTo>
                      <a:pt x="19" y="87"/>
                    </a:lnTo>
                    <a:lnTo>
                      <a:pt x="10" y="100"/>
                    </a:lnTo>
                    <a:lnTo>
                      <a:pt x="3" y="114"/>
                    </a:lnTo>
                    <a:lnTo>
                      <a:pt x="0" y="130"/>
                    </a:lnTo>
                    <a:lnTo>
                      <a:pt x="1" y="148"/>
                    </a:lnTo>
                    <a:lnTo>
                      <a:pt x="7" y="164"/>
                    </a:lnTo>
                    <a:lnTo>
                      <a:pt x="16" y="178"/>
                    </a:lnTo>
                    <a:lnTo>
                      <a:pt x="27" y="190"/>
                    </a:lnTo>
                    <a:lnTo>
                      <a:pt x="41" y="200"/>
                    </a:lnTo>
                    <a:lnTo>
                      <a:pt x="57" y="210"/>
                    </a:lnTo>
                    <a:lnTo>
                      <a:pt x="74" y="218"/>
                    </a:lnTo>
                    <a:lnTo>
                      <a:pt x="94" y="224"/>
                    </a:lnTo>
                    <a:lnTo>
                      <a:pt x="115" y="230"/>
                    </a:lnTo>
                    <a:lnTo>
                      <a:pt x="138" y="235"/>
                    </a:lnTo>
                    <a:lnTo>
                      <a:pt x="163" y="238"/>
                    </a:lnTo>
                    <a:lnTo>
                      <a:pt x="191" y="241"/>
                    </a:lnTo>
                    <a:lnTo>
                      <a:pt x="221" y="243"/>
                    </a:lnTo>
                    <a:lnTo>
                      <a:pt x="254" y="244"/>
                    </a:lnTo>
                    <a:lnTo>
                      <a:pt x="288" y="244"/>
                    </a:lnTo>
                    <a:lnTo>
                      <a:pt x="286" y="167"/>
                    </a:lnTo>
                    <a:close/>
                  </a:path>
                </a:pathLst>
              </a:custGeom>
              <a:solidFill>
                <a:srgbClr val="1F1A17"/>
              </a:solidFill>
              <a:ln w="9525">
                <a:noFill/>
                <a:round/>
                <a:headEnd/>
                <a:tailEnd/>
              </a:ln>
            </p:spPr>
            <p:txBody>
              <a:bodyPr/>
              <a:lstStyle/>
              <a:p>
                <a:endParaRPr lang="pt-BR"/>
              </a:p>
            </p:txBody>
          </p:sp>
          <p:sp>
            <p:nvSpPr>
              <p:cNvPr id="63750" name="Freeform 1404"/>
              <p:cNvSpPr>
                <a:spLocks/>
              </p:cNvSpPr>
              <p:nvPr/>
            </p:nvSpPr>
            <p:spPr bwMode="auto">
              <a:xfrm>
                <a:off x="3257" y="1979"/>
                <a:ext cx="49" cy="24"/>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3" y="77"/>
                    </a:moveTo>
                    <a:lnTo>
                      <a:pt x="23" y="77"/>
                    </a:lnTo>
                    <a:lnTo>
                      <a:pt x="75" y="78"/>
                    </a:lnTo>
                    <a:lnTo>
                      <a:pt x="121" y="79"/>
                    </a:lnTo>
                    <a:lnTo>
                      <a:pt x="160" y="82"/>
                    </a:lnTo>
                    <a:lnTo>
                      <a:pt x="192" y="86"/>
                    </a:lnTo>
                    <a:lnTo>
                      <a:pt x="216" y="89"/>
                    </a:lnTo>
                    <a:lnTo>
                      <a:pt x="232" y="93"/>
                    </a:lnTo>
                    <a:lnTo>
                      <a:pt x="234" y="94"/>
                    </a:lnTo>
                    <a:lnTo>
                      <a:pt x="233" y="94"/>
                    </a:lnTo>
                    <a:lnTo>
                      <a:pt x="227" y="89"/>
                    </a:lnTo>
                    <a:lnTo>
                      <a:pt x="221" y="74"/>
                    </a:lnTo>
                    <a:lnTo>
                      <a:pt x="223" y="55"/>
                    </a:lnTo>
                    <a:lnTo>
                      <a:pt x="231" y="46"/>
                    </a:lnTo>
                    <a:lnTo>
                      <a:pt x="234" y="44"/>
                    </a:lnTo>
                    <a:lnTo>
                      <a:pt x="233" y="44"/>
                    </a:lnTo>
                    <a:lnTo>
                      <a:pt x="227" y="46"/>
                    </a:lnTo>
                    <a:lnTo>
                      <a:pt x="219" y="48"/>
                    </a:lnTo>
                    <a:lnTo>
                      <a:pt x="208" y="50"/>
                    </a:lnTo>
                    <a:lnTo>
                      <a:pt x="195" y="52"/>
                    </a:lnTo>
                    <a:lnTo>
                      <a:pt x="161" y="56"/>
                    </a:lnTo>
                    <a:lnTo>
                      <a:pt x="117" y="60"/>
                    </a:lnTo>
                    <a:lnTo>
                      <a:pt x="63" y="63"/>
                    </a:lnTo>
                    <a:lnTo>
                      <a:pt x="0" y="64"/>
                    </a:lnTo>
                    <a:lnTo>
                      <a:pt x="2" y="141"/>
                    </a:lnTo>
                    <a:lnTo>
                      <a:pt x="67" y="139"/>
                    </a:lnTo>
                    <a:lnTo>
                      <a:pt x="123" y="136"/>
                    </a:lnTo>
                    <a:lnTo>
                      <a:pt x="170" y="133"/>
                    </a:lnTo>
                    <a:lnTo>
                      <a:pt x="208" y="128"/>
                    </a:lnTo>
                    <a:lnTo>
                      <a:pt x="225" y="125"/>
                    </a:lnTo>
                    <a:lnTo>
                      <a:pt x="240" y="122"/>
                    </a:lnTo>
                    <a:lnTo>
                      <a:pt x="254" y="119"/>
                    </a:lnTo>
                    <a:lnTo>
                      <a:pt x="265" y="115"/>
                    </a:lnTo>
                    <a:lnTo>
                      <a:pt x="277" y="111"/>
                    </a:lnTo>
                    <a:lnTo>
                      <a:pt x="289" y="103"/>
                    </a:lnTo>
                    <a:lnTo>
                      <a:pt x="302" y="87"/>
                    </a:lnTo>
                    <a:lnTo>
                      <a:pt x="306" y="62"/>
                    </a:lnTo>
                    <a:lnTo>
                      <a:pt x="296" y="42"/>
                    </a:lnTo>
                    <a:lnTo>
                      <a:pt x="284" y="31"/>
                    </a:lnTo>
                    <a:lnTo>
                      <a:pt x="272" y="25"/>
                    </a:lnTo>
                    <a:lnTo>
                      <a:pt x="258" y="20"/>
                    </a:lnTo>
                    <a:lnTo>
                      <a:pt x="235" y="15"/>
                    </a:lnTo>
                    <a:lnTo>
                      <a:pt x="205" y="10"/>
                    </a:lnTo>
                    <a:lnTo>
                      <a:pt x="169" y="6"/>
                    </a:lnTo>
                    <a:lnTo>
                      <a:pt x="126" y="3"/>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3751" name="Freeform 1405"/>
              <p:cNvSpPr>
                <a:spLocks/>
              </p:cNvSpPr>
              <p:nvPr/>
            </p:nvSpPr>
            <p:spPr bwMode="auto">
              <a:xfrm>
                <a:off x="3210" y="1979"/>
                <a:ext cx="51" cy="44"/>
              </a:xfrm>
              <a:custGeom>
                <a:avLst/>
                <a:gdLst>
                  <a:gd name="T0" fmla="*/ 0 w 325"/>
                  <a:gd name="T1" fmla="*/ 0 h 269"/>
                  <a:gd name="T2" fmla="*/ 0 w 325"/>
                  <a:gd name="T3" fmla="*/ 0 h 269"/>
                  <a:gd name="T4" fmla="*/ 0 w 325"/>
                  <a:gd name="T5" fmla="*/ 0 h 269"/>
                  <a:gd name="T6" fmla="*/ 0 w 325"/>
                  <a:gd name="T7" fmla="*/ 0 h 269"/>
                  <a:gd name="T8" fmla="*/ 0 w 325"/>
                  <a:gd name="T9" fmla="*/ 0 h 269"/>
                  <a:gd name="T10" fmla="*/ 0 w 325"/>
                  <a:gd name="T11" fmla="*/ 0 h 269"/>
                  <a:gd name="T12" fmla="*/ 0 w 325"/>
                  <a:gd name="T13" fmla="*/ 0 h 269"/>
                  <a:gd name="T14" fmla="*/ 0 w 325"/>
                  <a:gd name="T15" fmla="*/ 0 h 269"/>
                  <a:gd name="T16" fmla="*/ 0 w 325"/>
                  <a:gd name="T17" fmla="*/ 0 h 269"/>
                  <a:gd name="T18" fmla="*/ 0 w 325"/>
                  <a:gd name="T19" fmla="*/ 0 h 269"/>
                  <a:gd name="T20" fmla="*/ 0 w 325"/>
                  <a:gd name="T21" fmla="*/ 0 h 269"/>
                  <a:gd name="T22" fmla="*/ 0 w 325"/>
                  <a:gd name="T23" fmla="*/ 0 h 269"/>
                  <a:gd name="T24" fmla="*/ 0 w 325"/>
                  <a:gd name="T25" fmla="*/ 0 h 269"/>
                  <a:gd name="T26" fmla="*/ 0 w 325"/>
                  <a:gd name="T27" fmla="*/ 0 h 269"/>
                  <a:gd name="T28" fmla="*/ 0 w 325"/>
                  <a:gd name="T29" fmla="*/ 0 h 269"/>
                  <a:gd name="T30" fmla="*/ 0 w 325"/>
                  <a:gd name="T31" fmla="*/ 0 h 269"/>
                  <a:gd name="T32" fmla="*/ 0 w 325"/>
                  <a:gd name="T33" fmla="*/ 0 h 269"/>
                  <a:gd name="T34" fmla="*/ 0 w 325"/>
                  <a:gd name="T35" fmla="*/ 0 h 269"/>
                  <a:gd name="T36" fmla="*/ 0 w 325"/>
                  <a:gd name="T37" fmla="*/ 0 h 269"/>
                  <a:gd name="T38" fmla="*/ 0 w 325"/>
                  <a:gd name="T39" fmla="*/ 0 h 269"/>
                  <a:gd name="T40" fmla="*/ 0 w 325"/>
                  <a:gd name="T41" fmla="*/ 0 h 269"/>
                  <a:gd name="T42" fmla="*/ 0 w 325"/>
                  <a:gd name="T43" fmla="*/ 0 h 269"/>
                  <a:gd name="T44" fmla="*/ 0 w 325"/>
                  <a:gd name="T45" fmla="*/ 0 h 269"/>
                  <a:gd name="T46" fmla="*/ 0 w 325"/>
                  <a:gd name="T47" fmla="*/ 0 h 269"/>
                  <a:gd name="T48" fmla="*/ 0 w 325"/>
                  <a:gd name="T49" fmla="*/ 0 h 269"/>
                  <a:gd name="T50" fmla="*/ 0 w 325"/>
                  <a:gd name="T51" fmla="*/ 0 h 269"/>
                  <a:gd name="T52" fmla="*/ 0 w 325"/>
                  <a:gd name="T53" fmla="*/ 0 h 269"/>
                  <a:gd name="T54" fmla="*/ 0 w 325"/>
                  <a:gd name="T55" fmla="*/ 0 h 269"/>
                  <a:gd name="T56" fmla="*/ 0 w 325"/>
                  <a:gd name="T57" fmla="*/ 0 h 269"/>
                  <a:gd name="T58" fmla="*/ 0 w 325"/>
                  <a:gd name="T59" fmla="*/ 0 h 269"/>
                  <a:gd name="T60" fmla="*/ 0 w 325"/>
                  <a:gd name="T61" fmla="*/ 0 h 269"/>
                  <a:gd name="T62" fmla="*/ 0 w 325"/>
                  <a:gd name="T63" fmla="*/ 0 h 269"/>
                  <a:gd name="T64" fmla="*/ 0 w 325"/>
                  <a:gd name="T65" fmla="*/ 0 h 269"/>
                  <a:gd name="T66" fmla="*/ 0 w 325"/>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69"/>
                  <a:gd name="T104" fmla="*/ 325 w 325"/>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69">
                    <a:moveTo>
                      <a:pt x="303" y="192"/>
                    </a:moveTo>
                    <a:lnTo>
                      <a:pt x="303" y="192"/>
                    </a:lnTo>
                    <a:lnTo>
                      <a:pt x="267" y="192"/>
                    </a:lnTo>
                    <a:lnTo>
                      <a:pt x="235" y="190"/>
                    </a:lnTo>
                    <a:lnTo>
                      <a:pt x="207" y="188"/>
                    </a:lnTo>
                    <a:lnTo>
                      <a:pt x="181" y="185"/>
                    </a:lnTo>
                    <a:lnTo>
                      <a:pt x="159" y="181"/>
                    </a:lnTo>
                    <a:lnTo>
                      <a:pt x="139" y="176"/>
                    </a:lnTo>
                    <a:lnTo>
                      <a:pt x="122" y="172"/>
                    </a:lnTo>
                    <a:lnTo>
                      <a:pt x="110" y="167"/>
                    </a:lnTo>
                    <a:lnTo>
                      <a:pt x="100" y="161"/>
                    </a:lnTo>
                    <a:lnTo>
                      <a:pt x="94" y="156"/>
                    </a:lnTo>
                    <a:lnTo>
                      <a:pt x="89" y="153"/>
                    </a:lnTo>
                    <a:lnTo>
                      <a:pt x="88" y="151"/>
                    </a:lnTo>
                    <a:lnTo>
                      <a:pt x="87" y="150"/>
                    </a:lnTo>
                    <a:lnTo>
                      <a:pt x="87" y="149"/>
                    </a:lnTo>
                    <a:lnTo>
                      <a:pt x="87" y="147"/>
                    </a:lnTo>
                    <a:lnTo>
                      <a:pt x="89" y="144"/>
                    </a:lnTo>
                    <a:lnTo>
                      <a:pt x="92" y="140"/>
                    </a:lnTo>
                    <a:lnTo>
                      <a:pt x="97" y="135"/>
                    </a:lnTo>
                    <a:lnTo>
                      <a:pt x="104" y="129"/>
                    </a:lnTo>
                    <a:lnTo>
                      <a:pt x="113" y="123"/>
                    </a:lnTo>
                    <a:lnTo>
                      <a:pt x="124" y="117"/>
                    </a:lnTo>
                    <a:lnTo>
                      <a:pt x="138" y="111"/>
                    </a:lnTo>
                    <a:lnTo>
                      <a:pt x="153" y="105"/>
                    </a:lnTo>
                    <a:lnTo>
                      <a:pt x="169" y="98"/>
                    </a:lnTo>
                    <a:lnTo>
                      <a:pt x="187" y="93"/>
                    </a:lnTo>
                    <a:lnTo>
                      <a:pt x="207" y="88"/>
                    </a:lnTo>
                    <a:lnTo>
                      <a:pt x="227" y="84"/>
                    </a:lnTo>
                    <a:lnTo>
                      <a:pt x="250" y="81"/>
                    </a:lnTo>
                    <a:lnTo>
                      <a:pt x="273" y="79"/>
                    </a:lnTo>
                    <a:lnTo>
                      <a:pt x="298" y="77"/>
                    </a:lnTo>
                    <a:lnTo>
                      <a:pt x="325" y="77"/>
                    </a:lnTo>
                    <a:lnTo>
                      <a:pt x="325" y="0"/>
                    </a:lnTo>
                    <a:lnTo>
                      <a:pt x="295" y="1"/>
                    </a:lnTo>
                    <a:lnTo>
                      <a:pt x="266" y="3"/>
                    </a:lnTo>
                    <a:lnTo>
                      <a:pt x="239" y="5"/>
                    </a:lnTo>
                    <a:lnTo>
                      <a:pt x="213" y="9"/>
                    </a:lnTo>
                    <a:lnTo>
                      <a:pt x="187" y="14"/>
                    </a:lnTo>
                    <a:lnTo>
                      <a:pt x="163" y="19"/>
                    </a:lnTo>
                    <a:lnTo>
                      <a:pt x="141" y="26"/>
                    </a:lnTo>
                    <a:lnTo>
                      <a:pt x="119" y="33"/>
                    </a:lnTo>
                    <a:lnTo>
                      <a:pt x="99" y="42"/>
                    </a:lnTo>
                    <a:lnTo>
                      <a:pt x="81" y="50"/>
                    </a:lnTo>
                    <a:lnTo>
                      <a:pt x="64" y="60"/>
                    </a:lnTo>
                    <a:lnTo>
                      <a:pt x="49" y="70"/>
                    </a:lnTo>
                    <a:lnTo>
                      <a:pt x="35" y="81"/>
                    </a:lnTo>
                    <a:lnTo>
                      <a:pt x="23" y="93"/>
                    </a:lnTo>
                    <a:lnTo>
                      <a:pt x="14" y="107"/>
                    </a:lnTo>
                    <a:lnTo>
                      <a:pt x="6" y="122"/>
                    </a:lnTo>
                    <a:lnTo>
                      <a:pt x="1" y="138"/>
                    </a:lnTo>
                    <a:lnTo>
                      <a:pt x="0" y="155"/>
                    </a:lnTo>
                    <a:lnTo>
                      <a:pt x="4" y="173"/>
                    </a:lnTo>
                    <a:lnTo>
                      <a:pt x="12" y="189"/>
                    </a:lnTo>
                    <a:lnTo>
                      <a:pt x="23" y="203"/>
                    </a:lnTo>
                    <a:lnTo>
                      <a:pt x="38" y="215"/>
                    </a:lnTo>
                    <a:lnTo>
                      <a:pt x="54" y="225"/>
                    </a:lnTo>
                    <a:lnTo>
                      <a:pt x="72" y="235"/>
                    </a:lnTo>
                    <a:lnTo>
                      <a:pt x="91" y="243"/>
                    </a:lnTo>
                    <a:lnTo>
                      <a:pt x="114" y="250"/>
                    </a:lnTo>
                    <a:lnTo>
                      <a:pt x="139" y="256"/>
                    </a:lnTo>
                    <a:lnTo>
                      <a:pt x="167" y="260"/>
                    </a:lnTo>
                    <a:lnTo>
                      <a:pt x="197" y="264"/>
                    </a:lnTo>
                    <a:lnTo>
                      <a:pt x="230" y="267"/>
                    </a:lnTo>
                    <a:lnTo>
                      <a:pt x="265" y="268"/>
                    </a:lnTo>
                    <a:lnTo>
                      <a:pt x="303" y="269"/>
                    </a:lnTo>
                    <a:lnTo>
                      <a:pt x="303" y="192"/>
                    </a:lnTo>
                    <a:close/>
                  </a:path>
                </a:pathLst>
              </a:custGeom>
              <a:solidFill>
                <a:srgbClr val="1F1A17"/>
              </a:solidFill>
              <a:ln w="9525">
                <a:noFill/>
                <a:round/>
                <a:headEnd/>
                <a:tailEnd/>
              </a:ln>
            </p:spPr>
            <p:txBody>
              <a:bodyPr/>
              <a:lstStyle/>
              <a:p>
                <a:endParaRPr lang="pt-BR"/>
              </a:p>
            </p:txBody>
          </p:sp>
          <p:sp>
            <p:nvSpPr>
              <p:cNvPr id="63752" name="Freeform 1406"/>
              <p:cNvSpPr>
                <a:spLocks/>
              </p:cNvSpPr>
              <p:nvPr/>
            </p:nvSpPr>
            <p:spPr bwMode="auto">
              <a:xfrm>
                <a:off x="3258" y="2000"/>
                <a:ext cx="52" cy="23"/>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49" y="77"/>
                    </a:moveTo>
                    <a:lnTo>
                      <a:pt x="49" y="77"/>
                    </a:lnTo>
                    <a:lnTo>
                      <a:pt x="103" y="79"/>
                    </a:lnTo>
                    <a:lnTo>
                      <a:pt x="151" y="81"/>
                    </a:lnTo>
                    <a:lnTo>
                      <a:pt x="191" y="85"/>
                    </a:lnTo>
                    <a:lnTo>
                      <a:pt x="224" y="89"/>
                    </a:lnTo>
                    <a:lnTo>
                      <a:pt x="248" y="93"/>
                    </a:lnTo>
                    <a:lnTo>
                      <a:pt x="265" y="99"/>
                    </a:lnTo>
                    <a:lnTo>
                      <a:pt x="267" y="99"/>
                    </a:lnTo>
                    <a:lnTo>
                      <a:pt x="264" y="97"/>
                    </a:lnTo>
                    <a:lnTo>
                      <a:pt x="259" y="91"/>
                    </a:lnTo>
                    <a:lnTo>
                      <a:pt x="252" y="73"/>
                    </a:lnTo>
                    <a:lnTo>
                      <a:pt x="259" y="55"/>
                    </a:lnTo>
                    <a:lnTo>
                      <a:pt x="265" y="48"/>
                    </a:lnTo>
                    <a:lnTo>
                      <a:pt x="268" y="47"/>
                    </a:lnTo>
                    <a:lnTo>
                      <a:pt x="264" y="48"/>
                    </a:lnTo>
                    <a:lnTo>
                      <a:pt x="257" y="50"/>
                    </a:lnTo>
                    <a:lnTo>
                      <a:pt x="247" y="51"/>
                    </a:lnTo>
                    <a:lnTo>
                      <a:pt x="234" y="54"/>
                    </a:lnTo>
                    <a:lnTo>
                      <a:pt x="220" y="55"/>
                    </a:lnTo>
                    <a:lnTo>
                      <a:pt x="181" y="59"/>
                    </a:lnTo>
                    <a:lnTo>
                      <a:pt x="130" y="62"/>
                    </a:lnTo>
                    <a:lnTo>
                      <a:pt x="71" y="64"/>
                    </a:lnTo>
                    <a:lnTo>
                      <a:pt x="0" y="64"/>
                    </a:lnTo>
                    <a:lnTo>
                      <a:pt x="0" y="141"/>
                    </a:lnTo>
                    <a:lnTo>
                      <a:pt x="72" y="140"/>
                    </a:lnTo>
                    <a:lnTo>
                      <a:pt x="135" y="138"/>
                    </a:lnTo>
                    <a:lnTo>
                      <a:pt x="188" y="136"/>
                    </a:lnTo>
                    <a:lnTo>
                      <a:pt x="230" y="132"/>
                    </a:lnTo>
                    <a:lnTo>
                      <a:pt x="248" y="129"/>
                    </a:lnTo>
                    <a:lnTo>
                      <a:pt x="264" y="127"/>
                    </a:lnTo>
                    <a:lnTo>
                      <a:pt x="279" y="124"/>
                    </a:lnTo>
                    <a:lnTo>
                      <a:pt x="292" y="121"/>
                    </a:lnTo>
                    <a:lnTo>
                      <a:pt x="304" y="117"/>
                    </a:lnTo>
                    <a:lnTo>
                      <a:pt x="317" y="110"/>
                    </a:lnTo>
                    <a:lnTo>
                      <a:pt x="331" y="97"/>
                    </a:lnTo>
                    <a:lnTo>
                      <a:pt x="339" y="73"/>
                    </a:lnTo>
                    <a:lnTo>
                      <a:pt x="331" y="49"/>
                    </a:lnTo>
                    <a:lnTo>
                      <a:pt x="318" y="37"/>
                    </a:lnTo>
                    <a:lnTo>
                      <a:pt x="305" y="30"/>
                    </a:lnTo>
                    <a:lnTo>
                      <a:pt x="293" y="25"/>
                    </a:lnTo>
                    <a:lnTo>
                      <a:pt x="269" y="19"/>
                    </a:lnTo>
                    <a:lnTo>
                      <a:pt x="238" y="13"/>
                    </a:lnTo>
                    <a:lnTo>
                      <a:pt x="201" y="9"/>
                    </a:lnTo>
                    <a:lnTo>
                      <a:pt x="158" y="5"/>
                    </a:lnTo>
                    <a:lnTo>
                      <a:pt x="107" y="2"/>
                    </a:lnTo>
                    <a:lnTo>
                      <a:pt x="51" y="0"/>
                    </a:lnTo>
                    <a:lnTo>
                      <a:pt x="49" y="77"/>
                    </a:lnTo>
                    <a:close/>
                  </a:path>
                </a:pathLst>
              </a:custGeom>
              <a:solidFill>
                <a:srgbClr val="1F1A17"/>
              </a:solidFill>
              <a:ln w="9525">
                <a:noFill/>
                <a:round/>
                <a:headEnd/>
                <a:tailEnd/>
              </a:ln>
            </p:spPr>
            <p:txBody>
              <a:bodyPr/>
              <a:lstStyle/>
              <a:p>
                <a:endParaRPr lang="pt-BR"/>
              </a:p>
            </p:txBody>
          </p:sp>
          <p:sp>
            <p:nvSpPr>
              <p:cNvPr id="63753" name="Freeform 1407"/>
              <p:cNvSpPr>
                <a:spLocks/>
              </p:cNvSpPr>
              <p:nvPr/>
            </p:nvSpPr>
            <p:spPr bwMode="auto">
              <a:xfrm>
                <a:off x="3211" y="2000"/>
                <a:ext cx="55" cy="42"/>
              </a:xfrm>
              <a:custGeom>
                <a:avLst/>
                <a:gdLst>
                  <a:gd name="T0" fmla="*/ 0 w 348"/>
                  <a:gd name="T1" fmla="*/ 0 h 250"/>
                  <a:gd name="T2" fmla="*/ 0 w 348"/>
                  <a:gd name="T3" fmla="*/ 0 h 250"/>
                  <a:gd name="T4" fmla="*/ 0 w 348"/>
                  <a:gd name="T5" fmla="*/ 0 h 250"/>
                  <a:gd name="T6" fmla="*/ 0 w 348"/>
                  <a:gd name="T7" fmla="*/ 0 h 250"/>
                  <a:gd name="T8" fmla="*/ 0 w 348"/>
                  <a:gd name="T9" fmla="*/ 0 h 250"/>
                  <a:gd name="T10" fmla="*/ 0 w 348"/>
                  <a:gd name="T11" fmla="*/ 0 h 250"/>
                  <a:gd name="T12" fmla="*/ 0 w 348"/>
                  <a:gd name="T13" fmla="*/ 0 h 250"/>
                  <a:gd name="T14" fmla="*/ 0 w 348"/>
                  <a:gd name="T15" fmla="*/ 0 h 250"/>
                  <a:gd name="T16" fmla="*/ 0 w 348"/>
                  <a:gd name="T17" fmla="*/ 0 h 250"/>
                  <a:gd name="T18" fmla="*/ 0 w 348"/>
                  <a:gd name="T19" fmla="*/ 0 h 250"/>
                  <a:gd name="T20" fmla="*/ 0 w 348"/>
                  <a:gd name="T21" fmla="*/ 0 h 250"/>
                  <a:gd name="T22" fmla="*/ 0 w 348"/>
                  <a:gd name="T23" fmla="*/ 0 h 250"/>
                  <a:gd name="T24" fmla="*/ 0 w 348"/>
                  <a:gd name="T25" fmla="*/ 0 h 250"/>
                  <a:gd name="T26" fmla="*/ 0 w 348"/>
                  <a:gd name="T27" fmla="*/ 0 h 250"/>
                  <a:gd name="T28" fmla="*/ 0 w 348"/>
                  <a:gd name="T29" fmla="*/ 0 h 250"/>
                  <a:gd name="T30" fmla="*/ 0 w 348"/>
                  <a:gd name="T31" fmla="*/ 0 h 250"/>
                  <a:gd name="T32" fmla="*/ 0 w 348"/>
                  <a:gd name="T33" fmla="*/ 0 h 250"/>
                  <a:gd name="T34" fmla="*/ 0 w 348"/>
                  <a:gd name="T35" fmla="*/ 0 h 250"/>
                  <a:gd name="T36" fmla="*/ 0 w 348"/>
                  <a:gd name="T37" fmla="*/ 0 h 250"/>
                  <a:gd name="T38" fmla="*/ 0 w 348"/>
                  <a:gd name="T39" fmla="*/ 0 h 250"/>
                  <a:gd name="T40" fmla="*/ 0 w 348"/>
                  <a:gd name="T41" fmla="*/ 0 h 250"/>
                  <a:gd name="T42" fmla="*/ 0 w 348"/>
                  <a:gd name="T43" fmla="*/ 0 h 250"/>
                  <a:gd name="T44" fmla="*/ 0 w 348"/>
                  <a:gd name="T45" fmla="*/ 0 h 250"/>
                  <a:gd name="T46" fmla="*/ 0 w 348"/>
                  <a:gd name="T47" fmla="*/ 0 h 250"/>
                  <a:gd name="T48" fmla="*/ 0 w 348"/>
                  <a:gd name="T49" fmla="*/ 0 h 250"/>
                  <a:gd name="T50" fmla="*/ 0 w 348"/>
                  <a:gd name="T51" fmla="*/ 0 h 250"/>
                  <a:gd name="T52" fmla="*/ 0 w 348"/>
                  <a:gd name="T53" fmla="*/ 0 h 250"/>
                  <a:gd name="T54" fmla="*/ 0 w 348"/>
                  <a:gd name="T55" fmla="*/ 0 h 250"/>
                  <a:gd name="T56" fmla="*/ 0 w 348"/>
                  <a:gd name="T57" fmla="*/ 0 h 250"/>
                  <a:gd name="T58" fmla="*/ 0 w 348"/>
                  <a:gd name="T59" fmla="*/ 0 h 250"/>
                  <a:gd name="T60" fmla="*/ 0 w 348"/>
                  <a:gd name="T61" fmla="*/ 0 h 250"/>
                  <a:gd name="T62" fmla="*/ 0 w 348"/>
                  <a:gd name="T63" fmla="*/ 0 h 250"/>
                  <a:gd name="T64" fmla="*/ 0 w 348"/>
                  <a:gd name="T65" fmla="*/ 0 h 250"/>
                  <a:gd name="T66" fmla="*/ 0 w 348"/>
                  <a:gd name="T67" fmla="*/ 0 h 250"/>
                  <a:gd name="T68" fmla="*/ 0 w 348"/>
                  <a:gd name="T69" fmla="*/ 0 h 250"/>
                  <a:gd name="T70" fmla="*/ 0 w 348"/>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250"/>
                  <a:gd name="T110" fmla="*/ 348 w 348"/>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250">
                    <a:moveTo>
                      <a:pt x="289" y="173"/>
                    </a:moveTo>
                    <a:lnTo>
                      <a:pt x="289" y="173"/>
                    </a:lnTo>
                    <a:lnTo>
                      <a:pt x="253" y="173"/>
                    </a:lnTo>
                    <a:lnTo>
                      <a:pt x="221" y="172"/>
                    </a:lnTo>
                    <a:lnTo>
                      <a:pt x="193" y="171"/>
                    </a:lnTo>
                    <a:lnTo>
                      <a:pt x="168" y="168"/>
                    </a:lnTo>
                    <a:lnTo>
                      <a:pt x="146" y="165"/>
                    </a:lnTo>
                    <a:lnTo>
                      <a:pt x="128" y="161"/>
                    </a:lnTo>
                    <a:lnTo>
                      <a:pt x="113" y="155"/>
                    </a:lnTo>
                    <a:lnTo>
                      <a:pt x="101" y="151"/>
                    </a:lnTo>
                    <a:lnTo>
                      <a:pt x="92" y="147"/>
                    </a:lnTo>
                    <a:lnTo>
                      <a:pt x="88" y="144"/>
                    </a:lnTo>
                    <a:lnTo>
                      <a:pt x="85" y="142"/>
                    </a:lnTo>
                    <a:lnTo>
                      <a:pt x="84" y="140"/>
                    </a:lnTo>
                    <a:lnTo>
                      <a:pt x="85" y="142"/>
                    </a:lnTo>
                    <a:lnTo>
                      <a:pt x="85" y="143"/>
                    </a:lnTo>
                    <a:lnTo>
                      <a:pt x="86" y="144"/>
                    </a:lnTo>
                    <a:lnTo>
                      <a:pt x="85" y="147"/>
                    </a:lnTo>
                    <a:lnTo>
                      <a:pt x="86" y="144"/>
                    </a:lnTo>
                    <a:lnTo>
                      <a:pt x="86" y="143"/>
                    </a:lnTo>
                    <a:lnTo>
                      <a:pt x="89" y="140"/>
                    </a:lnTo>
                    <a:lnTo>
                      <a:pt x="93" y="135"/>
                    </a:lnTo>
                    <a:lnTo>
                      <a:pt x="100" y="130"/>
                    </a:lnTo>
                    <a:lnTo>
                      <a:pt x="109" y="124"/>
                    </a:lnTo>
                    <a:lnTo>
                      <a:pt x="121" y="118"/>
                    </a:lnTo>
                    <a:lnTo>
                      <a:pt x="133" y="112"/>
                    </a:lnTo>
                    <a:lnTo>
                      <a:pt x="148" y="106"/>
                    </a:lnTo>
                    <a:lnTo>
                      <a:pt x="164" y="101"/>
                    </a:lnTo>
                    <a:lnTo>
                      <a:pt x="183" y="94"/>
                    </a:lnTo>
                    <a:lnTo>
                      <a:pt x="202" y="90"/>
                    </a:lnTo>
                    <a:lnTo>
                      <a:pt x="224" y="86"/>
                    </a:lnTo>
                    <a:lnTo>
                      <a:pt x="245" y="82"/>
                    </a:lnTo>
                    <a:lnTo>
                      <a:pt x="269" y="80"/>
                    </a:lnTo>
                    <a:lnTo>
                      <a:pt x="294" y="78"/>
                    </a:lnTo>
                    <a:lnTo>
                      <a:pt x="320" y="77"/>
                    </a:lnTo>
                    <a:lnTo>
                      <a:pt x="346" y="77"/>
                    </a:lnTo>
                    <a:lnTo>
                      <a:pt x="348" y="0"/>
                    </a:lnTo>
                    <a:lnTo>
                      <a:pt x="319" y="0"/>
                    </a:lnTo>
                    <a:lnTo>
                      <a:pt x="289" y="1"/>
                    </a:lnTo>
                    <a:lnTo>
                      <a:pt x="260" y="3"/>
                    </a:lnTo>
                    <a:lnTo>
                      <a:pt x="233" y="6"/>
                    </a:lnTo>
                    <a:lnTo>
                      <a:pt x="207" y="10"/>
                    </a:lnTo>
                    <a:lnTo>
                      <a:pt x="181" y="15"/>
                    </a:lnTo>
                    <a:lnTo>
                      <a:pt x="159" y="21"/>
                    </a:lnTo>
                    <a:lnTo>
                      <a:pt x="136" y="27"/>
                    </a:lnTo>
                    <a:lnTo>
                      <a:pt x="115" y="34"/>
                    </a:lnTo>
                    <a:lnTo>
                      <a:pt x="96" y="43"/>
                    </a:lnTo>
                    <a:lnTo>
                      <a:pt x="77" y="51"/>
                    </a:lnTo>
                    <a:lnTo>
                      <a:pt x="60" y="60"/>
                    </a:lnTo>
                    <a:lnTo>
                      <a:pt x="45" y="70"/>
                    </a:lnTo>
                    <a:lnTo>
                      <a:pt x="32" y="81"/>
                    </a:lnTo>
                    <a:lnTo>
                      <a:pt x="20" y="93"/>
                    </a:lnTo>
                    <a:lnTo>
                      <a:pt x="10" y="107"/>
                    </a:lnTo>
                    <a:lnTo>
                      <a:pt x="3" y="122"/>
                    </a:lnTo>
                    <a:lnTo>
                      <a:pt x="0" y="136"/>
                    </a:lnTo>
                    <a:lnTo>
                      <a:pt x="0" y="147"/>
                    </a:lnTo>
                    <a:lnTo>
                      <a:pt x="1" y="156"/>
                    </a:lnTo>
                    <a:lnTo>
                      <a:pt x="3" y="166"/>
                    </a:lnTo>
                    <a:lnTo>
                      <a:pt x="8" y="176"/>
                    </a:lnTo>
                    <a:lnTo>
                      <a:pt x="17" y="189"/>
                    </a:lnTo>
                    <a:lnTo>
                      <a:pt x="30" y="201"/>
                    </a:lnTo>
                    <a:lnTo>
                      <a:pt x="45" y="212"/>
                    </a:lnTo>
                    <a:lnTo>
                      <a:pt x="64" y="220"/>
                    </a:lnTo>
                    <a:lnTo>
                      <a:pt x="83" y="229"/>
                    </a:lnTo>
                    <a:lnTo>
                      <a:pt x="105" y="235"/>
                    </a:lnTo>
                    <a:lnTo>
                      <a:pt x="129" y="240"/>
                    </a:lnTo>
                    <a:lnTo>
                      <a:pt x="155" y="244"/>
                    </a:lnTo>
                    <a:lnTo>
                      <a:pt x="185" y="247"/>
                    </a:lnTo>
                    <a:lnTo>
                      <a:pt x="217" y="249"/>
                    </a:lnTo>
                    <a:lnTo>
                      <a:pt x="252" y="250"/>
                    </a:lnTo>
                    <a:lnTo>
                      <a:pt x="290" y="250"/>
                    </a:lnTo>
                    <a:lnTo>
                      <a:pt x="289" y="173"/>
                    </a:lnTo>
                    <a:close/>
                  </a:path>
                </a:pathLst>
              </a:custGeom>
              <a:solidFill>
                <a:srgbClr val="1F1A17"/>
              </a:solidFill>
              <a:ln w="9525">
                <a:noFill/>
                <a:round/>
                <a:headEnd/>
                <a:tailEnd/>
              </a:ln>
            </p:spPr>
            <p:txBody>
              <a:bodyPr/>
              <a:lstStyle/>
              <a:p>
                <a:endParaRPr lang="pt-BR"/>
              </a:p>
            </p:txBody>
          </p:sp>
          <p:sp>
            <p:nvSpPr>
              <p:cNvPr id="63754" name="Freeform 1408"/>
              <p:cNvSpPr>
                <a:spLocks/>
              </p:cNvSpPr>
              <p:nvPr/>
            </p:nvSpPr>
            <p:spPr bwMode="auto">
              <a:xfrm>
                <a:off x="3256" y="2020"/>
                <a:ext cx="53" cy="22"/>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6"/>
                    </a:moveTo>
                    <a:lnTo>
                      <a:pt x="22" y="76"/>
                    </a:lnTo>
                    <a:lnTo>
                      <a:pt x="83" y="78"/>
                    </a:lnTo>
                    <a:lnTo>
                      <a:pt x="137" y="80"/>
                    </a:lnTo>
                    <a:lnTo>
                      <a:pt x="183" y="83"/>
                    </a:lnTo>
                    <a:lnTo>
                      <a:pt x="221" y="86"/>
                    </a:lnTo>
                    <a:lnTo>
                      <a:pt x="249" y="89"/>
                    </a:lnTo>
                    <a:lnTo>
                      <a:pt x="270" y="93"/>
                    </a:lnTo>
                    <a:lnTo>
                      <a:pt x="273" y="94"/>
                    </a:lnTo>
                    <a:lnTo>
                      <a:pt x="268" y="90"/>
                    </a:lnTo>
                    <a:lnTo>
                      <a:pt x="255" y="69"/>
                    </a:lnTo>
                    <a:lnTo>
                      <a:pt x="263" y="42"/>
                    </a:lnTo>
                    <a:lnTo>
                      <a:pt x="273" y="34"/>
                    </a:lnTo>
                    <a:lnTo>
                      <a:pt x="275" y="33"/>
                    </a:lnTo>
                    <a:lnTo>
                      <a:pt x="272" y="34"/>
                    </a:lnTo>
                    <a:lnTo>
                      <a:pt x="253" y="39"/>
                    </a:lnTo>
                    <a:lnTo>
                      <a:pt x="223" y="42"/>
                    </a:lnTo>
                    <a:lnTo>
                      <a:pt x="183" y="45"/>
                    </a:lnTo>
                    <a:lnTo>
                      <a:pt x="133" y="48"/>
                    </a:lnTo>
                    <a:lnTo>
                      <a:pt x="71" y="50"/>
                    </a:lnTo>
                    <a:lnTo>
                      <a:pt x="0" y="51"/>
                    </a:lnTo>
                    <a:lnTo>
                      <a:pt x="1" y="128"/>
                    </a:lnTo>
                    <a:lnTo>
                      <a:pt x="74" y="126"/>
                    </a:lnTo>
                    <a:lnTo>
                      <a:pt x="136" y="124"/>
                    </a:lnTo>
                    <a:lnTo>
                      <a:pt x="189" y="121"/>
                    </a:lnTo>
                    <a:lnTo>
                      <a:pt x="231" y="118"/>
                    </a:lnTo>
                    <a:lnTo>
                      <a:pt x="265" y="114"/>
                    </a:lnTo>
                    <a:lnTo>
                      <a:pt x="291" y="110"/>
                    </a:lnTo>
                    <a:lnTo>
                      <a:pt x="303" y="107"/>
                    </a:lnTo>
                    <a:lnTo>
                      <a:pt x="316" y="102"/>
                    </a:lnTo>
                    <a:lnTo>
                      <a:pt x="331" y="90"/>
                    </a:lnTo>
                    <a:lnTo>
                      <a:pt x="341" y="59"/>
                    </a:lnTo>
                    <a:lnTo>
                      <a:pt x="326" y="33"/>
                    </a:lnTo>
                    <a:lnTo>
                      <a:pt x="312" y="25"/>
                    </a:lnTo>
                    <a:lnTo>
                      <a:pt x="301" y="21"/>
                    </a:lnTo>
                    <a:lnTo>
                      <a:pt x="288" y="18"/>
                    </a:lnTo>
                    <a:lnTo>
                      <a:pt x="263" y="14"/>
                    </a:lnTo>
                    <a:lnTo>
                      <a:pt x="231" y="10"/>
                    </a:lnTo>
                    <a:lnTo>
                      <a:pt x="190" y="6"/>
                    </a:lnTo>
                    <a:lnTo>
                      <a:pt x="142" y="4"/>
                    </a:lnTo>
                    <a:lnTo>
                      <a:pt x="87" y="1"/>
                    </a:lnTo>
                    <a:lnTo>
                      <a:pt x="23" y="0"/>
                    </a:lnTo>
                    <a:lnTo>
                      <a:pt x="22" y="76"/>
                    </a:lnTo>
                    <a:close/>
                  </a:path>
                </a:pathLst>
              </a:custGeom>
              <a:solidFill>
                <a:srgbClr val="1F1A17"/>
              </a:solidFill>
              <a:ln w="9525">
                <a:noFill/>
                <a:round/>
                <a:headEnd/>
                <a:tailEnd/>
              </a:ln>
            </p:spPr>
            <p:txBody>
              <a:bodyPr/>
              <a:lstStyle/>
              <a:p>
                <a:endParaRPr lang="pt-BR"/>
              </a:p>
            </p:txBody>
          </p:sp>
          <p:sp>
            <p:nvSpPr>
              <p:cNvPr id="63755" name="Freeform 1409"/>
              <p:cNvSpPr>
                <a:spLocks/>
              </p:cNvSpPr>
              <p:nvPr/>
            </p:nvSpPr>
            <p:spPr bwMode="auto">
              <a:xfrm>
                <a:off x="3209" y="2020"/>
                <a:ext cx="51" cy="49"/>
              </a:xfrm>
              <a:custGeom>
                <a:avLst/>
                <a:gdLst>
                  <a:gd name="T0" fmla="*/ 0 w 324"/>
                  <a:gd name="T1" fmla="*/ 0 h 295"/>
                  <a:gd name="T2" fmla="*/ 0 w 324"/>
                  <a:gd name="T3" fmla="*/ 0 h 295"/>
                  <a:gd name="T4" fmla="*/ 0 w 324"/>
                  <a:gd name="T5" fmla="*/ 0 h 295"/>
                  <a:gd name="T6" fmla="*/ 0 w 324"/>
                  <a:gd name="T7" fmla="*/ 0 h 295"/>
                  <a:gd name="T8" fmla="*/ 0 w 324"/>
                  <a:gd name="T9" fmla="*/ 0 h 295"/>
                  <a:gd name="T10" fmla="*/ 0 w 324"/>
                  <a:gd name="T11" fmla="*/ 0 h 295"/>
                  <a:gd name="T12" fmla="*/ 0 w 324"/>
                  <a:gd name="T13" fmla="*/ 0 h 295"/>
                  <a:gd name="T14" fmla="*/ 0 w 324"/>
                  <a:gd name="T15" fmla="*/ 0 h 295"/>
                  <a:gd name="T16" fmla="*/ 0 w 324"/>
                  <a:gd name="T17" fmla="*/ 0 h 295"/>
                  <a:gd name="T18" fmla="*/ 0 w 324"/>
                  <a:gd name="T19" fmla="*/ 0 h 295"/>
                  <a:gd name="T20" fmla="*/ 0 w 324"/>
                  <a:gd name="T21" fmla="*/ 0 h 295"/>
                  <a:gd name="T22" fmla="*/ 0 w 324"/>
                  <a:gd name="T23" fmla="*/ 0 h 295"/>
                  <a:gd name="T24" fmla="*/ 0 w 324"/>
                  <a:gd name="T25" fmla="*/ 0 h 295"/>
                  <a:gd name="T26" fmla="*/ 0 w 324"/>
                  <a:gd name="T27" fmla="*/ 0 h 295"/>
                  <a:gd name="T28" fmla="*/ 0 w 324"/>
                  <a:gd name="T29" fmla="*/ 0 h 295"/>
                  <a:gd name="T30" fmla="*/ 0 w 324"/>
                  <a:gd name="T31" fmla="*/ 0 h 295"/>
                  <a:gd name="T32" fmla="*/ 0 w 324"/>
                  <a:gd name="T33" fmla="*/ 0 h 295"/>
                  <a:gd name="T34" fmla="*/ 0 w 324"/>
                  <a:gd name="T35" fmla="*/ 0 h 295"/>
                  <a:gd name="T36" fmla="*/ 0 w 324"/>
                  <a:gd name="T37" fmla="*/ 0 h 295"/>
                  <a:gd name="T38" fmla="*/ 0 w 324"/>
                  <a:gd name="T39" fmla="*/ 0 h 295"/>
                  <a:gd name="T40" fmla="*/ 0 w 324"/>
                  <a:gd name="T41" fmla="*/ 0 h 295"/>
                  <a:gd name="T42" fmla="*/ 0 w 324"/>
                  <a:gd name="T43" fmla="*/ 0 h 295"/>
                  <a:gd name="T44" fmla="*/ 0 w 324"/>
                  <a:gd name="T45" fmla="*/ 0 h 295"/>
                  <a:gd name="T46" fmla="*/ 0 w 324"/>
                  <a:gd name="T47" fmla="*/ 0 h 295"/>
                  <a:gd name="T48" fmla="*/ 0 w 324"/>
                  <a:gd name="T49" fmla="*/ 0 h 295"/>
                  <a:gd name="T50" fmla="*/ 0 w 324"/>
                  <a:gd name="T51" fmla="*/ 0 h 295"/>
                  <a:gd name="T52" fmla="*/ 0 w 324"/>
                  <a:gd name="T53" fmla="*/ 0 h 295"/>
                  <a:gd name="T54" fmla="*/ 0 w 324"/>
                  <a:gd name="T55" fmla="*/ 0 h 295"/>
                  <a:gd name="T56" fmla="*/ 0 w 324"/>
                  <a:gd name="T57" fmla="*/ 0 h 295"/>
                  <a:gd name="T58" fmla="*/ 0 w 324"/>
                  <a:gd name="T59" fmla="*/ 0 h 295"/>
                  <a:gd name="T60" fmla="*/ 0 w 324"/>
                  <a:gd name="T61" fmla="*/ 0 h 295"/>
                  <a:gd name="T62" fmla="*/ 0 w 324"/>
                  <a:gd name="T63" fmla="*/ 0 h 295"/>
                  <a:gd name="T64" fmla="*/ 0 w 324"/>
                  <a:gd name="T65" fmla="*/ 0 h 295"/>
                  <a:gd name="T66" fmla="*/ 0 w 324"/>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95"/>
                  <a:gd name="T104" fmla="*/ 324 w 324"/>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95">
                    <a:moveTo>
                      <a:pt x="287" y="217"/>
                    </a:moveTo>
                    <a:lnTo>
                      <a:pt x="287" y="217"/>
                    </a:lnTo>
                    <a:lnTo>
                      <a:pt x="257" y="216"/>
                    </a:lnTo>
                    <a:lnTo>
                      <a:pt x="231" y="215"/>
                    </a:lnTo>
                    <a:lnTo>
                      <a:pt x="207" y="212"/>
                    </a:lnTo>
                    <a:lnTo>
                      <a:pt x="184" y="208"/>
                    </a:lnTo>
                    <a:lnTo>
                      <a:pt x="165" y="204"/>
                    </a:lnTo>
                    <a:lnTo>
                      <a:pt x="147" y="199"/>
                    </a:lnTo>
                    <a:lnTo>
                      <a:pt x="132" y="193"/>
                    </a:lnTo>
                    <a:lnTo>
                      <a:pt x="119" y="188"/>
                    </a:lnTo>
                    <a:lnTo>
                      <a:pt x="109" y="182"/>
                    </a:lnTo>
                    <a:lnTo>
                      <a:pt x="101" y="176"/>
                    </a:lnTo>
                    <a:lnTo>
                      <a:pt x="95" y="171"/>
                    </a:lnTo>
                    <a:lnTo>
                      <a:pt x="90" y="166"/>
                    </a:lnTo>
                    <a:lnTo>
                      <a:pt x="88" y="160"/>
                    </a:lnTo>
                    <a:lnTo>
                      <a:pt x="87" y="156"/>
                    </a:lnTo>
                    <a:lnTo>
                      <a:pt x="86" y="153"/>
                    </a:lnTo>
                    <a:lnTo>
                      <a:pt x="86" y="149"/>
                    </a:lnTo>
                    <a:lnTo>
                      <a:pt x="87" y="145"/>
                    </a:lnTo>
                    <a:lnTo>
                      <a:pt x="89" y="141"/>
                    </a:lnTo>
                    <a:lnTo>
                      <a:pt x="93" y="136"/>
                    </a:lnTo>
                    <a:lnTo>
                      <a:pt x="98" y="130"/>
                    </a:lnTo>
                    <a:lnTo>
                      <a:pt x="105" y="124"/>
                    </a:lnTo>
                    <a:lnTo>
                      <a:pt x="114" y="117"/>
                    </a:lnTo>
                    <a:lnTo>
                      <a:pt x="126" y="111"/>
                    </a:lnTo>
                    <a:lnTo>
                      <a:pt x="140" y="105"/>
                    </a:lnTo>
                    <a:lnTo>
                      <a:pt x="155" y="98"/>
                    </a:lnTo>
                    <a:lnTo>
                      <a:pt x="173" y="92"/>
                    </a:lnTo>
                    <a:lnTo>
                      <a:pt x="192" y="87"/>
                    </a:lnTo>
                    <a:lnTo>
                      <a:pt x="214" y="83"/>
                    </a:lnTo>
                    <a:lnTo>
                      <a:pt x="238" y="80"/>
                    </a:lnTo>
                    <a:lnTo>
                      <a:pt x="264" y="78"/>
                    </a:lnTo>
                    <a:lnTo>
                      <a:pt x="292" y="77"/>
                    </a:lnTo>
                    <a:lnTo>
                      <a:pt x="323" y="76"/>
                    </a:lnTo>
                    <a:lnTo>
                      <a:pt x="324" y="0"/>
                    </a:lnTo>
                    <a:lnTo>
                      <a:pt x="291" y="0"/>
                    </a:lnTo>
                    <a:lnTo>
                      <a:pt x="257" y="1"/>
                    </a:lnTo>
                    <a:lnTo>
                      <a:pt x="228" y="4"/>
                    </a:lnTo>
                    <a:lnTo>
                      <a:pt x="199" y="8"/>
                    </a:lnTo>
                    <a:lnTo>
                      <a:pt x="172" y="13"/>
                    </a:lnTo>
                    <a:lnTo>
                      <a:pt x="147" y="19"/>
                    </a:lnTo>
                    <a:lnTo>
                      <a:pt x="124" y="26"/>
                    </a:lnTo>
                    <a:lnTo>
                      <a:pt x="102" y="34"/>
                    </a:lnTo>
                    <a:lnTo>
                      <a:pt x="81" y="45"/>
                    </a:lnTo>
                    <a:lnTo>
                      <a:pt x="64" y="55"/>
                    </a:lnTo>
                    <a:lnTo>
                      <a:pt x="48" y="66"/>
                    </a:lnTo>
                    <a:lnTo>
                      <a:pt x="33" y="78"/>
                    </a:lnTo>
                    <a:lnTo>
                      <a:pt x="22" y="92"/>
                    </a:lnTo>
                    <a:lnTo>
                      <a:pt x="12" y="108"/>
                    </a:lnTo>
                    <a:lnTo>
                      <a:pt x="5" y="123"/>
                    </a:lnTo>
                    <a:lnTo>
                      <a:pt x="0" y="139"/>
                    </a:lnTo>
                    <a:lnTo>
                      <a:pt x="0" y="156"/>
                    </a:lnTo>
                    <a:lnTo>
                      <a:pt x="2" y="174"/>
                    </a:lnTo>
                    <a:lnTo>
                      <a:pt x="8" y="190"/>
                    </a:lnTo>
                    <a:lnTo>
                      <a:pt x="17" y="205"/>
                    </a:lnTo>
                    <a:lnTo>
                      <a:pt x="29" y="219"/>
                    </a:lnTo>
                    <a:lnTo>
                      <a:pt x="42" y="233"/>
                    </a:lnTo>
                    <a:lnTo>
                      <a:pt x="58" y="244"/>
                    </a:lnTo>
                    <a:lnTo>
                      <a:pt x="76" y="254"/>
                    </a:lnTo>
                    <a:lnTo>
                      <a:pt x="95" y="263"/>
                    </a:lnTo>
                    <a:lnTo>
                      <a:pt x="117" y="271"/>
                    </a:lnTo>
                    <a:lnTo>
                      <a:pt x="141" y="278"/>
                    </a:lnTo>
                    <a:lnTo>
                      <a:pt x="166" y="283"/>
                    </a:lnTo>
                    <a:lnTo>
                      <a:pt x="193" y="288"/>
                    </a:lnTo>
                    <a:lnTo>
                      <a:pt x="223" y="292"/>
                    </a:lnTo>
                    <a:lnTo>
                      <a:pt x="254" y="294"/>
                    </a:lnTo>
                    <a:lnTo>
                      <a:pt x="287" y="295"/>
                    </a:lnTo>
                    <a:lnTo>
                      <a:pt x="287" y="217"/>
                    </a:lnTo>
                    <a:close/>
                  </a:path>
                </a:pathLst>
              </a:custGeom>
              <a:solidFill>
                <a:srgbClr val="1F1A17"/>
              </a:solidFill>
              <a:ln w="9525">
                <a:noFill/>
                <a:round/>
                <a:headEnd/>
                <a:tailEnd/>
              </a:ln>
            </p:spPr>
            <p:txBody>
              <a:bodyPr/>
              <a:lstStyle/>
              <a:p>
                <a:endParaRPr lang="pt-BR"/>
              </a:p>
            </p:txBody>
          </p:sp>
          <p:sp>
            <p:nvSpPr>
              <p:cNvPr id="63756" name="Freeform 1410"/>
              <p:cNvSpPr>
                <a:spLocks/>
              </p:cNvSpPr>
              <p:nvPr/>
            </p:nvSpPr>
            <p:spPr bwMode="auto">
              <a:xfrm>
                <a:off x="3254" y="2042"/>
                <a:ext cx="57" cy="27"/>
              </a:xfrm>
              <a:custGeom>
                <a:avLst/>
                <a:gdLst>
                  <a:gd name="T0" fmla="*/ 0 w 362"/>
                  <a:gd name="T1" fmla="*/ 0 h 161"/>
                  <a:gd name="T2" fmla="*/ 0 w 362"/>
                  <a:gd name="T3" fmla="*/ 0 h 161"/>
                  <a:gd name="T4" fmla="*/ 0 w 362"/>
                  <a:gd name="T5" fmla="*/ 0 h 161"/>
                  <a:gd name="T6" fmla="*/ 0 w 362"/>
                  <a:gd name="T7" fmla="*/ 0 h 161"/>
                  <a:gd name="T8" fmla="*/ 0 w 362"/>
                  <a:gd name="T9" fmla="*/ 0 h 161"/>
                  <a:gd name="T10" fmla="*/ 0 w 362"/>
                  <a:gd name="T11" fmla="*/ 0 h 161"/>
                  <a:gd name="T12" fmla="*/ 0 w 362"/>
                  <a:gd name="T13" fmla="*/ 0 h 161"/>
                  <a:gd name="T14" fmla="*/ 0 w 362"/>
                  <a:gd name="T15" fmla="*/ 0 h 161"/>
                  <a:gd name="T16" fmla="*/ 0 w 362"/>
                  <a:gd name="T17" fmla="*/ 0 h 161"/>
                  <a:gd name="T18" fmla="*/ 0 w 362"/>
                  <a:gd name="T19" fmla="*/ 0 h 161"/>
                  <a:gd name="T20" fmla="*/ 0 w 362"/>
                  <a:gd name="T21" fmla="*/ 0 h 161"/>
                  <a:gd name="T22" fmla="*/ 0 w 362"/>
                  <a:gd name="T23" fmla="*/ 0 h 161"/>
                  <a:gd name="T24" fmla="*/ 0 w 362"/>
                  <a:gd name="T25" fmla="*/ 0 h 161"/>
                  <a:gd name="T26" fmla="*/ 0 w 362"/>
                  <a:gd name="T27" fmla="*/ 0 h 161"/>
                  <a:gd name="T28" fmla="*/ 0 w 362"/>
                  <a:gd name="T29" fmla="*/ 0 h 161"/>
                  <a:gd name="T30" fmla="*/ 0 w 362"/>
                  <a:gd name="T31" fmla="*/ 0 h 161"/>
                  <a:gd name="T32" fmla="*/ 0 w 362"/>
                  <a:gd name="T33" fmla="*/ 0 h 161"/>
                  <a:gd name="T34" fmla="*/ 0 w 362"/>
                  <a:gd name="T35" fmla="*/ 0 h 161"/>
                  <a:gd name="T36" fmla="*/ 0 w 362"/>
                  <a:gd name="T37" fmla="*/ 0 h 161"/>
                  <a:gd name="T38" fmla="*/ 0 w 362"/>
                  <a:gd name="T39" fmla="*/ 0 h 161"/>
                  <a:gd name="T40" fmla="*/ 0 w 362"/>
                  <a:gd name="T41" fmla="*/ 0 h 161"/>
                  <a:gd name="T42" fmla="*/ 0 w 362"/>
                  <a:gd name="T43" fmla="*/ 0 h 161"/>
                  <a:gd name="T44" fmla="*/ 0 w 362"/>
                  <a:gd name="T45" fmla="*/ 0 h 161"/>
                  <a:gd name="T46" fmla="*/ 0 w 362"/>
                  <a:gd name="T47" fmla="*/ 0 h 161"/>
                  <a:gd name="T48" fmla="*/ 0 w 362"/>
                  <a:gd name="T49" fmla="*/ 0 h 161"/>
                  <a:gd name="T50" fmla="*/ 0 w 362"/>
                  <a:gd name="T51" fmla="*/ 0 h 161"/>
                  <a:gd name="T52" fmla="*/ 0 w 362"/>
                  <a:gd name="T53" fmla="*/ 0 h 161"/>
                  <a:gd name="T54" fmla="*/ 0 w 362"/>
                  <a:gd name="T55" fmla="*/ 0 h 161"/>
                  <a:gd name="T56" fmla="*/ 0 w 362"/>
                  <a:gd name="T57" fmla="*/ 0 h 161"/>
                  <a:gd name="T58" fmla="*/ 0 w 362"/>
                  <a:gd name="T59" fmla="*/ 0 h 161"/>
                  <a:gd name="T60" fmla="*/ 0 w 362"/>
                  <a:gd name="T61" fmla="*/ 0 h 161"/>
                  <a:gd name="T62" fmla="*/ 0 w 362"/>
                  <a:gd name="T63" fmla="*/ 0 h 161"/>
                  <a:gd name="T64" fmla="*/ 0 w 362"/>
                  <a:gd name="T65" fmla="*/ 0 h 161"/>
                  <a:gd name="T66" fmla="*/ 0 w 362"/>
                  <a:gd name="T67" fmla="*/ 0 h 161"/>
                  <a:gd name="T68" fmla="*/ 0 w 362"/>
                  <a:gd name="T69" fmla="*/ 0 h 161"/>
                  <a:gd name="T70" fmla="*/ 0 w 362"/>
                  <a:gd name="T71" fmla="*/ 0 h 161"/>
                  <a:gd name="T72" fmla="*/ 0 w 362"/>
                  <a:gd name="T73" fmla="*/ 0 h 161"/>
                  <a:gd name="T74" fmla="*/ 0 w 362"/>
                  <a:gd name="T75" fmla="*/ 0 h 161"/>
                  <a:gd name="T76" fmla="*/ 0 w 362"/>
                  <a:gd name="T77" fmla="*/ 0 h 161"/>
                  <a:gd name="T78" fmla="*/ 0 w 362"/>
                  <a:gd name="T79" fmla="*/ 0 h 161"/>
                  <a:gd name="T80" fmla="*/ 0 w 362"/>
                  <a:gd name="T81" fmla="*/ 0 h 161"/>
                  <a:gd name="T82" fmla="*/ 0 w 362"/>
                  <a:gd name="T83" fmla="*/ 0 h 161"/>
                  <a:gd name="T84" fmla="*/ 0 w 362"/>
                  <a:gd name="T85" fmla="*/ 0 h 161"/>
                  <a:gd name="T86" fmla="*/ 0 w 362"/>
                  <a:gd name="T87" fmla="*/ 0 h 161"/>
                  <a:gd name="T88" fmla="*/ 0 w 362"/>
                  <a:gd name="T89" fmla="*/ 0 h 161"/>
                  <a:gd name="T90" fmla="*/ 0 w 362"/>
                  <a:gd name="T91" fmla="*/ 0 h 161"/>
                  <a:gd name="T92" fmla="*/ 0 w 362"/>
                  <a:gd name="T93" fmla="*/ 0 h 161"/>
                  <a:gd name="T94" fmla="*/ 0 w 362"/>
                  <a:gd name="T95" fmla="*/ 0 h 161"/>
                  <a:gd name="T96" fmla="*/ 0 w 362"/>
                  <a:gd name="T97" fmla="*/ 0 h 161"/>
                  <a:gd name="T98" fmla="*/ 0 w 362"/>
                  <a:gd name="T99" fmla="*/ 0 h 161"/>
                  <a:gd name="T100" fmla="*/ 0 w 362"/>
                  <a:gd name="T101" fmla="*/ 0 h 161"/>
                  <a:gd name="T102" fmla="*/ 0 w 362"/>
                  <a:gd name="T103" fmla="*/ 0 h 161"/>
                  <a:gd name="T104" fmla="*/ 0 w 362"/>
                  <a:gd name="T105" fmla="*/ 0 h 161"/>
                  <a:gd name="T106" fmla="*/ 0 w 362"/>
                  <a:gd name="T107" fmla="*/ 0 h 161"/>
                  <a:gd name="T108" fmla="*/ 0 w 362"/>
                  <a:gd name="T109" fmla="*/ 0 h 161"/>
                  <a:gd name="T110" fmla="*/ 0 w 362"/>
                  <a:gd name="T111" fmla="*/ 0 h 161"/>
                  <a:gd name="T112" fmla="*/ 0 w 362"/>
                  <a:gd name="T113" fmla="*/ 0 h 161"/>
                  <a:gd name="T114" fmla="*/ 0 w 362"/>
                  <a:gd name="T115" fmla="*/ 0 h 161"/>
                  <a:gd name="T116" fmla="*/ 0 w 362"/>
                  <a:gd name="T117" fmla="*/ 0 h 161"/>
                  <a:gd name="T118" fmla="*/ 0 w 362"/>
                  <a:gd name="T119" fmla="*/ 0 h 161"/>
                  <a:gd name="T120" fmla="*/ 0 w 362"/>
                  <a:gd name="T121" fmla="*/ 0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1"/>
                  <a:gd name="T185" fmla="*/ 362 w 362"/>
                  <a:gd name="T186" fmla="*/ 161 h 1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1">
                    <a:moveTo>
                      <a:pt x="65" y="77"/>
                    </a:moveTo>
                    <a:lnTo>
                      <a:pt x="65" y="77"/>
                    </a:lnTo>
                    <a:lnTo>
                      <a:pt x="101" y="77"/>
                    </a:lnTo>
                    <a:lnTo>
                      <a:pt x="133" y="78"/>
                    </a:lnTo>
                    <a:lnTo>
                      <a:pt x="163" y="79"/>
                    </a:lnTo>
                    <a:lnTo>
                      <a:pt x="189" y="80"/>
                    </a:lnTo>
                    <a:lnTo>
                      <a:pt x="213" y="82"/>
                    </a:lnTo>
                    <a:lnTo>
                      <a:pt x="234" y="84"/>
                    </a:lnTo>
                    <a:lnTo>
                      <a:pt x="251" y="86"/>
                    </a:lnTo>
                    <a:lnTo>
                      <a:pt x="264" y="89"/>
                    </a:lnTo>
                    <a:lnTo>
                      <a:pt x="276" y="91"/>
                    </a:lnTo>
                    <a:lnTo>
                      <a:pt x="283" y="94"/>
                    </a:lnTo>
                    <a:lnTo>
                      <a:pt x="286" y="96"/>
                    </a:lnTo>
                    <a:lnTo>
                      <a:pt x="285" y="95"/>
                    </a:lnTo>
                    <a:lnTo>
                      <a:pt x="279" y="87"/>
                    </a:lnTo>
                    <a:lnTo>
                      <a:pt x="275" y="73"/>
                    </a:lnTo>
                    <a:lnTo>
                      <a:pt x="278" y="59"/>
                    </a:lnTo>
                    <a:lnTo>
                      <a:pt x="283" y="53"/>
                    </a:lnTo>
                    <a:lnTo>
                      <a:pt x="284" y="52"/>
                    </a:lnTo>
                    <a:lnTo>
                      <a:pt x="282" y="54"/>
                    </a:lnTo>
                    <a:lnTo>
                      <a:pt x="275" y="56"/>
                    </a:lnTo>
                    <a:lnTo>
                      <a:pt x="266" y="59"/>
                    </a:lnTo>
                    <a:lnTo>
                      <a:pt x="254" y="62"/>
                    </a:lnTo>
                    <a:lnTo>
                      <a:pt x="240" y="65"/>
                    </a:lnTo>
                    <a:lnTo>
                      <a:pt x="224" y="68"/>
                    </a:lnTo>
                    <a:lnTo>
                      <a:pt x="207" y="70"/>
                    </a:lnTo>
                    <a:lnTo>
                      <a:pt x="165" y="76"/>
                    </a:lnTo>
                    <a:lnTo>
                      <a:pt x="116" y="79"/>
                    </a:lnTo>
                    <a:lnTo>
                      <a:pt x="61" y="82"/>
                    </a:lnTo>
                    <a:lnTo>
                      <a:pt x="0" y="83"/>
                    </a:lnTo>
                    <a:lnTo>
                      <a:pt x="0" y="161"/>
                    </a:lnTo>
                    <a:lnTo>
                      <a:pt x="64" y="160"/>
                    </a:lnTo>
                    <a:lnTo>
                      <a:pt x="123" y="157"/>
                    </a:lnTo>
                    <a:lnTo>
                      <a:pt x="174" y="152"/>
                    </a:lnTo>
                    <a:lnTo>
                      <a:pt x="220" y="146"/>
                    </a:lnTo>
                    <a:lnTo>
                      <a:pt x="240" y="143"/>
                    </a:lnTo>
                    <a:lnTo>
                      <a:pt x="260" y="140"/>
                    </a:lnTo>
                    <a:lnTo>
                      <a:pt x="277" y="136"/>
                    </a:lnTo>
                    <a:lnTo>
                      <a:pt x="292" y="132"/>
                    </a:lnTo>
                    <a:lnTo>
                      <a:pt x="307" y="128"/>
                    </a:lnTo>
                    <a:lnTo>
                      <a:pt x="321" y="122"/>
                    </a:lnTo>
                    <a:lnTo>
                      <a:pt x="332" y="116"/>
                    </a:lnTo>
                    <a:lnTo>
                      <a:pt x="345" y="108"/>
                    </a:lnTo>
                    <a:lnTo>
                      <a:pt x="356" y="94"/>
                    </a:lnTo>
                    <a:lnTo>
                      <a:pt x="362" y="71"/>
                    </a:lnTo>
                    <a:lnTo>
                      <a:pt x="354" y="50"/>
                    </a:lnTo>
                    <a:lnTo>
                      <a:pt x="341" y="36"/>
                    </a:lnTo>
                    <a:lnTo>
                      <a:pt x="327" y="27"/>
                    </a:lnTo>
                    <a:lnTo>
                      <a:pt x="314" y="22"/>
                    </a:lnTo>
                    <a:lnTo>
                      <a:pt x="300" y="17"/>
                    </a:lnTo>
                    <a:lnTo>
                      <a:pt x="283" y="14"/>
                    </a:lnTo>
                    <a:lnTo>
                      <a:pt x="264" y="11"/>
                    </a:lnTo>
                    <a:lnTo>
                      <a:pt x="244" y="8"/>
                    </a:lnTo>
                    <a:lnTo>
                      <a:pt x="221" y="6"/>
                    </a:lnTo>
                    <a:lnTo>
                      <a:pt x="196"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3757" name="Freeform 1411"/>
              <p:cNvSpPr>
                <a:spLocks/>
              </p:cNvSpPr>
              <p:nvPr/>
            </p:nvSpPr>
            <p:spPr bwMode="auto">
              <a:xfrm>
                <a:off x="3210" y="2042"/>
                <a:ext cx="54" cy="45"/>
              </a:xfrm>
              <a:custGeom>
                <a:avLst/>
                <a:gdLst>
                  <a:gd name="T0" fmla="*/ 0 w 345"/>
                  <a:gd name="T1" fmla="*/ 0 h 269"/>
                  <a:gd name="T2" fmla="*/ 0 w 345"/>
                  <a:gd name="T3" fmla="*/ 0 h 269"/>
                  <a:gd name="T4" fmla="*/ 0 w 345"/>
                  <a:gd name="T5" fmla="*/ 0 h 269"/>
                  <a:gd name="T6" fmla="*/ 0 w 345"/>
                  <a:gd name="T7" fmla="*/ 0 h 269"/>
                  <a:gd name="T8" fmla="*/ 0 w 345"/>
                  <a:gd name="T9" fmla="*/ 0 h 269"/>
                  <a:gd name="T10" fmla="*/ 0 w 345"/>
                  <a:gd name="T11" fmla="*/ 0 h 269"/>
                  <a:gd name="T12" fmla="*/ 0 w 345"/>
                  <a:gd name="T13" fmla="*/ 0 h 269"/>
                  <a:gd name="T14" fmla="*/ 0 w 345"/>
                  <a:gd name="T15" fmla="*/ 0 h 269"/>
                  <a:gd name="T16" fmla="*/ 0 w 345"/>
                  <a:gd name="T17" fmla="*/ 0 h 269"/>
                  <a:gd name="T18" fmla="*/ 0 w 345"/>
                  <a:gd name="T19" fmla="*/ 0 h 269"/>
                  <a:gd name="T20" fmla="*/ 0 w 345"/>
                  <a:gd name="T21" fmla="*/ 0 h 269"/>
                  <a:gd name="T22" fmla="*/ 0 w 345"/>
                  <a:gd name="T23" fmla="*/ 0 h 269"/>
                  <a:gd name="T24" fmla="*/ 0 w 345"/>
                  <a:gd name="T25" fmla="*/ 0 h 269"/>
                  <a:gd name="T26" fmla="*/ 0 w 345"/>
                  <a:gd name="T27" fmla="*/ 0 h 269"/>
                  <a:gd name="T28" fmla="*/ 0 w 345"/>
                  <a:gd name="T29" fmla="*/ 0 h 269"/>
                  <a:gd name="T30" fmla="*/ 0 w 345"/>
                  <a:gd name="T31" fmla="*/ 0 h 269"/>
                  <a:gd name="T32" fmla="*/ 0 w 345"/>
                  <a:gd name="T33" fmla="*/ 0 h 269"/>
                  <a:gd name="T34" fmla="*/ 0 w 345"/>
                  <a:gd name="T35" fmla="*/ 0 h 269"/>
                  <a:gd name="T36" fmla="*/ 0 w 345"/>
                  <a:gd name="T37" fmla="*/ 0 h 269"/>
                  <a:gd name="T38" fmla="*/ 0 w 345"/>
                  <a:gd name="T39" fmla="*/ 0 h 269"/>
                  <a:gd name="T40" fmla="*/ 0 w 345"/>
                  <a:gd name="T41" fmla="*/ 0 h 269"/>
                  <a:gd name="T42" fmla="*/ 0 w 345"/>
                  <a:gd name="T43" fmla="*/ 0 h 269"/>
                  <a:gd name="T44" fmla="*/ 0 w 345"/>
                  <a:gd name="T45" fmla="*/ 0 h 269"/>
                  <a:gd name="T46" fmla="*/ 0 w 345"/>
                  <a:gd name="T47" fmla="*/ 0 h 269"/>
                  <a:gd name="T48" fmla="*/ 0 w 345"/>
                  <a:gd name="T49" fmla="*/ 0 h 269"/>
                  <a:gd name="T50" fmla="*/ 0 w 345"/>
                  <a:gd name="T51" fmla="*/ 0 h 269"/>
                  <a:gd name="T52" fmla="*/ 0 w 345"/>
                  <a:gd name="T53" fmla="*/ 0 h 269"/>
                  <a:gd name="T54" fmla="*/ 0 w 345"/>
                  <a:gd name="T55" fmla="*/ 0 h 269"/>
                  <a:gd name="T56" fmla="*/ 0 w 345"/>
                  <a:gd name="T57" fmla="*/ 0 h 269"/>
                  <a:gd name="T58" fmla="*/ 0 w 345"/>
                  <a:gd name="T59" fmla="*/ 0 h 269"/>
                  <a:gd name="T60" fmla="*/ 0 w 345"/>
                  <a:gd name="T61" fmla="*/ 0 h 269"/>
                  <a:gd name="T62" fmla="*/ 0 w 345"/>
                  <a:gd name="T63" fmla="*/ 0 h 269"/>
                  <a:gd name="T64" fmla="*/ 0 w 345"/>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69"/>
                  <a:gd name="T101" fmla="*/ 345 w 345"/>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69">
                    <a:moveTo>
                      <a:pt x="301" y="192"/>
                    </a:moveTo>
                    <a:lnTo>
                      <a:pt x="271" y="192"/>
                    </a:lnTo>
                    <a:lnTo>
                      <a:pt x="244" y="191"/>
                    </a:lnTo>
                    <a:lnTo>
                      <a:pt x="218" y="189"/>
                    </a:lnTo>
                    <a:lnTo>
                      <a:pt x="196" y="186"/>
                    </a:lnTo>
                    <a:lnTo>
                      <a:pt x="174" y="183"/>
                    </a:lnTo>
                    <a:lnTo>
                      <a:pt x="156" y="178"/>
                    </a:lnTo>
                    <a:lnTo>
                      <a:pt x="138" y="174"/>
                    </a:lnTo>
                    <a:lnTo>
                      <a:pt x="125" y="169"/>
                    </a:lnTo>
                    <a:lnTo>
                      <a:pt x="112" y="163"/>
                    </a:lnTo>
                    <a:lnTo>
                      <a:pt x="103" y="158"/>
                    </a:lnTo>
                    <a:lnTo>
                      <a:pt x="95" y="152"/>
                    </a:lnTo>
                    <a:lnTo>
                      <a:pt x="90" y="148"/>
                    </a:lnTo>
                    <a:lnTo>
                      <a:pt x="88" y="144"/>
                    </a:lnTo>
                    <a:lnTo>
                      <a:pt x="87" y="142"/>
                    </a:lnTo>
                    <a:lnTo>
                      <a:pt x="86" y="140"/>
                    </a:lnTo>
                    <a:lnTo>
                      <a:pt x="86" y="139"/>
                    </a:lnTo>
                    <a:lnTo>
                      <a:pt x="86" y="138"/>
                    </a:lnTo>
                    <a:lnTo>
                      <a:pt x="87" y="136"/>
                    </a:lnTo>
                    <a:lnTo>
                      <a:pt x="89" y="132"/>
                    </a:lnTo>
                    <a:lnTo>
                      <a:pt x="94" y="128"/>
                    </a:lnTo>
                    <a:lnTo>
                      <a:pt x="101" y="123"/>
                    </a:lnTo>
                    <a:lnTo>
                      <a:pt x="110" y="117"/>
                    </a:lnTo>
                    <a:lnTo>
                      <a:pt x="122" y="111"/>
                    </a:lnTo>
                    <a:lnTo>
                      <a:pt x="136" y="105"/>
                    </a:lnTo>
                    <a:lnTo>
                      <a:pt x="153" y="100"/>
                    </a:lnTo>
                    <a:lnTo>
                      <a:pt x="173" y="95"/>
                    </a:lnTo>
                    <a:lnTo>
                      <a:pt x="196" y="89"/>
                    </a:lnTo>
                    <a:lnTo>
                      <a:pt x="221" y="85"/>
                    </a:lnTo>
                    <a:lnTo>
                      <a:pt x="248" y="81"/>
                    </a:lnTo>
                    <a:lnTo>
                      <a:pt x="278" y="79"/>
                    </a:lnTo>
                    <a:lnTo>
                      <a:pt x="310" y="77"/>
                    </a:lnTo>
                    <a:lnTo>
                      <a:pt x="345" y="77"/>
                    </a:lnTo>
                    <a:lnTo>
                      <a:pt x="345" y="0"/>
                    </a:lnTo>
                    <a:lnTo>
                      <a:pt x="308" y="1"/>
                    </a:lnTo>
                    <a:lnTo>
                      <a:pt x="271" y="2"/>
                    </a:lnTo>
                    <a:lnTo>
                      <a:pt x="238" y="5"/>
                    </a:lnTo>
                    <a:lnTo>
                      <a:pt x="207" y="9"/>
                    </a:lnTo>
                    <a:lnTo>
                      <a:pt x="177" y="14"/>
                    </a:lnTo>
                    <a:lnTo>
                      <a:pt x="151" y="19"/>
                    </a:lnTo>
                    <a:lnTo>
                      <a:pt x="126" y="26"/>
                    </a:lnTo>
                    <a:lnTo>
                      <a:pt x="103" y="34"/>
                    </a:lnTo>
                    <a:lnTo>
                      <a:pt x="82" y="43"/>
                    </a:lnTo>
                    <a:lnTo>
                      <a:pt x="64" y="52"/>
                    </a:lnTo>
                    <a:lnTo>
                      <a:pt x="47" y="62"/>
                    </a:lnTo>
                    <a:lnTo>
                      <a:pt x="32" y="74"/>
                    </a:lnTo>
                    <a:lnTo>
                      <a:pt x="19" y="87"/>
                    </a:lnTo>
                    <a:lnTo>
                      <a:pt x="10" y="102"/>
                    </a:lnTo>
                    <a:lnTo>
                      <a:pt x="2" y="117"/>
                    </a:lnTo>
                    <a:lnTo>
                      <a:pt x="0" y="134"/>
                    </a:lnTo>
                    <a:lnTo>
                      <a:pt x="0" y="151"/>
                    </a:lnTo>
                    <a:lnTo>
                      <a:pt x="5" y="168"/>
                    </a:lnTo>
                    <a:lnTo>
                      <a:pt x="14" y="184"/>
                    </a:lnTo>
                    <a:lnTo>
                      <a:pt x="24" y="197"/>
                    </a:lnTo>
                    <a:lnTo>
                      <a:pt x="38" y="209"/>
                    </a:lnTo>
                    <a:lnTo>
                      <a:pt x="53" y="221"/>
                    </a:lnTo>
                    <a:lnTo>
                      <a:pt x="70" y="230"/>
                    </a:lnTo>
                    <a:lnTo>
                      <a:pt x="88" y="238"/>
                    </a:lnTo>
                    <a:lnTo>
                      <a:pt x="109" y="246"/>
                    </a:lnTo>
                    <a:lnTo>
                      <a:pt x="131" y="252"/>
                    </a:lnTo>
                    <a:lnTo>
                      <a:pt x="156" y="257"/>
                    </a:lnTo>
                    <a:lnTo>
                      <a:pt x="181" y="262"/>
                    </a:lnTo>
                    <a:lnTo>
                      <a:pt x="209" y="265"/>
                    </a:lnTo>
                    <a:lnTo>
                      <a:pt x="238" y="268"/>
                    </a:lnTo>
                    <a:lnTo>
                      <a:pt x="270" y="269"/>
                    </a:lnTo>
                    <a:lnTo>
                      <a:pt x="303" y="269"/>
                    </a:lnTo>
                    <a:lnTo>
                      <a:pt x="301" y="192"/>
                    </a:lnTo>
                    <a:close/>
                  </a:path>
                </a:pathLst>
              </a:custGeom>
              <a:solidFill>
                <a:srgbClr val="1F1A17"/>
              </a:solidFill>
              <a:ln w="9525">
                <a:noFill/>
                <a:round/>
                <a:headEnd/>
                <a:tailEnd/>
              </a:ln>
            </p:spPr>
            <p:txBody>
              <a:bodyPr/>
              <a:lstStyle/>
              <a:p>
                <a:endParaRPr lang="pt-BR"/>
              </a:p>
            </p:txBody>
          </p:sp>
          <p:grpSp>
            <p:nvGrpSpPr>
              <p:cNvPr id="63758" name="Group 1412"/>
              <p:cNvGrpSpPr>
                <a:grpSpLocks/>
              </p:cNvGrpSpPr>
              <p:nvPr/>
            </p:nvGrpSpPr>
            <p:grpSpPr bwMode="auto">
              <a:xfrm>
                <a:off x="859" y="2834"/>
                <a:ext cx="2579" cy="830"/>
                <a:chOff x="877" y="2645"/>
                <a:chExt cx="2579" cy="830"/>
              </a:xfrm>
            </p:grpSpPr>
            <p:sp>
              <p:nvSpPr>
                <p:cNvPr id="63765" name="Rectangle 1413"/>
                <p:cNvSpPr>
                  <a:spLocks noChangeArrowheads="1"/>
                </p:cNvSpPr>
                <p:nvPr/>
              </p:nvSpPr>
              <p:spPr bwMode="auto">
                <a:xfrm>
                  <a:off x="877" y="3148"/>
                  <a:ext cx="1182" cy="4"/>
                </a:xfrm>
                <a:prstGeom prst="rect">
                  <a:avLst/>
                </a:prstGeom>
                <a:solidFill>
                  <a:srgbClr val="007CC3"/>
                </a:solidFill>
                <a:ln w="9525">
                  <a:noFill/>
                  <a:miter lim="800000"/>
                  <a:headEnd/>
                  <a:tailEnd/>
                </a:ln>
              </p:spPr>
              <p:txBody>
                <a:bodyPr/>
                <a:lstStyle/>
                <a:p>
                  <a:endParaRPr lang="pt-BR"/>
                </a:p>
              </p:txBody>
            </p:sp>
            <p:sp>
              <p:nvSpPr>
                <p:cNvPr id="63766" name="Rectangle 1414"/>
                <p:cNvSpPr>
                  <a:spLocks noChangeArrowheads="1"/>
                </p:cNvSpPr>
                <p:nvPr/>
              </p:nvSpPr>
              <p:spPr bwMode="auto">
                <a:xfrm>
                  <a:off x="877" y="3144"/>
                  <a:ext cx="1182" cy="8"/>
                </a:xfrm>
                <a:prstGeom prst="rect">
                  <a:avLst/>
                </a:prstGeom>
                <a:solidFill>
                  <a:srgbClr val="007CC3"/>
                </a:solidFill>
                <a:ln w="9525">
                  <a:noFill/>
                  <a:miter lim="800000"/>
                  <a:headEnd/>
                  <a:tailEnd/>
                </a:ln>
              </p:spPr>
              <p:txBody>
                <a:bodyPr/>
                <a:lstStyle/>
                <a:p>
                  <a:endParaRPr lang="pt-BR"/>
                </a:p>
              </p:txBody>
            </p:sp>
            <p:sp>
              <p:nvSpPr>
                <p:cNvPr id="63767" name="Rectangle 1415"/>
                <p:cNvSpPr>
                  <a:spLocks noChangeArrowheads="1"/>
                </p:cNvSpPr>
                <p:nvPr/>
              </p:nvSpPr>
              <p:spPr bwMode="auto">
                <a:xfrm>
                  <a:off x="877" y="3140"/>
                  <a:ext cx="1182" cy="8"/>
                </a:xfrm>
                <a:prstGeom prst="rect">
                  <a:avLst/>
                </a:prstGeom>
                <a:solidFill>
                  <a:srgbClr val="007FC4"/>
                </a:solidFill>
                <a:ln w="9525">
                  <a:noFill/>
                  <a:miter lim="800000"/>
                  <a:headEnd/>
                  <a:tailEnd/>
                </a:ln>
              </p:spPr>
              <p:txBody>
                <a:bodyPr/>
                <a:lstStyle/>
                <a:p>
                  <a:endParaRPr lang="pt-BR"/>
                </a:p>
              </p:txBody>
            </p:sp>
            <p:sp>
              <p:nvSpPr>
                <p:cNvPr id="63768" name="Rectangle 1416"/>
                <p:cNvSpPr>
                  <a:spLocks noChangeArrowheads="1"/>
                </p:cNvSpPr>
                <p:nvPr/>
              </p:nvSpPr>
              <p:spPr bwMode="auto">
                <a:xfrm>
                  <a:off x="877" y="3136"/>
                  <a:ext cx="1182" cy="8"/>
                </a:xfrm>
                <a:prstGeom prst="rect">
                  <a:avLst/>
                </a:prstGeom>
                <a:solidFill>
                  <a:srgbClr val="0081C6"/>
                </a:solidFill>
                <a:ln w="9525">
                  <a:noFill/>
                  <a:miter lim="800000"/>
                  <a:headEnd/>
                  <a:tailEnd/>
                </a:ln>
              </p:spPr>
              <p:txBody>
                <a:bodyPr/>
                <a:lstStyle/>
                <a:p>
                  <a:endParaRPr lang="pt-BR"/>
                </a:p>
              </p:txBody>
            </p:sp>
            <p:sp>
              <p:nvSpPr>
                <p:cNvPr id="63769" name="Rectangle 1417"/>
                <p:cNvSpPr>
                  <a:spLocks noChangeArrowheads="1"/>
                </p:cNvSpPr>
                <p:nvPr/>
              </p:nvSpPr>
              <p:spPr bwMode="auto">
                <a:xfrm>
                  <a:off x="877" y="3128"/>
                  <a:ext cx="1182" cy="8"/>
                </a:xfrm>
                <a:prstGeom prst="rect">
                  <a:avLst/>
                </a:prstGeom>
                <a:solidFill>
                  <a:srgbClr val="0087C9"/>
                </a:solidFill>
                <a:ln w="9525">
                  <a:noFill/>
                  <a:miter lim="800000"/>
                  <a:headEnd/>
                  <a:tailEnd/>
                </a:ln>
              </p:spPr>
              <p:txBody>
                <a:bodyPr/>
                <a:lstStyle/>
                <a:p>
                  <a:endParaRPr lang="pt-BR"/>
                </a:p>
              </p:txBody>
            </p:sp>
            <p:sp>
              <p:nvSpPr>
                <p:cNvPr id="63770" name="Rectangle 1418"/>
                <p:cNvSpPr>
                  <a:spLocks noChangeArrowheads="1"/>
                </p:cNvSpPr>
                <p:nvPr/>
              </p:nvSpPr>
              <p:spPr bwMode="auto">
                <a:xfrm>
                  <a:off x="877" y="3124"/>
                  <a:ext cx="1182" cy="8"/>
                </a:xfrm>
                <a:prstGeom prst="rect">
                  <a:avLst/>
                </a:prstGeom>
                <a:solidFill>
                  <a:srgbClr val="0089CA"/>
                </a:solidFill>
                <a:ln w="9525">
                  <a:noFill/>
                  <a:miter lim="800000"/>
                  <a:headEnd/>
                  <a:tailEnd/>
                </a:ln>
              </p:spPr>
              <p:txBody>
                <a:bodyPr/>
                <a:lstStyle/>
                <a:p>
                  <a:endParaRPr lang="pt-BR"/>
                </a:p>
              </p:txBody>
            </p:sp>
            <p:sp>
              <p:nvSpPr>
                <p:cNvPr id="63771" name="Rectangle 1419"/>
                <p:cNvSpPr>
                  <a:spLocks noChangeArrowheads="1"/>
                </p:cNvSpPr>
                <p:nvPr/>
              </p:nvSpPr>
              <p:spPr bwMode="auto">
                <a:xfrm>
                  <a:off x="877" y="3120"/>
                  <a:ext cx="1182" cy="8"/>
                </a:xfrm>
                <a:prstGeom prst="rect">
                  <a:avLst/>
                </a:prstGeom>
                <a:solidFill>
                  <a:srgbClr val="008BCC"/>
                </a:solidFill>
                <a:ln w="9525">
                  <a:noFill/>
                  <a:miter lim="800000"/>
                  <a:headEnd/>
                  <a:tailEnd/>
                </a:ln>
              </p:spPr>
              <p:txBody>
                <a:bodyPr/>
                <a:lstStyle/>
                <a:p>
                  <a:endParaRPr lang="pt-BR"/>
                </a:p>
              </p:txBody>
            </p:sp>
            <p:sp>
              <p:nvSpPr>
                <p:cNvPr id="63772" name="Rectangle 1420"/>
                <p:cNvSpPr>
                  <a:spLocks noChangeArrowheads="1"/>
                </p:cNvSpPr>
                <p:nvPr/>
              </p:nvSpPr>
              <p:spPr bwMode="auto">
                <a:xfrm>
                  <a:off x="877" y="3116"/>
                  <a:ext cx="1182" cy="8"/>
                </a:xfrm>
                <a:prstGeom prst="rect">
                  <a:avLst/>
                </a:prstGeom>
                <a:solidFill>
                  <a:srgbClr val="008ECE"/>
                </a:solidFill>
                <a:ln w="9525">
                  <a:noFill/>
                  <a:miter lim="800000"/>
                  <a:headEnd/>
                  <a:tailEnd/>
                </a:ln>
              </p:spPr>
              <p:txBody>
                <a:bodyPr/>
                <a:lstStyle/>
                <a:p>
                  <a:endParaRPr lang="pt-BR"/>
                </a:p>
              </p:txBody>
            </p:sp>
            <p:sp>
              <p:nvSpPr>
                <p:cNvPr id="63773" name="Rectangle 1421"/>
                <p:cNvSpPr>
                  <a:spLocks noChangeArrowheads="1"/>
                </p:cNvSpPr>
                <p:nvPr/>
              </p:nvSpPr>
              <p:spPr bwMode="auto">
                <a:xfrm>
                  <a:off x="877" y="3112"/>
                  <a:ext cx="1182" cy="8"/>
                </a:xfrm>
                <a:prstGeom prst="rect">
                  <a:avLst/>
                </a:prstGeom>
                <a:solidFill>
                  <a:srgbClr val="0090CF"/>
                </a:solidFill>
                <a:ln w="9525">
                  <a:noFill/>
                  <a:miter lim="800000"/>
                  <a:headEnd/>
                  <a:tailEnd/>
                </a:ln>
              </p:spPr>
              <p:txBody>
                <a:bodyPr/>
                <a:lstStyle/>
                <a:p>
                  <a:endParaRPr lang="pt-BR"/>
                </a:p>
              </p:txBody>
            </p:sp>
            <p:sp>
              <p:nvSpPr>
                <p:cNvPr id="63774" name="Rectangle 1422"/>
                <p:cNvSpPr>
                  <a:spLocks noChangeArrowheads="1"/>
                </p:cNvSpPr>
                <p:nvPr/>
              </p:nvSpPr>
              <p:spPr bwMode="auto">
                <a:xfrm>
                  <a:off x="877" y="3108"/>
                  <a:ext cx="1182" cy="8"/>
                </a:xfrm>
                <a:prstGeom prst="rect">
                  <a:avLst/>
                </a:prstGeom>
                <a:solidFill>
                  <a:srgbClr val="0093D2"/>
                </a:solidFill>
                <a:ln w="9525">
                  <a:noFill/>
                  <a:miter lim="800000"/>
                  <a:headEnd/>
                  <a:tailEnd/>
                </a:ln>
              </p:spPr>
              <p:txBody>
                <a:bodyPr/>
                <a:lstStyle/>
                <a:p>
                  <a:endParaRPr lang="pt-BR"/>
                </a:p>
              </p:txBody>
            </p:sp>
            <p:sp>
              <p:nvSpPr>
                <p:cNvPr id="63775" name="Rectangle 1423"/>
                <p:cNvSpPr>
                  <a:spLocks noChangeArrowheads="1"/>
                </p:cNvSpPr>
                <p:nvPr/>
              </p:nvSpPr>
              <p:spPr bwMode="auto">
                <a:xfrm>
                  <a:off x="877" y="3104"/>
                  <a:ext cx="1182" cy="8"/>
                </a:xfrm>
                <a:prstGeom prst="rect">
                  <a:avLst/>
                </a:prstGeom>
                <a:solidFill>
                  <a:srgbClr val="0096D3"/>
                </a:solidFill>
                <a:ln w="9525">
                  <a:noFill/>
                  <a:miter lim="800000"/>
                  <a:headEnd/>
                  <a:tailEnd/>
                </a:ln>
              </p:spPr>
              <p:txBody>
                <a:bodyPr/>
                <a:lstStyle/>
                <a:p>
                  <a:endParaRPr lang="pt-BR"/>
                </a:p>
              </p:txBody>
            </p:sp>
            <p:sp>
              <p:nvSpPr>
                <p:cNvPr id="63776" name="Rectangle 1424"/>
                <p:cNvSpPr>
                  <a:spLocks noChangeArrowheads="1"/>
                </p:cNvSpPr>
                <p:nvPr/>
              </p:nvSpPr>
              <p:spPr bwMode="auto">
                <a:xfrm>
                  <a:off x="877" y="3099"/>
                  <a:ext cx="1182" cy="9"/>
                </a:xfrm>
                <a:prstGeom prst="rect">
                  <a:avLst/>
                </a:prstGeom>
                <a:solidFill>
                  <a:srgbClr val="0E98D5"/>
                </a:solidFill>
                <a:ln w="9525">
                  <a:noFill/>
                  <a:miter lim="800000"/>
                  <a:headEnd/>
                  <a:tailEnd/>
                </a:ln>
              </p:spPr>
              <p:txBody>
                <a:bodyPr/>
                <a:lstStyle/>
                <a:p>
                  <a:endParaRPr lang="pt-BR"/>
                </a:p>
              </p:txBody>
            </p:sp>
            <p:sp>
              <p:nvSpPr>
                <p:cNvPr id="63777" name="Rectangle 1425"/>
                <p:cNvSpPr>
                  <a:spLocks noChangeArrowheads="1"/>
                </p:cNvSpPr>
                <p:nvPr/>
              </p:nvSpPr>
              <p:spPr bwMode="auto">
                <a:xfrm>
                  <a:off x="877" y="3095"/>
                  <a:ext cx="1182" cy="9"/>
                </a:xfrm>
                <a:prstGeom prst="rect">
                  <a:avLst/>
                </a:prstGeom>
                <a:solidFill>
                  <a:srgbClr val="1D9BD7"/>
                </a:solidFill>
                <a:ln w="9525">
                  <a:noFill/>
                  <a:miter lim="800000"/>
                  <a:headEnd/>
                  <a:tailEnd/>
                </a:ln>
              </p:spPr>
              <p:txBody>
                <a:bodyPr/>
                <a:lstStyle/>
                <a:p>
                  <a:endParaRPr lang="pt-BR"/>
                </a:p>
              </p:txBody>
            </p:sp>
            <p:sp>
              <p:nvSpPr>
                <p:cNvPr id="63778" name="Rectangle 1426"/>
                <p:cNvSpPr>
                  <a:spLocks noChangeArrowheads="1"/>
                </p:cNvSpPr>
                <p:nvPr/>
              </p:nvSpPr>
              <p:spPr bwMode="auto">
                <a:xfrm>
                  <a:off x="877" y="3091"/>
                  <a:ext cx="1182" cy="8"/>
                </a:xfrm>
                <a:prstGeom prst="rect">
                  <a:avLst/>
                </a:prstGeom>
                <a:solidFill>
                  <a:srgbClr val="299FDA"/>
                </a:solidFill>
                <a:ln w="9525">
                  <a:noFill/>
                  <a:miter lim="800000"/>
                  <a:headEnd/>
                  <a:tailEnd/>
                </a:ln>
              </p:spPr>
              <p:txBody>
                <a:bodyPr/>
                <a:lstStyle/>
                <a:p>
                  <a:endParaRPr lang="pt-BR"/>
                </a:p>
              </p:txBody>
            </p:sp>
            <p:sp>
              <p:nvSpPr>
                <p:cNvPr id="63779" name="Rectangle 1427"/>
                <p:cNvSpPr>
                  <a:spLocks noChangeArrowheads="1"/>
                </p:cNvSpPr>
                <p:nvPr/>
              </p:nvSpPr>
              <p:spPr bwMode="auto">
                <a:xfrm>
                  <a:off x="877" y="3088"/>
                  <a:ext cx="1182" cy="7"/>
                </a:xfrm>
                <a:prstGeom prst="rect">
                  <a:avLst/>
                </a:prstGeom>
                <a:solidFill>
                  <a:srgbClr val="31A2DC"/>
                </a:solidFill>
                <a:ln w="9525">
                  <a:noFill/>
                  <a:miter lim="800000"/>
                  <a:headEnd/>
                  <a:tailEnd/>
                </a:ln>
              </p:spPr>
              <p:txBody>
                <a:bodyPr/>
                <a:lstStyle/>
                <a:p>
                  <a:endParaRPr lang="pt-BR"/>
                </a:p>
              </p:txBody>
            </p:sp>
            <p:sp>
              <p:nvSpPr>
                <p:cNvPr id="63780" name="Rectangle 1428"/>
                <p:cNvSpPr>
                  <a:spLocks noChangeArrowheads="1"/>
                </p:cNvSpPr>
                <p:nvPr/>
              </p:nvSpPr>
              <p:spPr bwMode="auto">
                <a:xfrm>
                  <a:off x="877" y="3084"/>
                  <a:ext cx="1182" cy="7"/>
                </a:xfrm>
                <a:prstGeom prst="rect">
                  <a:avLst/>
                </a:prstGeom>
                <a:solidFill>
                  <a:srgbClr val="38A5DE"/>
                </a:solidFill>
                <a:ln w="9525">
                  <a:noFill/>
                  <a:miter lim="800000"/>
                  <a:headEnd/>
                  <a:tailEnd/>
                </a:ln>
              </p:spPr>
              <p:txBody>
                <a:bodyPr/>
                <a:lstStyle/>
                <a:p>
                  <a:endParaRPr lang="pt-BR"/>
                </a:p>
              </p:txBody>
            </p:sp>
            <p:sp>
              <p:nvSpPr>
                <p:cNvPr id="63781" name="Rectangle 1429"/>
                <p:cNvSpPr>
                  <a:spLocks noChangeArrowheads="1"/>
                </p:cNvSpPr>
                <p:nvPr/>
              </p:nvSpPr>
              <p:spPr bwMode="auto">
                <a:xfrm>
                  <a:off x="877" y="3080"/>
                  <a:ext cx="1182" cy="8"/>
                </a:xfrm>
                <a:prstGeom prst="rect">
                  <a:avLst/>
                </a:prstGeom>
                <a:solidFill>
                  <a:srgbClr val="3FA8DF"/>
                </a:solidFill>
                <a:ln w="9525">
                  <a:noFill/>
                  <a:miter lim="800000"/>
                  <a:headEnd/>
                  <a:tailEnd/>
                </a:ln>
              </p:spPr>
              <p:txBody>
                <a:bodyPr/>
                <a:lstStyle/>
                <a:p>
                  <a:endParaRPr lang="pt-BR"/>
                </a:p>
              </p:txBody>
            </p:sp>
            <p:sp>
              <p:nvSpPr>
                <p:cNvPr id="63782" name="Rectangle 1430"/>
                <p:cNvSpPr>
                  <a:spLocks noChangeArrowheads="1"/>
                </p:cNvSpPr>
                <p:nvPr/>
              </p:nvSpPr>
              <p:spPr bwMode="auto">
                <a:xfrm>
                  <a:off x="877" y="3076"/>
                  <a:ext cx="1182" cy="8"/>
                </a:xfrm>
                <a:prstGeom prst="rect">
                  <a:avLst/>
                </a:prstGeom>
                <a:solidFill>
                  <a:srgbClr val="45ABE1"/>
                </a:solidFill>
                <a:ln w="9525">
                  <a:noFill/>
                  <a:miter lim="800000"/>
                  <a:headEnd/>
                  <a:tailEnd/>
                </a:ln>
              </p:spPr>
              <p:txBody>
                <a:bodyPr/>
                <a:lstStyle/>
                <a:p>
                  <a:endParaRPr lang="pt-BR"/>
                </a:p>
              </p:txBody>
            </p:sp>
            <p:sp>
              <p:nvSpPr>
                <p:cNvPr id="63783" name="Rectangle 1431"/>
                <p:cNvSpPr>
                  <a:spLocks noChangeArrowheads="1"/>
                </p:cNvSpPr>
                <p:nvPr/>
              </p:nvSpPr>
              <p:spPr bwMode="auto">
                <a:xfrm>
                  <a:off x="877" y="3071"/>
                  <a:ext cx="1182" cy="9"/>
                </a:xfrm>
                <a:prstGeom prst="rect">
                  <a:avLst/>
                </a:prstGeom>
                <a:solidFill>
                  <a:srgbClr val="4CAEE3"/>
                </a:solidFill>
                <a:ln w="9525">
                  <a:noFill/>
                  <a:miter lim="800000"/>
                  <a:headEnd/>
                  <a:tailEnd/>
                </a:ln>
              </p:spPr>
              <p:txBody>
                <a:bodyPr/>
                <a:lstStyle/>
                <a:p>
                  <a:endParaRPr lang="pt-BR"/>
                </a:p>
              </p:txBody>
            </p:sp>
            <p:sp>
              <p:nvSpPr>
                <p:cNvPr id="63784" name="Rectangle 1432"/>
                <p:cNvSpPr>
                  <a:spLocks noChangeArrowheads="1"/>
                </p:cNvSpPr>
                <p:nvPr/>
              </p:nvSpPr>
              <p:spPr bwMode="auto">
                <a:xfrm>
                  <a:off x="877" y="3067"/>
                  <a:ext cx="1182" cy="9"/>
                </a:xfrm>
                <a:prstGeom prst="rect">
                  <a:avLst/>
                </a:prstGeom>
                <a:solidFill>
                  <a:srgbClr val="53B1E5"/>
                </a:solidFill>
                <a:ln w="9525">
                  <a:noFill/>
                  <a:miter lim="800000"/>
                  <a:headEnd/>
                  <a:tailEnd/>
                </a:ln>
              </p:spPr>
              <p:txBody>
                <a:bodyPr/>
                <a:lstStyle/>
                <a:p>
                  <a:endParaRPr lang="pt-BR"/>
                </a:p>
              </p:txBody>
            </p:sp>
            <p:sp>
              <p:nvSpPr>
                <p:cNvPr id="63785" name="Rectangle 1433"/>
                <p:cNvSpPr>
                  <a:spLocks noChangeArrowheads="1"/>
                </p:cNvSpPr>
                <p:nvPr/>
              </p:nvSpPr>
              <p:spPr bwMode="auto">
                <a:xfrm>
                  <a:off x="877" y="3063"/>
                  <a:ext cx="1182" cy="8"/>
                </a:xfrm>
                <a:prstGeom prst="rect">
                  <a:avLst/>
                </a:prstGeom>
                <a:solidFill>
                  <a:srgbClr val="59B4E7"/>
                </a:solidFill>
                <a:ln w="9525">
                  <a:noFill/>
                  <a:miter lim="800000"/>
                  <a:headEnd/>
                  <a:tailEnd/>
                </a:ln>
              </p:spPr>
              <p:txBody>
                <a:bodyPr/>
                <a:lstStyle/>
                <a:p>
                  <a:endParaRPr lang="pt-BR"/>
                </a:p>
              </p:txBody>
            </p:sp>
            <p:sp>
              <p:nvSpPr>
                <p:cNvPr id="63786" name="Rectangle 1434"/>
                <p:cNvSpPr>
                  <a:spLocks noChangeArrowheads="1"/>
                </p:cNvSpPr>
                <p:nvPr/>
              </p:nvSpPr>
              <p:spPr bwMode="auto">
                <a:xfrm>
                  <a:off x="877" y="3055"/>
                  <a:ext cx="1182" cy="8"/>
                </a:xfrm>
                <a:prstGeom prst="rect">
                  <a:avLst/>
                </a:prstGeom>
                <a:solidFill>
                  <a:srgbClr val="65BBEB"/>
                </a:solidFill>
                <a:ln w="9525">
                  <a:noFill/>
                  <a:miter lim="800000"/>
                  <a:headEnd/>
                  <a:tailEnd/>
                </a:ln>
              </p:spPr>
              <p:txBody>
                <a:bodyPr/>
                <a:lstStyle/>
                <a:p>
                  <a:endParaRPr lang="pt-BR"/>
                </a:p>
              </p:txBody>
            </p:sp>
            <p:sp>
              <p:nvSpPr>
                <p:cNvPr id="63787" name="Rectangle 1435"/>
                <p:cNvSpPr>
                  <a:spLocks noChangeArrowheads="1"/>
                </p:cNvSpPr>
                <p:nvPr/>
              </p:nvSpPr>
              <p:spPr bwMode="auto">
                <a:xfrm>
                  <a:off x="877" y="3052"/>
                  <a:ext cx="1182" cy="7"/>
                </a:xfrm>
                <a:prstGeom prst="rect">
                  <a:avLst/>
                </a:prstGeom>
                <a:solidFill>
                  <a:srgbClr val="6ABEED"/>
                </a:solidFill>
                <a:ln w="9525">
                  <a:noFill/>
                  <a:miter lim="800000"/>
                  <a:headEnd/>
                  <a:tailEnd/>
                </a:ln>
              </p:spPr>
              <p:txBody>
                <a:bodyPr/>
                <a:lstStyle/>
                <a:p>
                  <a:endParaRPr lang="pt-BR"/>
                </a:p>
              </p:txBody>
            </p:sp>
            <p:sp>
              <p:nvSpPr>
                <p:cNvPr id="63788" name="Rectangle 1436"/>
                <p:cNvSpPr>
                  <a:spLocks noChangeArrowheads="1"/>
                </p:cNvSpPr>
                <p:nvPr/>
              </p:nvSpPr>
              <p:spPr bwMode="auto">
                <a:xfrm>
                  <a:off x="877" y="3047"/>
                  <a:ext cx="1182" cy="8"/>
                </a:xfrm>
                <a:prstGeom prst="rect">
                  <a:avLst/>
                </a:prstGeom>
                <a:solidFill>
                  <a:srgbClr val="70C2EF"/>
                </a:solidFill>
                <a:ln w="9525">
                  <a:noFill/>
                  <a:miter lim="800000"/>
                  <a:headEnd/>
                  <a:tailEnd/>
                </a:ln>
              </p:spPr>
              <p:txBody>
                <a:bodyPr/>
                <a:lstStyle/>
                <a:p>
                  <a:endParaRPr lang="pt-BR"/>
                </a:p>
              </p:txBody>
            </p:sp>
            <p:sp>
              <p:nvSpPr>
                <p:cNvPr id="63789" name="Rectangle 1437"/>
                <p:cNvSpPr>
                  <a:spLocks noChangeArrowheads="1"/>
                </p:cNvSpPr>
                <p:nvPr/>
              </p:nvSpPr>
              <p:spPr bwMode="auto">
                <a:xfrm>
                  <a:off x="877" y="3043"/>
                  <a:ext cx="1182" cy="9"/>
                </a:xfrm>
                <a:prstGeom prst="rect">
                  <a:avLst/>
                </a:prstGeom>
                <a:solidFill>
                  <a:srgbClr val="71C3EF"/>
                </a:solidFill>
                <a:ln w="9525">
                  <a:noFill/>
                  <a:miter lim="800000"/>
                  <a:headEnd/>
                  <a:tailEnd/>
                </a:ln>
              </p:spPr>
              <p:txBody>
                <a:bodyPr/>
                <a:lstStyle/>
                <a:p>
                  <a:endParaRPr lang="pt-BR"/>
                </a:p>
              </p:txBody>
            </p:sp>
            <p:sp>
              <p:nvSpPr>
                <p:cNvPr id="63790" name="Rectangle 1438"/>
                <p:cNvSpPr>
                  <a:spLocks noChangeArrowheads="1"/>
                </p:cNvSpPr>
                <p:nvPr/>
              </p:nvSpPr>
              <p:spPr bwMode="auto">
                <a:xfrm>
                  <a:off x="877" y="3039"/>
                  <a:ext cx="1182" cy="8"/>
                </a:xfrm>
                <a:prstGeom prst="rect">
                  <a:avLst/>
                </a:prstGeom>
                <a:solidFill>
                  <a:srgbClr val="6ABFEE"/>
                </a:solidFill>
                <a:ln w="9525">
                  <a:noFill/>
                  <a:miter lim="800000"/>
                  <a:headEnd/>
                  <a:tailEnd/>
                </a:ln>
              </p:spPr>
              <p:txBody>
                <a:bodyPr/>
                <a:lstStyle/>
                <a:p>
                  <a:endParaRPr lang="pt-BR"/>
                </a:p>
              </p:txBody>
            </p:sp>
            <p:sp>
              <p:nvSpPr>
                <p:cNvPr id="63791" name="Rectangle 1439"/>
                <p:cNvSpPr>
                  <a:spLocks noChangeArrowheads="1"/>
                </p:cNvSpPr>
                <p:nvPr/>
              </p:nvSpPr>
              <p:spPr bwMode="auto">
                <a:xfrm>
                  <a:off x="877" y="3035"/>
                  <a:ext cx="1182" cy="8"/>
                </a:xfrm>
                <a:prstGeom prst="rect">
                  <a:avLst/>
                </a:prstGeom>
                <a:solidFill>
                  <a:srgbClr val="65BCEC"/>
                </a:solidFill>
                <a:ln w="9525">
                  <a:noFill/>
                  <a:miter lim="800000"/>
                  <a:headEnd/>
                  <a:tailEnd/>
                </a:ln>
              </p:spPr>
              <p:txBody>
                <a:bodyPr/>
                <a:lstStyle/>
                <a:p>
                  <a:endParaRPr lang="pt-BR"/>
                </a:p>
              </p:txBody>
            </p:sp>
            <p:sp>
              <p:nvSpPr>
                <p:cNvPr id="63792" name="Rectangle 1440"/>
                <p:cNvSpPr>
                  <a:spLocks noChangeArrowheads="1"/>
                </p:cNvSpPr>
                <p:nvPr/>
              </p:nvSpPr>
              <p:spPr bwMode="auto">
                <a:xfrm>
                  <a:off x="877" y="3027"/>
                  <a:ext cx="1182" cy="8"/>
                </a:xfrm>
                <a:prstGeom prst="rect">
                  <a:avLst/>
                </a:prstGeom>
                <a:solidFill>
                  <a:srgbClr val="5AB6E8"/>
                </a:solidFill>
                <a:ln w="9525">
                  <a:noFill/>
                  <a:miter lim="800000"/>
                  <a:headEnd/>
                  <a:tailEnd/>
                </a:ln>
              </p:spPr>
              <p:txBody>
                <a:bodyPr/>
                <a:lstStyle/>
                <a:p>
                  <a:endParaRPr lang="pt-BR"/>
                </a:p>
              </p:txBody>
            </p:sp>
            <p:sp>
              <p:nvSpPr>
                <p:cNvPr id="63793" name="Rectangle 1441"/>
                <p:cNvSpPr>
                  <a:spLocks noChangeArrowheads="1"/>
                </p:cNvSpPr>
                <p:nvPr/>
              </p:nvSpPr>
              <p:spPr bwMode="auto">
                <a:xfrm>
                  <a:off x="877" y="3023"/>
                  <a:ext cx="1182" cy="8"/>
                </a:xfrm>
                <a:prstGeom prst="rect">
                  <a:avLst/>
                </a:prstGeom>
                <a:solidFill>
                  <a:srgbClr val="54B2E6"/>
                </a:solidFill>
                <a:ln w="9525">
                  <a:noFill/>
                  <a:miter lim="800000"/>
                  <a:headEnd/>
                  <a:tailEnd/>
                </a:ln>
              </p:spPr>
              <p:txBody>
                <a:bodyPr/>
                <a:lstStyle/>
                <a:p>
                  <a:endParaRPr lang="pt-BR"/>
                </a:p>
              </p:txBody>
            </p:sp>
            <p:sp>
              <p:nvSpPr>
                <p:cNvPr id="63794" name="Rectangle 1442"/>
                <p:cNvSpPr>
                  <a:spLocks noChangeArrowheads="1"/>
                </p:cNvSpPr>
                <p:nvPr/>
              </p:nvSpPr>
              <p:spPr bwMode="auto">
                <a:xfrm>
                  <a:off x="877" y="3018"/>
                  <a:ext cx="1182" cy="9"/>
                </a:xfrm>
                <a:prstGeom prst="rect">
                  <a:avLst/>
                </a:prstGeom>
                <a:solidFill>
                  <a:srgbClr val="4EAFE4"/>
                </a:solidFill>
                <a:ln w="9525">
                  <a:noFill/>
                  <a:miter lim="800000"/>
                  <a:headEnd/>
                  <a:tailEnd/>
                </a:ln>
              </p:spPr>
              <p:txBody>
                <a:bodyPr/>
                <a:lstStyle/>
                <a:p>
                  <a:endParaRPr lang="pt-BR"/>
                </a:p>
              </p:txBody>
            </p:sp>
            <p:sp>
              <p:nvSpPr>
                <p:cNvPr id="63795" name="Rectangle 1443"/>
                <p:cNvSpPr>
                  <a:spLocks noChangeArrowheads="1"/>
                </p:cNvSpPr>
                <p:nvPr/>
              </p:nvSpPr>
              <p:spPr bwMode="auto">
                <a:xfrm>
                  <a:off x="877" y="3015"/>
                  <a:ext cx="1182" cy="8"/>
                </a:xfrm>
                <a:prstGeom prst="rect">
                  <a:avLst/>
                </a:prstGeom>
                <a:solidFill>
                  <a:srgbClr val="47ACE2"/>
                </a:solidFill>
                <a:ln w="9525">
                  <a:noFill/>
                  <a:miter lim="800000"/>
                  <a:headEnd/>
                  <a:tailEnd/>
                </a:ln>
              </p:spPr>
              <p:txBody>
                <a:bodyPr/>
                <a:lstStyle/>
                <a:p>
                  <a:endParaRPr lang="pt-BR"/>
                </a:p>
              </p:txBody>
            </p:sp>
            <p:sp>
              <p:nvSpPr>
                <p:cNvPr id="63796" name="Rectangle 1444"/>
                <p:cNvSpPr>
                  <a:spLocks noChangeArrowheads="1"/>
                </p:cNvSpPr>
                <p:nvPr/>
              </p:nvSpPr>
              <p:spPr bwMode="auto">
                <a:xfrm>
                  <a:off x="877" y="3011"/>
                  <a:ext cx="1182" cy="7"/>
                </a:xfrm>
                <a:prstGeom prst="rect">
                  <a:avLst/>
                </a:prstGeom>
                <a:solidFill>
                  <a:srgbClr val="41A9E0"/>
                </a:solidFill>
                <a:ln w="9525">
                  <a:noFill/>
                  <a:miter lim="800000"/>
                  <a:headEnd/>
                  <a:tailEnd/>
                </a:ln>
              </p:spPr>
              <p:txBody>
                <a:bodyPr/>
                <a:lstStyle/>
                <a:p>
                  <a:endParaRPr lang="pt-BR"/>
                </a:p>
              </p:txBody>
            </p:sp>
            <p:sp>
              <p:nvSpPr>
                <p:cNvPr id="63797" name="Rectangle 1445"/>
                <p:cNvSpPr>
                  <a:spLocks noChangeArrowheads="1"/>
                </p:cNvSpPr>
                <p:nvPr/>
              </p:nvSpPr>
              <p:spPr bwMode="auto">
                <a:xfrm>
                  <a:off x="877" y="3007"/>
                  <a:ext cx="1182" cy="8"/>
                </a:xfrm>
                <a:prstGeom prst="rect">
                  <a:avLst/>
                </a:prstGeom>
                <a:solidFill>
                  <a:srgbClr val="3CA7DE"/>
                </a:solidFill>
                <a:ln w="9525">
                  <a:noFill/>
                  <a:miter lim="800000"/>
                  <a:headEnd/>
                  <a:tailEnd/>
                </a:ln>
              </p:spPr>
              <p:txBody>
                <a:bodyPr/>
                <a:lstStyle/>
                <a:p>
                  <a:endParaRPr lang="pt-BR"/>
                </a:p>
              </p:txBody>
            </p:sp>
            <p:sp>
              <p:nvSpPr>
                <p:cNvPr id="63798" name="Rectangle 1446"/>
                <p:cNvSpPr>
                  <a:spLocks noChangeArrowheads="1"/>
                </p:cNvSpPr>
                <p:nvPr/>
              </p:nvSpPr>
              <p:spPr bwMode="auto">
                <a:xfrm>
                  <a:off x="877" y="3003"/>
                  <a:ext cx="1182" cy="8"/>
                </a:xfrm>
                <a:prstGeom prst="rect">
                  <a:avLst/>
                </a:prstGeom>
                <a:solidFill>
                  <a:srgbClr val="35A4DD"/>
                </a:solidFill>
                <a:ln w="9525">
                  <a:noFill/>
                  <a:miter lim="800000"/>
                  <a:headEnd/>
                  <a:tailEnd/>
                </a:ln>
              </p:spPr>
              <p:txBody>
                <a:bodyPr/>
                <a:lstStyle/>
                <a:p>
                  <a:endParaRPr lang="pt-BR"/>
                </a:p>
              </p:txBody>
            </p:sp>
            <p:sp>
              <p:nvSpPr>
                <p:cNvPr id="63799" name="Rectangle 1447"/>
                <p:cNvSpPr>
                  <a:spLocks noChangeArrowheads="1"/>
                </p:cNvSpPr>
                <p:nvPr/>
              </p:nvSpPr>
              <p:spPr bwMode="auto">
                <a:xfrm>
                  <a:off x="877" y="2999"/>
                  <a:ext cx="1182" cy="8"/>
                </a:xfrm>
                <a:prstGeom prst="rect">
                  <a:avLst/>
                </a:prstGeom>
                <a:solidFill>
                  <a:srgbClr val="2DA1DB"/>
                </a:solidFill>
                <a:ln w="9525">
                  <a:noFill/>
                  <a:miter lim="800000"/>
                  <a:headEnd/>
                  <a:tailEnd/>
                </a:ln>
              </p:spPr>
              <p:txBody>
                <a:bodyPr/>
                <a:lstStyle/>
                <a:p>
                  <a:endParaRPr lang="pt-BR"/>
                </a:p>
              </p:txBody>
            </p:sp>
            <p:sp>
              <p:nvSpPr>
                <p:cNvPr id="63800" name="Rectangle 1448"/>
                <p:cNvSpPr>
                  <a:spLocks noChangeArrowheads="1"/>
                </p:cNvSpPr>
                <p:nvPr/>
              </p:nvSpPr>
              <p:spPr bwMode="auto">
                <a:xfrm>
                  <a:off x="877" y="2994"/>
                  <a:ext cx="1182" cy="9"/>
                </a:xfrm>
                <a:prstGeom prst="rect">
                  <a:avLst/>
                </a:prstGeom>
                <a:solidFill>
                  <a:srgbClr val="249ED9"/>
                </a:solidFill>
                <a:ln w="9525">
                  <a:noFill/>
                  <a:miter lim="800000"/>
                  <a:headEnd/>
                  <a:tailEnd/>
                </a:ln>
              </p:spPr>
              <p:txBody>
                <a:bodyPr/>
                <a:lstStyle/>
                <a:p>
                  <a:endParaRPr lang="pt-BR"/>
                </a:p>
              </p:txBody>
            </p:sp>
            <p:sp>
              <p:nvSpPr>
                <p:cNvPr id="63801" name="Rectangle 1449"/>
                <p:cNvSpPr>
                  <a:spLocks noChangeArrowheads="1"/>
                </p:cNvSpPr>
                <p:nvPr/>
              </p:nvSpPr>
              <p:spPr bwMode="auto">
                <a:xfrm>
                  <a:off x="877" y="2990"/>
                  <a:ext cx="1182" cy="9"/>
                </a:xfrm>
                <a:prstGeom prst="rect">
                  <a:avLst/>
                </a:prstGeom>
                <a:solidFill>
                  <a:srgbClr val="179AD7"/>
                </a:solidFill>
                <a:ln w="9525">
                  <a:noFill/>
                  <a:miter lim="800000"/>
                  <a:headEnd/>
                  <a:tailEnd/>
                </a:ln>
              </p:spPr>
              <p:txBody>
                <a:bodyPr/>
                <a:lstStyle/>
                <a:p>
                  <a:endParaRPr lang="pt-BR"/>
                </a:p>
              </p:txBody>
            </p:sp>
            <p:sp>
              <p:nvSpPr>
                <p:cNvPr id="63802" name="Rectangle 1450"/>
                <p:cNvSpPr>
                  <a:spLocks noChangeArrowheads="1"/>
                </p:cNvSpPr>
                <p:nvPr/>
              </p:nvSpPr>
              <p:spPr bwMode="auto">
                <a:xfrm>
                  <a:off x="877" y="2982"/>
                  <a:ext cx="1182" cy="8"/>
                </a:xfrm>
                <a:prstGeom prst="rect">
                  <a:avLst/>
                </a:prstGeom>
                <a:solidFill>
                  <a:srgbClr val="0095D3"/>
                </a:solidFill>
                <a:ln w="9525">
                  <a:noFill/>
                  <a:miter lim="800000"/>
                  <a:headEnd/>
                  <a:tailEnd/>
                </a:ln>
              </p:spPr>
              <p:txBody>
                <a:bodyPr/>
                <a:lstStyle/>
                <a:p>
                  <a:endParaRPr lang="pt-BR"/>
                </a:p>
              </p:txBody>
            </p:sp>
            <p:sp>
              <p:nvSpPr>
                <p:cNvPr id="63803" name="Rectangle 1451"/>
                <p:cNvSpPr>
                  <a:spLocks noChangeArrowheads="1"/>
                </p:cNvSpPr>
                <p:nvPr/>
              </p:nvSpPr>
              <p:spPr bwMode="auto">
                <a:xfrm>
                  <a:off x="877" y="2979"/>
                  <a:ext cx="1182" cy="7"/>
                </a:xfrm>
                <a:prstGeom prst="rect">
                  <a:avLst/>
                </a:prstGeom>
                <a:solidFill>
                  <a:srgbClr val="0093D1"/>
                </a:solidFill>
                <a:ln w="9525">
                  <a:noFill/>
                  <a:miter lim="800000"/>
                  <a:headEnd/>
                  <a:tailEnd/>
                </a:ln>
              </p:spPr>
              <p:txBody>
                <a:bodyPr/>
                <a:lstStyle/>
                <a:p>
                  <a:endParaRPr lang="pt-BR"/>
                </a:p>
              </p:txBody>
            </p:sp>
            <p:sp>
              <p:nvSpPr>
                <p:cNvPr id="63804" name="Rectangle 1452"/>
                <p:cNvSpPr>
                  <a:spLocks noChangeArrowheads="1"/>
                </p:cNvSpPr>
                <p:nvPr/>
              </p:nvSpPr>
              <p:spPr bwMode="auto">
                <a:xfrm>
                  <a:off x="877" y="2975"/>
                  <a:ext cx="1182" cy="7"/>
                </a:xfrm>
                <a:prstGeom prst="rect">
                  <a:avLst/>
                </a:prstGeom>
                <a:solidFill>
                  <a:srgbClr val="0090CF"/>
                </a:solidFill>
                <a:ln w="9525">
                  <a:noFill/>
                  <a:miter lim="800000"/>
                  <a:headEnd/>
                  <a:tailEnd/>
                </a:ln>
              </p:spPr>
              <p:txBody>
                <a:bodyPr/>
                <a:lstStyle/>
                <a:p>
                  <a:endParaRPr lang="pt-BR"/>
                </a:p>
              </p:txBody>
            </p:sp>
            <p:sp>
              <p:nvSpPr>
                <p:cNvPr id="63805" name="Rectangle 1453"/>
                <p:cNvSpPr>
                  <a:spLocks noChangeArrowheads="1"/>
                </p:cNvSpPr>
                <p:nvPr/>
              </p:nvSpPr>
              <p:spPr bwMode="auto">
                <a:xfrm>
                  <a:off x="877" y="2970"/>
                  <a:ext cx="1182" cy="9"/>
                </a:xfrm>
                <a:prstGeom prst="rect">
                  <a:avLst/>
                </a:prstGeom>
                <a:solidFill>
                  <a:srgbClr val="008DCD"/>
                </a:solidFill>
                <a:ln w="9525">
                  <a:noFill/>
                  <a:miter lim="800000"/>
                  <a:headEnd/>
                  <a:tailEnd/>
                </a:ln>
              </p:spPr>
              <p:txBody>
                <a:bodyPr/>
                <a:lstStyle/>
                <a:p>
                  <a:endParaRPr lang="pt-BR"/>
                </a:p>
              </p:txBody>
            </p:sp>
            <p:sp>
              <p:nvSpPr>
                <p:cNvPr id="63806" name="Rectangle 1454"/>
                <p:cNvSpPr>
                  <a:spLocks noChangeArrowheads="1"/>
                </p:cNvSpPr>
                <p:nvPr/>
              </p:nvSpPr>
              <p:spPr bwMode="auto">
                <a:xfrm>
                  <a:off x="877" y="2966"/>
                  <a:ext cx="1182" cy="9"/>
                </a:xfrm>
                <a:prstGeom prst="rect">
                  <a:avLst/>
                </a:prstGeom>
                <a:solidFill>
                  <a:srgbClr val="008BCC"/>
                </a:solidFill>
                <a:ln w="9525">
                  <a:noFill/>
                  <a:miter lim="800000"/>
                  <a:headEnd/>
                  <a:tailEnd/>
                </a:ln>
              </p:spPr>
              <p:txBody>
                <a:bodyPr/>
                <a:lstStyle/>
                <a:p>
                  <a:endParaRPr lang="pt-BR"/>
                </a:p>
              </p:txBody>
            </p:sp>
            <p:sp>
              <p:nvSpPr>
                <p:cNvPr id="63807" name="Rectangle 1455"/>
                <p:cNvSpPr>
                  <a:spLocks noChangeArrowheads="1"/>
                </p:cNvSpPr>
                <p:nvPr/>
              </p:nvSpPr>
              <p:spPr bwMode="auto">
                <a:xfrm>
                  <a:off x="877" y="2962"/>
                  <a:ext cx="1182" cy="8"/>
                </a:xfrm>
                <a:prstGeom prst="rect">
                  <a:avLst/>
                </a:prstGeom>
                <a:solidFill>
                  <a:srgbClr val="0089CA"/>
                </a:solidFill>
                <a:ln w="9525">
                  <a:noFill/>
                  <a:miter lim="800000"/>
                  <a:headEnd/>
                  <a:tailEnd/>
                </a:ln>
              </p:spPr>
              <p:txBody>
                <a:bodyPr/>
                <a:lstStyle/>
                <a:p>
                  <a:endParaRPr lang="pt-BR"/>
                </a:p>
              </p:txBody>
            </p:sp>
            <p:sp>
              <p:nvSpPr>
                <p:cNvPr id="63808" name="Rectangle 1456"/>
                <p:cNvSpPr>
                  <a:spLocks noChangeArrowheads="1"/>
                </p:cNvSpPr>
                <p:nvPr/>
              </p:nvSpPr>
              <p:spPr bwMode="auto">
                <a:xfrm>
                  <a:off x="877" y="2954"/>
                  <a:ext cx="1182" cy="8"/>
                </a:xfrm>
                <a:prstGeom prst="rect">
                  <a:avLst/>
                </a:prstGeom>
                <a:solidFill>
                  <a:srgbClr val="0084C7"/>
                </a:solidFill>
                <a:ln w="9525">
                  <a:noFill/>
                  <a:miter lim="800000"/>
                  <a:headEnd/>
                  <a:tailEnd/>
                </a:ln>
              </p:spPr>
              <p:txBody>
                <a:bodyPr/>
                <a:lstStyle/>
                <a:p>
                  <a:endParaRPr lang="pt-BR"/>
                </a:p>
              </p:txBody>
            </p:sp>
            <p:sp>
              <p:nvSpPr>
                <p:cNvPr id="63809" name="Rectangle 1457"/>
                <p:cNvSpPr>
                  <a:spLocks noChangeArrowheads="1"/>
                </p:cNvSpPr>
                <p:nvPr/>
              </p:nvSpPr>
              <p:spPr bwMode="auto">
                <a:xfrm>
                  <a:off x="877" y="2950"/>
                  <a:ext cx="1182" cy="8"/>
                </a:xfrm>
                <a:prstGeom prst="rect">
                  <a:avLst/>
                </a:prstGeom>
                <a:solidFill>
                  <a:srgbClr val="0081C6"/>
                </a:solidFill>
                <a:ln w="9525">
                  <a:noFill/>
                  <a:miter lim="800000"/>
                  <a:headEnd/>
                  <a:tailEnd/>
                </a:ln>
              </p:spPr>
              <p:txBody>
                <a:bodyPr/>
                <a:lstStyle/>
                <a:p>
                  <a:endParaRPr lang="pt-BR"/>
                </a:p>
              </p:txBody>
            </p:sp>
            <p:sp>
              <p:nvSpPr>
                <p:cNvPr id="63810" name="Freeform 1458"/>
                <p:cNvSpPr>
                  <a:spLocks/>
                </p:cNvSpPr>
                <p:nvPr/>
              </p:nvSpPr>
              <p:spPr bwMode="auto">
                <a:xfrm>
                  <a:off x="968" y="2645"/>
                  <a:ext cx="180" cy="64"/>
                </a:xfrm>
                <a:custGeom>
                  <a:avLst/>
                  <a:gdLst>
                    <a:gd name="T0" fmla="*/ 0 w 1156"/>
                    <a:gd name="T1" fmla="*/ 0 h 387"/>
                    <a:gd name="T2" fmla="*/ 0 w 1156"/>
                    <a:gd name="T3" fmla="*/ 0 h 387"/>
                    <a:gd name="T4" fmla="*/ 0 w 1156"/>
                    <a:gd name="T5" fmla="*/ 0 h 387"/>
                    <a:gd name="T6" fmla="*/ 0 w 1156"/>
                    <a:gd name="T7" fmla="*/ 0 h 387"/>
                    <a:gd name="T8" fmla="*/ 0 w 1156"/>
                    <a:gd name="T9" fmla="*/ 0 h 387"/>
                    <a:gd name="T10" fmla="*/ 0 w 1156"/>
                    <a:gd name="T11" fmla="*/ 0 h 387"/>
                    <a:gd name="T12" fmla="*/ 0 w 1156"/>
                    <a:gd name="T13" fmla="*/ 0 h 387"/>
                    <a:gd name="T14" fmla="*/ 0 w 1156"/>
                    <a:gd name="T15" fmla="*/ 0 h 387"/>
                    <a:gd name="T16" fmla="*/ 0 w 1156"/>
                    <a:gd name="T17" fmla="*/ 0 h 387"/>
                    <a:gd name="T18" fmla="*/ 0 w 1156"/>
                    <a:gd name="T19" fmla="*/ 0 h 387"/>
                    <a:gd name="T20" fmla="*/ 0 w 1156"/>
                    <a:gd name="T21" fmla="*/ 0 h 387"/>
                    <a:gd name="T22" fmla="*/ 0 w 1156"/>
                    <a:gd name="T23" fmla="*/ 0 h 387"/>
                    <a:gd name="T24" fmla="*/ 0 w 1156"/>
                    <a:gd name="T25" fmla="*/ 0 h 387"/>
                    <a:gd name="T26" fmla="*/ 0 w 1156"/>
                    <a:gd name="T27" fmla="*/ 0 h 387"/>
                    <a:gd name="T28" fmla="*/ 0 w 1156"/>
                    <a:gd name="T29" fmla="*/ 0 h 387"/>
                    <a:gd name="T30" fmla="*/ 0 w 1156"/>
                    <a:gd name="T31" fmla="*/ 0 h 387"/>
                    <a:gd name="T32" fmla="*/ 0 w 1156"/>
                    <a:gd name="T33" fmla="*/ 0 h 387"/>
                    <a:gd name="T34" fmla="*/ 0 w 1156"/>
                    <a:gd name="T35" fmla="*/ 0 h 387"/>
                    <a:gd name="T36" fmla="*/ 0 w 1156"/>
                    <a:gd name="T37" fmla="*/ 0 h 387"/>
                    <a:gd name="T38" fmla="*/ 0 w 1156"/>
                    <a:gd name="T39" fmla="*/ 0 h 387"/>
                    <a:gd name="T40" fmla="*/ 0 w 1156"/>
                    <a:gd name="T41" fmla="*/ 0 h 387"/>
                    <a:gd name="T42" fmla="*/ 0 w 1156"/>
                    <a:gd name="T43" fmla="*/ 0 h 387"/>
                    <a:gd name="T44" fmla="*/ 0 w 1156"/>
                    <a:gd name="T45" fmla="*/ 0 h 387"/>
                    <a:gd name="T46" fmla="*/ 0 w 1156"/>
                    <a:gd name="T47" fmla="*/ 0 h 387"/>
                    <a:gd name="T48" fmla="*/ 0 w 1156"/>
                    <a:gd name="T49" fmla="*/ 0 h 387"/>
                    <a:gd name="T50" fmla="*/ 0 w 1156"/>
                    <a:gd name="T51" fmla="*/ 0 h 387"/>
                    <a:gd name="T52" fmla="*/ 0 w 1156"/>
                    <a:gd name="T53" fmla="*/ 0 h 387"/>
                    <a:gd name="T54" fmla="*/ 0 w 1156"/>
                    <a:gd name="T55" fmla="*/ 0 h 387"/>
                    <a:gd name="T56" fmla="*/ 0 w 1156"/>
                    <a:gd name="T57" fmla="*/ 0 h 387"/>
                    <a:gd name="T58" fmla="*/ 0 w 1156"/>
                    <a:gd name="T59" fmla="*/ 0 h 387"/>
                    <a:gd name="T60" fmla="*/ 0 w 1156"/>
                    <a:gd name="T61" fmla="*/ 0 h 387"/>
                    <a:gd name="T62" fmla="*/ 0 w 1156"/>
                    <a:gd name="T63" fmla="*/ 0 h 387"/>
                    <a:gd name="T64" fmla="*/ 0 w 1156"/>
                    <a:gd name="T65" fmla="*/ 0 h 387"/>
                    <a:gd name="T66" fmla="*/ 0 w 1156"/>
                    <a:gd name="T67" fmla="*/ 0 h 387"/>
                    <a:gd name="T68" fmla="*/ 0 w 1156"/>
                    <a:gd name="T69" fmla="*/ 0 h 387"/>
                    <a:gd name="T70" fmla="*/ 0 w 1156"/>
                    <a:gd name="T71" fmla="*/ 0 h 387"/>
                    <a:gd name="T72" fmla="*/ 0 w 1156"/>
                    <a:gd name="T73" fmla="*/ 0 h 387"/>
                    <a:gd name="T74" fmla="*/ 0 w 1156"/>
                    <a:gd name="T75" fmla="*/ 0 h 38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6"/>
                    <a:gd name="T115" fmla="*/ 0 h 387"/>
                    <a:gd name="T116" fmla="*/ 1156 w 1156"/>
                    <a:gd name="T117" fmla="*/ 387 h 38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6" h="387">
                      <a:moveTo>
                        <a:pt x="130" y="387"/>
                      </a:moveTo>
                      <a:lnTo>
                        <a:pt x="130" y="387"/>
                      </a:lnTo>
                      <a:lnTo>
                        <a:pt x="132" y="375"/>
                      </a:lnTo>
                      <a:lnTo>
                        <a:pt x="133" y="364"/>
                      </a:lnTo>
                      <a:lnTo>
                        <a:pt x="135" y="353"/>
                      </a:lnTo>
                      <a:lnTo>
                        <a:pt x="138" y="344"/>
                      </a:lnTo>
                      <a:lnTo>
                        <a:pt x="143" y="334"/>
                      </a:lnTo>
                      <a:lnTo>
                        <a:pt x="149" y="323"/>
                      </a:lnTo>
                      <a:lnTo>
                        <a:pt x="156" y="314"/>
                      </a:lnTo>
                      <a:lnTo>
                        <a:pt x="164" y="304"/>
                      </a:lnTo>
                      <a:lnTo>
                        <a:pt x="173" y="295"/>
                      </a:lnTo>
                      <a:lnTo>
                        <a:pt x="182" y="286"/>
                      </a:lnTo>
                      <a:lnTo>
                        <a:pt x="193" y="277"/>
                      </a:lnTo>
                      <a:lnTo>
                        <a:pt x="206" y="268"/>
                      </a:lnTo>
                      <a:lnTo>
                        <a:pt x="220" y="258"/>
                      </a:lnTo>
                      <a:lnTo>
                        <a:pt x="233" y="250"/>
                      </a:lnTo>
                      <a:lnTo>
                        <a:pt x="249" y="242"/>
                      </a:lnTo>
                      <a:lnTo>
                        <a:pt x="265" y="234"/>
                      </a:lnTo>
                      <a:lnTo>
                        <a:pt x="283" y="226"/>
                      </a:lnTo>
                      <a:lnTo>
                        <a:pt x="302" y="218"/>
                      </a:lnTo>
                      <a:lnTo>
                        <a:pt x="320" y="211"/>
                      </a:lnTo>
                      <a:lnTo>
                        <a:pt x="340" y="205"/>
                      </a:lnTo>
                      <a:lnTo>
                        <a:pt x="382" y="191"/>
                      </a:lnTo>
                      <a:lnTo>
                        <a:pt x="427" y="179"/>
                      </a:lnTo>
                      <a:lnTo>
                        <a:pt x="473" y="169"/>
                      </a:lnTo>
                      <a:lnTo>
                        <a:pt x="521" y="159"/>
                      </a:lnTo>
                      <a:lnTo>
                        <a:pt x="570" y="152"/>
                      </a:lnTo>
                      <a:lnTo>
                        <a:pt x="619" y="144"/>
                      </a:lnTo>
                      <a:lnTo>
                        <a:pt x="668" y="137"/>
                      </a:lnTo>
                      <a:lnTo>
                        <a:pt x="717" y="132"/>
                      </a:lnTo>
                      <a:lnTo>
                        <a:pt x="767" y="128"/>
                      </a:lnTo>
                      <a:lnTo>
                        <a:pt x="813" y="125"/>
                      </a:lnTo>
                      <a:lnTo>
                        <a:pt x="904" y="120"/>
                      </a:lnTo>
                      <a:lnTo>
                        <a:pt x="984" y="117"/>
                      </a:lnTo>
                      <a:lnTo>
                        <a:pt x="1053" y="116"/>
                      </a:lnTo>
                      <a:lnTo>
                        <a:pt x="1105" y="116"/>
                      </a:lnTo>
                      <a:lnTo>
                        <a:pt x="1139" y="117"/>
                      </a:lnTo>
                      <a:lnTo>
                        <a:pt x="1151" y="117"/>
                      </a:lnTo>
                      <a:lnTo>
                        <a:pt x="1156" y="2"/>
                      </a:lnTo>
                      <a:lnTo>
                        <a:pt x="1142" y="1"/>
                      </a:lnTo>
                      <a:lnTo>
                        <a:pt x="1106" y="1"/>
                      </a:lnTo>
                      <a:lnTo>
                        <a:pt x="1053" y="0"/>
                      </a:lnTo>
                      <a:lnTo>
                        <a:pt x="982" y="2"/>
                      </a:lnTo>
                      <a:lnTo>
                        <a:pt x="897" y="4"/>
                      </a:lnTo>
                      <a:lnTo>
                        <a:pt x="804" y="9"/>
                      </a:lnTo>
                      <a:lnTo>
                        <a:pt x="754" y="13"/>
                      </a:lnTo>
                      <a:lnTo>
                        <a:pt x="704" y="18"/>
                      </a:lnTo>
                      <a:lnTo>
                        <a:pt x="652" y="24"/>
                      </a:lnTo>
                      <a:lnTo>
                        <a:pt x="600" y="30"/>
                      </a:lnTo>
                      <a:lnTo>
                        <a:pt x="547" y="37"/>
                      </a:lnTo>
                      <a:lnTo>
                        <a:pt x="494" y="46"/>
                      </a:lnTo>
                      <a:lnTo>
                        <a:pt x="443" y="56"/>
                      </a:lnTo>
                      <a:lnTo>
                        <a:pt x="392" y="68"/>
                      </a:lnTo>
                      <a:lnTo>
                        <a:pt x="343" y="82"/>
                      </a:lnTo>
                      <a:lnTo>
                        <a:pt x="295" y="96"/>
                      </a:lnTo>
                      <a:lnTo>
                        <a:pt x="271" y="104"/>
                      </a:lnTo>
                      <a:lnTo>
                        <a:pt x="248" y="113"/>
                      </a:lnTo>
                      <a:lnTo>
                        <a:pt x="227" y="122"/>
                      </a:lnTo>
                      <a:lnTo>
                        <a:pt x="205" y="131"/>
                      </a:lnTo>
                      <a:lnTo>
                        <a:pt x="184" y="142"/>
                      </a:lnTo>
                      <a:lnTo>
                        <a:pt x="164" y="153"/>
                      </a:lnTo>
                      <a:lnTo>
                        <a:pt x="144" y="164"/>
                      </a:lnTo>
                      <a:lnTo>
                        <a:pt x="126" y="176"/>
                      </a:lnTo>
                      <a:lnTo>
                        <a:pt x="108" y="189"/>
                      </a:lnTo>
                      <a:lnTo>
                        <a:pt x="92" y="204"/>
                      </a:lnTo>
                      <a:lnTo>
                        <a:pt x="76" y="218"/>
                      </a:lnTo>
                      <a:lnTo>
                        <a:pt x="61" y="233"/>
                      </a:lnTo>
                      <a:lnTo>
                        <a:pt x="47" y="249"/>
                      </a:lnTo>
                      <a:lnTo>
                        <a:pt x="35" y="268"/>
                      </a:lnTo>
                      <a:lnTo>
                        <a:pt x="25" y="286"/>
                      </a:lnTo>
                      <a:lnTo>
                        <a:pt x="16" y="304"/>
                      </a:lnTo>
                      <a:lnTo>
                        <a:pt x="9" y="324"/>
                      </a:lnTo>
                      <a:lnTo>
                        <a:pt x="5" y="345"/>
                      </a:lnTo>
                      <a:lnTo>
                        <a:pt x="1" y="366"/>
                      </a:lnTo>
                      <a:lnTo>
                        <a:pt x="0" y="387"/>
                      </a:lnTo>
                      <a:lnTo>
                        <a:pt x="130" y="387"/>
                      </a:lnTo>
                      <a:close/>
                    </a:path>
                  </a:pathLst>
                </a:custGeom>
                <a:solidFill>
                  <a:srgbClr val="1F1A17"/>
                </a:solidFill>
                <a:ln w="9525">
                  <a:noFill/>
                  <a:round/>
                  <a:headEnd/>
                  <a:tailEnd/>
                </a:ln>
              </p:spPr>
              <p:txBody>
                <a:bodyPr/>
                <a:lstStyle/>
                <a:p>
                  <a:endParaRPr lang="pt-BR"/>
                </a:p>
              </p:txBody>
            </p:sp>
            <p:sp>
              <p:nvSpPr>
                <p:cNvPr id="63811" name="Freeform 1459"/>
                <p:cNvSpPr>
                  <a:spLocks/>
                </p:cNvSpPr>
                <p:nvPr/>
              </p:nvSpPr>
              <p:spPr bwMode="auto">
                <a:xfrm>
                  <a:off x="968" y="2709"/>
                  <a:ext cx="241" cy="45"/>
                </a:xfrm>
                <a:custGeom>
                  <a:avLst/>
                  <a:gdLst>
                    <a:gd name="T0" fmla="*/ 0 w 1546"/>
                    <a:gd name="T1" fmla="*/ 0 h 274"/>
                    <a:gd name="T2" fmla="*/ 0 w 1546"/>
                    <a:gd name="T3" fmla="*/ 0 h 274"/>
                    <a:gd name="T4" fmla="*/ 0 w 1546"/>
                    <a:gd name="T5" fmla="*/ 0 h 274"/>
                    <a:gd name="T6" fmla="*/ 0 w 1546"/>
                    <a:gd name="T7" fmla="*/ 0 h 274"/>
                    <a:gd name="T8" fmla="*/ 0 w 1546"/>
                    <a:gd name="T9" fmla="*/ 0 h 274"/>
                    <a:gd name="T10" fmla="*/ 0 w 1546"/>
                    <a:gd name="T11" fmla="*/ 0 h 274"/>
                    <a:gd name="T12" fmla="*/ 0 w 1546"/>
                    <a:gd name="T13" fmla="*/ 0 h 274"/>
                    <a:gd name="T14" fmla="*/ 0 w 1546"/>
                    <a:gd name="T15" fmla="*/ 0 h 274"/>
                    <a:gd name="T16" fmla="*/ 0 w 1546"/>
                    <a:gd name="T17" fmla="*/ 0 h 274"/>
                    <a:gd name="T18" fmla="*/ 0 w 1546"/>
                    <a:gd name="T19" fmla="*/ 0 h 274"/>
                    <a:gd name="T20" fmla="*/ 0 w 1546"/>
                    <a:gd name="T21" fmla="*/ 0 h 274"/>
                    <a:gd name="T22" fmla="*/ 0 w 1546"/>
                    <a:gd name="T23" fmla="*/ 0 h 274"/>
                    <a:gd name="T24" fmla="*/ 0 w 1546"/>
                    <a:gd name="T25" fmla="*/ 0 h 274"/>
                    <a:gd name="T26" fmla="*/ 0 w 1546"/>
                    <a:gd name="T27" fmla="*/ 0 h 274"/>
                    <a:gd name="T28" fmla="*/ 0 w 1546"/>
                    <a:gd name="T29" fmla="*/ 0 h 274"/>
                    <a:gd name="T30" fmla="*/ 0 w 1546"/>
                    <a:gd name="T31" fmla="*/ 0 h 274"/>
                    <a:gd name="T32" fmla="*/ 0 w 1546"/>
                    <a:gd name="T33" fmla="*/ 0 h 274"/>
                    <a:gd name="T34" fmla="*/ 0 w 1546"/>
                    <a:gd name="T35" fmla="*/ 0 h 274"/>
                    <a:gd name="T36" fmla="*/ 0 w 1546"/>
                    <a:gd name="T37" fmla="*/ 0 h 274"/>
                    <a:gd name="T38" fmla="*/ 0 w 1546"/>
                    <a:gd name="T39" fmla="*/ 0 h 274"/>
                    <a:gd name="T40" fmla="*/ 0 w 1546"/>
                    <a:gd name="T41" fmla="*/ 0 h 274"/>
                    <a:gd name="T42" fmla="*/ 0 w 1546"/>
                    <a:gd name="T43" fmla="*/ 0 h 274"/>
                    <a:gd name="T44" fmla="*/ 0 w 1546"/>
                    <a:gd name="T45" fmla="*/ 0 h 274"/>
                    <a:gd name="T46" fmla="*/ 0 w 1546"/>
                    <a:gd name="T47" fmla="*/ 0 h 274"/>
                    <a:gd name="T48" fmla="*/ 0 w 1546"/>
                    <a:gd name="T49" fmla="*/ 0 h 274"/>
                    <a:gd name="T50" fmla="*/ 0 w 1546"/>
                    <a:gd name="T51" fmla="*/ 0 h 274"/>
                    <a:gd name="T52" fmla="*/ 0 w 1546"/>
                    <a:gd name="T53" fmla="*/ 0 h 274"/>
                    <a:gd name="T54" fmla="*/ 0 w 1546"/>
                    <a:gd name="T55" fmla="*/ 0 h 274"/>
                    <a:gd name="T56" fmla="*/ 0 w 1546"/>
                    <a:gd name="T57" fmla="*/ 0 h 274"/>
                    <a:gd name="T58" fmla="*/ 0 w 1546"/>
                    <a:gd name="T59" fmla="*/ 0 h 274"/>
                    <a:gd name="T60" fmla="*/ 0 w 1546"/>
                    <a:gd name="T61" fmla="*/ 0 h 274"/>
                    <a:gd name="T62" fmla="*/ 0 w 1546"/>
                    <a:gd name="T63" fmla="*/ 0 h 274"/>
                    <a:gd name="T64" fmla="*/ 0 w 1546"/>
                    <a:gd name="T65" fmla="*/ 0 h 274"/>
                    <a:gd name="T66" fmla="*/ 0 w 1546"/>
                    <a:gd name="T67" fmla="*/ 0 h 274"/>
                    <a:gd name="T68" fmla="*/ 0 w 1546"/>
                    <a:gd name="T69" fmla="*/ 0 h 274"/>
                    <a:gd name="T70" fmla="*/ 0 w 1546"/>
                    <a:gd name="T71" fmla="*/ 0 h 274"/>
                    <a:gd name="T72" fmla="*/ 0 w 1546"/>
                    <a:gd name="T73" fmla="*/ 0 h 274"/>
                    <a:gd name="T74" fmla="*/ 0 w 1546"/>
                    <a:gd name="T75" fmla="*/ 0 h 274"/>
                    <a:gd name="T76" fmla="*/ 0 w 1546"/>
                    <a:gd name="T77" fmla="*/ 0 h 274"/>
                    <a:gd name="T78" fmla="*/ 0 w 1546"/>
                    <a:gd name="T79" fmla="*/ 0 h 274"/>
                    <a:gd name="T80" fmla="*/ 0 w 1546"/>
                    <a:gd name="T81" fmla="*/ 0 h 274"/>
                    <a:gd name="T82" fmla="*/ 0 w 1546"/>
                    <a:gd name="T83" fmla="*/ 0 h 274"/>
                    <a:gd name="T84" fmla="*/ 0 w 1546"/>
                    <a:gd name="T85" fmla="*/ 0 h 274"/>
                    <a:gd name="T86" fmla="*/ 0 w 1546"/>
                    <a:gd name="T87" fmla="*/ 0 h 274"/>
                    <a:gd name="T88" fmla="*/ 0 w 1546"/>
                    <a:gd name="T89" fmla="*/ 0 h 274"/>
                    <a:gd name="T90" fmla="*/ 0 w 1546"/>
                    <a:gd name="T91" fmla="*/ 0 h 274"/>
                    <a:gd name="T92" fmla="*/ 0 w 1546"/>
                    <a:gd name="T93" fmla="*/ 0 h 274"/>
                    <a:gd name="T94" fmla="*/ 0 w 1546"/>
                    <a:gd name="T95" fmla="*/ 0 h 274"/>
                    <a:gd name="T96" fmla="*/ 0 w 1546"/>
                    <a:gd name="T97" fmla="*/ 0 h 274"/>
                    <a:gd name="T98" fmla="*/ 0 w 1546"/>
                    <a:gd name="T99" fmla="*/ 0 h 274"/>
                    <a:gd name="T100" fmla="*/ 0 w 1546"/>
                    <a:gd name="T101" fmla="*/ 0 h 274"/>
                    <a:gd name="T102" fmla="*/ 0 w 1546"/>
                    <a:gd name="T103" fmla="*/ 0 h 274"/>
                    <a:gd name="T104" fmla="*/ 0 w 1546"/>
                    <a:gd name="T105" fmla="*/ 0 h 274"/>
                    <a:gd name="T106" fmla="*/ 0 w 1546"/>
                    <a:gd name="T107" fmla="*/ 0 h 2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6"/>
                    <a:gd name="T163" fmla="*/ 0 h 274"/>
                    <a:gd name="T164" fmla="*/ 1546 w 1546"/>
                    <a:gd name="T165" fmla="*/ 274 h 2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6" h="274">
                      <a:moveTo>
                        <a:pt x="1546" y="274"/>
                      </a:moveTo>
                      <a:lnTo>
                        <a:pt x="1546" y="274"/>
                      </a:lnTo>
                      <a:lnTo>
                        <a:pt x="1544" y="247"/>
                      </a:lnTo>
                      <a:lnTo>
                        <a:pt x="1541" y="222"/>
                      </a:lnTo>
                      <a:lnTo>
                        <a:pt x="1534" y="198"/>
                      </a:lnTo>
                      <a:lnTo>
                        <a:pt x="1525" y="174"/>
                      </a:lnTo>
                      <a:lnTo>
                        <a:pt x="1514" y="153"/>
                      </a:lnTo>
                      <a:lnTo>
                        <a:pt x="1499" y="133"/>
                      </a:lnTo>
                      <a:lnTo>
                        <a:pt x="1482" y="114"/>
                      </a:lnTo>
                      <a:lnTo>
                        <a:pt x="1463" y="98"/>
                      </a:lnTo>
                      <a:lnTo>
                        <a:pt x="1443" y="84"/>
                      </a:lnTo>
                      <a:lnTo>
                        <a:pt x="1421" y="71"/>
                      </a:lnTo>
                      <a:lnTo>
                        <a:pt x="1398" y="60"/>
                      </a:lnTo>
                      <a:lnTo>
                        <a:pt x="1374" y="50"/>
                      </a:lnTo>
                      <a:lnTo>
                        <a:pt x="1350" y="42"/>
                      </a:lnTo>
                      <a:lnTo>
                        <a:pt x="1324" y="36"/>
                      </a:lnTo>
                      <a:lnTo>
                        <a:pt x="1297" y="30"/>
                      </a:lnTo>
                      <a:lnTo>
                        <a:pt x="1270" y="26"/>
                      </a:lnTo>
                      <a:lnTo>
                        <a:pt x="1242" y="22"/>
                      </a:lnTo>
                      <a:lnTo>
                        <a:pt x="1214" y="19"/>
                      </a:lnTo>
                      <a:lnTo>
                        <a:pt x="1184" y="18"/>
                      </a:lnTo>
                      <a:lnTo>
                        <a:pt x="1154" y="17"/>
                      </a:lnTo>
                      <a:lnTo>
                        <a:pt x="1123" y="16"/>
                      </a:lnTo>
                      <a:lnTo>
                        <a:pt x="1094" y="16"/>
                      </a:lnTo>
                      <a:lnTo>
                        <a:pt x="1062" y="17"/>
                      </a:lnTo>
                      <a:lnTo>
                        <a:pt x="1030" y="18"/>
                      </a:lnTo>
                      <a:lnTo>
                        <a:pt x="966" y="21"/>
                      </a:lnTo>
                      <a:lnTo>
                        <a:pt x="899" y="26"/>
                      </a:lnTo>
                      <a:lnTo>
                        <a:pt x="833" y="32"/>
                      </a:lnTo>
                      <a:lnTo>
                        <a:pt x="765" y="39"/>
                      </a:lnTo>
                      <a:lnTo>
                        <a:pt x="634" y="52"/>
                      </a:lnTo>
                      <a:lnTo>
                        <a:pt x="507" y="64"/>
                      </a:lnTo>
                      <a:lnTo>
                        <a:pt x="447" y="70"/>
                      </a:lnTo>
                      <a:lnTo>
                        <a:pt x="390" y="73"/>
                      </a:lnTo>
                      <a:lnTo>
                        <a:pt x="364" y="74"/>
                      </a:lnTo>
                      <a:lnTo>
                        <a:pt x="339" y="74"/>
                      </a:lnTo>
                      <a:lnTo>
                        <a:pt x="313" y="74"/>
                      </a:lnTo>
                      <a:lnTo>
                        <a:pt x="289" y="73"/>
                      </a:lnTo>
                      <a:lnTo>
                        <a:pt x="268" y="72"/>
                      </a:lnTo>
                      <a:lnTo>
                        <a:pt x="247" y="70"/>
                      </a:lnTo>
                      <a:lnTo>
                        <a:pt x="228" y="68"/>
                      </a:lnTo>
                      <a:lnTo>
                        <a:pt x="211" y="64"/>
                      </a:lnTo>
                      <a:lnTo>
                        <a:pt x="195" y="60"/>
                      </a:lnTo>
                      <a:lnTo>
                        <a:pt x="181" y="56"/>
                      </a:lnTo>
                      <a:lnTo>
                        <a:pt x="169" y="52"/>
                      </a:lnTo>
                      <a:lnTo>
                        <a:pt x="159" y="48"/>
                      </a:lnTo>
                      <a:lnTo>
                        <a:pt x="152" y="43"/>
                      </a:lnTo>
                      <a:lnTo>
                        <a:pt x="145" y="39"/>
                      </a:lnTo>
                      <a:lnTo>
                        <a:pt x="141" y="34"/>
                      </a:lnTo>
                      <a:lnTo>
                        <a:pt x="137" y="30"/>
                      </a:lnTo>
                      <a:lnTo>
                        <a:pt x="135" y="25"/>
                      </a:lnTo>
                      <a:lnTo>
                        <a:pt x="133" y="19"/>
                      </a:lnTo>
                      <a:lnTo>
                        <a:pt x="132" y="11"/>
                      </a:lnTo>
                      <a:lnTo>
                        <a:pt x="130" y="0"/>
                      </a:lnTo>
                      <a:lnTo>
                        <a:pt x="0" y="0"/>
                      </a:lnTo>
                      <a:lnTo>
                        <a:pt x="2" y="24"/>
                      </a:lnTo>
                      <a:lnTo>
                        <a:pt x="7" y="46"/>
                      </a:lnTo>
                      <a:lnTo>
                        <a:pt x="14" y="68"/>
                      </a:lnTo>
                      <a:lnTo>
                        <a:pt x="25" y="87"/>
                      </a:lnTo>
                      <a:lnTo>
                        <a:pt x="39" y="105"/>
                      </a:lnTo>
                      <a:lnTo>
                        <a:pt x="55" y="121"/>
                      </a:lnTo>
                      <a:lnTo>
                        <a:pt x="73" y="136"/>
                      </a:lnTo>
                      <a:lnTo>
                        <a:pt x="93" y="147"/>
                      </a:lnTo>
                      <a:lnTo>
                        <a:pt x="114" y="157"/>
                      </a:lnTo>
                      <a:lnTo>
                        <a:pt x="136" y="165"/>
                      </a:lnTo>
                      <a:lnTo>
                        <a:pt x="159" y="171"/>
                      </a:lnTo>
                      <a:lnTo>
                        <a:pt x="182" y="176"/>
                      </a:lnTo>
                      <a:lnTo>
                        <a:pt x="206" y="181"/>
                      </a:lnTo>
                      <a:lnTo>
                        <a:pt x="231" y="184"/>
                      </a:lnTo>
                      <a:lnTo>
                        <a:pt x="257" y="186"/>
                      </a:lnTo>
                      <a:lnTo>
                        <a:pt x="284" y="188"/>
                      </a:lnTo>
                      <a:lnTo>
                        <a:pt x="311" y="189"/>
                      </a:lnTo>
                      <a:lnTo>
                        <a:pt x="339" y="189"/>
                      </a:lnTo>
                      <a:lnTo>
                        <a:pt x="367" y="188"/>
                      </a:lnTo>
                      <a:lnTo>
                        <a:pt x="397" y="187"/>
                      </a:lnTo>
                      <a:lnTo>
                        <a:pt x="456" y="184"/>
                      </a:lnTo>
                      <a:lnTo>
                        <a:pt x="519" y="179"/>
                      </a:lnTo>
                      <a:lnTo>
                        <a:pt x="649" y="167"/>
                      </a:lnTo>
                      <a:lnTo>
                        <a:pt x="780" y="154"/>
                      </a:lnTo>
                      <a:lnTo>
                        <a:pt x="847" y="147"/>
                      </a:lnTo>
                      <a:lnTo>
                        <a:pt x="911" y="141"/>
                      </a:lnTo>
                      <a:lnTo>
                        <a:pt x="975" y="137"/>
                      </a:lnTo>
                      <a:lnTo>
                        <a:pt x="1037" y="133"/>
                      </a:lnTo>
                      <a:lnTo>
                        <a:pt x="1066" y="132"/>
                      </a:lnTo>
                      <a:lnTo>
                        <a:pt x="1095" y="132"/>
                      </a:lnTo>
                      <a:lnTo>
                        <a:pt x="1123" y="132"/>
                      </a:lnTo>
                      <a:lnTo>
                        <a:pt x="1151" y="132"/>
                      </a:lnTo>
                      <a:lnTo>
                        <a:pt x="1177" y="133"/>
                      </a:lnTo>
                      <a:lnTo>
                        <a:pt x="1202" y="135"/>
                      </a:lnTo>
                      <a:lnTo>
                        <a:pt x="1226" y="137"/>
                      </a:lnTo>
                      <a:lnTo>
                        <a:pt x="1249" y="140"/>
                      </a:lnTo>
                      <a:lnTo>
                        <a:pt x="1271" y="143"/>
                      </a:lnTo>
                      <a:lnTo>
                        <a:pt x="1290" y="147"/>
                      </a:lnTo>
                      <a:lnTo>
                        <a:pt x="1309" y="152"/>
                      </a:lnTo>
                      <a:lnTo>
                        <a:pt x="1326" y="158"/>
                      </a:lnTo>
                      <a:lnTo>
                        <a:pt x="1341" y="163"/>
                      </a:lnTo>
                      <a:lnTo>
                        <a:pt x="1355" y="170"/>
                      </a:lnTo>
                      <a:lnTo>
                        <a:pt x="1367" y="177"/>
                      </a:lnTo>
                      <a:lnTo>
                        <a:pt x="1376" y="184"/>
                      </a:lnTo>
                      <a:lnTo>
                        <a:pt x="1385" y="192"/>
                      </a:lnTo>
                      <a:lnTo>
                        <a:pt x="1393" y="200"/>
                      </a:lnTo>
                      <a:lnTo>
                        <a:pt x="1399" y="209"/>
                      </a:lnTo>
                      <a:lnTo>
                        <a:pt x="1405" y="219"/>
                      </a:lnTo>
                      <a:lnTo>
                        <a:pt x="1409" y="230"/>
                      </a:lnTo>
                      <a:lnTo>
                        <a:pt x="1413" y="243"/>
                      </a:lnTo>
                      <a:lnTo>
                        <a:pt x="1415" y="258"/>
                      </a:lnTo>
                      <a:lnTo>
                        <a:pt x="1415" y="274"/>
                      </a:lnTo>
                      <a:lnTo>
                        <a:pt x="1546" y="274"/>
                      </a:lnTo>
                      <a:close/>
                    </a:path>
                  </a:pathLst>
                </a:custGeom>
                <a:solidFill>
                  <a:srgbClr val="1F1A17"/>
                </a:solidFill>
                <a:ln w="9525">
                  <a:noFill/>
                  <a:round/>
                  <a:headEnd/>
                  <a:tailEnd/>
                </a:ln>
              </p:spPr>
              <p:txBody>
                <a:bodyPr/>
                <a:lstStyle/>
                <a:p>
                  <a:endParaRPr lang="pt-BR"/>
                </a:p>
              </p:txBody>
            </p:sp>
            <p:sp>
              <p:nvSpPr>
                <p:cNvPr id="63812" name="Freeform 1460"/>
                <p:cNvSpPr>
                  <a:spLocks/>
                </p:cNvSpPr>
                <p:nvPr/>
              </p:nvSpPr>
              <p:spPr bwMode="auto">
                <a:xfrm>
                  <a:off x="1019" y="2754"/>
                  <a:ext cx="190" cy="109"/>
                </a:xfrm>
                <a:custGeom>
                  <a:avLst/>
                  <a:gdLst>
                    <a:gd name="T0" fmla="*/ 0 w 1218"/>
                    <a:gd name="T1" fmla="*/ 0 h 656"/>
                    <a:gd name="T2" fmla="*/ 0 w 1218"/>
                    <a:gd name="T3" fmla="*/ 0 h 656"/>
                    <a:gd name="T4" fmla="*/ 0 w 1218"/>
                    <a:gd name="T5" fmla="*/ 0 h 656"/>
                    <a:gd name="T6" fmla="*/ 0 w 1218"/>
                    <a:gd name="T7" fmla="*/ 0 h 656"/>
                    <a:gd name="T8" fmla="*/ 0 w 1218"/>
                    <a:gd name="T9" fmla="*/ 0 h 656"/>
                    <a:gd name="T10" fmla="*/ 0 w 1218"/>
                    <a:gd name="T11" fmla="*/ 0 h 656"/>
                    <a:gd name="T12" fmla="*/ 0 w 1218"/>
                    <a:gd name="T13" fmla="*/ 0 h 656"/>
                    <a:gd name="T14" fmla="*/ 0 w 1218"/>
                    <a:gd name="T15" fmla="*/ 0 h 656"/>
                    <a:gd name="T16" fmla="*/ 0 w 1218"/>
                    <a:gd name="T17" fmla="*/ 0 h 656"/>
                    <a:gd name="T18" fmla="*/ 0 w 1218"/>
                    <a:gd name="T19" fmla="*/ 0 h 656"/>
                    <a:gd name="T20" fmla="*/ 0 w 1218"/>
                    <a:gd name="T21" fmla="*/ 0 h 656"/>
                    <a:gd name="T22" fmla="*/ 0 w 1218"/>
                    <a:gd name="T23" fmla="*/ 0 h 656"/>
                    <a:gd name="T24" fmla="*/ 0 w 1218"/>
                    <a:gd name="T25" fmla="*/ 0 h 656"/>
                    <a:gd name="T26" fmla="*/ 0 w 1218"/>
                    <a:gd name="T27" fmla="*/ 0 h 656"/>
                    <a:gd name="T28" fmla="*/ 0 w 1218"/>
                    <a:gd name="T29" fmla="*/ 0 h 656"/>
                    <a:gd name="T30" fmla="*/ 0 w 1218"/>
                    <a:gd name="T31" fmla="*/ 0 h 656"/>
                    <a:gd name="T32" fmla="*/ 0 w 1218"/>
                    <a:gd name="T33" fmla="*/ 0 h 656"/>
                    <a:gd name="T34" fmla="*/ 0 w 1218"/>
                    <a:gd name="T35" fmla="*/ 0 h 656"/>
                    <a:gd name="T36" fmla="*/ 0 w 1218"/>
                    <a:gd name="T37" fmla="*/ 0 h 656"/>
                    <a:gd name="T38" fmla="*/ 0 w 1218"/>
                    <a:gd name="T39" fmla="*/ 0 h 656"/>
                    <a:gd name="T40" fmla="*/ 0 w 1218"/>
                    <a:gd name="T41" fmla="*/ 0 h 656"/>
                    <a:gd name="T42" fmla="*/ 0 w 1218"/>
                    <a:gd name="T43" fmla="*/ 0 h 656"/>
                    <a:gd name="T44" fmla="*/ 0 w 1218"/>
                    <a:gd name="T45" fmla="*/ 0 h 656"/>
                    <a:gd name="T46" fmla="*/ 0 w 1218"/>
                    <a:gd name="T47" fmla="*/ 0 h 656"/>
                    <a:gd name="T48" fmla="*/ 0 w 1218"/>
                    <a:gd name="T49" fmla="*/ 0 h 656"/>
                    <a:gd name="T50" fmla="*/ 0 w 1218"/>
                    <a:gd name="T51" fmla="*/ 0 h 656"/>
                    <a:gd name="T52" fmla="*/ 0 w 1218"/>
                    <a:gd name="T53" fmla="*/ 0 h 656"/>
                    <a:gd name="T54" fmla="*/ 0 w 1218"/>
                    <a:gd name="T55" fmla="*/ 0 h 656"/>
                    <a:gd name="T56" fmla="*/ 0 w 1218"/>
                    <a:gd name="T57" fmla="*/ 0 h 656"/>
                    <a:gd name="T58" fmla="*/ 0 w 1218"/>
                    <a:gd name="T59" fmla="*/ 0 h 656"/>
                    <a:gd name="T60" fmla="*/ 0 w 1218"/>
                    <a:gd name="T61" fmla="*/ 0 h 656"/>
                    <a:gd name="T62" fmla="*/ 0 w 1218"/>
                    <a:gd name="T63" fmla="*/ 0 h 656"/>
                    <a:gd name="T64" fmla="*/ 0 w 1218"/>
                    <a:gd name="T65" fmla="*/ 0 h 656"/>
                    <a:gd name="T66" fmla="*/ 0 w 1218"/>
                    <a:gd name="T67" fmla="*/ 0 h 656"/>
                    <a:gd name="T68" fmla="*/ 0 w 1218"/>
                    <a:gd name="T69" fmla="*/ 0 h 656"/>
                    <a:gd name="T70" fmla="*/ 0 w 1218"/>
                    <a:gd name="T71" fmla="*/ 0 h 656"/>
                    <a:gd name="T72" fmla="*/ 0 w 1218"/>
                    <a:gd name="T73" fmla="*/ 0 h 656"/>
                    <a:gd name="T74" fmla="*/ 0 w 1218"/>
                    <a:gd name="T75" fmla="*/ 0 h 656"/>
                    <a:gd name="T76" fmla="*/ 0 w 1218"/>
                    <a:gd name="T77" fmla="*/ 0 h 656"/>
                    <a:gd name="T78" fmla="*/ 0 w 1218"/>
                    <a:gd name="T79" fmla="*/ 0 h 656"/>
                    <a:gd name="T80" fmla="*/ 0 w 1218"/>
                    <a:gd name="T81" fmla="*/ 0 h 656"/>
                    <a:gd name="T82" fmla="*/ 0 w 1218"/>
                    <a:gd name="T83" fmla="*/ 0 h 656"/>
                    <a:gd name="T84" fmla="*/ 0 w 1218"/>
                    <a:gd name="T85" fmla="*/ 0 h 656"/>
                    <a:gd name="T86" fmla="*/ 0 w 1218"/>
                    <a:gd name="T87" fmla="*/ 0 h 656"/>
                    <a:gd name="T88" fmla="*/ 0 w 1218"/>
                    <a:gd name="T89" fmla="*/ 0 h 656"/>
                    <a:gd name="T90" fmla="*/ 0 w 1218"/>
                    <a:gd name="T91" fmla="*/ 0 h 656"/>
                    <a:gd name="T92" fmla="*/ 0 w 1218"/>
                    <a:gd name="T93" fmla="*/ 0 h 656"/>
                    <a:gd name="T94" fmla="*/ 0 w 1218"/>
                    <a:gd name="T95" fmla="*/ 0 h 656"/>
                    <a:gd name="T96" fmla="*/ 0 w 1218"/>
                    <a:gd name="T97" fmla="*/ 0 h 656"/>
                    <a:gd name="T98" fmla="*/ 0 w 1218"/>
                    <a:gd name="T99" fmla="*/ 0 h 656"/>
                    <a:gd name="T100" fmla="*/ 0 w 1218"/>
                    <a:gd name="T101" fmla="*/ 0 h 656"/>
                    <a:gd name="T102" fmla="*/ 0 w 1218"/>
                    <a:gd name="T103" fmla="*/ 0 h 656"/>
                    <a:gd name="T104" fmla="*/ 0 w 1218"/>
                    <a:gd name="T105" fmla="*/ 0 h 656"/>
                    <a:gd name="T106" fmla="*/ 0 w 1218"/>
                    <a:gd name="T107" fmla="*/ 0 h 656"/>
                    <a:gd name="T108" fmla="*/ 0 w 1218"/>
                    <a:gd name="T109" fmla="*/ 0 h 656"/>
                    <a:gd name="T110" fmla="*/ 0 w 1218"/>
                    <a:gd name="T111" fmla="*/ 0 h 65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8"/>
                    <a:gd name="T169" fmla="*/ 0 h 656"/>
                    <a:gd name="T170" fmla="*/ 1218 w 1218"/>
                    <a:gd name="T171" fmla="*/ 656 h 65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8" h="656">
                      <a:moveTo>
                        <a:pt x="131" y="656"/>
                      </a:moveTo>
                      <a:lnTo>
                        <a:pt x="131" y="656"/>
                      </a:lnTo>
                      <a:lnTo>
                        <a:pt x="131" y="634"/>
                      </a:lnTo>
                      <a:lnTo>
                        <a:pt x="133" y="614"/>
                      </a:lnTo>
                      <a:lnTo>
                        <a:pt x="137" y="595"/>
                      </a:lnTo>
                      <a:lnTo>
                        <a:pt x="141" y="578"/>
                      </a:lnTo>
                      <a:lnTo>
                        <a:pt x="146" y="562"/>
                      </a:lnTo>
                      <a:lnTo>
                        <a:pt x="153" y="547"/>
                      </a:lnTo>
                      <a:lnTo>
                        <a:pt x="159" y="533"/>
                      </a:lnTo>
                      <a:lnTo>
                        <a:pt x="167" y="520"/>
                      </a:lnTo>
                      <a:lnTo>
                        <a:pt x="177" y="508"/>
                      </a:lnTo>
                      <a:lnTo>
                        <a:pt x="187" y="497"/>
                      </a:lnTo>
                      <a:lnTo>
                        <a:pt x="198" y="486"/>
                      </a:lnTo>
                      <a:lnTo>
                        <a:pt x="210" y="475"/>
                      </a:lnTo>
                      <a:lnTo>
                        <a:pt x="222" y="466"/>
                      </a:lnTo>
                      <a:lnTo>
                        <a:pt x="236" y="457"/>
                      </a:lnTo>
                      <a:lnTo>
                        <a:pt x="251" y="448"/>
                      </a:lnTo>
                      <a:lnTo>
                        <a:pt x="267" y="440"/>
                      </a:lnTo>
                      <a:lnTo>
                        <a:pt x="284" y="432"/>
                      </a:lnTo>
                      <a:lnTo>
                        <a:pt x="301" y="425"/>
                      </a:lnTo>
                      <a:lnTo>
                        <a:pt x="321" y="418"/>
                      </a:lnTo>
                      <a:lnTo>
                        <a:pt x="340" y="411"/>
                      </a:lnTo>
                      <a:lnTo>
                        <a:pt x="360" y="405"/>
                      </a:lnTo>
                      <a:lnTo>
                        <a:pt x="381" y="399"/>
                      </a:lnTo>
                      <a:lnTo>
                        <a:pt x="403" y="394"/>
                      </a:lnTo>
                      <a:lnTo>
                        <a:pt x="424" y="389"/>
                      </a:lnTo>
                      <a:lnTo>
                        <a:pt x="472" y="380"/>
                      </a:lnTo>
                      <a:lnTo>
                        <a:pt x="520" y="372"/>
                      </a:lnTo>
                      <a:lnTo>
                        <a:pt x="569" y="365"/>
                      </a:lnTo>
                      <a:lnTo>
                        <a:pt x="619" y="358"/>
                      </a:lnTo>
                      <a:lnTo>
                        <a:pt x="670" y="350"/>
                      </a:lnTo>
                      <a:lnTo>
                        <a:pt x="721" y="343"/>
                      </a:lnTo>
                      <a:lnTo>
                        <a:pt x="771" y="336"/>
                      </a:lnTo>
                      <a:lnTo>
                        <a:pt x="822" y="328"/>
                      </a:lnTo>
                      <a:lnTo>
                        <a:pt x="871" y="318"/>
                      </a:lnTo>
                      <a:lnTo>
                        <a:pt x="918" y="308"/>
                      </a:lnTo>
                      <a:lnTo>
                        <a:pt x="942" y="301"/>
                      </a:lnTo>
                      <a:lnTo>
                        <a:pt x="965" y="294"/>
                      </a:lnTo>
                      <a:lnTo>
                        <a:pt x="988" y="286"/>
                      </a:lnTo>
                      <a:lnTo>
                        <a:pt x="1009" y="278"/>
                      </a:lnTo>
                      <a:lnTo>
                        <a:pt x="1031" y="269"/>
                      </a:lnTo>
                      <a:lnTo>
                        <a:pt x="1052" y="259"/>
                      </a:lnTo>
                      <a:lnTo>
                        <a:pt x="1072" y="248"/>
                      </a:lnTo>
                      <a:lnTo>
                        <a:pt x="1092" y="236"/>
                      </a:lnTo>
                      <a:lnTo>
                        <a:pt x="1110" y="222"/>
                      </a:lnTo>
                      <a:lnTo>
                        <a:pt x="1127" y="208"/>
                      </a:lnTo>
                      <a:lnTo>
                        <a:pt x="1143" y="192"/>
                      </a:lnTo>
                      <a:lnTo>
                        <a:pt x="1159" y="176"/>
                      </a:lnTo>
                      <a:lnTo>
                        <a:pt x="1172" y="157"/>
                      </a:lnTo>
                      <a:lnTo>
                        <a:pt x="1184" y="138"/>
                      </a:lnTo>
                      <a:lnTo>
                        <a:pt x="1195" y="118"/>
                      </a:lnTo>
                      <a:lnTo>
                        <a:pt x="1203" y="95"/>
                      </a:lnTo>
                      <a:lnTo>
                        <a:pt x="1210" y="73"/>
                      </a:lnTo>
                      <a:lnTo>
                        <a:pt x="1214" y="50"/>
                      </a:lnTo>
                      <a:lnTo>
                        <a:pt x="1216" y="25"/>
                      </a:lnTo>
                      <a:lnTo>
                        <a:pt x="1218" y="0"/>
                      </a:lnTo>
                      <a:lnTo>
                        <a:pt x="1087" y="0"/>
                      </a:lnTo>
                      <a:lnTo>
                        <a:pt x="1087" y="18"/>
                      </a:lnTo>
                      <a:lnTo>
                        <a:pt x="1085" y="34"/>
                      </a:lnTo>
                      <a:lnTo>
                        <a:pt x="1083" y="50"/>
                      </a:lnTo>
                      <a:lnTo>
                        <a:pt x="1078" y="63"/>
                      </a:lnTo>
                      <a:lnTo>
                        <a:pt x="1073" y="75"/>
                      </a:lnTo>
                      <a:lnTo>
                        <a:pt x="1068" y="87"/>
                      </a:lnTo>
                      <a:lnTo>
                        <a:pt x="1061" y="97"/>
                      </a:lnTo>
                      <a:lnTo>
                        <a:pt x="1054" y="108"/>
                      </a:lnTo>
                      <a:lnTo>
                        <a:pt x="1045" y="118"/>
                      </a:lnTo>
                      <a:lnTo>
                        <a:pt x="1036" y="127"/>
                      </a:lnTo>
                      <a:lnTo>
                        <a:pt x="1025" y="135"/>
                      </a:lnTo>
                      <a:lnTo>
                        <a:pt x="1014" y="143"/>
                      </a:lnTo>
                      <a:lnTo>
                        <a:pt x="1001" y="151"/>
                      </a:lnTo>
                      <a:lnTo>
                        <a:pt x="987" y="158"/>
                      </a:lnTo>
                      <a:lnTo>
                        <a:pt x="972" y="165"/>
                      </a:lnTo>
                      <a:lnTo>
                        <a:pt x="957" y="173"/>
                      </a:lnTo>
                      <a:lnTo>
                        <a:pt x="940" y="180"/>
                      </a:lnTo>
                      <a:lnTo>
                        <a:pt x="921" y="186"/>
                      </a:lnTo>
                      <a:lnTo>
                        <a:pt x="903" y="191"/>
                      </a:lnTo>
                      <a:lnTo>
                        <a:pt x="884" y="196"/>
                      </a:lnTo>
                      <a:lnTo>
                        <a:pt x="841" y="206"/>
                      </a:lnTo>
                      <a:lnTo>
                        <a:pt x="797" y="215"/>
                      </a:lnTo>
                      <a:lnTo>
                        <a:pt x="750" y="222"/>
                      </a:lnTo>
                      <a:lnTo>
                        <a:pt x="701" y="230"/>
                      </a:lnTo>
                      <a:lnTo>
                        <a:pt x="650" y="237"/>
                      </a:lnTo>
                      <a:lnTo>
                        <a:pt x="600" y="244"/>
                      </a:lnTo>
                      <a:lnTo>
                        <a:pt x="548" y="251"/>
                      </a:lnTo>
                      <a:lnTo>
                        <a:pt x="497" y="258"/>
                      </a:lnTo>
                      <a:lnTo>
                        <a:pt x="445" y="267"/>
                      </a:lnTo>
                      <a:lnTo>
                        <a:pt x="395" y="276"/>
                      </a:lnTo>
                      <a:lnTo>
                        <a:pt x="370" y="282"/>
                      </a:lnTo>
                      <a:lnTo>
                        <a:pt x="345" y="288"/>
                      </a:lnTo>
                      <a:lnTo>
                        <a:pt x="321" y="296"/>
                      </a:lnTo>
                      <a:lnTo>
                        <a:pt x="296" y="303"/>
                      </a:lnTo>
                      <a:lnTo>
                        <a:pt x="273" y="311"/>
                      </a:lnTo>
                      <a:lnTo>
                        <a:pt x="249" y="319"/>
                      </a:lnTo>
                      <a:lnTo>
                        <a:pt x="226" y="329"/>
                      </a:lnTo>
                      <a:lnTo>
                        <a:pt x="204" y="339"/>
                      </a:lnTo>
                      <a:lnTo>
                        <a:pt x="182" y="350"/>
                      </a:lnTo>
                      <a:lnTo>
                        <a:pt x="162" y="363"/>
                      </a:lnTo>
                      <a:lnTo>
                        <a:pt x="141" y="376"/>
                      </a:lnTo>
                      <a:lnTo>
                        <a:pt x="123" y="390"/>
                      </a:lnTo>
                      <a:lnTo>
                        <a:pt x="104" y="406"/>
                      </a:lnTo>
                      <a:lnTo>
                        <a:pt x="87" y="423"/>
                      </a:lnTo>
                      <a:lnTo>
                        <a:pt x="71" y="441"/>
                      </a:lnTo>
                      <a:lnTo>
                        <a:pt x="56" y="460"/>
                      </a:lnTo>
                      <a:lnTo>
                        <a:pt x="44" y="481"/>
                      </a:lnTo>
                      <a:lnTo>
                        <a:pt x="32" y="503"/>
                      </a:lnTo>
                      <a:lnTo>
                        <a:pt x="23" y="525"/>
                      </a:lnTo>
                      <a:lnTo>
                        <a:pt x="15" y="550"/>
                      </a:lnTo>
                      <a:lnTo>
                        <a:pt x="8" y="574"/>
                      </a:lnTo>
                      <a:lnTo>
                        <a:pt x="4" y="600"/>
                      </a:lnTo>
                      <a:lnTo>
                        <a:pt x="2" y="628"/>
                      </a:lnTo>
                      <a:lnTo>
                        <a:pt x="0" y="656"/>
                      </a:lnTo>
                      <a:lnTo>
                        <a:pt x="131" y="656"/>
                      </a:lnTo>
                      <a:close/>
                    </a:path>
                  </a:pathLst>
                </a:custGeom>
                <a:solidFill>
                  <a:srgbClr val="1F1A17"/>
                </a:solidFill>
                <a:ln w="9525">
                  <a:noFill/>
                  <a:round/>
                  <a:headEnd/>
                  <a:tailEnd/>
                </a:ln>
              </p:spPr>
              <p:txBody>
                <a:bodyPr/>
                <a:lstStyle/>
                <a:p>
                  <a:endParaRPr lang="pt-BR"/>
                </a:p>
              </p:txBody>
            </p:sp>
            <p:sp>
              <p:nvSpPr>
                <p:cNvPr id="63813" name="Freeform 1461"/>
                <p:cNvSpPr>
                  <a:spLocks/>
                </p:cNvSpPr>
                <p:nvPr/>
              </p:nvSpPr>
              <p:spPr bwMode="auto">
                <a:xfrm>
                  <a:off x="1019" y="2863"/>
                  <a:ext cx="126" cy="90"/>
                </a:xfrm>
                <a:custGeom>
                  <a:avLst/>
                  <a:gdLst>
                    <a:gd name="T0" fmla="*/ 0 w 808"/>
                    <a:gd name="T1" fmla="*/ 0 h 546"/>
                    <a:gd name="T2" fmla="*/ 0 w 808"/>
                    <a:gd name="T3" fmla="*/ 0 h 546"/>
                    <a:gd name="T4" fmla="*/ 0 w 808"/>
                    <a:gd name="T5" fmla="*/ 0 h 546"/>
                    <a:gd name="T6" fmla="*/ 0 w 808"/>
                    <a:gd name="T7" fmla="*/ 0 h 546"/>
                    <a:gd name="T8" fmla="*/ 0 w 808"/>
                    <a:gd name="T9" fmla="*/ 0 h 546"/>
                    <a:gd name="T10" fmla="*/ 0 w 808"/>
                    <a:gd name="T11" fmla="*/ 0 h 546"/>
                    <a:gd name="T12" fmla="*/ 0 w 808"/>
                    <a:gd name="T13" fmla="*/ 0 h 546"/>
                    <a:gd name="T14" fmla="*/ 0 w 808"/>
                    <a:gd name="T15" fmla="*/ 0 h 546"/>
                    <a:gd name="T16" fmla="*/ 0 w 808"/>
                    <a:gd name="T17" fmla="*/ 0 h 546"/>
                    <a:gd name="T18" fmla="*/ 0 w 808"/>
                    <a:gd name="T19" fmla="*/ 0 h 546"/>
                    <a:gd name="T20" fmla="*/ 0 w 808"/>
                    <a:gd name="T21" fmla="*/ 0 h 546"/>
                    <a:gd name="T22" fmla="*/ 0 w 808"/>
                    <a:gd name="T23" fmla="*/ 0 h 546"/>
                    <a:gd name="T24" fmla="*/ 0 w 808"/>
                    <a:gd name="T25" fmla="*/ 0 h 546"/>
                    <a:gd name="T26" fmla="*/ 0 w 808"/>
                    <a:gd name="T27" fmla="*/ 0 h 546"/>
                    <a:gd name="T28" fmla="*/ 0 w 808"/>
                    <a:gd name="T29" fmla="*/ 0 h 546"/>
                    <a:gd name="T30" fmla="*/ 0 w 808"/>
                    <a:gd name="T31" fmla="*/ 0 h 546"/>
                    <a:gd name="T32" fmla="*/ 0 w 808"/>
                    <a:gd name="T33" fmla="*/ 0 h 546"/>
                    <a:gd name="T34" fmla="*/ 0 w 808"/>
                    <a:gd name="T35" fmla="*/ 0 h 546"/>
                    <a:gd name="T36" fmla="*/ 0 w 808"/>
                    <a:gd name="T37" fmla="*/ 0 h 546"/>
                    <a:gd name="T38" fmla="*/ 0 w 808"/>
                    <a:gd name="T39" fmla="*/ 0 h 546"/>
                    <a:gd name="T40" fmla="*/ 0 w 808"/>
                    <a:gd name="T41" fmla="*/ 0 h 546"/>
                    <a:gd name="T42" fmla="*/ 0 w 808"/>
                    <a:gd name="T43" fmla="*/ 0 h 546"/>
                    <a:gd name="T44" fmla="*/ 0 w 808"/>
                    <a:gd name="T45" fmla="*/ 0 h 546"/>
                    <a:gd name="T46" fmla="*/ 0 w 808"/>
                    <a:gd name="T47" fmla="*/ 0 h 546"/>
                    <a:gd name="T48" fmla="*/ 0 w 808"/>
                    <a:gd name="T49" fmla="*/ 0 h 546"/>
                    <a:gd name="T50" fmla="*/ 0 w 808"/>
                    <a:gd name="T51" fmla="*/ 0 h 546"/>
                    <a:gd name="T52" fmla="*/ 0 w 808"/>
                    <a:gd name="T53" fmla="*/ 0 h 546"/>
                    <a:gd name="T54" fmla="*/ 0 w 808"/>
                    <a:gd name="T55" fmla="*/ 0 h 546"/>
                    <a:gd name="T56" fmla="*/ 0 w 808"/>
                    <a:gd name="T57" fmla="*/ 0 h 546"/>
                    <a:gd name="T58" fmla="*/ 0 w 808"/>
                    <a:gd name="T59" fmla="*/ 0 h 546"/>
                    <a:gd name="T60" fmla="*/ 0 w 808"/>
                    <a:gd name="T61" fmla="*/ 0 h 546"/>
                    <a:gd name="T62" fmla="*/ 0 w 808"/>
                    <a:gd name="T63" fmla="*/ 0 h 546"/>
                    <a:gd name="T64" fmla="*/ 0 w 808"/>
                    <a:gd name="T65" fmla="*/ 0 h 546"/>
                    <a:gd name="T66" fmla="*/ 0 w 808"/>
                    <a:gd name="T67" fmla="*/ 0 h 546"/>
                    <a:gd name="T68" fmla="*/ 0 w 808"/>
                    <a:gd name="T69" fmla="*/ 0 h 546"/>
                    <a:gd name="T70" fmla="*/ 0 w 808"/>
                    <a:gd name="T71" fmla="*/ 0 h 546"/>
                    <a:gd name="T72" fmla="*/ 0 w 808"/>
                    <a:gd name="T73" fmla="*/ 0 h 546"/>
                    <a:gd name="T74" fmla="*/ 0 w 808"/>
                    <a:gd name="T75" fmla="*/ 0 h 546"/>
                    <a:gd name="T76" fmla="*/ 0 w 808"/>
                    <a:gd name="T77" fmla="*/ 0 h 546"/>
                    <a:gd name="T78" fmla="*/ 0 w 808"/>
                    <a:gd name="T79" fmla="*/ 0 h 546"/>
                    <a:gd name="T80" fmla="*/ 0 w 808"/>
                    <a:gd name="T81" fmla="*/ 0 h 546"/>
                    <a:gd name="T82" fmla="*/ 0 w 808"/>
                    <a:gd name="T83" fmla="*/ 0 h 546"/>
                    <a:gd name="T84" fmla="*/ 0 w 808"/>
                    <a:gd name="T85" fmla="*/ 0 h 546"/>
                    <a:gd name="T86" fmla="*/ 0 w 808"/>
                    <a:gd name="T87" fmla="*/ 0 h 546"/>
                    <a:gd name="T88" fmla="*/ 0 w 808"/>
                    <a:gd name="T89" fmla="*/ 0 h 546"/>
                    <a:gd name="T90" fmla="*/ 0 w 808"/>
                    <a:gd name="T91" fmla="*/ 0 h 546"/>
                    <a:gd name="T92" fmla="*/ 0 w 808"/>
                    <a:gd name="T93" fmla="*/ 0 h 546"/>
                    <a:gd name="T94" fmla="*/ 0 w 808"/>
                    <a:gd name="T95" fmla="*/ 0 h 546"/>
                    <a:gd name="T96" fmla="*/ 0 w 808"/>
                    <a:gd name="T97" fmla="*/ 0 h 546"/>
                    <a:gd name="T98" fmla="*/ 0 w 808"/>
                    <a:gd name="T99" fmla="*/ 0 h 546"/>
                    <a:gd name="T100" fmla="*/ 0 w 808"/>
                    <a:gd name="T101" fmla="*/ 0 h 546"/>
                    <a:gd name="T102" fmla="*/ 0 w 808"/>
                    <a:gd name="T103" fmla="*/ 0 h 546"/>
                    <a:gd name="T104" fmla="*/ 0 w 808"/>
                    <a:gd name="T105" fmla="*/ 0 h 546"/>
                    <a:gd name="T106" fmla="*/ 0 w 808"/>
                    <a:gd name="T107" fmla="*/ 0 h 5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8"/>
                    <a:gd name="T163" fmla="*/ 0 h 546"/>
                    <a:gd name="T164" fmla="*/ 808 w 808"/>
                    <a:gd name="T165" fmla="*/ 546 h 5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8" h="546">
                      <a:moveTo>
                        <a:pt x="808" y="546"/>
                      </a:moveTo>
                      <a:lnTo>
                        <a:pt x="808" y="546"/>
                      </a:lnTo>
                      <a:lnTo>
                        <a:pt x="807" y="525"/>
                      </a:lnTo>
                      <a:lnTo>
                        <a:pt x="806" y="504"/>
                      </a:lnTo>
                      <a:lnTo>
                        <a:pt x="802" y="484"/>
                      </a:lnTo>
                      <a:lnTo>
                        <a:pt x="799" y="465"/>
                      </a:lnTo>
                      <a:lnTo>
                        <a:pt x="793" y="446"/>
                      </a:lnTo>
                      <a:lnTo>
                        <a:pt x="787" y="429"/>
                      </a:lnTo>
                      <a:lnTo>
                        <a:pt x="779" y="413"/>
                      </a:lnTo>
                      <a:lnTo>
                        <a:pt x="770" y="398"/>
                      </a:lnTo>
                      <a:lnTo>
                        <a:pt x="760" y="382"/>
                      </a:lnTo>
                      <a:lnTo>
                        <a:pt x="750" y="369"/>
                      </a:lnTo>
                      <a:lnTo>
                        <a:pt x="737" y="356"/>
                      </a:lnTo>
                      <a:lnTo>
                        <a:pt x="725" y="345"/>
                      </a:lnTo>
                      <a:lnTo>
                        <a:pt x="711" y="335"/>
                      </a:lnTo>
                      <a:lnTo>
                        <a:pt x="696" y="326"/>
                      </a:lnTo>
                      <a:lnTo>
                        <a:pt x="681" y="316"/>
                      </a:lnTo>
                      <a:lnTo>
                        <a:pt x="666" y="309"/>
                      </a:lnTo>
                      <a:lnTo>
                        <a:pt x="650" y="303"/>
                      </a:lnTo>
                      <a:lnTo>
                        <a:pt x="634" y="297"/>
                      </a:lnTo>
                      <a:lnTo>
                        <a:pt x="619" y="293"/>
                      </a:lnTo>
                      <a:lnTo>
                        <a:pt x="602" y="288"/>
                      </a:lnTo>
                      <a:lnTo>
                        <a:pt x="571" y="282"/>
                      </a:lnTo>
                      <a:lnTo>
                        <a:pt x="538" y="277"/>
                      </a:lnTo>
                      <a:lnTo>
                        <a:pt x="474" y="270"/>
                      </a:lnTo>
                      <a:lnTo>
                        <a:pt x="411" y="264"/>
                      </a:lnTo>
                      <a:lnTo>
                        <a:pt x="380" y="261"/>
                      </a:lnTo>
                      <a:lnTo>
                        <a:pt x="352" y="256"/>
                      </a:lnTo>
                      <a:lnTo>
                        <a:pt x="323" y="252"/>
                      </a:lnTo>
                      <a:lnTo>
                        <a:pt x="296" y="246"/>
                      </a:lnTo>
                      <a:lnTo>
                        <a:pt x="284" y="243"/>
                      </a:lnTo>
                      <a:lnTo>
                        <a:pt x="273" y="240"/>
                      </a:lnTo>
                      <a:lnTo>
                        <a:pt x="261" y="236"/>
                      </a:lnTo>
                      <a:lnTo>
                        <a:pt x="250" y="232"/>
                      </a:lnTo>
                      <a:lnTo>
                        <a:pt x="239" y="228"/>
                      </a:lnTo>
                      <a:lnTo>
                        <a:pt x="230" y="223"/>
                      </a:lnTo>
                      <a:lnTo>
                        <a:pt x="220" y="218"/>
                      </a:lnTo>
                      <a:lnTo>
                        <a:pt x="211" y="212"/>
                      </a:lnTo>
                      <a:lnTo>
                        <a:pt x="203" y="206"/>
                      </a:lnTo>
                      <a:lnTo>
                        <a:pt x="195" y="199"/>
                      </a:lnTo>
                      <a:lnTo>
                        <a:pt x="188" y="191"/>
                      </a:lnTo>
                      <a:lnTo>
                        <a:pt x="180" y="183"/>
                      </a:lnTo>
                      <a:lnTo>
                        <a:pt x="173" y="174"/>
                      </a:lnTo>
                      <a:lnTo>
                        <a:pt x="167" y="165"/>
                      </a:lnTo>
                      <a:lnTo>
                        <a:pt x="161" y="154"/>
                      </a:lnTo>
                      <a:lnTo>
                        <a:pt x="155" y="143"/>
                      </a:lnTo>
                      <a:lnTo>
                        <a:pt x="150" y="129"/>
                      </a:lnTo>
                      <a:lnTo>
                        <a:pt x="146" y="115"/>
                      </a:lnTo>
                      <a:lnTo>
                        <a:pt x="141" y="99"/>
                      </a:lnTo>
                      <a:lnTo>
                        <a:pt x="138" y="83"/>
                      </a:lnTo>
                      <a:lnTo>
                        <a:pt x="134" y="64"/>
                      </a:lnTo>
                      <a:lnTo>
                        <a:pt x="133" y="44"/>
                      </a:lnTo>
                      <a:lnTo>
                        <a:pt x="131" y="23"/>
                      </a:lnTo>
                      <a:lnTo>
                        <a:pt x="131" y="0"/>
                      </a:lnTo>
                      <a:lnTo>
                        <a:pt x="0" y="0"/>
                      </a:lnTo>
                      <a:lnTo>
                        <a:pt x="2" y="27"/>
                      </a:lnTo>
                      <a:lnTo>
                        <a:pt x="3" y="52"/>
                      </a:lnTo>
                      <a:lnTo>
                        <a:pt x="5" y="78"/>
                      </a:lnTo>
                      <a:lnTo>
                        <a:pt x="10" y="101"/>
                      </a:lnTo>
                      <a:lnTo>
                        <a:pt x="14" y="123"/>
                      </a:lnTo>
                      <a:lnTo>
                        <a:pt x="20" y="145"/>
                      </a:lnTo>
                      <a:lnTo>
                        <a:pt x="27" y="165"/>
                      </a:lnTo>
                      <a:lnTo>
                        <a:pt x="35" y="184"/>
                      </a:lnTo>
                      <a:lnTo>
                        <a:pt x="44" y="203"/>
                      </a:lnTo>
                      <a:lnTo>
                        <a:pt x="53" y="220"/>
                      </a:lnTo>
                      <a:lnTo>
                        <a:pt x="64" y="236"/>
                      </a:lnTo>
                      <a:lnTo>
                        <a:pt x="76" y="251"/>
                      </a:lnTo>
                      <a:lnTo>
                        <a:pt x="88" y="266"/>
                      </a:lnTo>
                      <a:lnTo>
                        <a:pt x="102" y="279"/>
                      </a:lnTo>
                      <a:lnTo>
                        <a:pt x="117" y="291"/>
                      </a:lnTo>
                      <a:lnTo>
                        <a:pt x="132" y="302"/>
                      </a:lnTo>
                      <a:lnTo>
                        <a:pt x="147" y="312"/>
                      </a:lnTo>
                      <a:lnTo>
                        <a:pt x="163" y="321"/>
                      </a:lnTo>
                      <a:lnTo>
                        <a:pt x="179" y="330"/>
                      </a:lnTo>
                      <a:lnTo>
                        <a:pt x="196" y="337"/>
                      </a:lnTo>
                      <a:lnTo>
                        <a:pt x="212" y="344"/>
                      </a:lnTo>
                      <a:lnTo>
                        <a:pt x="229" y="349"/>
                      </a:lnTo>
                      <a:lnTo>
                        <a:pt x="246" y="354"/>
                      </a:lnTo>
                      <a:lnTo>
                        <a:pt x="265" y="359"/>
                      </a:lnTo>
                      <a:lnTo>
                        <a:pt x="297" y="365"/>
                      </a:lnTo>
                      <a:lnTo>
                        <a:pt x="331" y="371"/>
                      </a:lnTo>
                      <a:lnTo>
                        <a:pt x="364" y="375"/>
                      </a:lnTo>
                      <a:lnTo>
                        <a:pt x="397" y="378"/>
                      </a:lnTo>
                      <a:lnTo>
                        <a:pt x="460" y="384"/>
                      </a:lnTo>
                      <a:lnTo>
                        <a:pt x="520" y="391"/>
                      </a:lnTo>
                      <a:lnTo>
                        <a:pt x="545" y="395"/>
                      </a:lnTo>
                      <a:lnTo>
                        <a:pt x="569" y="400"/>
                      </a:lnTo>
                      <a:lnTo>
                        <a:pt x="579" y="403"/>
                      </a:lnTo>
                      <a:lnTo>
                        <a:pt x="590" y="406"/>
                      </a:lnTo>
                      <a:lnTo>
                        <a:pt x="599" y="409"/>
                      </a:lnTo>
                      <a:lnTo>
                        <a:pt x="608" y="413"/>
                      </a:lnTo>
                      <a:lnTo>
                        <a:pt x="616" y="417"/>
                      </a:lnTo>
                      <a:lnTo>
                        <a:pt x="623" y="421"/>
                      </a:lnTo>
                      <a:lnTo>
                        <a:pt x="630" y="425"/>
                      </a:lnTo>
                      <a:lnTo>
                        <a:pt x="636" y="430"/>
                      </a:lnTo>
                      <a:lnTo>
                        <a:pt x="642" y="435"/>
                      </a:lnTo>
                      <a:lnTo>
                        <a:pt x="647" y="440"/>
                      </a:lnTo>
                      <a:lnTo>
                        <a:pt x="652" y="446"/>
                      </a:lnTo>
                      <a:lnTo>
                        <a:pt x="657" y="453"/>
                      </a:lnTo>
                      <a:lnTo>
                        <a:pt x="660" y="461"/>
                      </a:lnTo>
                      <a:lnTo>
                        <a:pt x="665" y="469"/>
                      </a:lnTo>
                      <a:lnTo>
                        <a:pt x="668" y="479"/>
                      </a:lnTo>
                      <a:lnTo>
                        <a:pt x="672" y="489"/>
                      </a:lnTo>
                      <a:lnTo>
                        <a:pt x="674" y="501"/>
                      </a:lnTo>
                      <a:lnTo>
                        <a:pt x="676" y="516"/>
                      </a:lnTo>
                      <a:lnTo>
                        <a:pt x="678" y="530"/>
                      </a:lnTo>
                      <a:lnTo>
                        <a:pt x="678" y="546"/>
                      </a:lnTo>
                      <a:lnTo>
                        <a:pt x="808" y="546"/>
                      </a:lnTo>
                      <a:close/>
                    </a:path>
                  </a:pathLst>
                </a:custGeom>
                <a:solidFill>
                  <a:srgbClr val="1F1A17"/>
                </a:solidFill>
                <a:ln w="9525">
                  <a:noFill/>
                  <a:round/>
                  <a:headEnd/>
                  <a:tailEnd/>
                </a:ln>
              </p:spPr>
              <p:txBody>
                <a:bodyPr/>
                <a:lstStyle/>
                <a:p>
                  <a:endParaRPr lang="pt-BR"/>
                </a:p>
              </p:txBody>
            </p:sp>
            <p:sp>
              <p:nvSpPr>
                <p:cNvPr id="63814" name="Freeform 1462"/>
                <p:cNvSpPr>
                  <a:spLocks/>
                </p:cNvSpPr>
                <p:nvPr/>
              </p:nvSpPr>
              <p:spPr bwMode="auto">
                <a:xfrm>
                  <a:off x="1125" y="2953"/>
                  <a:ext cx="20" cy="196"/>
                </a:xfrm>
                <a:custGeom>
                  <a:avLst/>
                  <a:gdLst>
                    <a:gd name="T0" fmla="*/ 0 w 130"/>
                    <a:gd name="T1" fmla="*/ 0 h 1185"/>
                    <a:gd name="T2" fmla="*/ 0 w 130"/>
                    <a:gd name="T3" fmla="*/ 0 h 1185"/>
                    <a:gd name="T4" fmla="*/ 0 w 130"/>
                    <a:gd name="T5" fmla="*/ 0 h 1185"/>
                    <a:gd name="T6" fmla="*/ 0 w 130"/>
                    <a:gd name="T7" fmla="*/ 0 h 1185"/>
                    <a:gd name="T8" fmla="*/ 0 w 130"/>
                    <a:gd name="T9" fmla="*/ 0 h 1185"/>
                    <a:gd name="T10" fmla="*/ 0 w 130"/>
                    <a:gd name="T11" fmla="*/ 0 h 1185"/>
                    <a:gd name="T12" fmla="*/ 0 w 130"/>
                    <a:gd name="T13" fmla="*/ 0 h 1185"/>
                    <a:gd name="T14" fmla="*/ 0 w 130"/>
                    <a:gd name="T15" fmla="*/ 0 h 1185"/>
                    <a:gd name="T16" fmla="*/ 0 w 130"/>
                    <a:gd name="T17" fmla="*/ 0 h 1185"/>
                    <a:gd name="T18" fmla="*/ 0 w 130"/>
                    <a:gd name="T19" fmla="*/ 0 h 1185"/>
                    <a:gd name="T20" fmla="*/ 0 w 130"/>
                    <a:gd name="T21" fmla="*/ 0 h 1185"/>
                    <a:gd name="T22" fmla="*/ 0 w 130"/>
                    <a:gd name="T23" fmla="*/ 0 h 1185"/>
                    <a:gd name="T24" fmla="*/ 0 w 130"/>
                    <a:gd name="T25" fmla="*/ 0 h 1185"/>
                    <a:gd name="T26" fmla="*/ 0 w 130"/>
                    <a:gd name="T27" fmla="*/ 0 h 1185"/>
                    <a:gd name="T28" fmla="*/ 0 w 130"/>
                    <a:gd name="T29" fmla="*/ 0 h 1185"/>
                    <a:gd name="T30" fmla="*/ 0 w 130"/>
                    <a:gd name="T31" fmla="*/ 0 h 1185"/>
                    <a:gd name="T32" fmla="*/ 0 w 130"/>
                    <a:gd name="T33" fmla="*/ 0 h 1185"/>
                    <a:gd name="T34" fmla="*/ 0 w 130"/>
                    <a:gd name="T35" fmla="*/ 0 h 1185"/>
                    <a:gd name="T36" fmla="*/ 0 w 130"/>
                    <a:gd name="T37" fmla="*/ 0 h 1185"/>
                    <a:gd name="T38" fmla="*/ 0 w 130"/>
                    <a:gd name="T39" fmla="*/ 0 h 1185"/>
                    <a:gd name="T40" fmla="*/ 0 w 130"/>
                    <a:gd name="T41" fmla="*/ 0 h 1185"/>
                    <a:gd name="T42" fmla="*/ 0 w 130"/>
                    <a:gd name="T43" fmla="*/ 0 h 1185"/>
                    <a:gd name="T44" fmla="*/ 0 w 130"/>
                    <a:gd name="T45" fmla="*/ 0 h 1185"/>
                    <a:gd name="T46" fmla="*/ 0 w 130"/>
                    <a:gd name="T47" fmla="*/ 0 h 1185"/>
                    <a:gd name="T48" fmla="*/ 0 w 130"/>
                    <a:gd name="T49" fmla="*/ 0 h 1185"/>
                    <a:gd name="T50" fmla="*/ 0 w 130"/>
                    <a:gd name="T51" fmla="*/ 0 h 1185"/>
                    <a:gd name="T52" fmla="*/ 0 w 130"/>
                    <a:gd name="T53" fmla="*/ 0 h 1185"/>
                    <a:gd name="T54" fmla="*/ 0 w 130"/>
                    <a:gd name="T55" fmla="*/ 0 h 1185"/>
                    <a:gd name="T56" fmla="*/ 0 w 130"/>
                    <a:gd name="T57" fmla="*/ 0 h 1185"/>
                    <a:gd name="T58" fmla="*/ 0 w 130"/>
                    <a:gd name="T59" fmla="*/ 0 h 1185"/>
                    <a:gd name="T60" fmla="*/ 0 w 130"/>
                    <a:gd name="T61" fmla="*/ 0 h 1185"/>
                    <a:gd name="T62" fmla="*/ 0 w 130"/>
                    <a:gd name="T63" fmla="*/ 0 h 1185"/>
                    <a:gd name="T64" fmla="*/ 0 w 130"/>
                    <a:gd name="T65" fmla="*/ 0 h 1185"/>
                    <a:gd name="T66" fmla="*/ 0 w 130"/>
                    <a:gd name="T67" fmla="*/ 0 h 1185"/>
                    <a:gd name="T68" fmla="*/ 0 w 130"/>
                    <a:gd name="T69" fmla="*/ 0 h 1185"/>
                    <a:gd name="T70" fmla="*/ 0 w 130"/>
                    <a:gd name="T71" fmla="*/ 0 h 1185"/>
                    <a:gd name="T72" fmla="*/ 0 w 130"/>
                    <a:gd name="T73" fmla="*/ 0 h 1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1185"/>
                    <a:gd name="T113" fmla="*/ 130 w 130"/>
                    <a:gd name="T114" fmla="*/ 1185 h 1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1185">
                      <a:moveTo>
                        <a:pt x="127" y="1185"/>
                      </a:moveTo>
                      <a:lnTo>
                        <a:pt x="130" y="1167"/>
                      </a:lnTo>
                      <a:lnTo>
                        <a:pt x="130" y="1159"/>
                      </a:lnTo>
                      <a:lnTo>
                        <a:pt x="130" y="1134"/>
                      </a:lnTo>
                      <a:lnTo>
                        <a:pt x="130" y="1095"/>
                      </a:lnTo>
                      <a:lnTo>
                        <a:pt x="130" y="1044"/>
                      </a:lnTo>
                      <a:lnTo>
                        <a:pt x="130" y="981"/>
                      </a:lnTo>
                      <a:lnTo>
                        <a:pt x="130" y="909"/>
                      </a:lnTo>
                      <a:lnTo>
                        <a:pt x="130" y="827"/>
                      </a:lnTo>
                      <a:lnTo>
                        <a:pt x="130" y="741"/>
                      </a:lnTo>
                      <a:lnTo>
                        <a:pt x="130" y="648"/>
                      </a:lnTo>
                      <a:lnTo>
                        <a:pt x="130" y="554"/>
                      </a:lnTo>
                      <a:lnTo>
                        <a:pt x="130" y="456"/>
                      </a:lnTo>
                      <a:lnTo>
                        <a:pt x="130" y="360"/>
                      </a:lnTo>
                      <a:lnTo>
                        <a:pt x="130" y="264"/>
                      </a:lnTo>
                      <a:lnTo>
                        <a:pt x="130" y="171"/>
                      </a:lnTo>
                      <a:lnTo>
                        <a:pt x="130" y="82"/>
                      </a:lnTo>
                      <a:lnTo>
                        <a:pt x="130" y="0"/>
                      </a:lnTo>
                      <a:lnTo>
                        <a:pt x="0" y="0"/>
                      </a:lnTo>
                      <a:lnTo>
                        <a:pt x="0" y="82"/>
                      </a:lnTo>
                      <a:lnTo>
                        <a:pt x="0" y="171"/>
                      </a:lnTo>
                      <a:lnTo>
                        <a:pt x="0" y="264"/>
                      </a:lnTo>
                      <a:lnTo>
                        <a:pt x="0" y="360"/>
                      </a:lnTo>
                      <a:lnTo>
                        <a:pt x="0" y="456"/>
                      </a:lnTo>
                      <a:lnTo>
                        <a:pt x="0" y="554"/>
                      </a:lnTo>
                      <a:lnTo>
                        <a:pt x="0" y="648"/>
                      </a:lnTo>
                      <a:lnTo>
                        <a:pt x="0" y="741"/>
                      </a:lnTo>
                      <a:lnTo>
                        <a:pt x="0" y="827"/>
                      </a:lnTo>
                      <a:lnTo>
                        <a:pt x="0" y="909"/>
                      </a:lnTo>
                      <a:lnTo>
                        <a:pt x="0" y="981"/>
                      </a:lnTo>
                      <a:lnTo>
                        <a:pt x="0" y="1044"/>
                      </a:lnTo>
                      <a:lnTo>
                        <a:pt x="0" y="1095"/>
                      </a:lnTo>
                      <a:lnTo>
                        <a:pt x="0" y="1134"/>
                      </a:lnTo>
                      <a:lnTo>
                        <a:pt x="0" y="1159"/>
                      </a:lnTo>
                      <a:lnTo>
                        <a:pt x="0" y="1167"/>
                      </a:lnTo>
                      <a:lnTo>
                        <a:pt x="3" y="1148"/>
                      </a:lnTo>
                      <a:lnTo>
                        <a:pt x="127" y="1185"/>
                      </a:lnTo>
                      <a:close/>
                    </a:path>
                  </a:pathLst>
                </a:custGeom>
                <a:solidFill>
                  <a:srgbClr val="1F1A17"/>
                </a:solidFill>
                <a:ln w="9525">
                  <a:noFill/>
                  <a:round/>
                  <a:headEnd/>
                  <a:tailEnd/>
                </a:ln>
              </p:spPr>
              <p:txBody>
                <a:bodyPr/>
                <a:lstStyle/>
                <a:p>
                  <a:endParaRPr lang="pt-BR"/>
                </a:p>
              </p:txBody>
            </p:sp>
            <p:sp>
              <p:nvSpPr>
                <p:cNvPr id="63815" name="Freeform 1463"/>
                <p:cNvSpPr>
                  <a:spLocks/>
                </p:cNvSpPr>
                <p:nvPr/>
              </p:nvSpPr>
              <p:spPr bwMode="auto">
                <a:xfrm>
                  <a:off x="1120" y="3143"/>
                  <a:ext cx="98" cy="109"/>
                </a:xfrm>
                <a:custGeom>
                  <a:avLst/>
                  <a:gdLst>
                    <a:gd name="T0" fmla="*/ 0 w 631"/>
                    <a:gd name="T1" fmla="*/ 0 h 660"/>
                    <a:gd name="T2" fmla="*/ 0 w 631"/>
                    <a:gd name="T3" fmla="*/ 0 h 660"/>
                    <a:gd name="T4" fmla="*/ 0 w 631"/>
                    <a:gd name="T5" fmla="*/ 0 h 660"/>
                    <a:gd name="T6" fmla="*/ 0 w 631"/>
                    <a:gd name="T7" fmla="*/ 0 h 660"/>
                    <a:gd name="T8" fmla="*/ 0 w 631"/>
                    <a:gd name="T9" fmla="*/ 0 h 660"/>
                    <a:gd name="T10" fmla="*/ 0 w 631"/>
                    <a:gd name="T11" fmla="*/ 0 h 660"/>
                    <a:gd name="T12" fmla="*/ 0 w 631"/>
                    <a:gd name="T13" fmla="*/ 0 h 660"/>
                    <a:gd name="T14" fmla="*/ 0 w 631"/>
                    <a:gd name="T15" fmla="*/ 0 h 660"/>
                    <a:gd name="T16" fmla="*/ 0 w 631"/>
                    <a:gd name="T17" fmla="*/ 0 h 660"/>
                    <a:gd name="T18" fmla="*/ 0 w 631"/>
                    <a:gd name="T19" fmla="*/ 0 h 660"/>
                    <a:gd name="T20" fmla="*/ 0 w 631"/>
                    <a:gd name="T21" fmla="*/ 0 h 660"/>
                    <a:gd name="T22" fmla="*/ 0 w 631"/>
                    <a:gd name="T23" fmla="*/ 0 h 660"/>
                    <a:gd name="T24" fmla="*/ 0 w 631"/>
                    <a:gd name="T25" fmla="*/ 0 h 660"/>
                    <a:gd name="T26" fmla="*/ 0 w 631"/>
                    <a:gd name="T27" fmla="*/ 0 h 660"/>
                    <a:gd name="T28" fmla="*/ 0 w 631"/>
                    <a:gd name="T29" fmla="*/ 0 h 660"/>
                    <a:gd name="T30" fmla="*/ 0 w 631"/>
                    <a:gd name="T31" fmla="*/ 0 h 660"/>
                    <a:gd name="T32" fmla="*/ 0 w 631"/>
                    <a:gd name="T33" fmla="*/ 0 h 660"/>
                    <a:gd name="T34" fmla="*/ 0 w 631"/>
                    <a:gd name="T35" fmla="*/ 0 h 660"/>
                    <a:gd name="T36" fmla="*/ 0 w 631"/>
                    <a:gd name="T37" fmla="*/ 0 h 660"/>
                    <a:gd name="T38" fmla="*/ 0 w 631"/>
                    <a:gd name="T39" fmla="*/ 0 h 660"/>
                    <a:gd name="T40" fmla="*/ 0 w 631"/>
                    <a:gd name="T41" fmla="*/ 0 h 660"/>
                    <a:gd name="T42" fmla="*/ 0 w 631"/>
                    <a:gd name="T43" fmla="*/ 0 h 660"/>
                    <a:gd name="T44" fmla="*/ 0 w 631"/>
                    <a:gd name="T45" fmla="*/ 0 h 660"/>
                    <a:gd name="T46" fmla="*/ 0 w 631"/>
                    <a:gd name="T47" fmla="*/ 0 h 660"/>
                    <a:gd name="T48" fmla="*/ 0 w 631"/>
                    <a:gd name="T49" fmla="*/ 0 h 660"/>
                    <a:gd name="T50" fmla="*/ 0 w 631"/>
                    <a:gd name="T51" fmla="*/ 0 h 660"/>
                    <a:gd name="T52" fmla="*/ 0 w 631"/>
                    <a:gd name="T53" fmla="*/ 0 h 660"/>
                    <a:gd name="T54" fmla="*/ 0 w 631"/>
                    <a:gd name="T55" fmla="*/ 0 h 660"/>
                    <a:gd name="T56" fmla="*/ 0 w 631"/>
                    <a:gd name="T57" fmla="*/ 0 h 660"/>
                    <a:gd name="T58" fmla="*/ 0 w 631"/>
                    <a:gd name="T59" fmla="*/ 0 h 660"/>
                    <a:gd name="T60" fmla="*/ 0 w 631"/>
                    <a:gd name="T61" fmla="*/ 0 h 660"/>
                    <a:gd name="T62" fmla="*/ 0 w 631"/>
                    <a:gd name="T63" fmla="*/ 0 h 660"/>
                    <a:gd name="T64" fmla="*/ 0 w 631"/>
                    <a:gd name="T65" fmla="*/ 0 h 660"/>
                    <a:gd name="T66" fmla="*/ 0 w 631"/>
                    <a:gd name="T67" fmla="*/ 0 h 660"/>
                    <a:gd name="T68" fmla="*/ 0 w 631"/>
                    <a:gd name="T69" fmla="*/ 0 h 660"/>
                    <a:gd name="T70" fmla="*/ 0 w 631"/>
                    <a:gd name="T71" fmla="*/ 0 h 660"/>
                    <a:gd name="T72" fmla="*/ 0 w 631"/>
                    <a:gd name="T73" fmla="*/ 0 h 660"/>
                    <a:gd name="T74" fmla="*/ 0 w 631"/>
                    <a:gd name="T75" fmla="*/ 0 h 660"/>
                    <a:gd name="T76" fmla="*/ 0 w 631"/>
                    <a:gd name="T77" fmla="*/ 0 h 660"/>
                    <a:gd name="T78" fmla="*/ 0 w 631"/>
                    <a:gd name="T79" fmla="*/ 0 h 660"/>
                    <a:gd name="T80" fmla="*/ 0 w 631"/>
                    <a:gd name="T81" fmla="*/ 0 h 660"/>
                    <a:gd name="T82" fmla="*/ 0 w 631"/>
                    <a:gd name="T83" fmla="*/ 0 h 660"/>
                    <a:gd name="T84" fmla="*/ 0 w 631"/>
                    <a:gd name="T85" fmla="*/ 0 h 660"/>
                    <a:gd name="T86" fmla="*/ 0 w 631"/>
                    <a:gd name="T87" fmla="*/ 0 h 660"/>
                    <a:gd name="T88" fmla="*/ 0 w 631"/>
                    <a:gd name="T89" fmla="*/ 0 h 660"/>
                    <a:gd name="T90" fmla="*/ 0 w 631"/>
                    <a:gd name="T91" fmla="*/ 0 h 6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1"/>
                    <a:gd name="T139" fmla="*/ 0 h 660"/>
                    <a:gd name="T140" fmla="*/ 631 w 631"/>
                    <a:gd name="T141" fmla="*/ 660 h 6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1" h="660">
                      <a:moveTo>
                        <a:pt x="629" y="544"/>
                      </a:moveTo>
                      <a:lnTo>
                        <a:pt x="629" y="544"/>
                      </a:lnTo>
                      <a:lnTo>
                        <a:pt x="596" y="544"/>
                      </a:lnTo>
                      <a:lnTo>
                        <a:pt x="564" y="544"/>
                      </a:lnTo>
                      <a:lnTo>
                        <a:pt x="534" y="543"/>
                      </a:lnTo>
                      <a:lnTo>
                        <a:pt x="505" y="541"/>
                      </a:lnTo>
                      <a:lnTo>
                        <a:pt x="478" y="538"/>
                      </a:lnTo>
                      <a:lnTo>
                        <a:pt x="453" y="535"/>
                      </a:lnTo>
                      <a:lnTo>
                        <a:pt x="427" y="531"/>
                      </a:lnTo>
                      <a:lnTo>
                        <a:pt x="405" y="526"/>
                      </a:lnTo>
                      <a:lnTo>
                        <a:pt x="383" y="521"/>
                      </a:lnTo>
                      <a:lnTo>
                        <a:pt x="362" y="515"/>
                      </a:lnTo>
                      <a:lnTo>
                        <a:pt x="343" y="509"/>
                      </a:lnTo>
                      <a:lnTo>
                        <a:pt x="326" y="502"/>
                      </a:lnTo>
                      <a:lnTo>
                        <a:pt x="308" y="495"/>
                      </a:lnTo>
                      <a:lnTo>
                        <a:pt x="292" y="487"/>
                      </a:lnTo>
                      <a:lnTo>
                        <a:pt x="278" y="479"/>
                      </a:lnTo>
                      <a:lnTo>
                        <a:pt x="264" y="471"/>
                      </a:lnTo>
                      <a:lnTo>
                        <a:pt x="251" y="463"/>
                      </a:lnTo>
                      <a:lnTo>
                        <a:pt x="239" y="454"/>
                      </a:lnTo>
                      <a:lnTo>
                        <a:pt x="228" y="445"/>
                      </a:lnTo>
                      <a:lnTo>
                        <a:pt x="217" y="435"/>
                      </a:lnTo>
                      <a:lnTo>
                        <a:pt x="208" y="425"/>
                      </a:lnTo>
                      <a:lnTo>
                        <a:pt x="199" y="416"/>
                      </a:lnTo>
                      <a:lnTo>
                        <a:pt x="191" y="406"/>
                      </a:lnTo>
                      <a:lnTo>
                        <a:pt x="183" y="395"/>
                      </a:lnTo>
                      <a:lnTo>
                        <a:pt x="176" y="385"/>
                      </a:lnTo>
                      <a:lnTo>
                        <a:pt x="170" y="373"/>
                      </a:lnTo>
                      <a:lnTo>
                        <a:pt x="163" y="362"/>
                      </a:lnTo>
                      <a:lnTo>
                        <a:pt x="159" y="351"/>
                      </a:lnTo>
                      <a:lnTo>
                        <a:pt x="153" y="340"/>
                      </a:lnTo>
                      <a:lnTo>
                        <a:pt x="149" y="328"/>
                      </a:lnTo>
                      <a:lnTo>
                        <a:pt x="145" y="316"/>
                      </a:lnTo>
                      <a:lnTo>
                        <a:pt x="143" y="305"/>
                      </a:lnTo>
                      <a:lnTo>
                        <a:pt x="137" y="280"/>
                      </a:lnTo>
                      <a:lnTo>
                        <a:pt x="133" y="256"/>
                      </a:lnTo>
                      <a:lnTo>
                        <a:pt x="131" y="232"/>
                      </a:lnTo>
                      <a:lnTo>
                        <a:pt x="130" y="208"/>
                      </a:lnTo>
                      <a:lnTo>
                        <a:pt x="131" y="184"/>
                      </a:lnTo>
                      <a:lnTo>
                        <a:pt x="132" y="162"/>
                      </a:lnTo>
                      <a:lnTo>
                        <a:pt x="135" y="141"/>
                      </a:lnTo>
                      <a:lnTo>
                        <a:pt x="137" y="121"/>
                      </a:lnTo>
                      <a:lnTo>
                        <a:pt x="145" y="85"/>
                      </a:lnTo>
                      <a:lnTo>
                        <a:pt x="152" y="58"/>
                      </a:lnTo>
                      <a:lnTo>
                        <a:pt x="156" y="41"/>
                      </a:lnTo>
                      <a:lnTo>
                        <a:pt x="159" y="37"/>
                      </a:lnTo>
                      <a:lnTo>
                        <a:pt x="35" y="0"/>
                      </a:lnTo>
                      <a:lnTo>
                        <a:pt x="32" y="10"/>
                      </a:lnTo>
                      <a:lnTo>
                        <a:pt x="25" y="31"/>
                      </a:lnTo>
                      <a:lnTo>
                        <a:pt x="17" y="63"/>
                      </a:lnTo>
                      <a:lnTo>
                        <a:pt x="9" y="103"/>
                      </a:lnTo>
                      <a:lnTo>
                        <a:pt x="5" y="127"/>
                      </a:lnTo>
                      <a:lnTo>
                        <a:pt x="3" y="153"/>
                      </a:lnTo>
                      <a:lnTo>
                        <a:pt x="1" y="180"/>
                      </a:lnTo>
                      <a:lnTo>
                        <a:pt x="0" y="208"/>
                      </a:lnTo>
                      <a:lnTo>
                        <a:pt x="1" y="237"/>
                      </a:lnTo>
                      <a:lnTo>
                        <a:pt x="4" y="268"/>
                      </a:lnTo>
                      <a:lnTo>
                        <a:pt x="9" y="298"/>
                      </a:lnTo>
                      <a:lnTo>
                        <a:pt x="16" y="329"/>
                      </a:lnTo>
                      <a:lnTo>
                        <a:pt x="20" y="346"/>
                      </a:lnTo>
                      <a:lnTo>
                        <a:pt x="25" y="362"/>
                      </a:lnTo>
                      <a:lnTo>
                        <a:pt x="30" y="377"/>
                      </a:lnTo>
                      <a:lnTo>
                        <a:pt x="37" y="394"/>
                      </a:lnTo>
                      <a:lnTo>
                        <a:pt x="45" y="409"/>
                      </a:lnTo>
                      <a:lnTo>
                        <a:pt x="53" y="424"/>
                      </a:lnTo>
                      <a:lnTo>
                        <a:pt x="63" y="440"/>
                      </a:lnTo>
                      <a:lnTo>
                        <a:pt x="73" y="456"/>
                      </a:lnTo>
                      <a:lnTo>
                        <a:pt x="83" y="471"/>
                      </a:lnTo>
                      <a:lnTo>
                        <a:pt x="96" y="485"/>
                      </a:lnTo>
                      <a:lnTo>
                        <a:pt x="108" y="499"/>
                      </a:lnTo>
                      <a:lnTo>
                        <a:pt x="122" y="514"/>
                      </a:lnTo>
                      <a:lnTo>
                        <a:pt x="137" y="528"/>
                      </a:lnTo>
                      <a:lnTo>
                        <a:pt x="154" y="541"/>
                      </a:lnTo>
                      <a:lnTo>
                        <a:pt x="171" y="553"/>
                      </a:lnTo>
                      <a:lnTo>
                        <a:pt x="190" y="565"/>
                      </a:lnTo>
                      <a:lnTo>
                        <a:pt x="208" y="577"/>
                      </a:lnTo>
                      <a:lnTo>
                        <a:pt x="228" y="588"/>
                      </a:lnTo>
                      <a:lnTo>
                        <a:pt x="250" y="598"/>
                      </a:lnTo>
                      <a:lnTo>
                        <a:pt x="272" y="607"/>
                      </a:lnTo>
                      <a:lnTo>
                        <a:pt x="296" y="616"/>
                      </a:lnTo>
                      <a:lnTo>
                        <a:pt x="321" y="624"/>
                      </a:lnTo>
                      <a:lnTo>
                        <a:pt x="346" y="632"/>
                      </a:lnTo>
                      <a:lnTo>
                        <a:pt x="374" y="638"/>
                      </a:lnTo>
                      <a:lnTo>
                        <a:pt x="401" y="644"/>
                      </a:lnTo>
                      <a:lnTo>
                        <a:pt x="431" y="649"/>
                      </a:lnTo>
                      <a:lnTo>
                        <a:pt x="461" y="653"/>
                      </a:lnTo>
                      <a:lnTo>
                        <a:pt x="493" y="656"/>
                      </a:lnTo>
                      <a:lnTo>
                        <a:pt x="526" y="658"/>
                      </a:lnTo>
                      <a:lnTo>
                        <a:pt x="560" y="659"/>
                      </a:lnTo>
                      <a:lnTo>
                        <a:pt x="596" y="660"/>
                      </a:lnTo>
                      <a:lnTo>
                        <a:pt x="631" y="659"/>
                      </a:lnTo>
                      <a:lnTo>
                        <a:pt x="629" y="544"/>
                      </a:lnTo>
                      <a:close/>
                    </a:path>
                  </a:pathLst>
                </a:custGeom>
                <a:solidFill>
                  <a:srgbClr val="1F1A17"/>
                </a:solidFill>
                <a:ln w="9525">
                  <a:noFill/>
                  <a:round/>
                  <a:headEnd/>
                  <a:tailEnd/>
                </a:ln>
              </p:spPr>
              <p:txBody>
                <a:bodyPr/>
                <a:lstStyle/>
                <a:p>
                  <a:endParaRPr lang="pt-BR"/>
                </a:p>
              </p:txBody>
            </p:sp>
            <p:sp>
              <p:nvSpPr>
                <p:cNvPr id="63816" name="Freeform 1464"/>
                <p:cNvSpPr>
                  <a:spLocks/>
                </p:cNvSpPr>
                <p:nvPr/>
              </p:nvSpPr>
              <p:spPr bwMode="auto">
                <a:xfrm>
                  <a:off x="1218" y="3133"/>
                  <a:ext cx="89" cy="119"/>
                </a:xfrm>
                <a:custGeom>
                  <a:avLst/>
                  <a:gdLst>
                    <a:gd name="T0" fmla="*/ 0 w 567"/>
                    <a:gd name="T1" fmla="*/ 0 h 720"/>
                    <a:gd name="T2" fmla="*/ 0 w 567"/>
                    <a:gd name="T3" fmla="*/ 0 h 720"/>
                    <a:gd name="T4" fmla="*/ 0 w 567"/>
                    <a:gd name="T5" fmla="*/ 0 h 720"/>
                    <a:gd name="T6" fmla="*/ 0 w 567"/>
                    <a:gd name="T7" fmla="*/ 0 h 720"/>
                    <a:gd name="T8" fmla="*/ 0 w 567"/>
                    <a:gd name="T9" fmla="*/ 0 h 720"/>
                    <a:gd name="T10" fmla="*/ 0 w 567"/>
                    <a:gd name="T11" fmla="*/ 0 h 720"/>
                    <a:gd name="T12" fmla="*/ 0 w 567"/>
                    <a:gd name="T13" fmla="*/ 0 h 720"/>
                    <a:gd name="T14" fmla="*/ 0 w 567"/>
                    <a:gd name="T15" fmla="*/ 0 h 720"/>
                    <a:gd name="T16" fmla="*/ 0 w 567"/>
                    <a:gd name="T17" fmla="*/ 0 h 720"/>
                    <a:gd name="T18" fmla="*/ 0 w 567"/>
                    <a:gd name="T19" fmla="*/ 0 h 720"/>
                    <a:gd name="T20" fmla="*/ 0 w 567"/>
                    <a:gd name="T21" fmla="*/ 0 h 720"/>
                    <a:gd name="T22" fmla="*/ 0 w 567"/>
                    <a:gd name="T23" fmla="*/ 0 h 720"/>
                    <a:gd name="T24" fmla="*/ 0 w 567"/>
                    <a:gd name="T25" fmla="*/ 0 h 720"/>
                    <a:gd name="T26" fmla="*/ 0 w 567"/>
                    <a:gd name="T27" fmla="*/ 0 h 720"/>
                    <a:gd name="T28" fmla="*/ 0 w 567"/>
                    <a:gd name="T29" fmla="*/ 0 h 720"/>
                    <a:gd name="T30" fmla="*/ 0 w 567"/>
                    <a:gd name="T31" fmla="*/ 0 h 720"/>
                    <a:gd name="T32" fmla="*/ 0 w 567"/>
                    <a:gd name="T33" fmla="*/ 0 h 720"/>
                    <a:gd name="T34" fmla="*/ 0 w 567"/>
                    <a:gd name="T35" fmla="*/ 0 h 720"/>
                    <a:gd name="T36" fmla="*/ 0 w 567"/>
                    <a:gd name="T37" fmla="*/ 0 h 720"/>
                    <a:gd name="T38" fmla="*/ 0 w 567"/>
                    <a:gd name="T39" fmla="*/ 0 h 720"/>
                    <a:gd name="T40" fmla="*/ 0 w 567"/>
                    <a:gd name="T41" fmla="*/ 0 h 720"/>
                    <a:gd name="T42" fmla="*/ 0 w 567"/>
                    <a:gd name="T43" fmla="*/ 0 h 720"/>
                    <a:gd name="T44" fmla="*/ 0 w 567"/>
                    <a:gd name="T45" fmla="*/ 0 h 720"/>
                    <a:gd name="T46" fmla="*/ 0 w 567"/>
                    <a:gd name="T47" fmla="*/ 0 h 720"/>
                    <a:gd name="T48" fmla="*/ 0 w 567"/>
                    <a:gd name="T49" fmla="*/ 0 h 720"/>
                    <a:gd name="T50" fmla="*/ 0 w 567"/>
                    <a:gd name="T51" fmla="*/ 0 h 720"/>
                    <a:gd name="T52" fmla="*/ 0 w 567"/>
                    <a:gd name="T53" fmla="*/ 0 h 720"/>
                    <a:gd name="T54" fmla="*/ 0 w 567"/>
                    <a:gd name="T55" fmla="*/ 0 h 720"/>
                    <a:gd name="T56" fmla="*/ 0 w 567"/>
                    <a:gd name="T57" fmla="*/ 0 h 720"/>
                    <a:gd name="T58" fmla="*/ 0 w 567"/>
                    <a:gd name="T59" fmla="*/ 0 h 720"/>
                    <a:gd name="T60" fmla="*/ 0 w 567"/>
                    <a:gd name="T61" fmla="*/ 0 h 720"/>
                    <a:gd name="T62" fmla="*/ 0 w 567"/>
                    <a:gd name="T63" fmla="*/ 0 h 720"/>
                    <a:gd name="T64" fmla="*/ 0 w 567"/>
                    <a:gd name="T65" fmla="*/ 0 h 720"/>
                    <a:gd name="T66" fmla="*/ 0 w 567"/>
                    <a:gd name="T67" fmla="*/ 0 h 720"/>
                    <a:gd name="T68" fmla="*/ 0 w 567"/>
                    <a:gd name="T69" fmla="*/ 0 h 720"/>
                    <a:gd name="T70" fmla="*/ 0 w 567"/>
                    <a:gd name="T71" fmla="*/ 0 h 720"/>
                    <a:gd name="T72" fmla="*/ 0 w 567"/>
                    <a:gd name="T73" fmla="*/ 0 h 720"/>
                    <a:gd name="T74" fmla="*/ 0 w 567"/>
                    <a:gd name="T75" fmla="*/ 0 h 720"/>
                    <a:gd name="T76" fmla="*/ 0 w 567"/>
                    <a:gd name="T77" fmla="*/ 0 h 720"/>
                    <a:gd name="T78" fmla="*/ 0 w 567"/>
                    <a:gd name="T79" fmla="*/ 0 h 720"/>
                    <a:gd name="T80" fmla="*/ 0 w 567"/>
                    <a:gd name="T81" fmla="*/ 0 h 720"/>
                    <a:gd name="T82" fmla="*/ 0 w 567"/>
                    <a:gd name="T83" fmla="*/ 0 h 720"/>
                    <a:gd name="T84" fmla="*/ 0 w 567"/>
                    <a:gd name="T85" fmla="*/ 0 h 720"/>
                    <a:gd name="T86" fmla="*/ 0 w 567"/>
                    <a:gd name="T87" fmla="*/ 0 h 720"/>
                    <a:gd name="T88" fmla="*/ 0 w 567"/>
                    <a:gd name="T89" fmla="*/ 0 h 720"/>
                    <a:gd name="T90" fmla="*/ 0 w 567"/>
                    <a:gd name="T91" fmla="*/ 0 h 72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7"/>
                    <a:gd name="T139" fmla="*/ 0 h 720"/>
                    <a:gd name="T140" fmla="*/ 567 w 567"/>
                    <a:gd name="T141" fmla="*/ 720 h 72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7" h="720">
                      <a:moveTo>
                        <a:pt x="367" y="32"/>
                      </a:moveTo>
                      <a:lnTo>
                        <a:pt x="373" y="49"/>
                      </a:lnTo>
                      <a:lnTo>
                        <a:pt x="375" y="54"/>
                      </a:lnTo>
                      <a:lnTo>
                        <a:pt x="384" y="73"/>
                      </a:lnTo>
                      <a:lnTo>
                        <a:pt x="396" y="101"/>
                      </a:lnTo>
                      <a:lnTo>
                        <a:pt x="409" y="139"/>
                      </a:lnTo>
                      <a:lnTo>
                        <a:pt x="415" y="159"/>
                      </a:lnTo>
                      <a:lnTo>
                        <a:pt x="421" y="181"/>
                      </a:lnTo>
                      <a:lnTo>
                        <a:pt x="427" y="206"/>
                      </a:lnTo>
                      <a:lnTo>
                        <a:pt x="431" y="230"/>
                      </a:lnTo>
                      <a:lnTo>
                        <a:pt x="435" y="256"/>
                      </a:lnTo>
                      <a:lnTo>
                        <a:pt x="437" y="281"/>
                      </a:lnTo>
                      <a:lnTo>
                        <a:pt x="437" y="307"/>
                      </a:lnTo>
                      <a:lnTo>
                        <a:pt x="436" y="334"/>
                      </a:lnTo>
                      <a:lnTo>
                        <a:pt x="435" y="346"/>
                      </a:lnTo>
                      <a:lnTo>
                        <a:pt x="433" y="358"/>
                      </a:lnTo>
                      <a:lnTo>
                        <a:pt x="431" y="370"/>
                      </a:lnTo>
                      <a:lnTo>
                        <a:pt x="428" y="384"/>
                      </a:lnTo>
                      <a:lnTo>
                        <a:pt x="424" y="396"/>
                      </a:lnTo>
                      <a:lnTo>
                        <a:pt x="421" y="407"/>
                      </a:lnTo>
                      <a:lnTo>
                        <a:pt x="416" y="419"/>
                      </a:lnTo>
                      <a:lnTo>
                        <a:pt x="411" y="430"/>
                      </a:lnTo>
                      <a:lnTo>
                        <a:pt x="405" y="442"/>
                      </a:lnTo>
                      <a:lnTo>
                        <a:pt x="399" y="453"/>
                      </a:lnTo>
                      <a:lnTo>
                        <a:pt x="392" y="463"/>
                      </a:lnTo>
                      <a:lnTo>
                        <a:pt x="384" y="474"/>
                      </a:lnTo>
                      <a:lnTo>
                        <a:pt x="375" y="484"/>
                      </a:lnTo>
                      <a:lnTo>
                        <a:pt x="366" y="493"/>
                      </a:lnTo>
                      <a:lnTo>
                        <a:pt x="356" y="503"/>
                      </a:lnTo>
                      <a:lnTo>
                        <a:pt x="345" y="513"/>
                      </a:lnTo>
                      <a:lnTo>
                        <a:pt x="333" y="522"/>
                      </a:lnTo>
                      <a:lnTo>
                        <a:pt x="320" y="530"/>
                      </a:lnTo>
                      <a:lnTo>
                        <a:pt x="306" y="539"/>
                      </a:lnTo>
                      <a:lnTo>
                        <a:pt x="290" y="547"/>
                      </a:lnTo>
                      <a:lnTo>
                        <a:pt x="274" y="554"/>
                      </a:lnTo>
                      <a:lnTo>
                        <a:pt x="256" y="562"/>
                      </a:lnTo>
                      <a:lnTo>
                        <a:pt x="238" y="569"/>
                      </a:lnTo>
                      <a:lnTo>
                        <a:pt x="217" y="576"/>
                      </a:lnTo>
                      <a:lnTo>
                        <a:pt x="195" y="582"/>
                      </a:lnTo>
                      <a:lnTo>
                        <a:pt x="171" y="587"/>
                      </a:lnTo>
                      <a:lnTo>
                        <a:pt x="147" y="592"/>
                      </a:lnTo>
                      <a:lnTo>
                        <a:pt x="121" y="596"/>
                      </a:lnTo>
                      <a:lnTo>
                        <a:pt x="92" y="599"/>
                      </a:lnTo>
                      <a:lnTo>
                        <a:pt x="64" y="602"/>
                      </a:lnTo>
                      <a:lnTo>
                        <a:pt x="32" y="604"/>
                      </a:lnTo>
                      <a:lnTo>
                        <a:pt x="0" y="605"/>
                      </a:lnTo>
                      <a:lnTo>
                        <a:pt x="2" y="720"/>
                      </a:lnTo>
                      <a:lnTo>
                        <a:pt x="39" y="719"/>
                      </a:lnTo>
                      <a:lnTo>
                        <a:pt x="74" y="717"/>
                      </a:lnTo>
                      <a:lnTo>
                        <a:pt x="109" y="714"/>
                      </a:lnTo>
                      <a:lnTo>
                        <a:pt x="141" y="710"/>
                      </a:lnTo>
                      <a:lnTo>
                        <a:pt x="173" y="705"/>
                      </a:lnTo>
                      <a:lnTo>
                        <a:pt x="202" y="699"/>
                      </a:lnTo>
                      <a:lnTo>
                        <a:pt x="230" y="693"/>
                      </a:lnTo>
                      <a:lnTo>
                        <a:pt x="257" y="685"/>
                      </a:lnTo>
                      <a:lnTo>
                        <a:pt x="284" y="677"/>
                      </a:lnTo>
                      <a:lnTo>
                        <a:pt x="309" y="668"/>
                      </a:lnTo>
                      <a:lnTo>
                        <a:pt x="332" y="658"/>
                      </a:lnTo>
                      <a:lnTo>
                        <a:pt x="354" y="648"/>
                      </a:lnTo>
                      <a:lnTo>
                        <a:pt x="375" y="637"/>
                      </a:lnTo>
                      <a:lnTo>
                        <a:pt x="396" y="624"/>
                      </a:lnTo>
                      <a:lnTo>
                        <a:pt x="414" y="611"/>
                      </a:lnTo>
                      <a:lnTo>
                        <a:pt x="432" y="598"/>
                      </a:lnTo>
                      <a:lnTo>
                        <a:pt x="448" y="585"/>
                      </a:lnTo>
                      <a:lnTo>
                        <a:pt x="463" y="571"/>
                      </a:lnTo>
                      <a:lnTo>
                        <a:pt x="477" y="555"/>
                      </a:lnTo>
                      <a:lnTo>
                        <a:pt x="491" y="540"/>
                      </a:lnTo>
                      <a:lnTo>
                        <a:pt x="502" y="524"/>
                      </a:lnTo>
                      <a:lnTo>
                        <a:pt x="512" y="509"/>
                      </a:lnTo>
                      <a:lnTo>
                        <a:pt x="523" y="492"/>
                      </a:lnTo>
                      <a:lnTo>
                        <a:pt x="531" y="476"/>
                      </a:lnTo>
                      <a:lnTo>
                        <a:pt x="539" y="459"/>
                      </a:lnTo>
                      <a:lnTo>
                        <a:pt x="544" y="443"/>
                      </a:lnTo>
                      <a:lnTo>
                        <a:pt x="550" y="425"/>
                      </a:lnTo>
                      <a:lnTo>
                        <a:pt x="555" y="409"/>
                      </a:lnTo>
                      <a:lnTo>
                        <a:pt x="558" y="392"/>
                      </a:lnTo>
                      <a:lnTo>
                        <a:pt x="562" y="374"/>
                      </a:lnTo>
                      <a:lnTo>
                        <a:pt x="564" y="358"/>
                      </a:lnTo>
                      <a:lnTo>
                        <a:pt x="566" y="340"/>
                      </a:lnTo>
                      <a:lnTo>
                        <a:pt x="567" y="308"/>
                      </a:lnTo>
                      <a:lnTo>
                        <a:pt x="566" y="276"/>
                      </a:lnTo>
                      <a:lnTo>
                        <a:pt x="564" y="244"/>
                      </a:lnTo>
                      <a:lnTo>
                        <a:pt x="560" y="214"/>
                      </a:lnTo>
                      <a:lnTo>
                        <a:pt x="555" y="184"/>
                      </a:lnTo>
                      <a:lnTo>
                        <a:pt x="548" y="157"/>
                      </a:lnTo>
                      <a:lnTo>
                        <a:pt x="541" y="131"/>
                      </a:lnTo>
                      <a:lnTo>
                        <a:pt x="533" y="105"/>
                      </a:lnTo>
                      <a:lnTo>
                        <a:pt x="518" y="64"/>
                      </a:lnTo>
                      <a:lnTo>
                        <a:pt x="504" y="31"/>
                      </a:lnTo>
                      <a:lnTo>
                        <a:pt x="495" y="10"/>
                      </a:lnTo>
                      <a:lnTo>
                        <a:pt x="491" y="0"/>
                      </a:lnTo>
                      <a:lnTo>
                        <a:pt x="496" y="18"/>
                      </a:lnTo>
                      <a:lnTo>
                        <a:pt x="367" y="32"/>
                      </a:lnTo>
                      <a:close/>
                    </a:path>
                  </a:pathLst>
                </a:custGeom>
                <a:solidFill>
                  <a:srgbClr val="1F1A17"/>
                </a:solidFill>
                <a:ln w="9525">
                  <a:noFill/>
                  <a:round/>
                  <a:headEnd/>
                  <a:tailEnd/>
                </a:ln>
              </p:spPr>
              <p:txBody>
                <a:bodyPr/>
                <a:lstStyle/>
                <a:p>
                  <a:endParaRPr lang="pt-BR"/>
                </a:p>
              </p:txBody>
            </p:sp>
            <p:sp>
              <p:nvSpPr>
                <p:cNvPr id="63817" name="Freeform 1465"/>
                <p:cNvSpPr>
                  <a:spLocks/>
                </p:cNvSpPr>
                <p:nvPr/>
              </p:nvSpPr>
              <p:spPr bwMode="auto">
                <a:xfrm>
                  <a:off x="1250" y="2942"/>
                  <a:ext cx="46" cy="196"/>
                </a:xfrm>
                <a:custGeom>
                  <a:avLst/>
                  <a:gdLst>
                    <a:gd name="T0" fmla="*/ 0 w 293"/>
                    <a:gd name="T1" fmla="*/ 0 h 1181"/>
                    <a:gd name="T2" fmla="*/ 0 w 293"/>
                    <a:gd name="T3" fmla="*/ 0 h 1181"/>
                    <a:gd name="T4" fmla="*/ 0 w 293"/>
                    <a:gd name="T5" fmla="*/ 0 h 1181"/>
                    <a:gd name="T6" fmla="*/ 0 w 293"/>
                    <a:gd name="T7" fmla="*/ 0 h 1181"/>
                    <a:gd name="T8" fmla="*/ 0 w 293"/>
                    <a:gd name="T9" fmla="*/ 0 h 1181"/>
                    <a:gd name="T10" fmla="*/ 0 w 293"/>
                    <a:gd name="T11" fmla="*/ 0 h 1181"/>
                    <a:gd name="T12" fmla="*/ 0 60000 65536"/>
                    <a:gd name="T13" fmla="*/ 0 60000 65536"/>
                    <a:gd name="T14" fmla="*/ 0 60000 65536"/>
                    <a:gd name="T15" fmla="*/ 0 60000 65536"/>
                    <a:gd name="T16" fmla="*/ 0 60000 65536"/>
                    <a:gd name="T17" fmla="*/ 0 60000 65536"/>
                    <a:gd name="T18" fmla="*/ 0 w 293"/>
                    <a:gd name="T19" fmla="*/ 0 h 1181"/>
                    <a:gd name="T20" fmla="*/ 293 w 293"/>
                    <a:gd name="T21" fmla="*/ 1181 h 1181"/>
                  </a:gdLst>
                  <a:ahLst/>
                  <a:cxnLst>
                    <a:cxn ang="T12">
                      <a:pos x="T0" y="T1"/>
                    </a:cxn>
                    <a:cxn ang="T13">
                      <a:pos x="T2" y="T3"/>
                    </a:cxn>
                    <a:cxn ang="T14">
                      <a:pos x="T4" y="T5"/>
                    </a:cxn>
                    <a:cxn ang="T15">
                      <a:pos x="T6" y="T7"/>
                    </a:cxn>
                    <a:cxn ang="T16">
                      <a:pos x="T8" y="T9"/>
                    </a:cxn>
                    <a:cxn ang="T17">
                      <a:pos x="T10" y="T11"/>
                    </a:cxn>
                  </a:cxnLst>
                  <a:rect l="T18" t="T19" r="T20" b="T21"/>
                  <a:pathLst>
                    <a:path w="293" h="1181">
                      <a:moveTo>
                        <a:pt x="123" y="0"/>
                      </a:moveTo>
                      <a:lnTo>
                        <a:pt x="0" y="34"/>
                      </a:lnTo>
                      <a:lnTo>
                        <a:pt x="164" y="1181"/>
                      </a:lnTo>
                      <a:lnTo>
                        <a:pt x="293" y="1167"/>
                      </a:lnTo>
                      <a:lnTo>
                        <a:pt x="129" y="18"/>
                      </a:lnTo>
                      <a:lnTo>
                        <a:pt x="123" y="0"/>
                      </a:lnTo>
                      <a:close/>
                    </a:path>
                  </a:pathLst>
                </a:custGeom>
                <a:solidFill>
                  <a:srgbClr val="1F1A17"/>
                </a:solidFill>
                <a:ln w="9525">
                  <a:noFill/>
                  <a:round/>
                  <a:headEnd/>
                  <a:tailEnd/>
                </a:ln>
              </p:spPr>
              <p:txBody>
                <a:bodyPr/>
                <a:lstStyle/>
                <a:p>
                  <a:endParaRPr lang="pt-BR"/>
                </a:p>
              </p:txBody>
            </p:sp>
            <p:sp>
              <p:nvSpPr>
                <p:cNvPr id="63818" name="Freeform 1466"/>
                <p:cNvSpPr>
                  <a:spLocks/>
                </p:cNvSpPr>
                <p:nvPr/>
              </p:nvSpPr>
              <p:spPr bwMode="auto">
                <a:xfrm>
                  <a:off x="1229" y="2820"/>
                  <a:ext cx="60" cy="131"/>
                </a:xfrm>
                <a:custGeom>
                  <a:avLst/>
                  <a:gdLst>
                    <a:gd name="T0" fmla="*/ 0 w 387"/>
                    <a:gd name="T1" fmla="*/ 0 h 795"/>
                    <a:gd name="T2" fmla="*/ 0 w 387"/>
                    <a:gd name="T3" fmla="*/ 0 h 795"/>
                    <a:gd name="T4" fmla="*/ 0 w 387"/>
                    <a:gd name="T5" fmla="*/ 0 h 795"/>
                    <a:gd name="T6" fmla="*/ 0 w 387"/>
                    <a:gd name="T7" fmla="*/ 0 h 795"/>
                    <a:gd name="T8" fmla="*/ 0 w 387"/>
                    <a:gd name="T9" fmla="*/ 0 h 795"/>
                    <a:gd name="T10" fmla="*/ 0 w 387"/>
                    <a:gd name="T11" fmla="*/ 0 h 795"/>
                    <a:gd name="T12" fmla="*/ 0 w 387"/>
                    <a:gd name="T13" fmla="*/ 0 h 795"/>
                    <a:gd name="T14" fmla="*/ 0 w 387"/>
                    <a:gd name="T15" fmla="*/ 0 h 795"/>
                    <a:gd name="T16" fmla="*/ 0 w 387"/>
                    <a:gd name="T17" fmla="*/ 0 h 795"/>
                    <a:gd name="T18" fmla="*/ 0 w 387"/>
                    <a:gd name="T19" fmla="*/ 0 h 795"/>
                    <a:gd name="T20" fmla="*/ 0 w 387"/>
                    <a:gd name="T21" fmla="*/ 0 h 795"/>
                    <a:gd name="T22" fmla="*/ 0 w 387"/>
                    <a:gd name="T23" fmla="*/ 0 h 795"/>
                    <a:gd name="T24" fmla="*/ 0 w 387"/>
                    <a:gd name="T25" fmla="*/ 0 h 795"/>
                    <a:gd name="T26" fmla="*/ 0 w 387"/>
                    <a:gd name="T27" fmla="*/ 0 h 795"/>
                    <a:gd name="T28" fmla="*/ 0 w 387"/>
                    <a:gd name="T29" fmla="*/ 0 h 795"/>
                    <a:gd name="T30" fmla="*/ 0 w 387"/>
                    <a:gd name="T31" fmla="*/ 0 h 795"/>
                    <a:gd name="T32" fmla="*/ 0 w 387"/>
                    <a:gd name="T33" fmla="*/ 0 h 795"/>
                    <a:gd name="T34" fmla="*/ 0 w 387"/>
                    <a:gd name="T35" fmla="*/ 0 h 795"/>
                    <a:gd name="T36" fmla="*/ 0 w 387"/>
                    <a:gd name="T37" fmla="*/ 0 h 795"/>
                    <a:gd name="T38" fmla="*/ 0 w 387"/>
                    <a:gd name="T39" fmla="*/ 0 h 795"/>
                    <a:gd name="T40" fmla="*/ 0 w 387"/>
                    <a:gd name="T41" fmla="*/ 0 h 795"/>
                    <a:gd name="T42" fmla="*/ 0 w 387"/>
                    <a:gd name="T43" fmla="*/ 0 h 795"/>
                    <a:gd name="T44" fmla="*/ 0 w 387"/>
                    <a:gd name="T45" fmla="*/ 0 h 795"/>
                    <a:gd name="T46" fmla="*/ 0 w 387"/>
                    <a:gd name="T47" fmla="*/ 0 h 795"/>
                    <a:gd name="T48" fmla="*/ 0 w 387"/>
                    <a:gd name="T49" fmla="*/ 0 h 795"/>
                    <a:gd name="T50" fmla="*/ 0 w 387"/>
                    <a:gd name="T51" fmla="*/ 0 h 795"/>
                    <a:gd name="T52" fmla="*/ 0 w 387"/>
                    <a:gd name="T53" fmla="*/ 0 h 795"/>
                    <a:gd name="T54" fmla="*/ 0 w 387"/>
                    <a:gd name="T55" fmla="*/ 0 h 795"/>
                    <a:gd name="T56" fmla="*/ 0 w 387"/>
                    <a:gd name="T57" fmla="*/ 0 h 795"/>
                    <a:gd name="T58" fmla="*/ 0 w 387"/>
                    <a:gd name="T59" fmla="*/ 0 h 795"/>
                    <a:gd name="T60" fmla="*/ 0 w 387"/>
                    <a:gd name="T61" fmla="*/ 0 h 795"/>
                    <a:gd name="T62" fmla="*/ 0 w 387"/>
                    <a:gd name="T63" fmla="*/ 0 h 795"/>
                    <a:gd name="T64" fmla="*/ 0 w 387"/>
                    <a:gd name="T65" fmla="*/ 0 h 795"/>
                    <a:gd name="T66" fmla="*/ 0 w 387"/>
                    <a:gd name="T67" fmla="*/ 0 h 795"/>
                    <a:gd name="T68" fmla="*/ 0 w 387"/>
                    <a:gd name="T69" fmla="*/ 0 h 795"/>
                    <a:gd name="T70" fmla="*/ 0 w 387"/>
                    <a:gd name="T71" fmla="*/ 0 h 795"/>
                    <a:gd name="T72" fmla="*/ 0 w 387"/>
                    <a:gd name="T73" fmla="*/ 0 h 795"/>
                    <a:gd name="T74" fmla="*/ 0 w 387"/>
                    <a:gd name="T75" fmla="*/ 0 h 795"/>
                    <a:gd name="T76" fmla="*/ 0 w 387"/>
                    <a:gd name="T77" fmla="*/ 0 h 795"/>
                    <a:gd name="T78" fmla="*/ 0 w 387"/>
                    <a:gd name="T79" fmla="*/ 0 h 795"/>
                    <a:gd name="T80" fmla="*/ 0 w 387"/>
                    <a:gd name="T81" fmla="*/ 0 h 795"/>
                    <a:gd name="T82" fmla="*/ 0 w 387"/>
                    <a:gd name="T83" fmla="*/ 0 h 795"/>
                    <a:gd name="T84" fmla="*/ 0 w 387"/>
                    <a:gd name="T85" fmla="*/ 0 h 795"/>
                    <a:gd name="T86" fmla="*/ 0 w 387"/>
                    <a:gd name="T87" fmla="*/ 0 h 7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795"/>
                    <a:gd name="T134" fmla="*/ 387 w 387"/>
                    <a:gd name="T135" fmla="*/ 795 h 7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795">
                      <a:moveTo>
                        <a:pt x="387" y="0"/>
                      </a:moveTo>
                      <a:lnTo>
                        <a:pt x="387" y="0"/>
                      </a:lnTo>
                      <a:lnTo>
                        <a:pt x="357" y="1"/>
                      </a:lnTo>
                      <a:lnTo>
                        <a:pt x="328" y="3"/>
                      </a:lnTo>
                      <a:lnTo>
                        <a:pt x="301" y="6"/>
                      </a:lnTo>
                      <a:lnTo>
                        <a:pt x="275" y="9"/>
                      </a:lnTo>
                      <a:lnTo>
                        <a:pt x="249" y="15"/>
                      </a:lnTo>
                      <a:lnTo>
                        <a:pt x="225" y="22"/>
                      </a:lnTo>
                      <a:lnTo>
                        <a:pt x="203" y="29"/>
                      </a:lnTo>
                      <a:lnTo>
                        <a:pt x="181" y="37"/>
                      </a:lnTo>
                      <a:lnTo>
                        <a:pt x="160" y="47"/>
                      </a:lnTo>
                      <a:lnTo>
                        <a:pt x="141" y="57"/>
                      </a:lnTo>
                      <a:lnTo>
                        <a:pt x="122" y="69"/>
                      </a:lnTo>
                      <a:lnTo>
                        <a:pt x="105" y="81"/>
                      </a:lnTo>
                      <a:lnTo>
                        <a:pt x="90" y="95"/>
                      </a:lnTo>
                      <a:lnTo>
                        <a:pt x="76" y="109"/>
                      </a:lnTo>
                      <a:lnTo>
                        <a:pt x="63" y="124"/>
                      </a:lnTo>
                      <a:lnTo>
                        <a:pt x="52" y="139"/>
                      </a:lnTo>
                      <a:lnTo>
                        <a:pt x="41" y="156"/>
                      </a:lnTo>
                      <a:lnTo>
                        <a:pt x="33" y="172"/>
                      </a:lnTo>
                      <a:lnTo>
                        <a:pt x="25" y="189"/>
                      </a:lnTo>
                      <a:lnTo>
                        <a:pt x="18" y="206"/>
                      </a:lnTo>
                      <a:lnTo>
                        <a:pt x="14" y="224"/>
                      </a:lnTo>
                      <a:lnTo>
                        <a:pt x="9" y="242"/>
                      </a:lnTo>
                      <a:lnTo>
                        <a:pt x="6" y="259"/>
                      </a:lnTo>
                      <a:lnTo>
                        <a:pt x="2" y="278"/>
                      </a:lnTo>
                      <a:lnTo>
                        <a:pt x="1" y="295"/>
                      </a:lnTo>
                      <a:lnTo>
                        <a:pt x="0" y="313"/>
                      </a:lnTo>
                      <a:lnTo>
                        <a:pt x="0" y="331"/>
                      </a:lnTo>
                      <a:lnTo>
                        <a:pt x="0" y="350"/>
                      </a:lnTo>
                      <a:lnTo>
                        <a:pt x="2" y="385"/>
                      </a:lnTo>
                      <a:lnTo>
                        <a:pt x="8" y="422"/>
                      </a:lnTo>
                      <a:lnTo>
                        <a:pt x="14" y="458"/>
                      </a:lnTo>
                      <a:lnTo>
                        <a:pt x="22" y="492"/>
                      </a:lnTo>
                      <a:lnTo>
                        <a:pt x="32" y="527"/>
                      </a:lnTo>
                      <a:lnTo>
                        <a:pt x="42" y="560"/>
                      </a:lnTo>
                      <a:lnTo>
                        <a:pt x="53" y="593"/>
                      </a:lnTo>
                      <a:lnTo>
                        <a:pt x="64" y="623"/>
                      </a:lnTo>
                      <a:lnTo>
                        <a:pt x="76" y="652"/>
                      </a:lnTo>
                      <a:lnTo>
                        <a:pt x="87" y="679"/>
                      </a:lnTo>
                      <a:lnTo>
                        <a:pt x="109" y="726"/>
                      </a:lnTo>
                      <a:lnTo>
                        <a:pt x="127" y="762"/>
                      </a:lnTo>
                      <a:lnTo>
                        <a:pt x="140" y="786"/>
                      </a:lnTo>
                      <a:lnTo>
                        <a:pt x="145" y="795"/>
                      </a:lnTo>
                      <a:lnTo>
                        <a:pt x="261" y="743"/>
                      </a:lnTo>
                      <a:lnTo>
                        <a:pt x="256" y="736"/>
                      </a:lnTo>
                      <a:lnTo>
                        <a:pt x="245" y="715"/>
                      </a:lnTo>
                      <a:lnTo>
                        <a:pt x="229" y="681"/>
                      </a:lnTo>
                      <a:lnTo>
                        <a:pt x="208" y="636"/>
                      </a:lnTo>
                      <a:lnTo>
                        <a:pt x="198" y="612"/>
                      </a:lnTo>
                      <a:lnTo>
                        <a:pt x="188" y="586"/>
                      </a:lnTo>
                      <a:lnTo>
                        <a:pt x="176" y="557"/>
                      </a:lnTo>
                      <a:lnTo>
                        <a:pt x="166" y="529"/>
                      </a:lnTo>
                      <a:lnTo>
                        <a:pt x="157" y="498"/>
                      </a:lnTo>
                      <a:lnTo>
                        <a:pt x="149" y="468"/>
                      </a:lnTo>
                      <a:lnTo>
                        <a:pt x="142" y="436"/>
                      </a:lnTo>
                      <a:lnTo>
                        <a:pt x="136" y="406"/>
                      </a:lnTo>
                      <a:lnTo>
                        <a:pt x="132" y="375"/>
                      </a:lnTo>
                      <a:lnTo>
                        <a:pt x="130" y="345"/>
                      </a:lnTo>
                      <a:lnTo>
                        <a:pt x="129" y="331"/>
                      </a:lnTo>
                      <a:lnTo>
                        <a:pt x="129" y="316"/>
                      </a:lnTo>
                      <a:lnTo>
                        <a:pt x="130" y="303"/>
                      </a:lnTo>
                      <a:lnTo>
                        <a:pt x="132" y="290"/>
                      </a:lnTo>
                      <a:lnTo>
                        <a:pt x="134" y="277"/>
                      </a:lnTo>
                      <a:lnTo>
                        <a:pt x="136" y="263"/>
                      </a:lnTo>
                      <a:lnTo>
                        <a:pt x="140" y="251"/>
                      </a:lnTo>
                      <a:lnTo>
                        <a:pt x="143" y="240"/>
                      </a:lnTo>
                      <a:lnTo>
                        <a:pt x="148" y="229"/>
                      </a:lnTo>
                      <a:lnTo>
                        <a:pt x="152" y="219"/>
                      </a:lnTo>
                      <a:lnTo>
                        <a:pt x="157" y="209"/>
                      </a:lnTo>
                      <a:lnTo>
                        <a:pt x="164" y="199"/>
                      </a:lnTo>
                      <a:lnTo>
                        <a:pt x="169" y="190"/>
                      </a:lnTo>
                      <a:lnTo>
                        <a:pt x="176" y="182"/>
                      </a:lnTo>
                      <a:lnTo>
                        <a:pt x="184" y="174"/>
                      </a:lnTo>
                      <a:lnTo>
                        <a:pt x="193" y="167"/>
                      </a:lnTo>
                      <a:lnTo>
                        <a:pt x="203" y="160"/>
                      </a:lnTo>
                      <a:lnTo>
                        <a:pt x="213" y="153"/>
                      </a:lnTo>
                      <a:lnTo>
                        <a:pt x="224" y="147"/>
                      </a:lnTo>
                      <a:lnTo>
                        <a:pt x="237" y="141"/>
                      </a:lnTo>
                      <a:lnTo>
                        <a:pt x="251" y="135"/>
                      </a:lnTo>
                      <a:lnTo>
                        <a:pt x="265" y="131"/>
                      </a:lnTo>
                      <a:lnTo>
                        <a:pt x="281" y="126"/>
                      </a:lnTo>
                      <a:lnTo>
                        <a:pt x="300" y="123"/>
                      </a:lnTo>
                      <a:lnTo>
                        <a:pt x="319" y="120"/>
                      </a:lnTo>
                      <a:lnTo>
                        <a:pt x="340" y="118"/>
                      </a:lnTo>
                      <a:lnTo>
                        <a:pt x="363" y="117"/>
                      </a:lnTo>
                      <a:lnTo>
                        <a:pt x="387" y="116"/>
                      </a:lnTo>
                      <a:lnTo>
                        <a:pt x="387" y="0"/>
                      </a:lnTo>
                      <a:close/>
                    </a:path>
                  </a:pathLst>
                </a:custGeom>
                <a:solidFill>
                  <a:srgbClr val="1F1A17"/>
                </a:solidFill>
                <a:ln w="9525">
                  <a:noFill/>
                  <a:round/>
                  <a:headEnd/>
                  <a:tailEnd/>
                </a:ln>
              </p:spPr>
              <p:txBody>
                <a:bodyPr/>
                <a:lstStyle/>
                <a:p>
                  <a:endParaRPr lang="pt-BR"/>
                </a:p>
              </p:txBody>
            </p:sp>
            <p:sp>
              <p:nvSpPr>
                <p:cNvPr id="63819" name="Freeform 1467"/>
                <p:cNvSpPr>
                  <a:spLocks/>
                </p:cNvSpPr>
                <p:nvPr/>
              </p:nvSpPr>
              <p:spPr bwMode="auto">
                <a:xfrm>
                  <a:off x="1289" y="2820"/>
                  <a:ext cx="97" cy="142"/>
                </a:xfrm>
                <a:custGeom>
                  <a:avLst/>
                  <a:gdLst>
                    <a:gd name="T0" fmla="*/ 0 w 620"/>
                    <a:gd name="T1" fmla="*/ 0 h 863"/>
                    <a:gd name="T2" fmla="*/ 0 w 620"/>
                    <a:gd name="T3" fmla="*/ 0 h 863"/>
                    <a:gd name="T4" fmla="*/ 0 w 620"/>
                    <a:gd name="T5" fmla="*/ 0 h 863"/>
                    <a:gd name="T6" fmla="*/ 0 w 620"/>
                    <a:gd name="T7" fmla="*/ 0 h 863"/>
                    <a:gd name="T8" fmla="*/ 0 w 620"/>
                    <a:gd name="T9" fmla="*/ 0 h 863"/>
                    <a:gd name="T10" fmla="*/ 0 w 620"/>
                    <a:gd name="T11" fmla="*/ 0 h 863"/>
                    <a:gd name="T12" fmla="*/ 0 w 620"/>
                    <a:gd name="T13" fmla="*/ 0 h 863"/>
                    <a:gd name="T14" fmla="*/ 0 w 620"/>
                    <a:gd name="T15" fmla="*/ 0 h 863"/>
                    <a:gd name="T16" fmla="*/ 0 w 620"/>
                    <a:gd name="T17" fmla="*/ 0 h 863"/>
                    <a:gd name="T18" fmla="*/ 0 w 620"/>
                    <a:gd name="T19" fmla="*/ 0 h 863"/>
                    <a:gd name="T20" fmla="*/ 0 w 620"/>
                    <a:gd name="T21" fmla="*/ 0 h 863"/>
                    <a:gd name="T22" fmla="*/ 0 w 620"/>
                    <a:gd name="T23" fmla="*/ 0 h 863"/>
                    <a:gd name="T24" fmla="*/ 0 w 620"/>
                    <a:gd name="T25" fmla="*/ 0 h 863"/>
                    <a:gd name="T26" fmla="*/ 0 w 620"/>
                    <a:gd name="T27" fmla="*/ 0 h 863"/>
                    <a:gd name="T28" fmla="*/ 0 w 620"/>
                    <a:gd name="T29" fmla="*/ 0 h 863"/>
                    <a:gd name="T30" fmla="*/ 0 w 620"/>
                    <a:gd name="T31" fmla="*/ 0 h 863"/>
                    <a:gd name="T32" fmla="*/ 0 w 620"/>
                    <a:gd name="T33" fmla="*/ 0 h 863"/>
                    <a:gd name="T34" fmla="*/ 0 w 620"/>
                    <a:gd name="T35" fmla="*/ 0 h 863"/>
                    <a:gd name="T36" fmla="*/ 0 w 620"/>
                    <a:gd name="T37" fmla="*/ 0 h 863"/>
                    <a:gd name="T38" fmla="*/ 0 w 620"/>
                    <a:gd name="T39" fmla="*/ 0 h 863"/>
                    <a:gd name="T40" fmla="*/ 0 w 620"/>
                    <a:gd name="T41" fmla="*/ 0 h 863"/>
                    <a:gd name="T42" fmla="*/ 0 w 620"/>
                    <a:gd name="T43" fmla="*/ 0 h 863"/>
                    <a:gd name="T44" fmla="*/ 0 w 620"/>
                    <a:gd name="T45" fmla="*/ 0 h 863"/>
                    <a:gd name="T46" fmla="*/ 0 w 620"/>
                    <a:gd name="T47" fmla="*/ 0 h 863"/>
                    <a:gd name="T48" fmla="*/ 0 w 620"/>
                    <a:gd name="T49" fmla="*/ 0 h 863"/>
                    <a:gd name="T50" fmla="*/ 0 w 620"/>
                    <a:gd name="T51" fmla="*/ 0 h 863"/>
                    <a:gd name="T52" fmla="*/ 0 w 620"/>
                    <a:gd name="T53" fmla="*/ 0 h 863"/>
                    <a:gd name="T54" fmla="*/ 0 w 620"/>
                    <a:gd name="T55" fmla="*/ 0 h 863"/>
                    <a:gd name="T56" fmla="*/ 0 w 620"/>
                    <a:gd name="T57" fmla="*/ 0 h 863"/>
                    <a:gd name="T58" fmla="*/ 0 w 620"/>
                    <a:gd name="T59" fmla="*/ 0 h 863"/>
                    <a:gd name="T60" fmla="*/ 0 w 620"/>
                    <a:gd name="T61" fmla="*/ 0 h 863"/>
                    <a:gd name="T62" fmla="*/ 0 w 620"/>
                    <a:gd name="T63" fmla="*/ 0 h 863"/>
                    <a:gd name="T64" fmla="*/ 0 w 620"/>
                    <a:gd name="T65" fmla="*/ 0 h 863"/>
                    <a:gd name="T66" fmla="*/ 0 w 620"/>
                    <a:gd name="T67" fmla="*/ 0 h 863"/>
                    <a:gd name="T68" fmla="*/ 0 w 620"/>
                    <a:gd name="T69" fmla="*/ 0 h 863"/>
                    <a:gd name="T70" fmla="*/ 0 w 620"/>
                    <a:gd name="T71" fmla="*/ 0 h 863"/>
                    <a:gd name="T72" fmla="*/ 0 w 620"/>
                    <a:gd name="T73" fmla="*/ 0 h 863"/>
                    <a:gd name="T74" fmla="*/ 0 w 620"/>
                    <a:gd name="T75" fmla="*/ 0 h 863"/>
                    <a:gd name="T76" fmla="*/ 0 w 620"/>
                    <a:gd name="T77" fmla="*/ 0 h 863"/>
                    <a:gd name="T78" fmla="*/ 0 w 620"/>
                    <a:gd name="T79" fmla="*/ 0 h 863"/>
                    <a:gd name="T80" fmla="*/ 0 w 620"/>
                    <a:gd name="T81" fmla="*/ 0 h 863"/>
                    <a:gd name="T82" fmla="*/ 0 w 620"/>
                    <a:gd name="T83" fmla="*/ 0 h 863"/>
                    <a:gd name="T84" fmla="*/ 0 w 620"/>
                    <a:gd name="T85" fmla="*/ 0 h 863"/>
                    <a:gd name="T86" fmla="*/ 0 w 620"/>
                    <a:gd name="T87" fmla="*/ 0 h 8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0"/>
                    <a:gd name="T133" fmla="*/ 0 h 863"/>
                    <a:gd name="T134" fmla="*/ 620 w 620"/>
                    <a:gd name="T135" fmla="*/ 863 h 8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0" h="863">
                      <a:moveTo>
                        <a:pt x="619" y="860"/>
                      </a:moveTo>
                      <a:lnTo>
                        <a:pt x="619" y="863"/>
                      </a:lnTo>
                      <a:lnTo>
                        <a:pt x="620" y="852"/>
                      </a:lnTo>
                      <a:lnTo>
                        <a:pt x="620" y="825"/>
                      </a:lnTo>
                      <a:lnTo>
                        <a:pt x="619" y="785"/>
                      </a:lnTo>
                      <a:lnTo>
                        <a:pt x="616" y="732"/>
                      </a:lnTo>
                      <a:lnTo>
                        <a:pt x="614" y="700"/>
                      </a:lnTo>
                      <a:lnTo>
                        <a:pt x="609" y="668"/>
                      </a:lnTo>
                      <a:lnTo>
                        <a:pt x="605" y="634"/>
                      </a:lnTo>
                      <a:lnTo>
                        <a:pt x="600" y="598"/>
                      </a:lnTo>
                      <a:lnTo>
                        <a:pt x="592" y="560"/>
                      </a:lnTo>
                      <a:lnTo>
                        <a:pt x="584" y="523"/>
                      </a:lnTo>
                      <a:lnTo>
                        <a:pt x="574" y="483"/>
                      </a:lnTo>
                      <a:lnTo>
                        <a:pt x="563" y="443"/>
                      </a:lnTo>
                      <a:lnTo>
                        <a:pt x="549" y="404"/>
                      </a:lnTo>
                      <a:lnTo>
                        <a:pt x="534" y="365"/>
                      </a:lnTo>
                      <a:lnTo>
                        <a:pt x="525" y="345"/>
                      </a:lnTo>
                      <a:lnTo>
                        <a:pt x="516" y="324"/>
                      </a:lnTo>
                      <a:lnTo>
                        <a:pt x="505" y="305"/>
                      </a:lnTo>
                      <a:lnTo>
                        <a:pt x="495" y="286"/>
                      </a:lnTo>
                      <a:lnTo>
                        <a:pt x="484" y="267"/>
                      </a:lnTo>
                      <a:lnTo>
                        <a:pt x="472" y="248"/>
                      </a:lnTo>
                      <a:lnTo>
                        <a:pt x="460" y="230"/>
                      </a:lnTo>
                      <a:lnTo>
                        <a:pt x="446" y="213"/>
                      </a:lnTo>
                      <a:lnTo>
                        <a:pt x="432" y="194"/>
                      </a:lnTo>
                      <a:lnTo>
                        <a:pt x="417" y="177"/>
                      </a:lnTo>
                      <a:lnTo>
                        <a:pt x="401" y="161"/>
                      </a:lnTo>
                      <a:lnTo>
                        <a:pt x="385" y="145"/>
                      </a:lnTo>
                      <a:lnTo>
                        <a:pt x="368" y="128"/>
                      </a:lnTo>
                      <a:lnTo>
                        <a:pt x="350" y="114"/>
                      </a:lnTo>
                      <a:lnTo>
                        <a:pt x="330" y="100"/>
                      </a:lnTo>
                      <a:lnTo>
                        <a:pt x="311" y="86"/>
                      </a:lnTo>
                      <a:lnTo>
                        <a:pt x="289" y="73"/>
                      </a:lnTo>
                      <a:lnTo>
                        <a:pt x="267" y="61"/>
                      </a:lnTo>
                      <a:lnTo>
                        <a:pt x="245" y="50"/>
                      </a:lnTo>
                      <a:lnTo>
                        <a:pt x="221" y="40"/>
                      </a:lnTo>
                      <a:lnTo>
                        <a:pt x="196" y="31"/>
                      </a:lnTo>
                      <a:lnTo>
                        <a:pt x="171" y="24"/>
                      </a:lnTo>
                      <a:lnTo>
                        <a:pt x="145" y="16"/>
                      </a:lnTo>
                      <a:lnTo>
                        <a:pt x="118" y="11"/>
                      </a:lnTo>
                      <a:lnTo>
                        <a:pt x="89" y="6"/>
                      </a:lnTo>
                      <a:lnTo>
                        <a:pt x="60" y="3"/>
                      </a:lnTo>
                      <a:lnTo>
                        <a:pt x="31" y="1"/>
                      </a:lnTo>
                      <a:lnTo>
                        <a:pt x="0" y="0"/>
                      </a:lnTo>
                      <a:lnTo>
                        <a:pt x="0" y="116"/>
                      </a:lnTo>
                      <a:lnTo>
                        <a:pt x="25" y="117"/>
                      </a:lnTo>
                      <a:lnTo>
                        <a:pt x="48" y="118"/>
                      </a:lnTo>
                      <a:lnTo>
                        <a:pt x="69" y="121"/>
                      </a:lnTo>
                      <a:lnTo>
                        <a:pt x="91" y="124"/>
                      </a:lnTo>
                      <a:lnTo>
                        <a:pt x="112" y="128"/>
                      </a:lnTo>
                      <a:lnTo>
                        <a:pt x="131" y="133"/>
                      </a:lnTo>
                      <a:lnTo>
                        <a:pt x="151" y="139"/>
                      </a:lnTo>
                      <a:lnTo>
                        <a:pt x="169" y="146"/>
                      </a:lnTo>
                      <a:lnTo>
                        <a:pt x="186" y="153"/>
                      </a:lnTo>
                      <a:lnTo>
                        <a:pt x="202" y="161"/>
                      </a:lnTo>
                      <a:lnTo>
                        <a:pt x="218" y="170"/>
                      </a:lnTo>
                      <a:lnTo>
                        <a:pt x="234" y="179"/>
                      </a:lnTo>
                      <a:lnTo>
                        <a:pt x="249" y="189"/>
                      </a:lnTo>
                      <a:lnTo>
                        <a:pt x="263" y="200"/>
                      </a:lnTo>
                      <a:lnTo>
                        <a:pt x="277" y="212"/>
                      </a:lnTo>
                      <a:lnTo>
                        <a:pt x="290" y="223"/>
                      </a:lnTo>
                      <a:lnTo>
                        <a:pt x="303" y="236"/>
                      </a:lnTo>
                      <a:lnTo>
                        <a:pt x="315" y="249"/>
                      </a:lnTo>
                      <a:lnTo>
                        <a:pt x="327" y="262"/>
                      </a:lnTo>
                      <a:lnTo>
                        <a:pt x="338" y="277"/>
                      </a:lnTo>
                      <a:lnTo>
                        <a:pt x="350" y="292"/>
                      </a:lnTo>
                      <a:lnTo>
                        <a:pt x="360" y="307"/>
                      </a:lnTo>
                      <a:lnTo>
                        <a:pt x="369" y="322"/>
                      </a:lnTo>
                      <a:lnTo>
                        <a:pt x="378" y="338"/>
                      </a:lnTo>
                      <a:lnTo>
                        <a:pt x="388" y="354"/>
                      </a:lnTo>
                      <a:lnTo>
                        <a:pt x="397" y="371"/>
                      </a:lnTo>
                      <a:lnTo>
                        <a:pt x="404" y="387"/>
                      </a:lnTo>
                      <a:lnTo>
                        <a:pt x="412" y="405"/>
                      </a:lnTo>
                      <a:lnTo>
                        <a:pt x="425" y="440"/>
                      </a:lnTo>
                      <a:lnTo>
                        <a:pt x="438" y="475"/>
                      </a:lnTo>
                      <a:lnTo>
                        <a:pt x="448" y="510"/>
                      </a:lnTo>
                      <a:lnTo>
                        <a:pt x="457" y="546"/>
                      </a:lnTo>
                      <a:lnTo>
                        <a:pt x="465" y="580"/>
                      </a:lnTo>
                      <a:lnTo>
                        <a:pt x="471" y="615"/>
                      </a:lnTo>
                      <a:lnTo>
                        <a:pt x="477" y="649"/>
                      </a:lnTo>
                      <a:lnTo>
                        <a:pt x="481" y="680"/>
                      </a:lnTo>
                      <a:lnTo>
                        <a:pt x="484" y="711"/>
                      </a:lnTo>
                      <a:lnTo>
                        <a:pt x="486" y="738"/>
                      </a:lnTo>
                      <a:lnTo>
                        <a:pt x="489" y="788"/>
                      </a:lnTo>
                      <a:lnTo>
                        <a:pt x="489" y="826"/>
                      </a:lnTo>
                      <a:lnTo>
                        <a:pt x="489" y="851"/>
                      </a:lnTo>
                      <a:lnTo>
                        <a:pt x="489" y="858"/>
                      </a:lnTo>
                      <a:lnTo>
                        <a:pt x="489" y="860"/>
                      </a:lnTo>
                      <a:lnTo>
                        <a:pt x="619" y="860"/>
                      </a:lnTo>
                      <a:close/>
                    </a:path>
                  </a:pathLst>
                </a:custGeom>
                <a:solidFill>
                  <a:srgbClr val="1F1A17"/>
                </a:solidFill>
                <a:ln w="9525">
                  <a:noFill/>
                  <a:round/>
                  <a:headEnd/>
                  <a:tailEnd/>
                </a:ln>
              </p:spPr>
              <p:txBody>
                <a:bodyPr/>
                <a:lstStyle/>
                <a:p>
                  <a:endParaRPr lang="pt-BR"/>
                </a:p>
              </p:txBody>
            </p:sp>
            <p:sp>
              <p:nvSpPr>
                <p:cNvPr id="63820" name="Freeform 1468"/>
                <p:cNvSpPr>
                  <a:spLocks/>
                </p:cNvSpPr>
                <p:nvPr/>
              </p:nvSpPr>
              <p:spPr bwMode="auto">
                <a:xfrm>
                  <a:off x="1365" y="2962"/>
                  <a:ext cx="21" cy="180"/>
                </a:xfrm>
                <a:custGeom>
                  <a:avLst/>
                  <a:gdLst>
                    <a:gd name="T0" fmla="*/ 0 w 130"/>
                    <a:gd name="T1" fmla="*/ 0 h 1085"/>
                    <a:gd name="T2" fmla="*/ 0 w 130"/>
                    <a:gd name="T3" fmla="*/ 0 h 1085"/>
                    <a:gd name="T4" fmla="*/ 0 w 130"/>
                    <a:gd name="T5" fmla="*/ 0 h 1085"/>
                    <a:gd name="T6" fmla="*/ 0 w 130"/>
                    <a:gd name="T7" fmla="*/ 0 h 1085"/>
                    <a:gd name="T8" fmla="*/ 0 w 130"/>
                    <a:gd name="T9" fmla="*/ 0 h 1085"/>
                    <a:gd name="T10" fmla="*/ 0 w 130"/>
                    <a:gd name="T11" fmla="*/ 0 h 1085"/>
                    <a:gd name="T12" fmla="*/ 0 60000 65536"/>
                    <a:gd name="T13" fmla="*/ 0 60000 65536"/>
                    <a:gd name="T14" fmla="*/ 0 60000 65536"/>
                    <a:gd name="T15" fmla="*/ 0 60000 65536"/>
                    <a:gd name="T16" fmla="*/ 0 60000 65536"/>
                    <a:gd name="T17" fmla="*/ 0 60000 65536"/>
                    <a:gd name="T18" fmla="*/ 0 w 130"/>
                    <a:gd name="T19" fmla="*/ 0 h 1085"/>
                    <a:gd name="T20" fmla="*/ 130 w 130"/>
                    <a:gd name="T21" fmla="*/ 1085 h 1085"/>
                  </a:gdLst>
                  <a:ahLst/>
                  <a:cxnLst>
                    <a:cxn ang="T12">
                      <a:pos x="T0" y="T1"/>
                    </a:cxn>
                    <a:cxn ang="T13">
                      <a:pos x="T2" y="T3"/>
                    </a:cxn>
                    <a:cxn ang="T14">
                      <a:pos x="T4" y="T5"/>
                    </a:cxn>
                    <a:cxn ang="T15">
                      <a:pos x="T6" y="T7"/>
                    </a:cxn>
                    <a:cxn ang="T16">
                      <a:pos x="T8" y="T9"/>
                    </a:cxn>
                    <a:cxn ang="T17">
                      <a:pos x="T10" y="T11"/>
                    </a:cxn>
                  </a:cxnLst>
                  <a:rect l="T18" t="T19" r="T20" b="T21"/>
                  <a:pathLst>
                    <a:path w="130" h="1085">
                      <a:moveTo>
                        <a:pt x="104" y="1085"/>
                      </a:moveTo>
                      <a:lnTo>
                        <a:pt x="130" y="1039"/>
                      </a:lnTo>
                      <a:lnTo>
                        <a:pt x="130" y="0"/>
                      </a:lnTo>
                      <a:lnTo>
                        <a:pt x="0" y="0"/>
                      </a:lnTo>
                      <a:lnTo>
                        <a:pt x="0" y="1039"/>
                      </a:lnTo>
                      <a:lnTo>
                        <a:pt x="104" y="1085"/>
                      </a:lnTo>
                      <a:close/>
                    </a:path>
                  </a:pathLst>
                </a:custGeom>
                <a:solidFill>
                  <a:srgbClr val="1F1A17"/>
                </a:solidFill>
                <a:ln w="9525">
                  <a:noFill/>
                  <a:round/>
                  <a:headEnd/>
                  <a:tailEnd/>
                </a:ln>
              </p:spPr>
              <p:txBody>
                <a:bodyPr/>
                <a:lstStyle/>
                <a:p>
                  <a:endParaRPr lang="pt-BR"/>
                </a:p>
              </p:txBody>
            </p:sp>
            <p:sp>
              <p:nvSpPr>
                <p:cNvPr id="63821" name="Freeform 1469"/>
                <p:cNvSpPr>
                  <a:spLocks/>
                </p:cNvSpPr>
                <p:nvPr/>
              </p:nvSpPr>
              <p:spPr bwMode="auto">
                <a:xfrm>
                  <a:off x="1314" y="3126"/>
                  <a:ext cx="68" cy="110"/>
                </a:xfrm>
                <a:custGeom>
                  <a:avLst/>
                  <a:gdLst>
                    <a:gd name="T0" fmla="*/ 0 w 432"/>
                    <a:gd name="T1" fmla="*/ 0 h 665"/>
                    <a:gd name="T2" fmla="*/ 0 w 432"/>
                    <a:gd name="T3" fmla="*/ 0 h 665"/>
                    <a:gd name="T4" fmla="*/ 0 w 432"/>
                    <a:gd name="T5" fmla="*/ 0 h 665"/>
                    <a:gd name="T6" fmla="*/ 0 w 432"/>
                    <a:gd name="T7" fmla="*/ 0 h 665"/>
                    <a:gd name="T8" fmla="*/ 0 w 432"/>
                    <a:gd name="T9" fmla="*/ 0 h 665"/>
                    <a:gd name="T10" fmla="*/ 0 w 432"/>
                    <a:gd name="T11" fmla="*/ 0 h 665"/>
                    <a:gd name="T12" fmla="*/ 0 w 432"/>
                    <a:gd name="T13" fmla="*/ 0 h 665"/>
                    <a:gd name="T14" fmla="*/ 0 w 432"/>
                    <a:gd name="T15" fmla="*/ 0 h 665"/>
                    <a:gd name="T16" fmla="*/ 0 w 432"/>
                    <a:gd name="T17" fmla="*/ 0 h 665"/>
                    <a:gd name="T18" fmla="*/ 0 w 432"/>
                    <a:gd name="T19" fmla="*/ 0 h 665"/>
                    <a:gd name="T20" fmla="*/ 0 w 432"/>
                    <a:gd name="T21" fmla="*/ 0 h 665"/>
                    <a:gd name="T22" fmla="*/ 0 w 432"/>
                    <a:gd name="T23" fmla="*/ 0 h 665"/>
                    <a:gd name="T24" fmla="*/ 0 w 432"/>
                    <a:gd name="T25" fmla="*/ 0 h 665"/>
                    <a:gd name="T26" fmla="*/ 0 w 432"/>
                    <a:gd name="T27" fmla="*/ 0 h 665"/>
                    <a:gd name="T28" fmla="*/ 0 w 432"/>
                    <a:gd name="T29" fmla="*/ 0 h 665"/>
                    <a:gd name="T30" fmla="*/ 0 w 432"/>
                    <a:gd name="T31" fmla="*/ 0 h 665"/>
                    <a:gd name="T32" fmla="*/ 0 w 432"/>
                    <a:gd name="T33" fmla="*/ 0 h 665"/>
                    <a:gd name="T34" fmla="*/ 0 w 432"/>
                    <a:gd name="T35" fmla="*/ 0 h 665"/>
                    <a:gd name="T36" fmla="*/ 0 w 432"/>
                    <a:gd name="T37" fmla="*/ 0 h 665"/>
                    <a:gd name="T38" fmla="*/ 0 w 432"/>
                    <a:gd name="T39" fmla="*/ 0 h 665"/>
                    <a:gd name="T40" fmla="*/ 0 w 432"/>
                    <a:gd name="T41" fmla="*/ 0 h 665"/>
                    <a:gd name="T42" fmla="*/ 0 w 432"/>
                    <a:gd name="T43" fmla="*/ 0 h 665"/>
                    <a:gd name="T44" fmla="*/ 0 w 432"/>
                    <a:gd name="T45" fmla="*/ 0 h 665"/>
                    <a:gd name="T46" fmla="*/ 0 w 432"/>
                    <a:gd name="T47" fmla="*/ 0 h 665"/>
                    <a:gd name="T48" fmla="*/ 0 w 432"/>
                    <a:gd name="T49" fmla="*/ 0 h 665"/>
                    <a:gd name="T50" fmla="*/ 0 w 432"/>
                    <a:gd name="T51" fmla="*/ 0 h 665"/>
                    <a:gd name="T52" fmla="*/ 0 w 432"/>
                    <a:gd name="T53" fmla="*/ 0 h 665"/>
                    <a:gd name="T54" fmla="*/ 0 w 432"/>
                    <a:gd name="T55" fmla="*/ 0 h 665"/>
                    <a:gd name="T56" fmla="*/ 0 w 432"/>
                    <a:gd name="T57" fmla="*/ 0 h 665"/>
                    <a:gd name="T58" fmla="*/ 0 w 432"/>
                    <a:gd name="T59" fmla="*/ 0 h 665"/>
                    <a:gd name="T60" fmla="*/ 0 w 432"/>
                    <a:gd name="T61" fmla="*/ 0 h 665"/>
                    <a:gd name="T62" fmla="*/ 0 w 432"/>
                    <a:gd name="T63" fmla="*/ 0 h 665"/>
                    <a:gd name="T64" fmla="*/ 0 w 432"/>
                    <a:gd name="T65" fmla="*/ 0 h 665"/>
                    <a:gd name="T66" fmla="*/ 0 w 432"/>
                    <a:gd name="T67" fmla="*/ 0 h 665"/>
                    <a:gd name="T68" fmla="*/ 0 w 432"/>
                    <a:gd name="T69" fmla="*/ 0 h 665"/>
                    <a:gd name="T70" fmla="*/ 0 w 432"/>
                    <a:gd name="T71" fmla="*/ 0 h 665"/>
                    <a:gd name="T72" fmla="*/ 0 w 432"/>
                    <a:gd name="T73" fmla="*/ 0 h 665"/>
                    <a:gd name="T74" fmla="*/ 0 w 432"/>
                    <a:gd name="T75" fmla="*/ 0 h 665"/>
                    <a:gd name="T76" fmla="*/ 0 w 432"/>
                    <a:gd name="T77" fmla="*/ 0 h 665"/>
                    <a:gd name="T78" fmla="*/ 0 w 432"/>
                    <a:gd name="T79" fmla="*/ 0 h 665"/>
                    <a:gd name="T80" fmla="*/ 0 w 432"/>
                    <a:gd name="T81" fmla="*/ 0 h 665"/>
                    <a:gd name="T82" fmla="*/ 0 w 432"/>
                    <a:gd name="T83" fmla="*/ 0 h 665"/>
                    <a:gd name="T84" fmla="*/ 0 w 432"/>
                    <a:gd name="T85" fmla="*/ 0 h 665"/>
                    <a:gd name="T86" fmla="*/ 0 w 432"/>
                    <a:gd name="T87" fmla="*/ 0 h 665"/>
                    <a:gd name="T88" fmla="*/ 0 w 432"/>
                    <a:gd name="T89" fmla="*/ 0 h 665"/>
                    <a:gd name="T90" fmla="*/ 0 w 432"/>
                    <a:gd name="T91" fmla="*/ 0 h 665"/>
                    <a:gd name="T92" fmla="*/ 0 w 432"/>
                    <a:gd name="T93" fmla="*/ 0 h 665"/>
                    <a:gd name="T94" fmla="*/ 0 w 432"/>
                    <a:gd name="T95" fmla="*/ 0 h 665"/>
                    <a:gd name="T96" fmla="*/ 0 w 432"/>
                    <a:gd name="T97" fmla="*/ 0 h 665"/>
                    <a:gd name="T98" fmla="*/ 0 w 432"/>
                    <a:gd name="T99" fmla="*/ 0 h 665"/>
                    <a:gd name="T100" fmla="*/ 0 w 432"/>
                    <a:gd name="T101" fmla="*/ 0 h 665"/>
                    <a:gd name="T102" fmla="*/ 0 w 432"/>
                    <a:gd name="T103" fmla="*/ 0 h 665"/>
                    <a:gd name="T104" fmla="*/ 0 w 432"/>
                    <a:gd name="T105" fmla="*/ 0 h 6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2"/>
                    <a:gd name="T160" fmla="*/ 0 h 665"/>
                    <a:gd name="T161" fmla="*/ 432 w 432"/>
                    <a:gd name="T162" fmla="*/ 665 h 6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2" h="665">
                      <a:moveTo>
                        <a:pt x="130" y="665"/>
                      </a:moveTo>
                      <a:lnTo>
                        <a:pt x="130" y="665"/>
                      </a:lnTo>
                      <a:lnTo>
                        <a:pt x="130" y="631"/>
                      </a:lnTo>
                      <a:lnTo>
                        <a:pt x="134" y="597"/>
                      </a:lnTo>
                      <a:lnTo>
                        <a:pt x="137" y="565"/>
                      </a:lnTo>
                      <a:lnTo>
                        <a:pt x="143" y="533"/>
                      </a:lnTo>
                      <a:lnTo>
                        <a:pt x="150" y="503"/>
                      </a:lnTo>
                      <a:lnTo>
                        <a:pt x="158" y="474"/>
                      </a:lnTo>
                      <a:lnTo>
                        <a:pt x="167" y="446"/>
                      </a:lnTo>
                      <a:lnTo>
                        <a:pt x="177" y="419"/>
                      </a:lnTo>
                      <a:lnTo>
                        <a:pt x="189" y="392"/>
                      </a:lnTo>
                      <a:lnTo>
                        <a:pt x="200" y="368"/>
                      </a:lnTo>
                      <a:lnTo>
                        <a:pt x="213" y="343"/>
                      </a:lnTo>
                      <a:lnTo>
                        <a:pt x="227" y="320"/>
                      </a:lnTo>
                      <a:lnTo>
                        <a:pt x="240" y="298"/>
                      </a:lnTo>
                      <a:lnTo>
                        <a:pt x="254" y="277"/>
                      </a:lnTo>
                      <a:lnTo>
                        <a:pt x="268" y="257"/>
                      </a:lnTo>
                      <a:lnTo>
                        <a:pt x="283" y="239"/>
                      </a:lnTo>
                      <a:lnTo>
                        <a:pt x="296" y="220"/>
                      </a:lnTo>
                      <a:lnTo>
                        <a:pt x="311" y="204"/>
                      </a:lnTo>
                      <a:lnTo>
                        <a:pt x="325" y="188"/>
                      </a:lnTo>
                      <a:lnTo>
                        <a:pt x="338" y="175"/>
                      </a:lnTo>
                      <a:lnTo>
                        <a:pt x="364" y="148"/>
                      </a:lnTo>
                      <a:lnTo>
                        <a:pt x="387" y="128"/>
                      </a:lnTo>
                      <a:lnTo>
                        <a:pt x="422" y="99"/>
                      </a:lnTo>
                      <a:lnTo>
                        <a:pt x="432" y="92"/>
                      </a:lnTo>
                      <a:lnTo>
                        <a:pt x="355" y="0"/>
                      </a:lnTo>
                      <a:lnTo>
                        <a:pt x="336" y="13"/>
                      </a:lnTo>
                      <a:lnTo>
                        <a:pt x="296" y="45"/>
                      </a:lnTo>
                      <a:lnTo>
                        <a:pt x="270" y="70"/>
                      </a:lnTo>
                      <a:lnTo>
                        <a:pt x="240" y="98"/>
                      </a:lnTo>
                      <a:lnTo>
                        <a:pt x="224" y="115"/>
                      </a:lnTo>
                      <a:lnTo>
                        <a:pt x="208" y="133"/>
                      </a:lnTo>
                      <a:lnTo>
                        <a:pt x="192" y="152"/>
                      </a:lnTo>
                      <a:lnTo>
                        <a:pt x="175" y="173"/>
                      </a:lnTo>
                      <a:lnTo>
                        <a:pt x="159" y="194"/>
                      </a:lnTo>
                      <a:lnTo>
                        <a:pt x="143" y="217"/>
                      </a:lnTo>
                      <a:lnTo>
                        <a:pt x="127" y="241"/>
                      </a:lnTo>
                      <a:lnTo>
                        <a:pt x="111" y="266"/>
                      </a:lnTo>
                      <a:lnTo>
                        <a:pt x="96" y="293"/>
                      </a:lnTo>
                      <a:lnTo>
                        <a:pt x="81" y="321"/>
                      </a:lnTo>
                      <a:lnTo>
                        <a:pt x="68" y="350"/>
                      </a:lnTo>
                      <a:lnTo>
                        <a:pt x="55" y="380"/>
                      </a:lnTo>
                      <a:lnTo>
                        <a:pt x="43" y="411"/>
                      </a:lnTo>
                      <a:lnTo>
                        <a:pt x="32" y="444"/>
                      </a:lnTo>
                      <a:lnTo>
                        <a:pt x="23" y="478"/>
                      </a:lnTo>
                      <a:lnTo>
                        <a:pt x="15" y="513"/>
                      </a:lnTo>
                      <a:lnTo>
                        <a:pt x="9" y="550"/>
                      </a:lnTo>
                      <a:lnTo>
                        <a:pt x="3" y="587"/>
                      </a:lnTo>
                      <a:lnTo>
                        <a:pt x="1" y="626"/>
                      </a:lnTo>
                      <a:lnTo>
                        <a:pt x="0" y="665"/>
                      </a:lnTo>
                      <a:lnTo>
                        <a:pt x="130" y="665"/>
                      </a:lnTo>
                      <a:close/>
                    </a:path>
                  </a:pathLst>
                </a:custGeom>
                <a:solidFill>
                  <a:srgbClr val="1F1A17"/>
                </a:solidFill>
                <a:ln w="9525">
                  <a:noFill/>
                  <a:round/>
                  <a:headEnd/>
                  <a:tailEnd/>
                </a:ln>
              </p:spPr>
              <p:txBody>
                <a:bodyPr/>
                <a:lstStyle/>
                <a:p>
                  <a:endParaRPr lang="pt-BR"/>
                </a:p>
              </p:txBody>
            </p:sp>
            <p:sp>
              <p:nvSpPr>
                <p:cNvPr id="63822" name="Freeform 1470"/>
                <p:cNvSpPr>
                  <a:spLocks/>
                </p:cNvSpPr>
                <p:nvPr/>
              </p:nvSpPr>
              <p:spPr bwMode="auto">
                <a:xfrm>
                  <a:off x="1314" y="3236"/>
                  <a:ext cx="148" cy="107"/>
                </a:xfrm>
                <a:custGeom>
                  <a:avLst/>
                  <a:gdLst>
                    <a:gd name="T0" fmla="*/ 0 w 947"/>
                    <a:gd name="T1" fmla="*/ 0 h 642"/>
                    <a:gd name="T2" fmla="*/ 0 w 947"/>
                    <a:gd name="T3" fmla="*/ 0 h 642"/>
                    <a:gd name="T4" fmla="*/ 0 w 947"/>
                    <a:gd name="T5" fmla="*/ 0 h 642"/>
                    <a:gd name="T6" fmla="*/ 0 w 947"/>
                    <a:gd name="T7" fmla="*/ 0 h 642"/>
                    <a:gd name="T8" fmla="*/ 0 w 947"/>
                    <a:gd name="T9" fmla="*/ 0 h 642"/>
                    <a:gd name="T10" fmla="*/ 0 w 947"/>
                    <a:gd name="T11" fmla="*/ 0 h 642"/>
                    <a:gd name="T12" fmla="*/ 0 w 947"/>
                    <a:gd name="T13" fmla="*/ 0 h 642"/>
                    <a:gd name="T14" fmla="*/ 0 w 947"/>
                    <a:gd name="T15" fmla="*/ 0 h 642"/>
                    <a:gd name="T16" fmla="*/ 0 w 947"/>
                    <a:gd name="T17" fmla="*/ 0 h 642"/>
                    <a:gd name="T18" fmla="*/ 0 w 947"/>
                    <a:gd name="T19" fmla="*/ 0 h 642"/>
                    <a:gd name="T20" fmla="*/ 0 w 947"/>
                    <a:gd name="T21" fmla="*/ 0 h 642"/>
                    <a:gd name="T22" fmla="*/ 0 w 947"/>
                    <a:gd name="T23" fmla="*/ 0 h 642"/>
                    <a:gd name="T24" fmla="*/ 0 w 947"/>
                    <a:gd name="T25" fmla="*/ 0 h 642"/>
                    <a:gd name="T26" fmla="*/ 0 w 947"/>
                    <a:gd name="T27" fmla="*/ 0 h 642"/>
                    <a:gd name="T28" fmla="*/ 0 w 947"/>
                    <a:gd name="T29" fmla="*/ 0 h 642"/>
                    <a:gd name="T30" fmla="*/ 0 w 947"/>
                    <a:gd name="T31" fmla="*/ 0 h 642"/>
                    <a:gd name="T32" fmla="*/ 0 w 947"/>
                    <a:gd name="T33" fmla="*/ 0 h 642"/>
                    <a:gd name="T34" fmla="*/ 0 w 947"/>
                    <a:gd name="T35" fmla="*/ 0 h 642"/>
                    <a:gd name="T36" fmla="*/ 0 w 947"/>
                    <a:gd name="T37" fmla="*/ 0 h 642"/>
                    <a:gd name="T38" fmla="*/ 0 w 947"/>
                    <a:gd name="T39" fmla="*/ 0 h 642"/>
                    <a:gd name="T40" fmla="*/ 0 w 947"/>
                    <a:gd name="T41" fmla="*/ 0 h 642"/>
                    <a:gd name="T42" fmla="*/ 0 w 947"/>
                    <a:gd name="T43" fmla="*/ 0 h 642"/>
                    <a:gd name="T44" fmla="*/ 0 w 947"/>
                    <a:gd name="T45" fmla="*/ 0 h 642"/>
                    <a:gd name="T46" fmla="*/ 0 w 947"/>
                    <a:gd name="T47" fmla="*/ 0 h 642"/>
                    <a:gd name="T48" fmla="*/ 0 w 947"/>
                    <a:gd name="T49" fmla="*/ 0 h 642"/>
                    <a:gd name="T50" fmla="*/ 0 w 947"/>
                    <a:gd name="T51" fmla="*/ 0 h 642"/>
                    <a:gd name="T52" fmla="*/ 0 w 947"/>
                    <a:gd name="T53" fmla="*/ 0 h 642"/>
                    <a:gd name="T54" fmla="*/ 0 w 947"/>
                    <a:gd name="T55" fmla="*/ 0 h 642"/>
                    <a:gd name="T56" fmla="*/ 0 w 947"/>
                    <a:gd name="T57" fmla="*/ 0 h 642"/>
                    <a:gd name="T58" fmla="*/ 0 w 947"/>
                    <a:gd name="T59" fmla="*/ 0 h 642"/>
                    <a:gd name="T60" fmla="*/ 0 w 947"/>
                    <a:gd name="T61" fmla="*/ 0 h 642"/>
                    <a:gd name="T62" fmla="*/ 0 w 947"/>
                    <a:gd name="T63" fmla="*/ 0 h 642"/>
                    <a:gd name="T64" fmla="*/ 0 w 947"/>
                    <a:gd name="T65" fmla="*/ 0 h 642"/>
                    <a:gd name="T66" fmla="*/ 0 w 947"/>
                    <a:gd name="T67" fmla="*/ 0 h 642"/>
                    <a:gd name="T68" fmla="*/ 0 w 947"/>
                    <a:gd name="T69" fmla="*/ 0 h 642"/>
                    <a:gd name="T70" fmla="*/ 0 w 947"/>
                    <a:gd name="T71" fmla="*/ 0 h 642"/>
                    <a:gd name="T72" fmla="*/ 0 w 947"/>
                    <a:gd name="T73" fmla="*/ 0 h 642"/>
                    <a:gd name="T74" fmla="*/ 0 w 947"/>
                    <a:gd name="T75" fmla="*/ 0 h 6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7"/>
                    <a:gd name="T115" fmla="*/ 0 h 642"/>
                    <a:gd name="T116" fmla="*/ 947 w 947"/>
                    <a:gd name="T117" fmla="*/ 642 h 6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7" h="642">
                      <a:moveTo>
                        <a:pt x="947" y="526"/>
                      </a:moveTo>
                      <a:lnTo>
                        <a:pt x="947" y="526"/>
                      </a:lnTo>
                      <a:lnTo>
                        <a:pt x="900" y="525"/>
                      </a:lnTo>
                      <a:lnTo>
                        <a:pt x="856" y="524"/>
                      </a:lnTo>
                      <a:lnTo>
                        <a:pt x="812" y="521"/>
                      </a:lnTo>
                      <a:lnTo>
                        <a:pt x="769" y="518"/>
                      </a:lnTo>
                      <a:lnTo>
                        <a:pt x="726" y="513"/>
                      </a:lnTo>
                      <a:lnTo>
                        <a:pt x="686" y="507"/>
                      </a:lnTo>
                      <a:lnTo>
                        <a:pt x="646" y="500"/>
                      </a:lnTo>
                      <a:lnTo>
                        <a:pt x="609" y="492"/>
                      </a:lnTo>
                      <a:lnTo>
                        <a:pt x="571" y="484"/>
                      </a:lnTo>
                      <a:lnTo>
                        <a:pt x="535" y="474"/>
                      </a:lnTo>
                      <a:lnTo>
                        <a:pt x="501" y="464"/>
                      </a:lnTo>
                      <a:lnTo>
                        <a:pt x="468" y="452"/>
                      </a:lnTo>
                      <a:lnTo>
                        <a:pt x="436" y="438"/>
                      </a:lnTo>
                      <a:lnTo>
                        <a:pt x="406" y="425"/>
                      </a:lnTo>
                      <a:lnTo>
                        <a:pt x="378" y="410"/>
                      </a:lnTo>
                      <a:lnTo>
                        <a:pt x="350" y="395"/>
                      </a:lnTo>
                      <a:lnTo>
                        <a:pt x="325" y="379"/>
                      </a:lnTo>
                      <a:lnTo>
                        <a:pt x="301" y="360"/>
                      </a:lnTo>
                      <a:lnTo>
                        <a:pt x="278" y="342"/>
                      </a:lnTo>
                      <a:lnTo>
                        <a:pt x="257" y="323"/>
                      </a:lnTo>
                      <a:lnTo>
                        <a:pt x="238" y="302"/>
                      </a:lnTo>
                      <a:lnTo>
                        <a:pt x="220" y="281"/>
                      </a:lnTo>
                      <a:lnTo>
                        <a:pt x="204" y="258"/>
                      </a:lnTo>
                      <a:lnTo>
                        <a:pt x="188" y="233"/>
                      </a:lnTo>
                      <a:lnTo>
                        <a:pt x="182" y="222"/>
                      </a:lnTo>
                      <a:lnTo>
                        <a:pt x="175" y="210"/>
                      </a:lnTo>
                      <a:lnTo>
                        <a:pt x="169" y="197"/>
                      </a:lnTo>
                      <a:lnTo>
                        <a:pt x="164" y="183"/>
                      </a:lnTo>
                      <a:lnTo>
                        <a:pt x="158" y="170"/>
                      </a:lnTo>
                      <a:lnTo>
                        <a:pt x="153" y="156"/>
                      </a:lnTo>
                      <a:lnTo>
                        <a:pt x="149" y="142"/>
                      </a:lnTo>
                      <a:lnTo>
                        <a:pt x="145" y="129"/>
                      </a:lnTo>
                      <a:lnTo>
                        <a:pt x="138" y="98"/>
                      </a:lnTo>
                      <a:lnTo>
                        <a:pt x="134" y="67"/>
                      </a:lnTo>
                      <a:lnTo>
                        <a:pt x="130" y="34"/>
                      </a:lnTo>
                      <a:lnTo>
                        <a:pt x="130" y="0"/>
                      </a:lnTo>
                      <a:lnTo>
                        <a:pt x="0" y="0"/>
                      </a:lnTo>
                      <a:lnTo>
                        <a:pt x="1" y="40"/>
                      </a:lnTo>
                      <a:lnTo>
                        <a:pt x="5" y="79"/>
                      </a:lnTo>
                      <a:lnTo>
                        <a:pt x="10" y="116"/>
                      </a:lnTo>
                      <a:lnTo>
                        <a:pt x="18" y="152"/>
                      </a:lnTo>
                      <a:lnTo>
                        <a:pt x="23" y="171"/>
                      </a:lnTo>
                      <a:lnTo>
                        <a:pt x="29" y="188"/>
                      </a:lnTo>
                      <a:lnTo>
                        <a:pt x="34" y="206"/>
                      </a:lnTo>
                      <a:lnTo>
                        <a:pt x="41" y="223"/>
                      </a:lnTo>
                      <a:lnTo>
                        <a:pt x="48" y="239"/>
                      </a:lnTo>
                      <a:lnTo>
                        <a:pt x="56" y="256"/>
                      </a:lnTo>
                      <a:lnTo>
                        <a:pt x="64" y="271"/>
                      </a:lnTo>
                      <a:lnTo>
                        <a:pt x="73" y="288"/>
                      </a:lnTo>
                      <a:lnTo>
                        <a:pt x="92" y="318"/>
                      </a:lnTo>
                      <a:lnTo>
                        <a:pt x="113" y="346"/>
                      </a:lnTo>
                      <a:lnTo>
                        <a:pt x="136" y="373"/>
                      </a:lnTo>
                      <a:lnTo>
                        <a:pt x="160" y="400"/>
                      </a:lnTo>
                      <a:lnTo>
                        <a:pt x="187" y="424"/>
                      </a:lnTo>
                      <a:lnTo>
                        <a:pt x="215" y="448"/>
                      </a:lnTo>
                      <a:lnTo>
                        <a:pt x="245" y="469"/>
                      </a:lnTo>
                      <a:lnTo>
                        <a:pt x="277" y="489"/>
                      </a:lnTo>
                      <a:lnTo>
                        <a:pt x="310" y="509"/>
                      </a:lnTo>
                      <a:lnTo>
                        <a:pt x="344" y="527"/>
                      </a:lnTo>
                      <a:lnTo>
                        <a:pt x="380" y="543"/>
                      </a:lnTo>
                      <a:lnTo>
                        <a:pt x="418" y="557"/>
                      </a:lnTo>
                      <a:lnTo>
                        <a:pt x="455" y="572"/>
                      </a:lnTo>
                      <a:lnTo>
                        <a:pt x="494" y="584"/>
                      </a:lnTo>
                      <a:lnTo>
                        <a:pt x="535" y="595"/>
                      </a:lnTo>
                      <a:lnTo>
                        <a:pt x="578" y="605"/>
                      </a:lnTo>
                      <a:lnTo>
                        <a:pt x="620" y="613"/>
                      </a:lnTo>
                      <a:lnTo>
                        <a:pt x="665" y="621"/>
                      </a:lnTo>
                      <a:lnTo>
                        <a:pt x="709" y="627"/>
                      </a:lnTo>
                      <a:lnTo>
                        <a:pt x="755" y="633"/>
                      </a:lnTo>
                      <a:lnTo>
                        <a:pt x="802" y="637"/>
                      </a:lnTo>
                      <a:lnTo>
                        <a:pt x="849" y="639"/>
                      </a:lnTo>
                      <a:lnTo>
                        <a:pt x="898" y="641"/>
                      </a:lnTo>
                      <a:lnTo>
                        <a:pt x="947" y="642"/>
                      </a:lnTo>
                      <a:lnTo>
                        <a:pt x="947" y="526"/>
                      </a:lnTo>
                      <a:close/>
                    </a:path>
                  </a:pathLst>
                </a:custGeom>
                <a:solidFill>
                  <a:srgbClr val="1F1A17"/>
                </a:solidFill>
                <a:ln w="9525">
                  <a:noFill/>
                  <a:round/>
                  <a:headEnd/>
                  <a:tailEnd/>
                </a:ln>
              </p:spPr>
              <p:txBody>
                <a:bodyPr/>
                <a:lstStyle/>
                <a:p>
                  <a:endParaRPr lang="pt-BR"/>
                </a:p>
              </p:txBody>
            </p:sp>
            <p:sp>
              <p:nvSpPr>
                <p:cNvPr id="63823" name="Freeform 1471"/>
                <p:cNvSpPr>
                  <a:spLocks/>
                </p:cNvSpPr>
                <p:nvPr/>
              </p:nvSpPr>
              <p:spPr bwMode="auto">
                <a:xfrm>
                  <a:off x="1462" y="3239"/>
                  <a:ext cx="128" cy="104"/>
                </a:xfrm>
                <a:custGeom>
                  <a:avLst/>
                  <a:gdLst>
                    <a:gd name="T0" fmla="*/ 0 w 824"/>
                    <a:gd name="T1" fmla="*/ 0 h 623"/>
                    <a:gd name="T2" fmla="*/ 0 w 824"/>
                    <a:gd name="T3" fmla="*/ 0 h 623"/>
                    <a:gd name="T4" fmla="*/ 0 w 824"/>
                    <a:gd name="T5" fmla="*/ 0 h 623"/>
                    <a:gd name="T6" fmla="*/ 0 w 824"/>
                    <a:gd name="T7" fmla="*/ 0 h 623"/>
                    <a:gd name="T8" fmla="*/ 0 w 824"/>
                    <a:gd name="T9" fmla="*/ 0 h 623"/>
                    <a:gd name="T10" fmla="*/ 0 w 824"/>
                    <a:gd name="T11" fmla="*/ 0 h 623"/>
                    <a:gd name="T12" fmla="*/ 0 w 824"/>
                    <a:gd name="T13" fmla="*/ 0 h 623"/>
                    <a:gd name="T14" fmla="*/ 0 w 824"/>
                    <a:gd name="T15" fmla="*/ 0 h 623"/>
                    <a:gd name="T16" fmla="*/ 0 w 824"/>
                    <a:gd name="T17" fmla="*/ 0 h 623"/>
                    <a:gd name="T18" fmla="*/ 0 w 824"/>
                    <a:gd name="T19" fmla="*/ 0 h 623"/>
                    <a:gd name="T20" fmla="*/ 0 w 824"/>
                    <a:gd name="T21" fmla="*/ 0 h 623"/>
                    <a:gd name="T22" fmla="*/ 0 w 824"/>
                    <a:gd name="T23" fmla="*/ 0 h 623"/>
                    <a:gd name="T24" fmla="*/ 0 w 824"/>
                    <a:gd name="T25" fmla="*/ 0 h 623"/>
                    <a:gd name="T26" fmla="*/ 0 w 824"/>
                    <a:gd name="T27" fmla="*/ 0 h 623"/>
                    <a:gd name="T28" fmla="*/ 0 w 824"/>
                    <a:gd name="T29" fmla="*/ 0 h 623"/>
                    <a:gd name="T30" fmla="*/ 0 w 824"/>
                    <a:gd name="T31" fmla="*/ 0 h 623"/>
                    <a:gd name="T32" fmla="*/ 0 w 824"/>
                    <a:gd name="T33" fmla="*/ 0 h 623"/>
                    <a:gd name="T34" fmla="*/ 0 w 824"/>
                    <a:gd name="T35" fmla="*/ 0 h 623"/>
                    <a:gd name="T36" fmla="*/ 0 w 824"/>
                    <a:gd name="T37" fmla="*/ 0 h 623"/>
                    <a:gd name="T38" fmla="*/ 0 w 824"/>
                    <a:gd name="T39" fmla="*/ 0 h 623"/>
                    <a:gd name="T40" fmla="*/ 0 w 824"/>
                    <a:gd name="T41" fmla="*/ 0 h 623"/>
                    <a:gd name="T42" fmla="*/ 0 w 824"/>
                    <a:gd name="T43" fmla="*/ 0 h 623"/>
                    <a:gd name="T44" fmla="*/ 0 w 824"/>
                    <a:gd name="T45" fmla="*/ 0 h 623"/>
                    <a:gd name="T46" fmla="*/ 0 w 824"/>
                    <a:gd name="T47" fmla="*/ 0 h 623"/>
                    <a:gd name="T48" fmla="*/ 0 w 824"/>
                    <a:gd name="T49" fmla="*/ 0 h 623"/>
                    <a:gd name="T50" fmla="*/ 0 w 824"/>
                    <a:gd name="T51" fmla="*/ 0 h 623"/>
                    <a:gd name="T52" fmla="*/ 0 w 824"/>
                    <a:gd name="T53" fmla="*/ 0 h 623"/>
                    <a:gd name="T54" fmla="*/ 0 w 824"/>
                    <a:gd name="T55" fmla="*/ 0 h 623"/>
                    <a:gd name="T56" fmla="*/ 0 w 824"/>
                    <a:gd name="T57" fmla="*/ 0 h 623"/>
                    <a:gd name="T58" fmla="*/ 0 w 824"/>
                    <a:gd name="T59" fmla="*/ 0 h 623"/>
                    <a:gd name="T60" fmla="*/ 0 w 824"/>
                    <a:gd name="T61" fmla="*/ 0 h 623"/>
                    <a:gd name="T62" fmla="*/ 0 w 824"/>
                    <a:gd name="T63" fmla="*/ 0 h 623"/>
                    <a:gd name="T64" fmla="*/ 0 w 824"/>
                    <a:gd name="T65" fmla="*/ 0 h 623"/>
                    <a:gd name="T66" fmla="*/ 0 w 824"/>
                    <a:gd name="T67" fmla="*/ 0 h 6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4"/>
                    <a:gd name="T103" fmla="*/ 0 h 623"/>
                    <a:gd name="T104" fmla="*/ 824 w 824"/>
                    <a:gd name="T105" fmla="*/ 623 h 6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4" h="623">
                      <a:moveTo>
                        <a:pt x="694" y="0"/>
                      </a:moveTo>
                      <a:lnTo>
                        <a:pt x="694" y="0"/>
                      </a:lnTo>
                      <a:lnTo>
                        <a:pt x="694" y="19"/>
                      </a:lnTo>
                      <a:lnTo>
                        <a:pt x="691" y="38"/>
                      </a:lnTo>
                      <a:lnTo>
                        <a:pt x="688" y="59"/>
                      </a:lnTo>
                      <a:lnTo>
                        <a:pt x="683" y="80"/>
                      </a:lnTo>
                      <a:lnTo>
                        <a:pt x="678" y="100"/>
                      </a:lnTo>
                      <a:lnTo>
                        <a:pt x="671" y="122"/>
                      </a:lnTo>
                      <a:lnTo>
                        <a:pt x="663" y="143"/>
                      </a:lnTo>
                      <a:lnTo>
                        <a:pt x="652" y="165"/>
                      </a:lnTo>
                      <a:lnTo>
                        <a:pt x="641" y="187"/>
                      </a:lnTo>
                      <a:lnTo>
                        <a:pt x="630" y="208"/>
                      </a:lnTo>
                      <a:lnTo>
                        <a:pt x="616" y="229"/>
                      </a:lnTo>
                      <a:lnTo>
                        <a:pt x="600" y="250"/>
                      </a:lnTo>
                      <a:lnTo>
                        <a:pt x="584" y="271"/>
                      </a:lnTo>
                      <a:lnTo>
                        <a:pt x="565" y="291"/>
                      </a:lnTo>
                      <a:lnTo>
                        <a:pt x="546" y="311"/>
                      </a:lnTo>
                      <a:lnTo>
                        <a:pt x="525" y="330"/>
                      </a:lnTo>
                      <a:lnTo>
                        <a:pt x="504" y="348"/>
                      </a:lnTo>
                      <a:lnTo>
                        <a:pt x="481" y="367"/>
                      </a:lnTo>
                      <a:lnTo>
                        <a:pt x="456" y="384"/>
                      </a:lnTo>
                      <a:lnTo>
                        <a:pt x="429" y="400"/>
                      </a:lnTo>
                      <a:lnTo>
                        <a:pt x="402" y="415"/>
                      </a:lnTo>
                      <a:lnTo>
                        <a:pt x="373" y="430"/>
                      </a:lnTo>
                      <a:lnTo>
                        <a:pt x="342" y="444"/>
                      </a:lnTo>
                      <a:lnTo>
                        <a:pt x="310" y="456"/>
                      </a:lnTo>
                      <a:lnTo>
                        <a:pt x="277" y="467"/>
                      </a:lnTo>
                      <a:lnTo>
                        <a:pt x="242" y="477"/>
                      </a:lnTo>
                      <a:lnTo>
                        <a:pt x="205" y="486"/>
                      </a:lnTo>
                      <a:lnTo>
                        <a:pt x="167" y="494"/>
                      </a:lnTo>
                      <a:lnTo>
                        <a:pt x="128" y="499"/>
                      </a:lnTo>
                      <a:lnTo>
                        <a:pt x="87" y="504"/>
                      </a:lnTo>
                      <a:lnTo>
                        <a:pt x="45" y="506"/>
                      </a:lnTo>
                      <a:lnTo>
                        <a:pt x="0" y="507"/>
                      </a:lnTo>
                      <a:lnTo>
                        <a:pt x="0" y="623"/>
                      </a:lnTo>
                      <a:lnTo>
                        <a:pt x="49" y="621"/>
                      </a:lnTo>
                      <a:lnTo>
                        <a:pt x="99" y="618"/>
                      </a:lnTo>
                      <a:lnTo>
                        <a:pt x="146" y="614"/>
                      </a:lnTo>
                      <a:lnTo>
                        <a:pt x="191" y="606"/>
                      </a:lnTo>
                      <a:lnTo>
                        <a:pt x="236" y="598"/>
                      </a:lnTo>
                      <a:lnTo>
                        <a:pt x="278" y="588"/>
                      </a:lnTo>
                      <a:lnTo>
                        <a:pt x="319" y="576"/>
                      </a:lnTo>
                      <a:lnTo>
                        <a:pt x="360" y="563"/>
                      </a:lnTo>
                      <a:lnTo>
                        <a:pt x="397" y="549"/>
                      </a:lnTo>
                      <a:lnTo>
                        <a:pt x="434" y="532"/>
                      </a:lnTo>
                      <a:lnTo>
                        <a:pt x="468" y="515"/>
                      </a:lnTo>
                      <a:lnTo>
                        <a:pt x="501" y="497"/>
                      </a:lnTo>
                      <a:lnTo>
                        <a:pt x="533" y="476"/>
                      </a:lnTo>
                      <a:lnTo>
                        <a:pt x="563" y="456"/>
                      </a:lnTo>
                      <a:lnTo>
                        <a:pt x="591" y="434"/>
                      </a:lnTo>
                      <a:lnTo>
                        <a:pt x="617" y="411"/>
                      </a:lnTo>
                      <a:lnTo>
                        <a:pt x="642" y="388"/>
                      </a:lnTo>
                      <a:lnTo>
                        <a:pt x="666" y="365"/>
                      </a:lnTo>
                      <a:lnTo>
                        <a:pt x="688" y="340"/>
                      </a:lnTo>
                      <a:lnTo>
                        <a:pt x="707" y="315"/>
                      </a:lnTo>
                      <a:lnTo>
                        <a:pt x="727" y="289"/>
                      </a:lnTo>
                      <a:lnTo>
                        <a:pt x="743" y="263"/>
                      </a:lnTo>
                      <a:lnTo>
                        <a:pt x="759" y="238"/>
                      </a:lnTo>
                      <a:lnTo>
                        <a:pt x="773" y="210"/>
                      </a:lnTo>
                      <a:lnTo>
                        <a:pt x="784" y="184"/>
                      </a:lnTo>
                      <a:lnTo>
                        <a:pt x="794" y="157"/>
                      </a:lnTo>
                      <a:lnTo>
                        <a:pt x="803" y="131"/>
                      </a:lnTo>
                      <a:lnTo>
                        <a:pt x="811" y="104"/>
                      </a:lnTo>
                      <a:lnTo>
                        <a:pt x="816" y="78"/>
                      </a:lnTo>
                      <a:lnTo>
                        <a:pt x="821" y="52"/>
                      </a:lnTo>
                      <a:lnTo>
                        <a:pt x="823" y="25"/>
                      </a:lnTo>
                      <a:lnTo>
                        <a:pt x="824" y="0"/>
                      </a:lnTo>
                      <a:lnTo>
                        <a:pt x="694" y="0"/>
                      </a:lnTo>
                      <a:close/>
                    </a:path>
                  </a:pathLst>
                </a:custGeom>
                <a:solidFill>
                  <a:srgbClr val="1F1A17"/>
                </a:solidFill>
                <a:ln w="9525">
                  <a:noFill/>
                  <a:round/>
                  <a:headEnd/>
                  <a:tailEnd/>
                </a:ln>
              </p:spPr>
              <p:txBody>
                <a:bodyPr/>
                <a:lstStyle/>
                <a:p>
                  <a:endParaRPr lang="pt-BR"/>
                </a:p>
              </p:txBody>
            </p:sp>
            <p:sp>
              <p:nvSpPr>
                <p:cNvPr id="63824" name="Freeform 1472"/>
                <p:cNvSpPr>
                  <a:spLocks/>
                </p:cNvSpPr>
                <p:nvPr/>
              </p:nvSpPr>
              <p:spPr bwMode="auto">
                <a:xfrm>
                  <a:off x="1513" y="3131"/>
                  <a:ext cx="77" cy="108"/>
                </a:xfrm>
                <a:custGeom>
                  <a:avLst/>
                  <a:gdLst>
                    <a:gd name="T0" fmla="*/ 0 w 499"/>
                    <a:gd name="T1" fmla="*/ 0 h 658"/>
                    <a:gd name="T2" fmla="*/ 0 w 499"/>
                    <a:gd name="T3" fmla="*/ 0 h 658"/>
                    <a:gd name="T4" fmla="*/ 0 w 499"/>
                    <a:gd name="T5" fmla="*/ 0 h 658"/>
                    <a:gd name="T6" fmla="*/ 0 w 499"/>
                    <a:gd name="T7" fmla="*/ 0 h 658"/>
                    <a:gd name="T8" fmla="*/ 0 w 499"/>
                    <a:gd name="T9" fmla="*/ 0 h 658"/>
                    <a:gd name="T10" fmla="*/ 0 w 499"/>
                    <a:gd name="T11" fmla="*/ 0 h 658"/>
                    <a:gd name="T12" fmla="*/ 0 w 499"/>
                    <a:gd name="T13" fmla="*/ 0 h 658"/>
                    <a:gd name="T14" fmla="*/ 0 w 499"/>
                    <a:gd name="T15" fmla="*/ 0 h 658"/>
                    <a:gd name="T16" fmla="*/ 0 w 499"/>
                    <a:gd name="T17" fmla="*/ 0 h 658"/>
                    <a:gd name="T18" fmla="*/ 0 w 499"/>
                    <a:gd name="T19" fmla="*/ 0 h 658"/>
                    <a:gd name="T20" fmla="*/ 0 w 499"/>
                    <a:gd name="T21" fmla="*/ 0 h 658"/>
                    <a:gd name="T22" fmla="*/ 0 w 499"/>
                    <a:gd name="T23" fmla="*/ 0 h 658"/>
                    <a:gd name="T24" fmla="*/ 0 w 499"/>
                    <a:gd name="T25" fmla="*/ 0 h 658"/>
                    <a:gd name="T26" fmla="*/ 0 w 499"/>
                    <a:gd name="T27" fmla="*/ 0 h 658"/>
                    <a:gd name="T28" fmla="*/ 0 w 499"/>
                    <a:gd name="T29" fmla="*/ 0 h 658"/>
                    <a:gd name="T30" fmla="*/ 0 w 499"/>
                    <a:gd name="T31" fmla="*/ 0 h 658"/>
                    <a:gd name="T32" fmla="*/ 0 w 499"/>
                    <a:gd name="T33" fmla="*/ 0 h 658"/>
                    <a:gd name="T34" fmla="*/ 0 w 499"/>
                    <a:gd name="T35" fmla="*/ 0 h 658"/>
                    <a:gd name="T36" fmla="*/ 0 w 499"/>
                    <a:gd name="T37" fmla="*/ 0 h 658"/>
                    <a:gd name="T38" fmla="*/ 0 w 499"/>
                    <a:gd name="T39" fmla="*/ 0 h 658"/>
                    <a:gd name="T40" fmla="*/ 0 w 499"/>
                    <a:gd name="T41" fmla="*/ 0 h 658"/>
                    <a:gd name="T42" fmla="*/ 0 w 499"/>
                    <a:gd name="T43" fmla="*/ 0 h 658"/>
                    <a:gd name="T44" fmla="*/ 0 w 499"/>
                    <a:gd name="T45" fmla="*/ 0 h 658"/>
                    <a:gd name="T46" fmla="*/ 0 w 499"/>
                    <a:gd name="T47" fmla="*/ 0 h 658"/>
                    <a:gd name="T48" fmla="*/ 0 w 499"/>
                    <a:gd name="T49" fmla="*/ 0 h 658"/>
                    <a:gd name="T50" fmla="*/ 0 w 499"/>
                    <a:gd name="T51" fmla="*/ 0 h 658"/>
                    <a:gd name="T52" fmla="*/ 0 w 499"/>
                    <a:gd name="T53" fmla="*/ 0 h 658"/>
                    <a:gd name="T54" fmla="*/ 0 w 499"/>
                    <a:gd name="T55" fmla="*/ 0 h 658"/>
                    <a:gd name="T56" fmla="*/ 0 w 499"/>
                    <a:gd name="T57" fmla="*/ 0 h 658"/>
                    <a:gd name="T58" fmla="*/ 0 w 499"/>
                    <a:gd name="T59" fmla="*/ 0 h 658"/>
                    <a:gd name="T60" fmla="*/ 0 w 499"/>
                    <a:gd name="T61" fmla="*/ 0 h 658"/>
                    <a:gd name="T62" fmla="*/ 0 w 499"/>
                    <a:gd name="T63" fmla="*/ 0 h 658"/>
                    <a:gd name="T64" fmla="*/ 0 w 499"/>
                    <a:gd name="T65" fmla="*/ 0 h 658"/>
                    <a:gd name="T66" fmla="*/ 0 w 499"/>
                    <a:gd name="T67" fmla="*/ 0 h 658"/>
                    <a:gd name="T68" fmla="*/ 0 w 499"/>
                    <a:gd name="T69" fmla="*/ 0 h 658"/>
                    <a:gd name="T70" fmla="*/ 0 w 499"/>
                    <a:gd name="T71" fmla="*/ 0 h 658"/>
                    <a:gd name="T72" fmla="*/ 0 w 499"/>
                    <a:gd name="T73" fmla="*/ 0 h 658"/>
                    <a:gd name="T74" fmla="*/ 0 w 499"/>
                    <a:gd name="T75" fmla="*/ 0 h 658"/>
                    <a:gd name="T76" fmla="*/ 0 w 499"/>
                    <a:gd name="T77" fmla="*/ 0 h 658"/>
                    <a:gd name="T78" fmla="*/ 0 w 499"/>
                    <a:gd name="T79" fmla="*/ 0 h 658"/>
                    <a:gd name="T80" fmla="*/ 0 w 499"/>
                    <a:gd name="T81" fmla="*/ 0 h 658"/>
                    <a:gd name="T82" fmla="*/ 0 w 499"/>
                    <a:gd name="T83" fmla="*/ 0 h 658"/>
                    <a:gd name="T84" fmla="*/ 0 w 499"/>
                    <a:gd name="T85" fmla="*/ 0 h 658"/>
                    <a:gd name="T86" fmla="*/ 0 w 499"/>
                    <a:gd name="T87" fmla="*/ 0 h 658"/>
                    <a:gd name="T88" fmla="*/ 0 w 499"/>
                    <a:gd name="T89" fmla="*/ 0 h 65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9"/>
                    <a:gd name="T136" fmla="*/ 0 h 658"/>
                    <a:gd name="T137" fmla="*/ 499 w 499"/>
                    <a:gd name="T138" fmla="*/ 658 h 65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9" h="658">
                      <a:moveTo>
                        <a:pt x="0" y="46"/>
                      </a:moveTo>
                      <a:lnTo>
                        <a:pt x="15" y="75"/>
                      </a:lnTo>
                      <a:lnTo>
                        <a:pt x="30" y="91"/>
                      </a:lnTo>
                      <a:lnTo>
                        <a:pt x="71" y="137"/>
                      </a:lnTo>
                      <a:lnTo>
                        <a:pt x="99" y="169"/>
                      </a:lnTo>
                      <a:lnTo>
                        <a:pt x="128" y="206"/>
                      </a:lnTo>
                      <a:lnTo>
                        <a:pt x="161" y="246"/>
                      </a:lnTo>
                      <a:lnTo>
                        <a:pt x="195" y="290"/>
                      </a:lnTo>
                      <a:lnTo>
                        <a:pt x="228" y="338"/>
                      </a:lnTo>
                      <a:lnTo>
                        <a:pt x="261" y="386"/>
                      </a:lnTo>
                      <a:lnTo>
                        <a:pt x="276" y="411"/>
                      </a:lnTo>
                      <a:lnTo>
                        <a:pt x="291" y="435"/>
                      </a:lnTo>
                      <a:lnTo>
                        <a:pt x="305" y="460"/>
                      </a:lnTo>
                      <a:lnTo>
                        <a:pt x="317" y="484"/>
                      </a:lnTo>
                      <a:lnTo>
                        <a:pt x="329" y="508"/>
                      </a:lnTo>
                      <a:lnTo>
                        <a:pt x="339" y="532"/>
                      </a:lnTo>
                      <a:lnTo>
                        <a:pt x="348" y="555"/>
                      </a:lnTo>
                      <a:lnTo>
                        <a:pt x="355" y="577"/>
                      </a:lnTo>
                      <a:lnTo>
                        <a:pt x="362" y="600"/>
                      </a:lnTo>
                      <a:lnTo>
                        <a:pt x="365" y="620"/>
                      </a:lnTo>
                      <a:lnTo>
                        <a:pt x="367" y="639"/>
                      </a:lnTo>
                      <a:lnTo>
                        <a:pt x="369" y="658"/>
                      </a:lnTo>
                      <a:lnTo>
                        <a:pt x="499" y="658"/>
                      </a:lnTo>
                      <a:lnTo>
                        <a:pt x="498" y="630"/>
                      </a:lnTo>
                      <a:lnTo>
                        <a:pt x="494" y="603"/>
                      </a:lnTo>
                      <a:lnTo>
                        <a:pt x="489" y="575"/>
                      </a:lnTo>
                      <a:lnTo>
                        <a:pt x="481" y="548"/>
                      </a:lnTo>
                      <a:lnTo>
                        <a:pt x="472" y="521"/>
                      </a:lnTo>
                      <a:lnTo>
                        <a:pt x="461" y="493"/>
                      </a:lnTo>
                      <a:lnTo>
                        <a:pt x="449" y="465"/>
                      </a:lnTo>
                      <a:lnTo>
                        <a:pt x="436" y="437"/>
                      </a:lnTo>
                      <a:lnTo>
                        <a:pt x="421" y="410"/>
                      </a:lnTo>
                      <a:lnTo>
                        <a:pt x="406" y="382"/>
                      </a:lnTo>
                      <a:lnTo>
                        <a:pt x="390" y="356"/>
                      </a:lnTo>
                      <a:lnTo>
                        <a:pt x="373" y="328"/>
                      </a:lnTo>
                      <a:lnTo>
                        <a:pt x="339" y="278"/>
                      </a:lnTo>
                      <a:lnTo>
                        <a:pt x="303" y="228"/>
                      </a:lnTo>
                      <a:lnTo>
                        <a:pt x="268" y="181"/>
                      </a:lnTo>
                      <a:lnTo>
                        <a:pt x="234" y="138"/>
                      </a:lnTo>
                      <a:lnTo>
                        <a:pt x="203" y="100"/>
                      </a:lnTo>
                      <a:lnTo>
                        <a:pt x="173" y="66"/>
                      </a:lnTo>
                      <a:lnTo>
                        <a:pt x="131" y="19"/>
                      </a:lnTo>
                      <a:lnTo>
                        <a:pt x="113" y="0"/>
                      </a:lnTo>
                      <a:lnTo>
                        <a:pt x="129" y="31"/>
                      </a:lnTo>
                      <a:lnTo>
                        <a:pt x="0" y="46"/>
                      </a:lnTo>
                      <a:close/>
                    </a:path>
                  </a:pathLst>
                </a:custGeom>
                <a:solidFill>
                  <a:srgbClr val="1F1A17"/>
                </a:solidFill>
                <a:ln w="9525">
                  <a:noFill/>
                  <a:round/>
                  <a:headEnd/>
                  <a:tailEnd/>
                </a:ln>
              </p:spPr>
              <p:txBody>
                <a:bodyPr/>
                <a:lstStyle/>
                <a:p>
                  <a:endParaRPr lang="pt-BR"/>
                </a:p>
              </p:txBody>
            </p:sp>
            <p:sp>
              <p:nvSpPr>
                <p:cNvPr id="63825" name="Freeform 1473"/>
                <p:cNvSpPr>
                  <a:spLocks/>
                </p:cNvSpPr>
                <p:nvPr/>
              </p:nvSpPr>
              <p:spPr bwMode="auto">
                <a:xfrm>
                  <a:off x="1487" y="2951"/>
                  <a:ext cx="45" cy="187"/>
                </a:xfrm>
                <a:custGeom>
                  <a:avLst/>
                  <a:gdLst>
                    <a:gd name="T0" fmla="*/ 0 w 292"/>
                    <a:gd name="T1" fmla="*/ 0 h 1129"/>
                    <a:gd name="T2" fmla="*/ 0 w 292"/>
                    <a:gd name="T3" fmla="*/ 0 h 1129"/>
                    <a:gd name="T4" fmla="*/ 0 w 292"/>
                    <a:gd name="T5" fmla="*/ 0 h 1129"/>
                    <a:gd name="T6" fmla="*/ 0 w 292"/>
                    <a:gd name="T7" fmla="*/ 0 h 1129"/>
                    <a:gd name="T8" fmla="*/ 0 w 292"/>
                    <a:gd name="T9" fmla="*/ 0 h 1129"/>
                    <a:gd name="T10" fmla="*/ 0 w 292"/>
                    <a:gd name="T11" fmla="*/ 0 h 1129"/>
                    <a:gd name="T12" fmla="*/ 0 60000 65536"/>
                    <a:gd name="T13" fmla="*/ 0 60000 65536"/>
                    <a:gd name="T14" fmla="*/ 0 60000 65536"/>
                    <a:gd name="T15" fmla="*/ 0 60000 65536"/>
                    <a:gd name="T16" fmla="*/ 0 60000 65536"/>
                    <a:gd name="T17" fmla="*/ 0 60000 65536"/>
                    <a:gd name="T18" fmla="*/ 0 w 292"/>
                    <a:gd name="T19" fmla="*/ 0 h 1129"/>
                    <a:gd name="T20" fmla="*/ 292 w 292"/>
                    <a:gd name="T21" fmla="*/ 1129 h 1129"/>
                  </a:gdLst>
                  <a:ahLst/>
                  <a:cxnLst>
                    <a:cxn ang="T12">
                      <a:pos x="T0" y="T1"/>
                    </a:cxn>
                    <a:cxn ang="T13">
                      <a:pos x="T2" y="T3"/>
                    </a:cxn>
                    <a:cxn ang="T14">
                      <a:pos x="T4" y="T5"/>
                    </a:cxn>
                    <a:cxn ang="T15">
                      <a:pos x="T6" y="T7"/>
                    </a:cxn>
                    <a:cxn ang="T16">
                      <a:pos x="T8" y="T9"/>
                    </a:cxn>
                    <a:cxn ang="T17">
                      <a:pos x="T10" y="T11"/>
                    </a:cxn>
                  </a:cxnLst>
                  <a:rect l="T18" t="T19" r="T20" b="T21"/>
                  <a:pathLst>
                    <a:path w="292" h="1129">
                      <a:moveTo>
                        <a:pt x="6" y="0"/>
                      </a:moveTo>
                      <a:lnTo>
                        <a:pt x="0" y="35"/>
                      </a:lnTo>
                      <a:lnTo>
                        <a:pt x="163" y="1129"/>
                      </a:lnTo>
                      <a:lnTo>
                        <a:pt x="292" y="1114"/>
                      </a:lnTo>
                      <a:lnTo>
                        <a:pt x="128" y="20"/>
                      </a:lnTo>
                      <a:lnTo>
                        <a:pt x="6" y="0"/>
                      </a:lnTo>
                      <a:close/>
                    </a:path>
                  </a:pathLst>
                </a:custGeom>
                <a:solidFill>
                  <a:srgbClr val="1F1A17"/>
                </a:solidFill>
                <a:ln w="9525">
                  <a:noFill/>
                  <a:round/>
                  <a:headEnd/>
                  <a:tailEnd/>
                </a:ln>
              </p:spPr>
              <p:txBody>
                <a:bodyPr/>
                <a:lstStyle/>
                <a:p>
                  <a:endParaRPr lang="pt-BR"/>
                </a:p>
              </p:txBody>
            </p:sp>
            <p:sp>
              <p:nvSpPr>
                <p:cNvPr id="63826" name="Freeform 1474"/>
                <p:cNvSpPr>
                  <a:spLocks/>
                </p:cNvSpPr>
                <p:nvPr/>
              </p:nvSpPr>
              <p:spPr bwMode="auto">
                <a:xfrm>
                  <a:off x="1488" y="2889"/>
                  <a:ext cx="38" cy="72"/>
                </a:xfrm>
                <a:custGeom>
                  <a:avLst/>
                  <a:gdLst>
                    <a:gd name="T0" fmla="*/ 0 w 245"/>
                    <a:gd name="T1" fmla="*/ 0 h 428"/>
                    <a:gd name="T2" fmla="*/ 0 w 245"/>
                    <a:gd name="T3" fmla="*/ 0 h 428"/>
                    <a:gd name="T4" fmla="*/ 0 w 245"/>
                    <a:gd name="T5" fmla="*/ 0 h 428"/>
                    <a:gd name="T6" fmla="*/ 0 w 245"/>
                    <a:gd name="T7" fmla="*/ 0 h 428"/>
                    <a:gd name="T8" fmla="*/ 0 w 245"/>
                    <a:gd name="T9" fmla="*/ 0 h 428"/>
                    <a:gd name="T10" fmla="*/ 0 w 245"/>
                    <a:gd name="T11" fmla="*/ 0 h 428"/>
                    <a:gd name="T12" fmla="*/ 0 w 245"/>
                    <a:gd name="T13" fmla="*/ 0 h 428"/>
                    <a:gd name="T14" fmla="*/ 0 w 245"/>
                    <a:gd name="T15" fmla="*/ 0 h 428"/>
                    <a:gd name="T16" fmla="*/ 0 w 245"/>
                    <a:gd name="T17" fmla="*/ 0 h 428"/>
                    <a:gd name="T18" fmla="*/ 0 w 245"/>
                    <a:gd name="T19" fmla="*/ 0 h 428"/>
                    <a:gd name="T20" fmla="*/ 0 w 245"/>
                    <a:gd name="T21" fmla="*/ 0 h 428"/>
                    <a:gd name="T22" fmla="*/ 0 w 245"/>
                    <a:gd name="T23" fmla="*/ 0 h 428"/>
                    <a:gd name="T24" fmla="*/ 0 w 245"/>
                    <a:gd name="T25" fmla="*/ 0 h 428"/>
                    <a:gd name="T26" fmla="*/ 0 w 245"/>
                    <a:gd name="T27" fmla="*/ 0 h 428"/>
                    <a:gd name="T28" fmla="*/ 0 w 245"/>
                    <a:gd name="T29" fmla="*/ 0 h 428"/>
                    <a:gd name="T30" fmla="*/ 0 w 245"/>
                    <a:gd name="T31" fmla="*/ 0 h 428"/>
                    <a:gd name="T32" fmla="*/ 0 w 245"/>
                    <a:gd name="T33" fmla="*/ 0 h 428"/>
                    <a:gd name="T34" fmla="*/ 0 w 245"/>
                    <a:gd name="T35" fmla="*/ 0 h 428"/>
                    <a:gd name="T36" fmla="*/ 0 w 245"/>
                    <a:gd name="T37" fmla="*/ 0 h 428"/>
                    <a:gd name="T38" fmla="*/ 0 w 245"/>
                    <a:gd name="T39" fmla="*/ 0 h 428"/>
                    <a:gd name="T40" fmla="*/ 0 w 245"/>
                    <a:gd name="T41" fmla="*/ 0 h 428"/>
                    <a:gd name="T42" fmla="*/ 0 w 245"/>
                    <a:gd name="T43" fmla="*/ 0 h 428"/>
                    <a:gd name="T44" fmla="*/ 0 w 245"/>
                    <a:gd name="T45" fmla="*/ 0 h 428"/>
                    <a:gd name="T46" fmla="*/ 0 w 245"/>
                    <a:gd name="T47" fmla="*/ 0 h 428"/>
                    <a:gd name="T48" fmla="*/ 0 w 245"/>
                    <a:gd name="T49" fmla="*/ 0 h 428"/>
                    <a:gd name="T50" fmla="*/ 0 w 245"/>
                    <a:gd name="T51" fmla="*/ 0 h 428"/>
                    <a:gd name="T52" fmla="*/ 0 w 245"/>
                    <a:gd name="T53" fmla="*/ 0 h 428"/>
                    <a:gd name="T54" fmla="*/ 0 w 245"/>
                    <a:gd name="T55" fmla="*/ 0 h 428"/>
                    <a:gd name="T56" fmla="*/ 0 w 245"/>
                    <a:gd name="T57" fmla="*/ 0 h 428"/>
                    <a:gd name="T58" fmla="*/ 0 w 245"/>
                    <a:gd name="T59" fmla="*/ 0 h 428"/>
                    <a:gd name="T60" fmla="*/ 0 w 245"/>
                    <a:gd name="T61" fmla="*/ 0 h 428"/>
                    <a:gd name="T62" fmla="*/ 0 w 245"/>
                    <a:gd name="T63" fmla="*/ 0 h 428"/>
                    <a:gd name="T64" fmla="*/ 0 w 245"/>
                    <a:gd name="T65" fmla="*/ 0 h 428"/>
                    <a:gd name="T66" fmla="*/ 0 w 245"/>
                    <a:gd name="T67" fmla="*/ 0 h 428"/>
                    <a:gd name="T68" fmla="*/ 0 w 245"/>
                    <a:gd name="T69" fmla="*/ 0 h 428"/>
                    <a:gd name="T70" fmla="*/ 0 w 245"/>
                    <a:gd name="T71" fmla="*/ 0 h 428"/>
                    <a:gd name="T72" fmla="*/ 0 w 245"/>
                    <a:gd name="T73" fmla="*/ 0 h 4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28"/>
                    <a:gd name="T113" fmla="*/ 245 w 245"/>
                    <a:gd name="T114" fmla="*/ 428 h 4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28">
                      <a:moveTo>
                        <a:pt x="116" y="0"/>
                      </a:moveTo>
                      <a:lnTo>
                        <a:pt x="116" y="0"/>
                      </a:lnTo>
                      <a:lnTo>
                        <a:pt x="115" y="17"/>
                      </a:lnTo>
                      <a:lnTo>
                        <a:pt x="115" y="33"/>
                      </a:lnTo>
                      <a:lnTo>
                        <a:pt x="113" y="51"/>
                      </a:lnTo>
                      <a:lnTo>
                        <a:pt x="111" y="67"/>
                      </a:lnTo>
                      <a:lnTo>
                        <a:pt x="106" y="102"/>
                      </a:lnTo>
                      <a:lnTo>
                        <a:pt x="98" y="135"/>
                      </a:lnTo>
                      <a:lnTo>
                        <a:pt x="90" y="168"/>
                      </a:lnTo>
                      <a:lnTo>
                        <a:pt x="79" y="198"/>
                      </a:lnTo>
                      <a:lnTo>
                        <a:pt x="69" y="228"/>
                      </a:lnTo>
                      <a:lnTo>
                        <a:pt x="58" y="256"/>
                      </a:lnTo>
                      <a:lnTo>
                        <a:pt x="47" y="281"/>
                      </a:lnTo>
                      <a:lnTo>
                        <a:pt x="36" y="305"/>
                      </a:lnTo>
                      <a:lnTo>
                        <a:pt x="27" y="325"/>
                      </a:lnTo>
                      <a:lnTo>
                        <a:pt x="18" y="341"/>
                      </a:lnTo>
                      <a:lnTo>
                        <a:pt x="5" y="366"/>
                      </a:lnTo>
                      <a:lnTo>
                        <a:pt x="0" y="373"/>
                      </a:lnTo>
                      <a:lnTo>
                        <a:pt x="115" y="428"/>
                      </a:lnTo>
                      <a:lnTo>
                        <a:pt x="121" y="418"/>
                      </a:lnTo>
                      <a:lnTo>
                        <a:pt x="135" y="391"/>
                      </a:lnTo>
                      <a:lnTo>
                        <a:pt x="146" y="372"/>
                      </a:lnTo>
                      <a:lnTo>
                        <a:pt x="156" y="349"/>
                      </a:lnTo>
                      <a:lnTo>
                        <a:pt x="169" y="323"/>
                      </a:lnTo>
                      <a:lnTo>
                        <a:pt x="180" y="295"/>
                      </a:lnTo>
                      <a:lnTo>
                        <a:pt x="193" y="264"/>
                      </a:lnTo>
                      <a:lnTo>
                        <a:pt x="204" y="231"/>
                      </a:lnTo>
                      <a:lnTo>
                        <a:pt x="214" y="196"/>
                      </a:lnTo>
                      <a:lnTo>
                        <a:pt x="225" y="160"/>
                      </a:lnTo>
                      <a:lnTo>
                        <a:pt x="234" y="121"/>
                      </a:lnTo>
                      <a:lnTo>
                        <a:pt x="240" y="82"/>
                      </a:lnTo>
                      <a:lnTo>
                        <a:pt x="242" y="61"/>
                      </a:lnTo>
                      <a:lnTo>
                        <a:pt x="244" y="41"/>
                      </a:lnTo>
                      <a:lnTo>
                        <a:pt x="245" y="20"/>
                      </a:lnTo>
                      <a:lnTo>
                        <a:pt x="245" y="0"/>
                      </a:lnTo>
                      <a:lnTo>
                        <a:pt x="116" y="0"/>
                      </a:lnTo>
                      <a:close/>
                    </a:path>
                  </a:pathLst>
                </a:custGeom>
                <a:solidFill>
                  <a:srgbClr val="1F1A17"/>
                </a:solidFill>
                <a:ln w="9525">
                  <a:noFill/>
                  <a:round/>
                  <a:headEnd/>
                  <a:tailEnd/>
                </a:ln>
              </p:spPr>
              <p:txBody>
                <a:bodyPr/>
                <a:lstStyle/>
                <a:p>
                  <a:endParaRPr lang="pt-BR"/>
                </a:p>
              </p:txBody>
            </p:sp>
            <p:sp>
              <p:nvSpPr>
                <p:cNvPr id="63827" name="Freeform 1475"/>
                <p:cNvSpPr>
                  <a:spLocks/>
                </p:cNvSpPr>
                <p:nvPr/>
              </p:nvSpPr>
              <p:spPr bwMode="auto">
                <a:xfrm>
                  <a:off x="1481" y="2844"/>
                  <a:ext cx="45" cy="45"/>
                </a:xfrm>
                <a:custGeom>
                  <a:avLst/>
                  <a:gdLst>
                    <a:gd name="T0" fmla="*/ 0 w 290"/>
                    <a:gd name="T1" fmla="*/ 0 h 276"/>
                    <a:gd name="T2" fmla="*/ 0 w 290"/>
                    <a:gd name="T3" fmla="*/ 0 h 276"/>
                    <a:gd name="T4" fmla="*/ 0 w 290"/>
                    <a:gd name="T5" fmla="*/ 0 h 276"/>
                    <a:gd name="T6" fmla="*/ 0 w 290"/>
                    <a:gd name="T7" fmla="*/ 0 h 276"/>
                    <a:gd name="T8" fmla="*/ 0 w 290"/>
                    <a:gd name="T9" fmla="*/ 0 h 276"/>
                    <a:gd name="T10" fmla="*/ 0 w 290"/>
                    <a:gd name="T11" fmla="*/ 0 h 276"/>
                    <a:gd name="T12" fmla="*/ 0 w 290"/>
                    <a:gd name="T13" fmla="*/ 0 h 276"/>
                    <a:gd name="T14" fmla="*/ 0 w 290"/>
                    <a:gd name="T15" fmla="*/ 0 h 276"/>
                    <a:gd name="T16" fmla="*/ 0 w 290"/>
                    <a:gd name="T17" fmla="*/ 0 h 276"/>
                    <a:gd name="T18" fmla="*/ 0 w 290"/>
                    <a:gd name="T19" fmla="*/ 0 h 276"/>
                    <a:gd name="T20" fmla="*/ 0 w 290"/>
                    <a:gd name="T21" fmla="*/ 0 h 276"/>
                    <a:gd name="T22" fmla="*/ 0 w 290"/>
                    <a:gd name="T23" fmla="*/ 0 h 276"/>
                    <a:gd name="T24" fmla="*/ 0 w 290"/>
                    <a:gd name="T25" fmla="*/ 0 h 276"/>
                    <a:gd name="T26" fmla="*/ 0 w 290"/>
                    <a:gd name="T27" fmla="*/ 0 h 276"/>
                    <a:gd name="T28" fmla="*/ 0 w 290"/>
                    <a:gd name="T29" fmla="*/ 0 h 276"/>
                    <a:gd name="T30" fmla="*/ 0 w 290"/>
                    <a:gd name="T31" fmla="*/ 0 h 276"/>
                    <a:gd name="T32" fmla="*/ 0 w 290"/>
                    <a:gd name="T33" fmla="*/ 0 h 276"/>
                    <a:gd name="T34" fmla="*/ 0 w 290"/>
                    <a:gd name="T35" fmla="*/ 0 h 276"/>
                    <a:gd name="T36" fmla="*/ 0 w 290"/>
                    <a:gd name="T37" fmla="*/ 0 h 276"/>
                    <a:gd name="T38" fmla="*/ 0 w 290"/>
                    <a:gd name="T39" fmla="*/ 0 h 276"/>
                    <a:gd name="T40" fmla="*/ 0 w 290"/>
                    <a:gd name="T41" fmla="*/ 0 h 276"/>
                    <a:gd name="T42" fmla="*/ 0 w 290"/>
                    <a:gd name="T43" fmla="*/ 0 h 276"/>
                    <a:gd name="T44" fmla="*/ 0 w 290"/>
                    <a:gd name="T45" fmla="*/ 0 h 276"/>
                    <a:gd name="T46" fmla="*/ 0 w 290"/>
                    <a:gd name="T47" fmla="*/ 0 h 276"/>
                    <a:gd name="T48" fmla="*/ 0 w 290"/>
                    <a:gd name="T49" fmla="*/ 0 h 276"/>
                    <a:gd name="T50" fmla="*/ 0 w 290"/>
                    <a:gd name="T51" fmla="*/ 0 h 276"/>
                    <a:gd name="T52" fmla="*/ 0 w 290"/>
                    <a:gd name="T53" fmla="*/ 0 h 276"/>
                    <a:gd name="T54" fmla="*/ 0 w 290"/>
                    <a:gd name="T55" fmla="*/ 0 h 276"/>
                    <a:gd name="T56" fmla="*/ 0 w 290"/>
                    <a:gd name="T57" fmla="*/ 0 h 276"/>
                    <a:gd name="T58" fmla="*/ 0 w 290"/>
                    <a:gd name="T59" fmla="*/ 0 h 276"/>
                    <a:gd name="T60" fmla="*/ 0 w 290"/>
                    <a:gd name="T61" fmla="*/ 0 h 276"/>
                    <a:gd name="T62" fmla="*/ 0 w 290"/>
                    <a:gd name="T63" fmla="*/ 0 h 276"/>
                    <a:gd name="T64" fmla="*/ 0 w 290"/>
                    <a:gd name="T65" fmla="*/ 0 h 276"/>
                    <a:gd name="T66" fmla="*/ 0 w 290"/>
                    <a:gd name="T67" fmla="*/ 0 h 276"/>
                    <a:gd name="T68" fmla="*/ 0 w 290"/>
                    <a:gd name="T69" fmla="*/ 0 h 276"/>
                    <a:gd name="T70" fmla="*/ 0 w 290"/>
                    <a:gd name="T71" fmla="*/ 0 h 276"/>
                    <a:gd name="T72" fmla="*/ 0 w 290"/>
                    <a:gd name="T73" fmla="*/ 0 h 276"/>
                    <a:gd name="T74" fmla="*/ 0 w 290"/>
                    <a:gd name="T75" fmla="*/ 0 h 276"/>
                    <a:gd name="T76" fmla="*/ 0 w 290"/>
                    <a:gd name="T77" fmla="*/ 0 h 276"/>
                    <a:gd name="T78" fmla="*/ 0 w 290"/>
                    <a:gd name="T79" fmla="*/ 0 h 276"/>
                    <a:gd name="T80" fmla="*/ 0 w 290"/>
                    <a:gd name="T81" fmla="*/ 0 h 276"/>
                    <a:gd name="T82" fmla="*/ 0 w 290"/>
                    <a:gd name="T83" fmla="*/ 0 h 276"/>
                    <a:gd name="T84" fmla="*/ 0 w 290"/>
                    <a:gd name="T85" fmla="*/ 0 h 276"/>
                    <a:gd name="T86" fmla="*/ 0 w 290"/>
                    <a:gd name="T87" fmla="*/ 0 h 276"/>
                    <a:gd name="T88" fmla="*/ 0 w 290"/>
                    <a:gd name="T89" fmla="*/ 0 h 276"/>
                    <a:gd name="T90" fmla="*/ 0 w 290"/>
                    <a:gd name="T91" fmla="*/ 0 h 276"/>
                    <a:gd name="T92" fmla="*/ 0 w 290"/>
                    <a:gd name="T93" fmla="*/ 0 h 276"/>
                    <a:gd name="T94" fmla="*/ 0 w 290"/>
                    <a:gd name="T95" fmla="*/ 0 h 276"/>
                    <a:gd name="T96" fmla="*/ 0 w 290"/>
                    <a:gd name="T97" fmla="*/ 0 h 276"/>
                    <a:gd name="T98" fmla="*/ 0 w 290"/>
                    <a:gd name="T99" fmla="*/ 0 h 276"/>
                    <a:gd name="T100" fmla="*/ 0 w 290"/>
                    <a:gd name="T101" fmla="*/ 0 h 276"/>
                    <a:gd name="T102" fmla="*/ 0 w 290"/>
                    <a:gd name="T103" fmla="*/ 0 h 276"/>
                    <a:gd name="T104" fmla="*/ 0 w 290"/>
                    <a:gd name="T105" fmla="*/ 0 h 2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276"/>
                    <a:gd name="T161" fmla="*/ 290 w 290"/>
                    <a:gd name="T162" fmla="*/ 276 h 2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276">
                      <a:moveTo>
                        <a:pt x="0" y="115"/>
                      </a:moveTo>
                      <a:lnTo>
                        <a:pt x="0" y="115"/>
                      </a:lnTo>
                      <a:lnTo>
                        <a:pt x="25" y="115"/>
                      </a:lnTo>
                      <a:lnTo>
                        <a:pt x="47" y="116"/>
                      </a:lnTo>
                      <a:lnTo>
                        <a:pt x="66" y="117"/>
                      </a:lnTo>
                      <a:lnTo>
                        <a:pt x="83" y="119"/>
                      </a:lnTo>
                      <a:lnTo>
                        <a:pt x="97" y="123"/>
                      </a:lnTo>
                      <a:lnTo>
                        <a:pt x="111" y="128"/>
                      </a:lnTo>
                      <a:lnTo>
                        <a:pt x="113" y="129"/>
                      </a:lnTo>
                      <a:lnTo>
                        <a:pt x="118" y="131"/>
                      </a:lnTo>
                      <a:lnTo>
                        <a:pt x="121" y="133"/>
                      </a:lnTo>
                      <a:lnTo>
                        <a:pt x="124" y="135"/>
                      </a:lnTo>
                      <a:lnTo>
                        <a:pt x="127" y="138"/>
                      </a:lnTo>
                      <a:lnTo>
                        <a:pt x="130" y="141"/>
                      </a:lnTo>
                      <a:lnTo>
                        <a:pt x="134" y="144"/>
                      </a:lnTo>
                      <a:lnTo>
                        <a:pt x="136" y="148"/>
                      </a:lnTo>
                      <a:lnTo>
                        <a:pt x="139" y="153"/>
                      </a:lnTo>
                      <a:lnTo>
                        <a:pt x="143" y="159"/>
                      </a:lnTo>
                      <a:lnTo>
                        <a:pt x="145" y="166"/>
                      </a:lnTo>
                      <a:lnTo>
                        <a:pt x="148" y="173"/>
                      </a:lnTo>
                      <a:lnTo>
                        <a:pt x="151" y="182"/>
                      </a:lnTo>
                      <a:lnTo>
                        <a:pt x="153" y="192"/>
                      </a:lnTo>
                      <a:lnTo>
                        <a:pt x="155" y="203"/>
                      </a:lnTo>
                      <a:lnTo>
                        <a:pt x="158" y="214"/>
                      </a:lnTo>
                      <a:lnTo>
                        <a:pt x="160" y="243"/>
                      </a:lnTo>
                      <a:lnTo>
                        <a:pt x="161" y="276"/>
                      </a:lnTo>
                      <a:lnTo>
                        <a:pt x="290" y="276"/>
                      </a:lnTo>
                      <a:lnTo>
                        <a:pt x="289" y="237"/>
                      </a:lnTo>
                      <a:lnTo>
                        <a:pt x="287" y="204"/>
                      </a:lnTo>
                      <a:lnTo>
                        <a:pt x="285" y="187"/>
                      </a:lnTo>
                      <a:lnTo>
                        <a:pt x="281" y="170"/>
                      </a:lnTo>
                      <a:lnTo>
                        <a:pt x="278" y="155"/>
                      </a:lnTo>
                      <a:lnTo>
                        <a:pt x="273" y="141"/>
                      </a:lnTo>
                      <a:lnTo>
                        <a:pt x="267" y="127"/>
                      </a:lnTo>
                      <a:lnTo>
                        <a:pt x="262" y="113"/>
                      </a:lnTo>
                      <a:lnTo>
                        <a:pt x="255" y="101"/>
                      </a:lnTo>
                      <a:lnTo>
                        <a:pt x="248" y="89"/>
                      </a:lnTo>
                      <a:lnTo>
                        <a:pt x="239" y="78"/>
                      </a:lnTo>
                      <a:lnTo>
                        <a:pt x="230" y="67"/>
                      </a:lnTo>
                      <a:lnTo>
                        <a:pt x="220" y="57"/>
                      </a:lnTo>
                      <a:lnTo>
                        <a:pt x="209" y="47"/>
                      </a:lnTo>
                      <a:lnTo>
                        <a:pt x="198" y="39"/>
                      </a:lnTo>
                      <a:lnTo>
                        <a:pt x="185" y="32"/>
                      </a:lnTo>
                      <a:lnTo>
                        <a:pt x="174" y="26"/>
                      </a:lnTo>
                      <a:lnTo>
                        <a:pt x="159" y="20"/>
                      </a:lnTo>
                      <a:lnTo>
                        <a:pt x="135" y="12"/>
                      </a:lnTo>
                      <a:lnTo>
                        <a:pt x="108" y="7"/>
                      </a:lnTo>
                      <a:lnTo>
                        <a:pt x="82" y="3"/>
                      </a:lnTo>
                      <a:lnTo>
                        <a:pt x="55" y="1"/>
                      </a:lnTo>
                      <a:lnTo>
                        <a:pt x="27" y="0"/>
                      </a:lnTo>
                      <a:lnTo>
                        <a:pt x="0" y="0"/>
                      </a:lnTo>
                      <a:lnTo>
                        <a:pt x="0" y="115"/>
                      </a:lnTo>
                      <a:close/>
                    </a:path>
                  </a:pathLst>
                </a:custGeom>
                <a:solidFill>
                  <a:srgbClr val="1F1A17"/>
                </a:solidFill>
                <a:ln w="9525">
                  <a:noFill/>
                  <a:round/>
                  <a:headEnd/>
                  <a:tailEnd/>
                </a:ln>
              </p:spPr>
              <p:txBody>
                <a:bodyPr/>
                <a:lstStyle/>
                <a:p>
                  <a:endParaRPr lang="pt-BR"/>
                </a:p>
              </p:txBody>
            </p:sp>
            <p:sp>
              <p:nvSpPr>
                <p:cNvPr id="63828" name="Freeform 1476"/>
                <p:cNvSpPr>
                  <a:spLocks/>
                </p:cNvSpPr>
                <p:nvPr/>
              </p:nvSpPr>
              <p:spPr bwMode="auto">
                <a:xfrm>
                  <a:off x="1439" y="2844"/>
                  <a:ext cx="42" cy="83"/>
                </a:xfrm>
                <a:custGeom>
                  <a:avLst/>
                  <a:gdLst>
                    <a:gd name="T0" fmla="*/ 0 w 270"/>
                    <a:gd name="T1" fmla="*/ 0 h 500"/>
                    <a:gd name="T2" fmla="*/ 0 w 270"/>
                    <a:gd name="T3" fmla="*/ 0 h 500"/>
                    <a:gd name="T4" fmla="*/ 0 w 270"/>
                    <a:gd name="T5" fmla="*/ 0 h 500"/>
                    <a:gd name="T6" fmla="*/ 0 w 270"/>
                    <a:gd name="T7" fmla="*/ 0 h 500"/>
                    <a:gd name="T8" fmla="*/ 0 w 270"/>
                    <a:gd name="T9" fmla="*/ 0 h 500"/>
                    <a:gd name="T10" fmla="*/ 0 w 270"/>
                    <a:gd name="T11" fmla="*/ 0 h 500"/>
                    <a:gd name="T12" fmla="*/ 0 w 270"/>
                    <a:gd name="T13" fmla="*/ 0 h 500"/>
                    <a:gd name="T14" fmla="*/ 0 w 270"/>
                    <a:gd name="T15" fmla="*/ 0 h 500"/>
                    <a:gd name="T16" fmla="*/ 0 w 270"/>
                    <a:gd name="T17" fmla="*/ 0 h 500"/>
                    <a:gd name="T18" fmla="*/ 0 w 270"/>
                    <a:gd name="T19" fmla="*/ 0 h 500"/>
                    <a:gd name="T20" fmla="*/ 0 w 270"/>
                    <a:gd name="T21" fmla="*/ 0 h 500"/>
                    <a:gd name="T22" fmla="*/ 0 w 270"/>
                    <a:gd name="T23" fmla="*/ 0 h 500"/>
                    <a:gd name="T24" fmla="*/ 0 w 270"/>
                    <a:gd name="T25" fmla="*/ 0 h 500"/>
                    <a:gd name="T26" fmla="*/ 0 w 270"/>
                    <a:gd name="T27" fmla="*/ 0 h 500"/>
                    <a:gd name="T28" fmla="*/ 0 w 270"/>
                    <a:gd name="T29" fmla="*/ 0 h 500"/>
                    <a:gd name="T30" fmla="*/ 0 w 270"/>
                    <a:gd name="T31" fmla="*/ 0 h 500"/>
                    <a:gd name="T32" fmla="*/ 0 w 270"/>
                    <a:gd name="T33" fmla="*/ 0 h 500"/>
                    <a:gd name="T34" fmla="*/ 0 w 270"/>
                    <a:gd name="T35" fmla="*/ 0 h 500"/>
                    <a:gd name="T36" fmla="*/ 0 w 270"/>
                    <a:gd name="T37" fmla="*/ 0 h 500"/>
                    <a:gd name="T38" fmla="*/ 0 w 270"/>
                    <a:gd name="T39" fmla="*/ 0 h 500"/>
                    <a:gd name="T40" fmla="*/ 0 w 270"/>
                    <a:gd name="T41" fmla="*/ 0 h 500"/>
                    <a:gd name="T42" fmla="*/ 0 w 270"/>
                    <a:gd name="T43" fmla="*/ 0 h 500"/>
                    <a:gd name="T44" fmla="*/ 0 w 270"/>
                    <a:gd name="T45" fmla="*/ 0 h 500"/>
                    <a:gd name="T46" fmla="*/ 0 w 270"/>
                    <a:gd name="T47" fmla="*/ 0 h 500"/>
                    <a:gd name="T48" fmla="*/ 0 w 270"/>
                    <a:gd name="T49" fmla="*/ 0 h 500"/>
                    <a:gd name="T50" fmla="*/ 0 w 270"/>
                    <a:gd name="T51" fmla="*/ 0 h 500"/>
                    <a:gd name="T52" fmla="*/ 0 w 270"/>
                    <a:gd name="T53" fmla="*/ 0 h 500"/>
                    <a:gd name="T54" fmla="*/ 0 w 270"/>
                    <a:gd name="T55" fmla="*/ 0 h 500"/>
                    <a:gd name="T56" fmla="*/ 0 w 270"/>
                    <a:gd name="T57" fmla="*/ 0 h 500"/>
                    <a:gd name="T58" fmla="*/ 0 w 270"/>
                    <a:gd name="T59" fmla="*/ 0 h 500"/>
                    <a:gd name="T60" fmla="*/ 0 w 270"/>
                    <a:gd name="T61" fmla="*/ 0 h 500"/>
                    <a:gd name="T62" fmla="*/ 0 w 270"/>
                    <a:gd name="T63" fmla="*/ 0 h 500"/>
                    <a:gd name="T64" fmla="*/ 0 w 270"/>
                    <a:gd name="T65" fmla="*/ 0 h 500"/>
                    <a:gd name="T66" fmla="*/ 0 w 270"/>
                    <a:gd name="T67" fmla="*/ 0 h 500"/>
                    <a:gd name="T68" fmla="*/ 0 w 270"/>
                    <a:gd name="T69" fmla="*/ 0 h 500"/>
                    <a:gd name="T70" fmla="*/ 0 w 270"/>
                    <a:gd name="T71" fmla="*/ 0 h 500"/>
                    <a:gd name="T72" fmla="*/ 0 w 270"/>
                    <a:gd name="T73" fmla="*/ 0 h 500"/>
                    <a:gd name="T74" fmla="*/ 0 w 270"/>
                    <a:gd name="T75" fmla="*/ 0 h 500"/>
                    <a:gd name="T76" fmla="*/ 0 w 270"/>
                    <a:gd name="T77" fmla="*/ 0 h 500"/>
                    <a:gd name="T78" fmla="*/ 0 w 270"/>
                    <a:gd name="T79" fmla="*/ 0 h 500"/>
                    <a:gd name="T80" fmla="*/ 0 w 270"/>
                    <a:gd name="T81" fmla="*/ 0 h 500"/>
                    <a:gd name="T82" fmla="*/ 0 w 270"/>
                    <a:gd name="T83" fmla="*/ 0 h 500"/>
                    <a:gd name="T84" fmla="*/ 0 w 270"/>
                    <a:gd name="T85" fmla="*/ 0 h 500"/>
                    <a:gd name="T86" fmla="*/ 0 w 270"/>
                    <a:gd name="T87" fmla="*/ 0 h 500"/>
                    <a:gd name="T88" fmla="*/ 0 w 270"/>
                    <a:gd name="T89" fmla="*/ 0 h 500"/>
                    <a:gd name="T90" fmla="*/ 0 w 270"/>
                    <a:gd name="T91" fmla="*/ 0 h 500"/>
                    <a:gd name="T92" fmla="*/ 0 w 270"/>
                    <a:gd name="T93" fmla="*/ 0 h 500"/>
                    <a:gd name="T94" fmla="*/ 0 w 270"/>
                    <a:gd name="T95" fmla="*/ 0 h 500"/>
                    <a:gd name="T96" fmla="*/ 0 w 270"/>
                    <a:gd name="T97" fmla="*/ 0 h 500"/>
                    <a:gd name="T98" fmla="*/ 0 w 270"/>
                    <a:gd name="T99" fmla="*/ 0 h 500"/>
                    <a:gd name="T100" fmla="*/ 0 w 270"/>
                    <a:gd name="T101" fmla="*/ 0 h 500"/>
                    <a:gd name="T102" fmla="*/ 0 w 270"/>
                    <a:gd name="T103" fmla="*/ 0 h 500"/>
                    <a:gd name="T104" fmla="*/ 0 w 270"/>
                    <a:gd name="T105" fmla="*/ 0 h 5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0"/>
                    <a:gd name="T160" fmla="*/ 0 h 500"/>
                    <a:gd name="T161" fmla="*/ 270 w 270"/>
                    <a:gd name="T162" fmla="*/ 500 h 5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0" h="500">
                      <a:moveTo>
                        <a:pt x="129" y="500"/>
                      </a:moveTo>
                      <a:lnTo>
                        <a:pt x="129" y="500"/>
                      </a:lnTo>
                      <a:lnTo>
                        <a:pt x="134" y="463"/>
                      </a:lnTo>
                      <a:lnTo>
                        <a:pt x="138" y="424"/>
                      </a:lnTo>
                      <a:lnTo>
                        <a:pt x="144" y="388"/>
                      </a:lnTo>
                      <a:lnTo>
                        <a:pt x="150" y="351"/>
                      </a:lnTo>
                      <a:lnTo>
                        <a:pt x="156" y="315"/>
                      </a:lnTo>
                      <a:lnTo>
                        <a:pt x="164" y="280"/>
                      </a:lnTo>
                      <a:lnTo>
                        <a:pt x="174" y="249"/>
                      </a:lnTo>
                      <a:lnTo>
                        <a:pt x="183" y="218"/>
                      </a:lnTo>
                      <a:lnTo>
                        <a:pt x="188" y="205"/>
                      </a:lnTo>
                      <a:lnTo>
                        <a:pt x="194" y="192"/>
                      </a:lnTo>
                      <a:lnTo>
                        <a:pt x="200" y="179"/>
                      </a:lnTo>
                      <a:lnTo>
                        <a:pt x="206" y="168"/>
                      </a:lnTo>
                      <a:lnTo>
                        <a:pt x="211" y="158"/>
                      </a:lnTo>
                      <a:lnTo>
                        <a:pt x="217" y="150"/>
                      </a:lnTo>
                      <a:lnTo>
                        <a:pt x="224" y="142"/>
                      </a:lnTo>
                      <a:lnTo>
                        <a:pt x="230" y="135"/>
                      </a:lnTo>
                      <a:lnTo>
                        <a:pt x="235" y="130"/>
                      </a:lnTo>
                      <a:lnTo>
                        <a:pt x="241" y="125"/>
                      </a:lnTo>
                      <a:lnTo>
                        <a:pt x="246" y="121"/>
                      </a:lnTo>
                      <a:lnTo>
                        <a:pt x="250" y="119"/>
                      </a:lnTo>
                      <a:lnTo>
                        <a:pt x="255" y="117"/>
                      </a:lnTo>
                      <a:lnTo>
                        <a:pt x="259" y="116"/>
                      </a:lnTo>
                      <a:lnTo>
                        <a:pt x="264" y="115"/>
                      </a:lnTo>
                      <a:lnTo>
                        <a:pt x="270" y="115"/>
                      </a:lnTo>
                      <a:lnTo>
                        <a:pt x="270" y="0"/>
                      </a:lnTo>
                      <a:lnTo>
                        <a:pt x="249" y="1"/>
                      </a:lnTo>
                      <a:lnTo>
                        <a:pt x="229" y="4"/>
                      </a:lnTo>
                      <a:lnTo>
                        <a:pt x="209" y="10"/>
                      </a:lnTo>
                      <a:lnTo>
                        <a:pt x="191" y="17"/>
                      </a:lnTo>
                      <a:lnTo>
                        <a:pt x="174" y="25"/>
                      </a:lnTo>
                      <a:lnTo>
                        <a:pt x="159" y="36"/>
                      </a:lnTo>
                      <a:lnTo>
                        <a:pt x="144" y="47"/>
                      </a:lnTo>
                      <a:lnTo>
                        <a:pt x="131" y="59"/>
                      </a:lnTo>
                      <a:lnTo>
                        <a:pt x="119" y="74"/>
                      </a:lnTo>
                      <a:lnTo>
                        <a:pt x="108" y="87"/>
                      </a:lnTo>
                      <a:lnTo>
                        <a:pt x="98" y="102"/>
                      </a:lnTo>
                      <a:lnTo>
                        <a:pt x="89" y="117"/>
                      </a:lnTo>
                      <a:lnTo>
                        <a:pt x="81" y="133"/>
                      </a:lnTo>
                      <a:lnTo>
                        <a:pt x="73" y="149"/>
                      </a:lnTo>
                      <a:lnTo>
                        <a:pt x="66" y="166"/>
                      </a:lnTo>
                      <a:lnTo>
                        <a:pt x="59" y="183"/>
                      </a:lnTo>
                      <a:lnTo>
                        <a:pt x="48" y="218"/>
                      </a:lnTo>
                      <a:lnTo>
                        <a:pt x="37" y="256"/>
                      </a:lnTo>
                      <a:lnTo>
                        <a:pt x="28" y="293"/>
                      </a:lnTo>
                      <a:lnTo>
                        <a:pt x="21" y="333"/>
                      </a:lnTo>
                      <a:lnTo>
                        <a:pt x="15" y="373"/>
                      </a:lnTo>
                      <a:lnTo>
                        <a:pt x="9" y="412"/>
                      </a:lnTo>
                      <a:lnTo>
                        <a:pt x="4" y="451"/>
                      </a:lnTo>
                      <a:lnTo>
                        <a:pt x="0" y="489"/>
                      </a:lnTo>
                      <a:lnTo>
                        <a:pt x="129" y="500"/>
                      </a:lnTo>
                      <a:close/>
                    </a:path>
                  </a:pathLst>
                </a:custGeom>
                <a:solidFill>
                  <a:srgbClr val="1F1A17"/>
                </a:solidFill>
                <a:ln w="9525">
                  <a:noFill/>
                  <a:round/>
                  <a:headEnd/>
                  <a:tailEnd/>
                </a:ln>
              </p:spPr>
              <p:txBody>
                <a:bodyPr/>
                <a:lstStyle/>
                <a:p>
                  <a:endParaRPr lang="pt-BR"/>
                </a:p>
              </p:txBody>
            </p:sp>
            <p:sp>
              <p:nvSpPr>
                <p:cNvPr id="63829" name="Freeform 1477"/>
                <p:cNvSpPr>
                  <a:spLocks/>
                </p:cNvSpPr>
                <p:nvPr/>
              </p:nvSpPr>
              <p:spPr bwMode="auto">
                <a:xfrm>
                  <a:off x="1383" y="2885"/>
                  <a:ext cx="76" cy="70"/>
                </a:xfrm>
                <a:custGeom>
                  <a:avLst/>
                  <a:gdLst>
                    <a:gd name="T0" fmla="*/ 0 w 485"/>
                    <a:gd name="T1" fmla="*/ 0 h 421"/>
                    <a:gd name="T2" fmla="*/ 0 w 485"/>
                    <a:gd name="T3" fmla="*/ 0 h 421"/>
                    <a:gd name="T4" fmla="*/ 0 w 485"/>
                    <a:gd name="T5" fmla="*/ 0 h 421"/>
                    <a:gd name="T6" fmla="*/ 0 w 485"/>
                    <a:gd name="T7" fmla="*/ 0 h 421"/>
                    <a:gd name="T8" fmla="*/ 0 w 485"/>
                    <a:gd name="T9" fmla="*/ 0 h 421"/>
                    <a:gd name="T10" fmla="*/ 0 w 485"/>
                    <a:gd name="T11" fmla="*/ 0 h 421"/>
                    <a:gd name="T12" fmla="*/ 0 w 485"/>
                    <a:gd name="T13" fmla="*/ 0 h 421"/>
                    <a:gd name="T14" fmla="*/ 0 w 485"/>
                    <a:gd name="T15" fmla="*/ 0 h 421"/>
                    <a:gd name="T16" fmla="*/ 0 w 485"/>
                    <a:gd name="T17" fmla="*/ 0 h 421"/>
                    <a:gd name="T18" fmla="*/ 0 w 485"/>
                    <a:gd name="T19" fmla="*/ 0 h 421"/>
                    <a:gd name="T20" fmla="*/ 0 w 485"/>
                    <a:gd name="T21" fmla="*/ 0 h 421"/>
                    <a:gd name="T22" fmla="*/ 0 w 485"/>
                    <a:gd name="T23" fmla="*/ 0 h 421"/>
                    <a:gd name="T24" fmla="*/ 0 w 485"/>
                    <a:gd name="T25" fmla="*/ 0 h 421"/>
                    <a:gd name="T26" fmla="*/ 0 w 485"/>
                    <a:gd name="T27" fmla="*/ 0 h 421"/>
                    <a:gd name="T28" fmla="*/ 0 w 485"/>
                    <a:gd name="T29" fmla="*/ 0 h 421"/>
                    <a:gd name="T30" fmla="*/ 0 w 485"/>
                    <a:gd name="T31" fmla="*/ 0 h 421"/>
                    <a:gd name="T32" fmla="*/ 0 w 485"/>
                    <a:gd name="T33" fmla="*/ 0 h 421"/>
                    <a:gd name="T34" fmla="*/ 0 w 485"/>
                    <a:gd name="T35" fmla="*/ 0 h 421"/>
                    <a:gd name="T36" fmla="*/ 0 w 485"/>
                    <a:gd name="T37" fmla="*/ 0 h 421"/>
                    <a:gd name="T38" fmla="*/ 0 w 485"/>
                    <a:gd name="T39" fmla="*/ 0 h 421"/>
                    <a:gd name="T40" fmla="*/ 0 w 485"/>
                    <a:gd name="T41" fmla="*/ 0 h 421"/>
                    <a:gd name="T42" fmla="*/ 0 w 485"/>
                    <a:gd name="T43" fmla="*/ 0 h 421"/>
                    <a:gd name="T44" fmla="*/ 0 w 485"/>
                    <a:gd name="T45" fmla="*/ 0 h 421"/>
                    <a:gd name="T46" fmla="*/ 0 w 485"/>
                    <a:gd name="T47" fmla="*/ 0 h 421"/>
                    <a:gd name="T48" fmla="*/ 0 w 485"/>
                    <a:gd name="T49" fmla="*/ 0 h 421"/>
                    <a:gd name="T50" fmla="*/ 0 w 485"/>
                    <a:gd name="T51" fmla="*/ 0 h 421"/>
                    <a:gd name="T52" fmla="*/ 0 w 485"/>
                    <a:gd name="T53" fmla="*/ 0 h 421"/>
                    <a:gd name="T54" fmla="*/ 0 w 485"/>
                    <a:gd name="T55" fmla="*/ 0 h 421"/>
                    <a:gd name="T56" fmla="*/ 0 w 485"/>
                    <a:gd name="T57" fmla="*/ 0 h 421"/>
                    <a:gd name="T58" fmla="*/ 0 w 485"/>
                    <a:gd name="T59" fmla="*/ 0 h 421"/>
                    <a:gd name="T60" fmla="*/ 0 w 485"/>
                    <a:gd name="T61" fmla="*/ 0 h 421"/>
                    <a:gd name="T62" fmla="*/ 0 w 485"/>
                    <a:gd name="T63" fmla="*/ 0 h 421"/>
                    <a:gd name="T64" fmla="*/ 0 w 485"/>
                    <a:gd name="T65" fmla="*/ 0 h 421"/>
                    <a:gd name="T66" fmla="*/ 0 w 485"/>
                    <a:gd name="T67" fmla="*/ 0 h 421"/>
                    <a:gd name="T68" fmla="*/ 0 w 485"/>
                    <a:gd name="T69" fmla="*/ 0 h 421"/>
                    <a:gd name="T70" fmla="*/ 0 w 485"/>
                    <a:gd name="T71" fmla="*/ 0 h 421"/>
                    <a:gd name="T72" fmla="*/ 0 w 485"/>
                    <a:gd name="T73" fmla="*/ 0 h 421"/>
                    <a:gd name="T74" fmla="*/ 0 w 485"/>
                    <a:gd name="T75" fmla="*/ 0 h 421"/>
                    <a:gd name="T76" fmla="*/ 0 w 485"/>
                    <a:gd name="T77" fmla="*/ 0 h 421"/>
                    <a:gd name="T78" fmla="*/ 0 w 485"/>
                    <a:gd name="T79" fmla="*/ 0 h 42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5"/>
                    <a:gd name="T121" fmla="*/ 0 h 421"/>
                    <a:gd name="T122" fmla="*/ 485 w 485"/>
                    <a:gd name="T123" fmla="*/ 421 h 42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5" h="421">
                      <a:moveTo>
                        <a:pt x="8" y="0"/>
                      </a:moveTo>
                      <a:lnTo>
                        <a:pt x="8" y="0"/>
                      </a:lnTo>
                      <a:lnTo>
                        <a:pt x="4" y="20"/>
                      </a:lnTo>
                      <a:lnTo>
                        <a:pt x="3" y="39"/>
                      </a:lnTo>
                      <a:lnTo>
                        <a:pt x="1" y="58"/>
                      </a:lnTo>
                      <a:lnTo>
                        <a:pt x="1" y="78"/>
                      </a:lnTo>
                      <a:lnTo>
                        <a:pt x="0" y="95"/>
                      </a:lnTo>
                      <a:lnTo>
                        <a:pt x="1" y="113"/>
                      </a:lnTo>
                      <a:lnTo>
                        <a:pt x="2" y="131"/>
                      </a:lnTo>
                      <a:lnTo>
                        <a:pt x="4" y="147"/>
                      </a:lnTo>
                      <a:lnTo>
                        <a:pt x="7" y="163"/>
                      </a:lnTo>
                      <a:lnTo>
                        <a:pt x="9" y="179"/>
                      </a:lnTo>
                      <a:lnTo>
                        <a:pt x="12" y="195"/>
                      </a:lnTo>
                      <a:lnTo>
                        <a:pt x="17" y="211"/>
                      </a:lnTo>
                      <a:lnTo>
                        <a:pt x="26" y="238"/>
                      </a:lnTo>
                      <a:lnTo>
                        <a:pt x="39" y="265"/>
                      </a:lnTo>
                      <a:lnTo>
                        <a:pt x="53" y="290"/>
                      </a:lnTo>
                      <a:lnTo>
                        <a:pt x="67" y="313"/>
                      </a:lnTo>
                      <a:lnTo>
                        <a:pt x="85" y="334"/>
                      </a:lnTo>
                      <a:lnTo>
                        <a:pt x="104" y="352"/>
                      </a:lnTo>
                      <a:lnTo>
                        <a:pt x="123" y="368"/>
                      </a:lnTo>
                      <a:lnTo>
                        <a:pt x="145" y="383"/>
                      </a:lnTo>
                      <a:lnTo>
                        <a:pt x="168" y="395"/>
                      </a:lnTo>
                      <a:lnTo>
                        <a:pt x="191" y="405"/>
                      </a:lnTo>
                      <a:lnTo>
                        <a:pt x="215" y="412"/>
                      </a:lnTo>
                      <a:lnTo>
                        <a:pt x="239" y="417"/>
                      </a:lnTo>
                      <a:lnTo>
                        <a:pt x="263" y="420"/>
                      </a:lnTo>
                      <a:lnTo>
                        <a:pt x="287" y="421"/>
                      </a:lnTo>
                      <a:lnTo>
                        <a:pt x="311" y="419"/>
                      </a:lnTo>
                      <a:lnTo>
                        <a:pt x="335" y="415"/>
                      </a:lnTo>
                      <a:lnTo>
                        <a:pt x="358" y="408"/>
                      </a:lnTo>
                      <a:lnTo>
                        <a:pt x="380" y="399"/>
                      </a:lnTo>
                      <a:lnTo>
                        <a:pt x="400" y="388"/>
                      </a:lnTo>
                      <a:lnTo>
                        <a:pt x="420" y="374"/>
                      </a:lnTo>
                      <a:lnTo>
                        <a:pt x="437" y="357"/>
                      </a:lnTo>
                      <a:lnTo>
                        <a:pt x="453" y="339"/>
                      </a:lnTo>
                      <a:lnTo>
                        <a:pt x="464" y="320"/>
                      </a:lnTo>
                      <a:lnTo>
                        <a:pt x="475" y="297"/>
                      </a:lnTo>
                      <a:lnTo>
                        <a:pt x="482" y="274"/>
                      </a:lnTo>
                      <a:lnTo>
                        <a:pt x="485" y="250"/>
                      </a:lnTo>
                      <a:lnTo>
                        <a:pt x="356" y="239"/>
                      </a:lnTo>
                      <a:lnTo>
                        <a:pt x="355" y="252"/>
                      </a:lnTo>
                      <a:lnTo>
                        <a:pt x="351" y="262"/>
                      </a:lnTo>
                      <a:lnTo>
                        <a:pt x="348" y="270"/>
                      </a:lnTo>
                      <a:lnTo>
                        <a:pt x="342" y="277"/>
                      </a:lnTo>
                      <a:lnTo>
                        <a:pt x="337" y="284"/>
                      </a:lnTo>
                      <a:lnTo>
                        <a:pt x="332" y="289"/>
                      </a:lnTo>
                      <a:lnTo>
                        <a:pt x="325" y="294"/>
                      </a:lnTo>
                      <a:lnTo>
                        <a:pt x="318" y="297"/>
                      </a:lnTo>
                      <a:lnTo>
                        <a:pt x="311" y="300"/>
                      </a:lnTo>
                      <a:lnTo>
                        <a:pt x="302" y="303"/>
                      </a:lnTo>
                      <a:lnTo>
                        <a:pt x="293" y="305"/>
                      </a:lnTo>
                      <a:lnTo>
                        <a:pt x="284" y="305"/>
                      </a:lnTo>
                      <a:lnTo>
                        <a:pt x="273" y="305"/>
                      </a:lnTo>
                      <a:lnTo>
                        <a:pt x="263" y="304"/>
                      </a:lnTo>
                      <a:lnTo>
                        <a:pt x="252" y="301"/>
                      </a:lnTo>
                      <a:lnTo>
                        <a:pt x="240" y="298"/>
                      </a:lnTo>
                      <a:lnTo>
                        <a:pt x="230" y="293"/>
                      </a:lnTo>
                      <a:lnTo>
                        <a:pt x="218" y="287"/>
                      </a:lnTo>
                      <a:lnTo>
                        <a:pt x="207" y="280"/>
                      </a:lnTo>
                      <a:lnTo>
                        <a:pt x="197" y="271"/>
                      </a:lnTo>
                      <a:lnTo>
                        <a:pt x="185" y="261"/>
                      </a:lnTo>
                      <a:lnTo>
                        <a:pt x="176" y="249"/>
                      </a:lnTo>
                      <a:lnTo>
                        <a:pt x="166" y="234"/>
                      </a:lnTo>
                      <a:lnTo>
                        <a:pt x="158" y="219"/>
                      </a:lnTo>
                      <a:lnTo>
                        <a:pt x="150" y="201"/>
                      </a:lnTo>
                      <a:lnTo>
                        <a:pt x="142" y="180"/>
                      </a:lnTo>
                      <a:lnTo>
                        <a:pt x="139" y="170"/>
                      </a:lnTo>
                      <a:lnTo>
                        <a:pt x="137" y="159"/>
                      </a:lnTo>
                      <a:lnTo>
                        <a:pt x="135" y="147"/>
                      </a:lnTo>
                      <a:lnTo>
                        <a:pt x="134" y="135"/>
                      </a:lnTo>
                      <a:lnTo>
                        <a:pt x="131" y="123"/>
                      </a:lnTo>
                      <a:lnTo>
                        <a:pt x="130" y="108"/>
                      </a:lnTo>
                      <a:lnTo>
                        <a:pt x="130" y="95"/>
                      </a:lnTo>
                      <a:lnTo>
                        <a:pt x="130" y="80"/>
                      </a:lnTo>
                      <a:lnTo>
                        <a:pt x="131" y="65"/>
                      </a:lnTo>
                      <a:lnTo>
                        <a:pt x="133" y="48"/>
                      </a:lnTo>
                      <a:lnTo>
                        <a:pt x="134" y="32"/>
                      </a:lnTo>
                      <a:lnTo>
                        <a:pt x="136" y="16"/>
                      </a:lnTo>
                      <a:lnTo>
                        <a:pt x="8" y="0"/>
                      </a:lnTo>
                      <a:close/>
                    </a:path>
                  </a:pathLst>
                </a:custGeom>
                <a:solidFill>
                  <a:srgbClr val="1F1A17"/>
                </a:solidFill>
                <a:ln w="9525">
                  <a:noFill/>
                  <a:round/>
                  <a:headEnd/>
                  <a:tailEnd/>
                </a:ln>
              </p:spPr>
              <p:txBody>
                <a:bodyPr/>
                <a:lstStyle/>
                <a:p>
                  <a:endParaRPr lang="pt-BR"/>
                </a:p>
              </p:txBody>
            </p:sp>
            <p:sp>
              <p:nvSpPr>
                <p:cNvPr id="63830" name="Freeform 1478"/>
                <p:cNvSpPr>
                  <a:spLocks/>
                </p:cNvSpPr>
                <p:nvPr/>
              </p:nvSpPr>
              <p:spPr bwMode="auto">
                <a:xfrm>
                  <a:off x="1385" y="2774"/>
                  <a:ext cx="157" cy="114"/>
                </a:xfrm>
                <a:custGeom>
                  <a:avLst/>
                  <a:gdLst>
                    <a:gd name="T0" fmla="*/ 0 w 1008"/>
                    <a:gd name="T1" fmla="*/ 0 h 686"/>
                    <a:gd name="T2" fmla="*/ 0 w 1008"/>
                    <a:gd name="T3" fmla="*/ 0 h 686"/>
                    <a:gd name="T4" fmla="*/ 0 w 1008"/>
                    <a:gd name="T5" fmla="*/ 0 h 686"/>
                    <a:gd name="T6" fmla="*/ 0 w 1008"/>
                    <a:gd name="T7" fmla="*/ 0 h 686"/>
                    <a:gd name="T8" fmla="*/ 0 w 1008"/>
                    <a:gd name="T9" fmla="*/ 0 h 686"/>
                    <a:gd name="T10" fmla="*/ 0 w 1008"/>
                    <a:gd name="T11" fmla="*/ 0 h 686"/>
                    <a:gd name="T12" fmla="*/ 0 w 1008"/>
                    <a:gd name="T13" fmla="*/ 0 h 686"/>
                    <a:gd name="T14" fmla="*/ 0 w 1008"/>
                    <a:gd name="T15" fmla="*/ 0 h 686"/>
                    <a:gd name="T16" fmla="*/ 0 w 1008"/>
                    <a:gd name="T17" fmla="*/ 0 h 686"/>
                    <a:gd name="T18" fmla="*/ 0 w 1008"/>
                    <a:gd name="T19" fmla="*/ 0 h 686"/>
                    <a:gd name="T20" fmla="*/ 0 w 1008"/>
                    <a:gd name="T21" fmla="*/ 0 h 686"/>
                    <a:gd name="T22" fmla="*/ 0 w 1008"/>
                    <a:gd name="T23" fmla="*/ 0 h 686"/>
                    <a:gd name="T24" fmla="*/ 0 w 1008"/>
                    <a:gd name="T25" fmla="*/ 0 h 686"/>
                    <a:gd name="T26" fmla="*/ 0 w 1008"/>
                    <a:gd name="T27" fmla="*/ 0 h 686"/>
                    <a:gd name="T28" fmla="*/ 0 w 1008"/>
                    <a:gd name="T29" fmla="*/ 0 h 686"/>
                    <a:gd name="T30" fmla="*/ 0 w 1008"/>
                    <a:gd name="T31" fmla="*/ 0 h 686"/>
                    <a:gd name="T32" fmla="*/ 0 w 1008"/>
                    <a:gd name="T33" fmla="*/ 0 h 686"/>
                    <a:gd name="T34" fmla="*/ 0 w 1008"/>
                    <a:gd name="T35" fmla="*/ 0 h 686"/>
                    <a:gd name="T36" fmla="*/ 0 w 1008"/>
                    <a:gd name="T37" fmla="*/ 0 h 686"/>
                    <a:gd name="T38" fmla="*/ 0 w 1008"/>
                    <a:gd name="T39" fmla="*/ 0 h 686"/>
                    <a:gd name="T40" fmla="*/ 0 w 1008"/>
                    <a:gd name="T41" fmla="*/ 0 h 686"/>
                    <a:gd name="T42" fmla="*/ 0 w 1008"/>
                    <a:gd name="T43" fmla="*/ 0 h 686"/>
                    <a:gd name="T44" fmla="*/ 0 w 1008"/>
                    <a:gd name="T45" fmla="*/ 0 h 686"/>
                    <a:gd name="T46" fmla="*/ 0 w 1008"/>
                    <a:gd name="T47" fmla="*/ 0 h 686"/>
                    <a:gd name="T48" fmla="*/ 0 w 1008"/>
                    <a:gd name="T49" fmla="*/ 0 h 686"/>
                    <a:gd name="T50" fmla="*/ 0 w 1008"/>
                    <a:gd name="T51" fmla="*/ 0 h 686"/>
                    <a:gd name="T52" fmla="*/ 0 w 1008"/>
                    <a:gd name="T53" fmla="*/ 0 h 686"/>
                    <a:gd name="T54" fmla="*/ 0 w 1008"/>
                    <a:gd name="T55" fmla="*/ 0 h 686"/>
                    <a:gd name="T56" fmla="*/ 0 w 1008"/>
                    <a:gd name="T57" fmla="*/ 0 h 686"/>
                    <a:gd name="T58" fmla="*/ 0 w 1008"/>
                    <a:gd name="T59" fmla="*/ 0 h 686"/>
                    <a:gd name="T60" fmla="*/ 0 w 1008"/>
                    <a:gd name="T61" fmla="*/ 0 h 686"/>
                    <a:gd name="T62" fmla="*/ 0 w 1008"/>
                    <a:gd name="T63" fmla="*/ 0 h 686"/>
                    <a:gd name="T64" fmla="*/ 0 w 1008"/>
                    <a:gd name="T65" fmla="*/ 0 h 686"/>
                    <a:gd name="T66" fmla="*/ 0 w 1008"/>
                    <a:gd name="T67" fmla="*/ 0 h 6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8"/>
                    <a:gd name="T103" fmla="*/ 0 h 686"/>
                    <a:gd name="T104" fmla="*/ 1008 w 1008"/>
                    <a:gd name="T105" fmla="*/ 686 h 6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8" h="686">
                      <a:moveTo>
                        <a:pt x="1008" y="0"/>
                      </a:moveTo>
                      <a:lnTo>
                        <a:pt x="1008" y="0"/>
                      </a:lnTo>
                      <a:lnTo>
                        <a:pt x="956" y="1"/>
                      </a:lnTo>
                      <a:lnTo>
                        <a:pt x="906" y="3"/>
                      </a:lnTo>
                      <a:lnTo>
                        <a:pt x="857" y="7"/>
                      </a:lnTo>
                      <a:lnTo>
                        <a:pt x="809" y="11"/>
                      </a:lnTo>
                      <a:lnTo>
                        <a:pt x="762" y="17"/>
                      </a:lnTo>
                      <a:lnTo>
                        <a:pt x="715" y="24"/>
                      </a:lnTo>
                      <a:lnTo>
                        <a:pt x="670" y="33"/>
                      </a:lnTo>
                      <a:lnTo>
                        <a:pt x="627" y="43"/>
                      </a:lnTo>
                      <a:lnTo>
                        <a:pt x="585" y="55"/>
                      </a:lnTo>
                      <a:lnTo>
                        <a:pt x="542" y="67"/>
                      </a:lnTo>
                      <a:lnTo>
                        <a:pt x="502" y="81"/>
                      </a:lnTo>
                      <a:lnTo>
                        <a:pt x="463" y="96"/>
                      </a:lnTo>
                      <a:lnTo>
                        <a:pt x="425" y="113"/>
                      </a:lnTo>
                      <a:lnTo>
                        <a:pt x="390" y="131"/>
                      </a:lnTo>
                      <a:lnTo>
                        <a:pt x="355" y="150"/>
                      </a:lnTo>
                      <a:lnTo>
                        <a:pt x="321" y="171"/>
                      </a:lnTo>
                      <a:lnTo>
                        <a:pt x="288" y="193"/>
                      </a:lnTo>
                      <a:lnTo>
                        <a:pt x="257" y="216"/>
                      </a:lnTo>
                      <a:lnTo>
                        <a:pt x="229" y="241"/>
                      </a:lnTo>
                      <a:lnTo>
                        <a:pt x="201" y="267"/>
                      </a:lnTo>
                      <a:lnTo>
                        <a:pt x="175" y="295"/>
                      </a:lnTo>
                      <a:lnTo>
                        <a:pt x="150" y="322"/>
                      </a:lnTo>
                      <a:lnTo>
                        <a:pt x="127" y="352"/>
                      </a:lnTo>
                      <a:lnTo>
                        <a:pt x="106" y="383"/>
                      </a:lnTo>
                      <a:lnTo>
                        <a:pt x="87" y="415"/>
                      </a:lnTo>
                      <a:lnTo>
                        <a:pt x="69" y="448"/>
                      </a:lnTo>
                      <a:lnTo>
                        <a:pt x="53" y="483"/>
                      </a:lnTo>
                      <a:lnTo>
                        <a:pt x="39" y="518"/>
                      </a:lnTo>
                      <a:lnTo>
                        <a:pt x="26" y="555"/>
                      </a:lnTo>
                      <a:lnTo>
                        <a:pt x="16" y="592"/>
                      </a:lnTo>
                      <a:lnTo>
                        <a:pt x="7" y="631"/>
                      </a:lnTo>
                      <a:lnTo>
                        <a:pt x="0" y="670"/>
                      </a:lnTo>
                      <a:lnTo>
                        <a:pt x="128" y="686"/>
                      </a:lnTo>
                      <a:lnTo>
                        <a:pt x="135" y="651"/>
                      </a:lnTo>
                      <a:lnTo>
                        <a:pt x="143" y="618"/>
                      </a:lnTo>
                      <a:lnTo>
                        <a:pt x="151" y="585"/>
                      </a:lnTo>
                      <a:lnTo>
                        <a:pt x="162" y="554"/>
                      </a:lnTo>
                      <a:lnTo>
                        <a:pt x="174" y="524"/>
                      </a:lnTo>
                      <a:lnTo>
                        <a:pt x="188" y="495"/>
                      </a:lnTo>
                      <a:lnTo>
                        <a:pt x="202" y="467"/>
                      </a:lnTo>
                      <a:lnTo>
                        <a:pt x="220" y="441"/>
                      </a:lnTo>
                      <a:lnTo>
                        <a:pt x="237" y="414"/>
                      </a:lnTo>
                      <a:lnTo>
                        <a:pt x="255" y="390"/>
                      </a:lnTo>
                      <a:lnTo>
                        <a:pt x="276" y="367"/>
                      </a:lnTo>
                      <a:lnTo>
                        <a:pt x="297" y="344"/>
                      </a:lnTo>
                      <a:lnTo>
                        <a:pt x="320" y="323"/>
                      </a:lnTo>
                      <a:lnTo>
                        <a:pt x="344" y="302"/>
                      </a:lnTo>
                      <a:lnTo>
                        <a:pt x="371" y="282"/>
                      </a:lnTo>
                      <a:lnTo>
                        <a:pt x="397" y="264"/>
                      </a:lnTo>
                      <a:lnTo>
                        <a:pt x="425" y="247"/>
                      </a:lnTo>
                      <a:lnTo>
                        <a:pt x="455" y="231"/>
                      </a:lnTo>
                      <a:lnTo>
                        <a:pt x="486" y="215"/>
                      </a:lnTo>
                      <a:lnTo>
                        <a:pt x="518" y="201"/>
                      </a:lnTo>
                      <a:lnTo>
                        <a:pt x="552" y="188"/>
                      </a:lnTo>
                      <a:lnTo>
                        <a:pt x="587" y="176"/>
                      </a:lnTo>
                      <a:lnTo>
                        <a:pt x="623" y="164"/>
                      </a:lnTo>
                      <a:lnTo>
                        <a:pt x="661" y="154"/>
                      </a:lnTo>
                      <a:lnTo>
                        <a:pt x="700" y="145"/>
                      </a:lnTo>
                      <a:lnTo>
                        <a:pt x="740" y="138"/>
                      </a:lnTo>
                      <a:lnTo>
                        <a:pt x="781" y="131"/>
                      </a:lnTo>
                      <a:lnTo>
                        <a:pt x="825" y="126"/>
                      </a:lnTo>
                      <a:lnTo>
                        <a:pt x="868" y="121"/>
                      </a:lnTo>
                      <a:lnTo>
                        <a:pt x="914" y="119"/>
                      </a:lnTo>
                      <a:lnTo>
                        <a:pt x="960" y="117"/>
                      </a:lnTo>
                      <a:lnTo>
                        <a:pt x="1008" y="116"/>
                      </a:lnTo>
                      <a:lnTo>
                        <a:pt x="1008" y="0"/>
                      </a:lnTo>
                      <a:close/>
                    </a:path>
                  </a:pathLst>
                </a:custGeom>
                <a:solidFill>
                  <a:srgbClr val="1F1A17"/>
                </a:solidFill>
                <a:ln w="9525">
                  <a:noFill/>
                  <a:round/>
                  <a:headEnd/>
                  <a:tailEnd/>
                </a:ln>
              </p:spPr>
              <p:txBody>
                <a:bodyPr/>
                <a:lstStyle/>
                <a:p>
                  <a:endParaRPr lang="pt-BR"/>
                </a:p>
              </p:txBody>
            </p:sp>
            <p:sp>
              <p:nvSpPr>
                <p:cNvPr id="63831" name="Freeform 1479"/>
                <p:cNvSpPr>
                  <a:spLocks/>
                </p:cNvSpPr>
                <p:nvPr/>
              </p:nvSpPr>
              <p:spPr bwMode="auto">
                <a:xfrm>
                  <a:off x="1542" y="2774"/>
                  <a:ext cx="121" cy="105"/>
                </a:xfrm>
                <a:custGeom>
                  <a:avLst/>
                  <a:gdLst>
                    <a:gd name="T0" fmla="*/ 0 w 772"/>
                    <a:gd name="T1" fmla="*/ 0 h 634"/>
                    <a:gd name="T2" fmla="*/ 0 w 772"/>
                    <a:gd name="T3" fmla="*/ 0 h 634"/>
                    <a:gd name="T4" fmla="*/ 0 w 772"/>
                    <a:gd name="T5" fmla="*/ 0 h 634"/>
                    <a:gd name="T6" fmla="*/ 0 w 772"/>
                    <a:gd name="T7" fmla="*/ 0 h 634"/>
                    <a:gd name="T8" fmla="*/ 0 w 772"/>
                    <a:gd name="T9" fmla="*/ 0 h 634"/>
                    <a:gd name="T10" fmla="*/ 0 w 772"/>
                    <a:gd name="T11" fmla="*/ 0 h 634"/>
                    <a:gd name="T12" fmla="*/ 0 w 772"/>
                    <a:gd name="T13" fmla="*/ 0 h 634"/>
                    <a:gd name="T14" fmla="*/ 0 w 772"/>
                    <a:gd name="T15" fmla="*/ 0 h 634"/>
                    <a:gd name="T16" fmla="*/ 0 w 772"/>
                    <a:gd name="T17" fmla="*/ 0 h 634"/>
                    <a:gd name="T18" fmla="*/ 0 w 772"/>
                    <a:gd name="T19" fmla="*/ 0 h 634"/>
                    <a:gd name="T20" fmla="*/ 0 w 772"/>
                    <a:gd name="T21" fmla="*/ 0 h 634"/>
                    <a:gd name="T22" fmla="*/ 0 w 772"/>
                    <a:gd name="T23" fmla="*/ 0 h 634"/>
                    <a:gd name="T24" fmla="*/ 0 w 772"/>
                    <a:gd name="T25" fmla="*/ 0 h 634"/>
                    <a:gd name="T26" fmla="*/ 0 w 772"/>
                    <a:gd name="T27" fmla="*/ 0 h 634"/>
                    <a:gd name="T28" fmla="*/ 0 w 772"/>
                    <a:gd name="T29" fmla="*/ 0 h 634"/>
                    <a:gd name="T30" fmla="*/ 0 w 772"/>
                    <a:gd name="T31" fmla="*/ 0 h 634"/>
                    <a:gd name="T32" fmla="*/ 0 w 772"/>
                    <a:gd name="T33" fmla="*/ 0 h 634"/>
                    <a:gd name="T34" fmla="*/ 0 w 772"/>
                    <a:gd name="T35" fmla="*/ 0 h 634"/>
                    <a:gd name="T36" fmla="*/ 0 w 772"/>
                    <a:gd name="T37" fmla="*/ 0 h 634"/>
                    <a:gd name="T38" fmla="*/ 0 w 772"/>
                    <a:gd name="T39" fmla="*/ 0 h 634"/>
                    <a:gd name="T40" fmla="*/ 0 w 772"/>
                    <a:gd name="T41" fmla="*/ 0 h 634"/>
                    <a:gd name="T42" fmla="*/ 0 w 772"/>
                    <a:gd name="T43" fmla="*/ 0 h 634"/>
                    <a:gd name="T44" fmla="*/ 0 w 772"/>
                    <a:gd name="T45" fmla="*/ 0 h 634"/>
                    <a:gd name="T46" fmla="*/ 0 w 772"/>
                    <a:gd name="T47" fmla="*/ 0 h 634"/>
                    <a:gd name="T48" fmla="*/ 0 w 772"/>
                    <a:gd name="T49" fmla="*/ 0 h 634"/>
                    <a:gd name="T50" fmla="*/ 0 w 772"/>
                    <a:gd name="T51" fmla="*/ 0 h 634"/>
                    <a:gd name="T52" fmla="*/ 0 w 772"/>
                    <a:gd name="T53" fmla="*/ 0 h 634"/>
                    <a:gd name="T54" fmla="*/ 0 w 772"/>
                    <a:gd name="T55" fmla="*/ 0 h 634"/>
                    <a:gd name="T56" fmla="*/ 0 w 772"/>
                    <a:gd name="T57" fmla="*/ 0 h 634"/>
                    <a:gd name="T58" fmla="*/ 0 w 772"/>
                    <a:gd name="T59" fmla="*/ 0 h 634"/>
                    <a:gd name="T60" fmla="*/ 0 w 772"/>
                    <a:gd name="T61" fmla="*/ 0 h 634"/>
                    <a:gd name="T62" fmla="*/ 0 w 772"/>
                    <a:gd name="T63" fmla="*/ 0 h 634"/>
                    <a:gd name="T64" fmla="*/ 0 w 772"/>
                    <a:gd name="T65" fmla="*/ 0 h 634"/>
                    <a:gd name="T66" fmla="*/ 0 w 772"/>
                    <a:gd name="T67" fmla="*/ 0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634"/>
                    <a:gd name="T104" fmla="*/ 772 w 772"/>
                    <a:gd name="T105" fmla="*/ 634 h 6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634">
                      <a:moveTo>
                        <a:pt x="761" y="634"/>
                      </a:moveTo>
                      <a:lnTo>
                        <a:pt x="761" y="634"/>
                      </a:lnTo>
                      <a:lnTo>
                        <a:pt x="766" y="606"/>
                      </a:lnTo>
                      <a:lnTo>
                        <a:pt x="770" y="576"/>
                      </a:lnTo>
                      <a:lnTo>
                        <a:pt x="772" y="548"/>
                      </a:lnTo>
                      <a:lnTo>
                        <a:pt x="772" y="518"/>
                      </a:lnTo>
                      <a:lnTo>
                        <a:pt x="770" y="490"/>
                      </a:lnTo>
                      <a:lnTo>
                        <a:pt x="765" y="460"/>
                      </a:lnTo>
                      <a:lnTo>
                        <a:pt x="759" y="432"/>
                      </a:lnTo>
                      <a:lnTo>
                        <a:pt x="751" y="404"/>
                      </a:lnTo>
                      <a:lnTo>
                        <a:pt x="742" y="376"/>
                      </a:lnTo>
                      <a:lnTo>
                        <a:pt x="730" y="348"/>
                      </a:lnTo>
                      <a:lnTo>
                        <a:pt x="716" y="322"/>
                      </a:lnTo>
                      <a:lnTo>
                        <a:pt x="701" y="296"/>
                      </a:lnTo>
                      <a:lnTo>
                        <a:pt x="683" y="270"/>
                      </a:lnTo>
                      <a:lnTo>
                        <a:pt x="663" y="245"/>
                      </a:lnTo>
                      <a:lnTo>
                        <a:pt x="642" y="221"/>
                      </a:lnTo>
                      <a:lnTo>
                        <a:pt x="619" y="198"/>
                      </a:lnTo>
                      <a:lnTo>
                        <a:pt x="592" y="177"/>
                      </a:lnTo>
                      <a:lnTo>
                        <a:pt x="566" y="155"/>
                      </a:lnTo>
                      <a:lnTo>
                        <a:pt x="536" y="135"/>
                      </a:lnTo>
                      <a:lnTo>
                        <a:pt x="507" y="117"/>
                      </a:lnTo>
                      <a:lnTo>
                        <a:pt x="473" y="98"/>
                      </a:lnTo>
                      <a:lnTo>
                        <a:pt x="439" y="82"/>
                      </a:lnTo>
                      <a:lnTo>
                        <a:pt x="403" y="68"/>
                      </a:lnTo>
                      <a:lnTo>
                        <a:pt x="365" y="54"/>
                      </a:lnTo>
                      <a:lnTo>
                        <a:pt x="326" y="41"/>
                      </a:lnTo>
                      <a:lnTo>
                        <a:pt x="284" y="31"/>
                      </a:lnTo>
                      <a:lnTo>
                        <a:pt x="241" y="22"/>
                      </a:lnTo>
                      <a:lnTo>
                        <a:pt x="197" y="14"/>
                      </a:lnTo>
                      <a:lnTo>
                        <a:pt x="150" y="8"/>
                      </a:lnTo>
                      <a:lnTo>
                        <a:pt x="102" y="4"/>
                      </a:lnTo>
                      <a:lnTo>
                        <a:pt x="51" y="1"/>
                      </a:lnTo>
                      <a:lnTo>
                        <a:pt x="0" y="0"/>
                      </a:lnTo>
                      <a:lnTo>
                        <a:pt x="0" y="116"/>
                      </a:lnTo>
                      <a:lnTo>
                        <a:pt x="47" y="117"/>
                      </a:lnTo>
                      <a:lnTo>
                        <a:pt x="91" y="119"/>
                      </a:lnTo>
                      <a:lnTo>
                        <a:pt x="134" y="123"/>
                      </a:lnTo>
                      <a:lnTo>
                        <a:pt x="175" y="128"/>
                      </a:lnTo>
                      <a:lnTo>
                        <a:pt x="214" y="135"/>
                      </a:lnTo>
                      <a:lnTo>
                        <a:pt x="250" y="143"/>
                      </a:lnTo>
                      <a:lnTo>
                        <a:pt x="286" y="152"/>
                      </a:lnTo>
                      <a:lnTo>
                        <a:pt x="320" y="162"/>
                      </a:lnTo>
                      <a:lnTo>
                        <a:pt x="351" y="174"/>
                      </a:lnTo>
                      <a:lnTo>
                        <a:pt x="381" y="186"/>
                      </a:lnTo>
                      <a:lnTo>
                        <a:pt x="409" y="199"/>
                      </a:lnTo>
                      <a:lnTo>
                        <a:pt x="436" y="213"/>
                      </a:lnTo>
                      <a:lnTo>
                        <a:pt x="461" y="228"/>
                      </a:lnTo>
                      <a:lnTo>
                        <a:pt x="484" y="244"/>
                      </a:lnTo>
                      <a:lnTo>
                        <a:pt x="505" y="261"/>
                      </a:lnTo>
                      <a:lnTo>
                        <a:pt x="525" y="278"/>
                      </a:lnTo>
                      <a:lnTo>
                        <a:pt x="543" y="296"/>
                      </a:lnTo>
                      <a:lnTo>
                        <a:pt x="559" y="314"/>
                      </a:lnTo>
                      <a:lnTo>
                        <a:pt x="574" y="333"/>
                      </a:lnTo>
                      <a:lnTo>
                        <a:pt x="588" y="352"/>
                      </a:lnTo>
                      <a:lnTo>
                        <a:pt x="599" y="373"/>
                      </a:lnTo>
                      <a:lnTo>
                        <a:pt x="610" y="393"/>
                      </a:lnTo>
                      <a:lnTo>
                        <a:pt x="619" y="413"/>
                      </a:lnTo>
                      <a:lnTo>
                        <a:pt x="627" y="435"/>
                      </a:lnTo>
                      <a:lnTo>
                        <a:pt x="632" y="456"/>
                      </a:lnTo>
                      <a:lnTo>
                        <a:pt x="637" y="478"/>
                      </a:lnTo>
                      <a:lnTo>
                        <a:pt x="640" y="500"/>
                      </a:lnTo>
                      <a:lnTo>
                        <a:pt x="642" y="522"/>
                      </a:lnTo>
                      <a:lnTo>
                        <a:pt x="642" y="545"/>
                      </a:lnTo>
                      <a:lnTo>
                        <a:pt x="640" y="567"/>
                      </a:lnTo>
                      <a:lnTo>
                        <a:pt x="638" y="589"/>
                      </a:lnTo>
                      <a:lnTo>
                        <a:pt x="634" y="612"/>
                      </a:lnTo>
                      <a:lnTo>
                        <a:pt x="761" y="634"/>
                      </a:lnTo>
                      <a:close/>
                    </a:path>
                  </a:pathLst>
                </a:custGeom>
                <a:solidFill>
                  <a:srgbClr val="1F1A17"/>
                </a:solidFill>
                <a:ln w="9525">
                  <a:noFill/>
                  <a:round/>
                  <a:headEnd/>
                  <a:tailEnd/>
                </a:ln>
              </p:spPr>
              <p:txBody>
                <a:bodyPr/>
                <a:lstStyle/>
                <a:p>
                  <a:endParaRPr lang="pt-BR"/>
                </a:p>
              </p:txBody>
            </p:sp>
            <p:sp>
              <p:nvSpPr>
                <p:cNvPr id="63832" name="Freeform 1480"/>
                <p:cNvSpPr>
                  <a:spLocks/>
                </p:cNvSpPr>
                <p:nvPr/>
              </p:nvSpPr>
              <p:spPr bwMode="auto">
                <a:xfrm>
                  <a:off x="1615" y="2876"/>
                  <a:ext cx="45" cy="84"/>
                </a:xfrm>
                <a:custGeom>
                  <a:avLst/>
                  <a:gdLst>
                    <a:gd name="T0" fmla="*/ 0 w 292"/>
                    <a:gd name="T1" fmla="*/ 0 h 509"/>
                    <a:gd name="T2" fmla="*/ 0 w 292"/>
                    <a:gd name="T3" fmla="*/ 0 h 509"/>
                    <a:gd name="T4" fmla="*/ 0 w 292"/>
                    <a:gd name="T5" fmla="*/ 0 h 509"/>
                    <a:gd name="T6" fmla="*/ 0 w 292"/>
                    <a:gd name="T7" fmla="*/ 0 h 509"/>
                    <a:gd name="T8" fmla="*/ 0 w 292"/>
                    <a:gd name="T9" fmla="*/ 0 h 509"/>
                    <a:gd name="T10" fmla="*/ 0 w 292"/>
                    <a:gd name="T11" fmla="*/ 0 h 509"/>
                    <a:gd name="T12" fmla="*/ 0 w 292"/>
                    <a:gd name="T13" fmla="*/ 0 h 509"/>
                    <a:gd name="T14" fmla="*/ 0 w 292"/>
                    <a:gd name="T15" fmla="*/ 0 h 509"/>
                    <a:gd name="T16" fmla="*/ 0 w 292"/>
                    <a:gd name="T17" fmla="*/ 0 h 509"/>
                    <a:gd name="T18" fmla="*/ 0 w 292"/>
                    <a:gd name="T19" fmla="*/ 0 h 509"/>
                    <a:gd name="T20" fmla="*/ 0 w 292"/>
                    <a:gd name="T21" fmla="*/ 0 h 509"/>
                    <a:gd name="T22" fmla="*/ 0 w 292"/>
                    <a:gd name="T23" fmla="*/ 0 h 509"/>
                    <a:gd name="T24" fmla="*/ 0 w 292"/>
                    <a:gd name="T25" fmla="*/ 0 h 509"/>
                    <a:gd name="T26" fmla="*/ 0 w 292"/>
                    <a:gd name="T27" fmla="*/ 0 h 509"/>
                    <a:gd name="T28" fmla="*/ 0 w 292"/>
                    <a:gd name="T29" fmla="*/ 0 h 509"/>
                    <a:gd name="T30" fmla="*/ 0 w 292"/>
                    <a:gd name="T31" fmla="*/ 0 h 509"/>
                    <a:gd name="T32" fmla="*/ 0 w 292"/>
                    <a:gd name="T33" fmla="*/ 0 h 509"/>
                    <a:gd name="T34" fmla="*/ 0 w 292"/>
                    <a:gd name="T35" fmla="*/ 0 h 509"/>
                    <a:gd name="T36" fmla="*/ 0 w 292"/>
                    <a:gd name="T37" fmla="*/ 0 h 509"/>
                    <a:gd name="T38" fmla="*/ 0 w 292"/>
                    <a:gd name="T39" fmla="*/ 0 h 509"/>
                    <a:gd name="T40" fmla="*/ 0 w 292"/>
                    <a:gd name="T41" fmla="*/ 0 h 509"/>
                    <a:gd name="T42" fmla="*/ 0 w 292"/>
                    <a:gd name="T43" fmla="*/ 0 h 509"/>
                    <a:gd name="T44" fmla="*/ 0 w 292"/>
                    <a:gd name="T45" fmla="*/ 0 h 509"/>
                    <a:gd name="T46" fmla="*/ 0 w 292"/>
                    <a:gd name="T47" fmla="*/ 0 h 509"/>
                    <a:gd name="T48" fmla="*/ 0 w 292"/>
                    <a:gd name="T49" fmla="*/ 0 h 509"/>
                    <a:gd name="T50" fmla="*/ 0 w 292"/>
                    <a:gd name="T51" fmla="*/ 0 h 509"/>
                    <a:gd name="T52" fmla="*/ 0 w 292"/>
                    <a:gd name="T53" fmla="*/ 0 h 509"/>
                    <a:gd name="T54" fmla="*/ 0 w 292"/>
                    <a:gd name="T55" fmla="*/ 0 h 509"/>
                    <a:gd name="T56" fmla="*/ 0 w 292"/>
                    <a:gd name="T57" fmla="*/ 0 h 5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2"/>
                    <a:gd name="T88" fmla="*/ 0 h 509"/>
                    <a:gd name="T89" fmla="*/ 292 w 292"/>
                    <a:gd name="T90" fmla="*/ 509 h 5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2" h="509">
                      <a:moveTo>
                        <a:pt x="129" y="477"/>
                      </a:moveTo>
                      <a:lnTo>
                        <a:pt x="123" y="509"/>
                      </a:lnTo>
                      <a:lnTo>
                        <a:pt x="128" y="498"/>
                      </a:lnTo>
                      <a:lnTo>
                        <a:pt x="142" y="470"/>
                      </a:lnTo>
                      <a:lnTo>
                        <a:pt x="160" y="427"/>
                      </a:lnTo>
                      <a:lnTo>
                        <a:pt x="184" y="370"/>
                      </a:lnTo>
                      <a:lnTo>
                        <a:pt x="198" y="336"/>
                      </a:lnTo>
                      <a:lnTo>
                        <a:pt x="212" y="298"/>
                      </a:lnTo>
                      <a:lnTo>
                        <a:pt x="225" y="259"/>
                      </a:lnTo>
                      <a:lnTo>
                        <a:pt x="239" y="216"/>
                      </a:lnTo>
                      <a:lnTo>
                        <a:pt x="253" y="171"/>
                      </a:lnTo>
                      <a:lnTo>
                        <a:pt x="266" y="124"/>
                      </a:lnTo>
                      <a:lnTo>
                        <a:pt x="279" y="74"/>
                      </a:lnTo>
                      <a:lnTo>
                        <a:pt x="292" y="22"/>
                      </a:lnTo>
                      <a:lnTo>
                        <a:pt x="165" y="0"/>
                      </a:lnTo>
                      <a:lnTo>
                        <a:pt x="153" y="49"/>
                      </a:lnTo>
                      <a:lnTo>
                        <a:pt x="141" y="96"/>
                      </a:lnTo>
                      <a:lnTo>
                        <a:pt x="127" y="142"/>
                      </a:lnTo>
                      <a:lnTo>
                        <a:pt x="114" y="185"/>
                      </a:lnTo>
                      <a:lnTo>
                        <a:pt x="101" y="225"/>
                      </a:lnTo>
                      <a:lnTo>
                        <a:pt x="87" y="264"/>
                      </a:lnTo>
                      <a:lnTo>
                        <a:pt x="74" y="299"/>
                      </a:lnTo>
                      <a:lnTo>
                        <a:pt x="62" y="331"/>
                      </a:lnTo>
                      <a:lnTo>
                        <a:pt x="39" y="387"/>
                      </a:lnTo>
                      <a:lnTo>
                        <a:pt x="20" y="427"/>
                      </a:lnTo>
                      <a:lnTo>
                        <a:pt x="9" y="453"/>
                      </a:lnTo>
                      <a:lnTo>
                        <a:pt x="4" y="461"/>
                      </a:lnTo>
                      <a:lnTo>
                        <a:pt x="0" y="491"/>
                      </a:lnTo>
                      <a:lnTo>
                        <a:pt x="129" y="477"/>
                      </a:lnTo>
                      <a:close/>
                    </a:path>
                  </a:pathLst>
                </a:custGeom>
                <a:solidFill>
                  <a:srgbClr val="1F1A17"/>
                </a:solidFill>
                <a:ln w="9525">
                  <a:noFill/>
                  <a:round/>
                  <a:headEnd/>
                  <a:tailEnd/>
                </a:ln>
              </p:spPr>
              <p:txBody>
                <a:bodyPr/>
                <a:lstStyle/>
                <a:p>
                  <a:endParaRPr lang="pt-BR"/>
                </a:p>
              </p:txBody>
            </p:sp>
            <p:sp>
              <p:nvSpPr>
                <p:cNvPr id="63833" name="Freeform 1481"/>
                <p:cNvSpPr>
                  <a:spLocks/>
                </p:cNvSpPr>
                <p:nvPr/>
              </p:nvSpPr>
              <p:spPr bwMode="auto">
                <a:xfrm>
                  <a:off x="1615" y="2955"/>
                  <a:ext cx="46" cy="198"/>
                </a:xfrm>
                <a:custGeom>
                  <a:avLst/>
                  <a:gdLst>
                    <a:gd name="T0" fmla="*/ 0 w 293"/>
                    <a:gd name="T1" fmla="*/ 0 h 1202"/>
                    <a:gd name="T2" fmla="*/ 0 w 293"/>
                    <a:gd name="T3" fmla="*/ 0 h 1202"/>
                    <a:gd name="T4" fmla="*/ 0 w 293"/>
                    <a:gd name="T5" fmla="*/ 0 h 1202"/>
                    <a:gd name="T6" fmla="*/ 0 w 293"/>
                    <a:gd name="T7" fmla="*/ 0 h 1202"/>
                    <a:gd name="T8" fmla="*/ 0 w 293"/>
                    <a:gd name="T9" fmla="*/ 0 h 1202"/>
                    <a:gd name="T10" fmla="*/ 0 w 293"/>
                    <a:gd name="T11" fmla="*/ 0 h 1202"/>
                    <a:gd name="T12" fmla="*/ 0 60000 65536"/>
                    <a:gd name="T13" fmla="*/ 0 60000 65536"/>
                    <a:gd name="T14" fmla="*/ 0 60000 65536"/>
                    <a:gd name="T15" fmla="*/ 0 60000 65536"/>
                    <a:gd name="T16" fmla="*/ 0 60000 65536"/>
                    <a:gd name="T17" fmla="*/ 0 60000 65536"/>
                    <a:gd name="T18" fmla="*/ 0 w 293"/>
                    <a:gd name="T19" fmla="*/ 0 h 1202"/>
                    <a:gd name="T20" fmla="*/ 293 w 293"/>
                    <a:gd name="T21" fmla="*/ 1202 h 1202"/>
                  </a:gdLst>
                  <a:ahLst/>
                  <a:cxnLst>
                    <a:cxn ang="T12">
                      <a:pos x="T0" y="T1"/>
                    </a:cxn>
                    <a:cxn ang="T13">
                      <a:pos x="T2" y="T3"/>
                    </a:cxn>
                    <a:cxn ang="T14">
                      <a:pos x="T4" y="T5"/>
                    </a:cxn>
                    <a:cxn ang="T15">
                      <a:pos x="T6" y="T7"/>
                    </a:cxn>
                    <a:cxn ang="T16">
                      <a:pos x="T8" y="T9"/>
                    </a:cxn>
                    <a:cxn ang="T17">
                      <a:pos x="T10" y="T11"/>
                    </a:cxn>
                  </a:cxnLst>
                  <a:rect l="T18" t="T19" r="T20" b="T21"/>
                  <a:pathLst>
                    <a:path w="293" h="1202">
                      <a:moveTo>
                        <a:pt x="285" y="1202"/>
                      </a:moveTo>
                      <a:lnTo>
                        <a:pt x="293" y="1167"/>
                      </a:lnTo>
                      <a:lnTo>
                        <a:pt x="129" y="0"/>
                      </a:lnTo>
                      <a:lnTo>
                        <a:pt x="0" y="14"/>
                      </a:lnTo>
                      <a:lnTo>
                        <a:pt x="163" y="1181"/>
                      </a:lnTo>
                      <a:lnTo>
                        <a:pt x="285" y="1202"/>
                      </a:lnTo>
                      <a:close/>
                    </a:path>
                  </a:pathLst>
                </a:custGeom>
                <a:solidFill>
                  <a:srgbClr val="1F1A17"/>
                </a:solidFill>
                <a:ln w="9525">
                  <a:noFill/>
                  <a:round/>
                  <a:headEnd/>
                  <a:tailEnd/>
                </a:ln>
              </p:spPr>
              <p:txBody>
                <a:bodyPr/>
                <a:lstStyle/>
                <a:p>
                  <a:endParaRPr lang="pt-BR"/>
                </a:p>
              </p:txBody>
            </p:sp>
            <p:sp>
              <p:nvSpPr>
                <p:cNvPr id="63834" name="Freeform 1482"/>
                <p:cNvSpPr>
                  <a:spLocks/>
                </p:cNvSpPr>
                <p:nvPr/>
              </p:nvSpPr>
              <p:spPr bwMode="auto">
                <a:xfrm>
                  <a:off x="1612" y="3144"/>
                  <a:ext cx="48" cy="84"/>
                </a:xfrm>
                <a:custGeom>
                  <a:avLst/>
                  <a:gdLst>
                    <a:gd name="T0" fmla="*/ 0 w 307"/>
                    <a:gd name="T1" fmla="*/ 0 h 502"/>
                    <a:gd name="T2" fmla="*/ 0 w 307"/>
                    <a:gd name="T3" fmla="*/ 0 h 502"/>
                    <a:gd name="T4" fmla="*/ 0 w 307"/>
                    <a:gd name="T5" fmla="*/ 0 h 502"/>
                    <a:gd name="T6" fmla="*/ 0 w 307"/>
                    <a:gd name="T7" fmla="*/ 0 h 502"/>
                    <a:gd name="T8" fmla="*/ 0 w 307"/>
                    <a:gd name="T9" fmla="*/ 0 h 502"/>
                    <a:gd name="T10" fmla="*/ 0 w 307"/>
                    <a:gd name="T11" fmla="*/ 0 h 502"/>
                    <a:gd name="T12" fmla="*/ 0 w 307"/>
                    <a:gd name="T13" fmla="*/ 0 h 502"/>
                    <a:gd name="T14" fmla="*/ 0 w 307"/>
                    <a:gd name="T15" fmla="*/ 0 h 502"/>
                    <a:gd name="T16" fmla="*/ 0 w 307"/>
                    <a:gd name="T17" fmla="*/ 0 h 502"/>
                    <a:gd name="T18" fmla="*/ 0 w 307"/>
                    <a:gd name="T19" fmla="*/ 0 h 502"/>
                    <a:gd name="T20" fmla="*/ 0 w 307"/>
                    <a:gd name="T21" fmla="*/ 0 h 502"/>
                    <a:gd name="T22" fmla="*/ 0 w 307"/>
                    <a:gd name="T23" fmla="*/ 0 h 502"/>
                    <a:gd name="T24" fmla="*/ 0 w 307"/>
                    <a:gd name="T25" fmla="*/ 0 h 502"/>
                    <a:gd name="T26" fmla="*/ 0 w 307"/>
                    <a:gd name="T27" fmla="*/ 0 h 502"/>
                    <a:gd name="T28" fmla="*/ 0 w 307"/>
                    <a:gd name="T29" fmla="*/ 0 h 502"/>
                    <a:gd name="T30" fmla="*/ 0 w 307"/>
                    <a:gd name="T31" fmla="*/ 0 h 502"/>
                    <a:gd name="T32" fmla="*/ 0 w 307"/>
                    <a:gd name="T33" fmla="*/ 0 h 502"/>
                    <a:gd name="T34" fmla="*/ 0 w 307"/>
                    <a:gd name="T35" fmla="*/ 0 h 502"/>
                    <a:gd name="T36" fmla="*/ 0 w 307"/>
                    <a:gd name="T37" fmla="*/ 0 h 502"/>
                    <a:gd name="T38" fmla="*/ 0 w 307"/>
                    <a:gd name="T39" fmla="*/ 0 h 502"/>
                    <a:gd name="T40" fmla="*/ 0 w 307"/>
                    <a:gd name="T41" fmla="*/ 0 h 502"/>
                    <a:gd name="T42" fmla="*/ 0 w 307"/>
                    <a:gd name="T43" fmla="*/ 0 h 502"/>
                    <a:gd name="T44" fmla="*/ 0 w 307"/>
                    <a:gd name="T45" fmla="*/ 0 h 502"/>
                    <a:gd name="T46" fmla="*/ 0 w 307"/>
                    <a:gd name="T47" fmla="*/ 0 h 502"/>
                    <a:gd name="T48" fmla="*/ 0 w 307"/>
                    <a:gd name="T49" fmla="*/ 0 h 502"/>
                    <a:gd name="T50" fmla="*/ 0 w 307"/>
                    <a:gd name="T51" fmla="*/ 0 h 502"/>
                    <a:gd name="T52" fmla="*/ 0 w 307"/>
                    <a:gd name="T53" fmla="*/ 0 h 502"/>
                    <a:gd name="T54" fmla="*/ 0 w 307"/>
                    <a:gd name="T55" fmla="*/ 0 h 502"/>
                    <a:gd name="T56" fmla="*/ 0 w 307"/>
                    <a:gd name="T57" fmla="*/ 0 h 502"/>
                    <a:gd name="T58" fmla="*/ 0 w 307"/>
                    <a:gd name="T59" fmla="*/ 0 h 502"/>
                    <a:gd name="T60" fmla="*/ 0 w 307"/>
                    <a:gd name="T61" fmla="*/ 0 h 502"/>
                    <a:gd name="T62" fmla="*/ 0 w 307"/>
                    <a:gd name="T63" fmla="*/ 0 h 502"/>
                    <a:gd name="T64" fmla="*/ 0 w 307"/>
                    <a:gd name="T65" fmla="*/ 0 h 502"/>
                    <a:gd name="T66" fmla="*/ 0 w 307"/>
                    <a:gd name="T67" fmla="*/ 0 h 502"/>
                    <a:gd name="T68" fmla="*/ 0 w 307"/>
                    <a:gd name="T69" fmla="*/ 0 h 502"/>
                    <a:gd name="T70" fmla="*/ 0 w 307"/>
                    <a:gd name="T71" fmla="*/ 0 h 502"/>
                    <a:gd name="T72" fmla="*/ 0 w 307"/>
                    <a:gd name="T73" fmla="*/ 0 h 502"/>
                    <a:gd name="T74" fmla="*/ 0 w 307"/>
                    <a:gd name="T75" fmla="*/ 0 h 502"/>
                    <a:gd name="T76" fmla="*/ 0 w 307"/>
                    <a:gd name="T77" fmla="*/ 0 h 502"/>
                    <a:gd name="T78" fmla="*/ 0 w 307"/>
                    <a:gd name="T79" fmla="*/ 0 h 502"/>
                    <a:gd name="T80" fmla="*/ 0 w 307"/>
                    <a:gd name="T81" fmla="*/ 0 h 50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7"/>
                    <a:gd name="T124" fmla="*/ 0 h 502"/>
                    <a:gd name="T125" fmla="*/ 307 w 307"/>
                    <a:gd name="T126" fmla="*/ 502 h 50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7" h="502">
                      <a:moveTo>
                        <a:pt x="131" y="502"/>
                      </a:moveTo>
                      <a:lnTo>
                        <a:pt x="131" y="502"/>
                      </a:lnTo>
                      <a:lnTo>
                        <a:pt x="131" y="487"/>
                      </a:lnTo>
                      <a:lnTo>
                        <a:pt x="132" y="472"/>
                      </a:lnTo>
                      <a:lnTo>
                        <a:pt x="134" y="456"/>
                      </a:lnTo>
                      <a:lnTo>
                        <a:pt x="137" y="439"/>
                      </a:lnTo>
                      <a:lnTo>
                        <a:pt x="141" y="421"/>
                      </a:lnTo>
                      <a:lnTo>
                        <a:pt x="145" y="404"/>
                      </a:lnTo>
                      <a:lnTo>
                        <a:pt x="151" y="386"/>
                      </a:lnTo>
                      <a:lnTo>
                        <a:pt x="157" y="367"/>
                      </a:lnTo>
                      <a:lnTo>
                        <a:pt x="169" y="329"/>
                      </a:lnTo>
                      <a:lnTo>
                        <a:pt x="185" y="291"/>
                      </a:lnTo>
                      <a:lnTo>
                        <a:pt x="201" y="255"/>
                      </a:lnTo>
                      <a:lnTo>
                        <a:pt x="217" y="219"/>
                      </a:lnTo>
                      <a:lnTo>
                        <a:pt x="235" y="186"/>
                      </a:lnTo>
                      <a:lnTo>
                        <a:pt x="251" y="154"/>
                      </a:lnTo>
                      <a:lnTo>
                        <a:pt x="266" y="127"/>
                      </a:lnTo>
                      <a:lnTo>
                        <a:pt x="279" y="103"/>
                      </a:lnTo>
                      <a:lnTo>
                        <a:pt x="300" y="68"/>
                      </a:lnTo>
                      <a:lnTo>
                        <a:pt x="307" y="56"/>
                      </a:lnTo>
                      <a:lnTo>
                        <a:pt x="193" y="0"/>
                      </a:lnTo>
                      <a:lnTo>
                        <a:pt x="184" y="14"/>
                      </a:lnTo>
                      <a:lnTo>
                        <a:pt x="164" y="50"/>
                      </a:lnTo>
                      <a:lnTo>
                        <a:pt x="149" y="76"/>
                      </a:lnTo>
                      <a:lnTo>
                        <a:pt x="133" y="105"/>
                      </a:lnTo>
                      <a:lnTo>
                        <a:pt x="116" y="138"/>
                      </a:lnTo>
                      <a:lnTo>
                        <a:pt x="99" y="174"/>
                      </a:lnTo>
                      <a:lnTo>
                        <a:pt x="80" y="212"/>
                      </a:lnTo>
                      <a:lnTo>
                        <a:pt x="63" y="252"/>
                      </a:lnTo>
                      <a:lnTo>
                        <a:pt x="47" y="293"/>
                      </a:lnTo>
                      <a:lnTo>
                        <a:pt x="32" y="334"/>
                      </a:lnTo>
                      <a:lnTo>
                        <a:pt x="25" y="356"/>
                      </a:lnTo>
                      <a:lnTo>
                        <a:pt x="20" y="377"/>
                      </a:lnTo>
                      <a:lnTo>
                        <a:pt x="14" y="398"/>
                      </a:lnTo>
                      <a:lnTo>
                        <a:pt x="9" y="419"/>
                      </a:lnTo>
                      <a:lnTo>
                        <a:pt x="6" y="440"/>
                      </a:lnTo>
                      <a:lnTo>
                        <a:pt x="4" y="461"/>
                      </a:lnTo>
                      <a:lnTo>
                        <a:pt x="1" y="481"/>
                      </a:lnTo>
                      <a:lnTo>
                        <a:pt x="0" y="502"/>
                      </a:lnTo>
                      <a:lnTo>
                        <a:pt x="131" y="502"/>
                      </a:lnTo>
                      <a:close/>
                    </a:path>
                  </a:pathLst>
                </a:custGeom>
                <a:solidFill>
                  <a:srgbClr val="1F1A17"/>
                </a:solidFill>
                <a:ln w="9525">
                  <a:noFill/>
                  <a:round/>
                  <a:headEnd/>
                  <a:tailEnd/>
                </a:ln>
              </p:spPr>
              <p:txBody>
                <a:bodyPr/>
                <a:lstStyle/>
                <a:p>
                  <a:endParaRPr lang="pt-BR"/>
                </a:p>
              </p:txBody>
            </p:sp>
            <p:sp>
              <p:nvSpPr>
                <p:cNvPr id="63835" name="Freeform 1483"/>
                <p:cNvSpPr>
                  <a:spLocks/>
                </p:cNvSpPr>
                <p:nvPr/>
              </p:nvSpPr>
              <p:spPr bwMode="auto">
                <a:xfrm>
                  <a:off x="1612" y="3228"/>
                  <a:ext cx="106" cy="75"/>
                </a:xfrm>
                <a:custGeom>
                  <a:avLst/>
                  <a:gdLst>
                    <a:gd name="T0" fmla="*/ 0 w 681"/>
                    <a:gd name="T1" fmla="*/ 0 h 458"/>
                    <a:gd name="T2" fmla="*/ 0 w 681"/>
                    <a:gd name="T3" fmla="*/ 0 h 458"/>
                    <a:gd name="T4" fmla="*/ 0 w 681"/>
                    <a:gd name="T5" fmla="*/ 0 h 458"/>
                    <a:gd name="T6" fmla="*/ 0 w 681"/>
                    <a:gd name="T7" fmla="*/ 0 h 458"/>
                    <a:gd name="T8" fmla="*/ 0 w 681"/>
                    <a:gd name="T9" fmla="*/ 0 h 458"/>
                    <a:gd name="T10" fmla="*/ 0 w 681"/>
                    <a:gd name="T11" fmla="*/ 0 h 458"/>
                    <a:gd name="T12" fmla="*/ 0 w 681"/>
                    <a:gd name="T13" fmla="*/ 0 h 458"/>
                    <a:gd name="T14" fmla="*/ 0 w 681"/>
                    <a:gd name="T15" fmla="*/ 0 h 458"/>
                    <a:gd name="T16" fmla="*/ 0 w 681"/>
                    <a:gd name="T17" fmla="*/ 0 h 458"/>
                    <a:gd name="T18" fmla="*/ 0 w 681"/>
                    <a:gd name="T19" fmla="*/ 0 h 458"/>
                    <a:gd name="T20" fmla="*/ 0 w 681"/>
                    <a:gd name="T21" fmla="*/ 0 h 458"/>
                    <a:gd name="T22" fmla="*/ 0 w 681"/>
                    <a:gd name="T23" fmla="*/ 0 h 458"/>
                    <a:gd name="T24" fmla="*/ 0 w 681"/>
                    <a:gd name="T25" fmla="*/ 0 h 458"/>
                    <a:gd name="T26" fmla="*/ 0 w 681"/>
                    <a:gd name="T27" fmla="*/ 0 h 458"/>
                    <a:gd name="T28" fmla="*/ 0 w 681"/>
                    <a:gd name="T29" fmla="*/ 0 h 458"/>
                    <a:gd name="T30" fmla="*/ 0 w 681"/>
                    <a:gd name="T31" fmla="*/ 0 h 458"/>
                    <a:gd name="T32" fmla="*/ 0 w 681"/>
                    <a:gd name="T33" fmla="*/ 0 h 458"/>
                    <a:gd name="T34" fmla="*/ 0 w 681"/>
                    <a:gd name="T35" fmla="*/ 0 h 458"/>
                    <a:gd name="T36" fmla="*/ 0 w 681"/>
                    <a:gd name="T37" fmla="*/ 0 h 458"/>
                    <a:gd name="T38" fmla="*/ 0 w 681"/>
                    <a:gd name="T39" fmla="*/ 0 h 458"/>
                    <a:gd name="T40" fmla="*/ 0 w 681"/>
                    <a:gd name="T41" fmla="*/ 0 h 458"/>
                    <a:gd name="T42" fmla="*/ 0 w 681"/>
                    <a:gd name="T43" fmla="*/ 0 h 458"/>
                    <a:gd name="T44" fmla="*/ 0 w 681"/>
                    <a:gd name="T45" fmla="*/ 0 h 458"/>
                    <a:gd name="T46" fmla="*/ 0 w 681"/>
                    <a:gd name="T47" fmla="*/ 0 h 458"/>
                    <a:gd name="T48" fmla="*/ 0 w 681"/>
                    <a:gd name="T49" fmla="*/ 0 h 458"/>
                    <a:gd name="T50" fmla="*/ 0 w 681"/>
                    <a:gd name="T51" fmla="*/ 0 h 458"/>
                    <a:gd name="T52" fmla="*/ 0 w 681"/>
                    <a:gd name="T53" fmla="*/ 0 h 458"/>
                    <a:gd name="T54" fmla="*/ 0 w 681"/>
                    <a:gd name="T55" fmla="*/ 0 h 458"/>
                    <a:gd name="T56" fmla="*/ 0 w 681"/>
                    <a:gd name="T57" fmla="*/ 0 h 458"/>
                    <a:gd name="T58" fmla="*/ 0 w 681"/>
                    <a:gd name="T59" fmla="*/ 0 h 458"/>
                    <a:gd name="T60" fmla="*/ 0 w 681"/>
                    <a:gd name="T61" fmla="*/ 0 h 458"/>
                    <a:gd name="T62" fmla="*/ 0 w 681"/>
                    <a:gd name="T63" fmla="*/ 0 h 458"/>
                    <a:gd name="T64" fmla="*/ 0 w 681"/>
                    <a:gd name="T65" fmla="*/ 0 h 458"/>
                    <a:gd name="T66" fmla="*/ 0 w 681"/>
                    <a:gd name="T67" fmla="*/ 0 h 4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1"/>
                    <a:gd name="T103" fmla="*/ 0 h 458"/>
                    <a:gd name="T104" fmla="*/ 681 w 681"/>
                    <a:gd name="T105" fmla="*/ 458 h 4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1" h="458">
                      <a:moveTo>
                        <a:pt x="681" y="343"/>
                      </a:moveTo>
                      <a:lnTo>
                        <a:pt x="681" y="343"/>
                      </a:lnTo>
                      <a:lnTo>
                        <a:pt x="640" y="342"/>
                      </a:lnTo>
                      <a:lnTo>
                        <a:pt x="601" y="340"/>
                      </a:lnTo>
                      <a:lnTo>
                        <a:pt x="563" y="338"/>
                      </a:lnTo>
                      <a:lnTo>
                        <a:pt x="529" y="334"/>
                      </a:lnTo>
                      <a:lnTo>
                        <a:pt x="494" y="329"/>
                      </a:lnTo>
                      <a:lnTo>
                        <a:pt x="463" y="323"/>
                      </a:lnTo>
                      <a:lnTo>
                        <a:pt x="434" y="317"/>
                      </a:lnTo>
                      <a:lnTo>
                        <a:pt x="406" y="309"/>
                      </a:lnTo>
                      <a:lnTo>
                        <a:pt x="380" y="300"/>
                      </a:lnTo>
                      <a:lnTo>
                        <a:pt x="355" y="291"/>
                      </a:lnTo>
                      <a:lnTo>
                        <a:pt x="332" y="282"/>
                      </a:lnTo>
                      <a:lnTo>
                        <a:pt x="311" y="272"/>
                      </a:lnTo>
                      <a:lnTo>
                        <a:pt x="292" y="261"/>
                      </a:lnTo>
                      <a:lnTo>
                        <a:pt x="272" y="250"/>
                      </a:lnTo>
                      <a:lnTo>
                        <a:pt x="256" y="238"/>
                      </a:lnTo>
                      <a:lnTo>
                        <a:pt x="240" y="226"/>
                      </a:lnTo>
                      <a:lnTo>
                        <a:pt x="226" y="213"/>
                      </a:lnTo>
                      <a:lnTo>
                        <a:pt x="213" y="201"/>
                      </a:lnTo>
                      <a:lnTo>
                        <a:pt x="200" y="188"/>
                      </a:lnTo>
                      <a:lnTo>
                        <a:pt x="190" y="174"/>
                      </a:lnTo>
                      <a:lnTo>
                        <a:pt x="180" y="160"/>
                      </a:lnTo>
                      <a:lnTo>
                        <a:pt x="171" y="146"/>
                      </a:lnTo>
                      <a:lnTo>
                        <a:pt x="163" y="133"/>
                      </a:lnTo>
                      <a:lnTo>
                        <a:pt x="156" y="117"/>
                      </a:lnTo>
                      <a:lnTo>
                        <a:pt x="150" y="103"/>
                      </a:lnTo>
                      <a:lnTo>
                        <a:pt x="144" y="89"/>
                      </a:lnTo>
                      <a:lnTo>
                        <a:pt x="140" y="74"/>
                      </a:lnTo>
                      <a:lnTo>
                        <a:pt x="136" y="59"/>
                      </a:lnTo>
                      <a:lnTo>
                        <a:pt x="134" y="44"/>
                      </a:lnTo>
                      <a:lnTo>
                        <a:pt x="132" y="29"/>
                      </a:lnTo>
                      <a:lnTo>
                        <a:pt x="131" y="15"/>
                      </a:lnTo>
                      <a:lnTo>
                        <a:pt x="131" y="0"/>
                      </a:lnTo>
                      <a:lnTo>
                        <a:pt x="0" y="0"/>
                      </a:lnTo>
                      <a:lnTo>
                        <a:pt x="1" y="19"/>
                      </a:lnTo>
                      <a:lnTo>
                        <a:pt x="2" y="39"/>
                      </a:lnTo>
                      <a:lnTo>
                        <a:pt x="5" y="60"/>
                      </a:lnTo>
                      <a:lnTo>
                        <a:pt x="9" y="80"/>
                      </a:lnTo>
                      <a:lnTo>
                        <a:pt x="14" y="100"/>
                      </a:lnTo>
                      <a:lnTo>
                        <a:pt x="20" y="121"/>
                      </a:lnTo>
                      <a:lnTo>
                        <a:pt x="26" y="141"/>
                      </a:lnTo>
                      <a:lnTo>
                        <a:pt x="36" y="161"/>
                      </a:lnTo>
                      <a:lnTo>
                        <a:pt x="45" y="180"/>
                      </a:lnTo>
                      <a:lnTo>
                        <a:pt x="56" y="201"/>
                      </a:lnTo>
                      <a:lnTo>
                        <a:pt x="69" y="220"/>
                      </a:lnTo>
                      <a:lnTo>
                        <a:pt x="83" y="239"/>
                      </a:lnTo>
                      <a:lnTo>
                        <a:pt x="97" y="258"/>
                      </a:lnTo>
                      <a:lnTo>
                        <a:pt x="115" y="276"/>
                      </a:lnTo>
                      <a:lnTo>
                        <a:pt x="133" y="294"/>
                      </a:lnTo>
                      <a:lnTo>
                        <a:pt x="152" y="311"/>
                      </a:lnTo>
                      <a:lnTo>
                        <a:pt x="174" y="328"/>
                      </a:lnTo>
                      <a:lnTo>
                        <a:pt x="197" y="343"/>
                      </a:lnTo>
                      <a:lnTo>
                        <a:pt x="221" y="357"/>
                      </a:lnTo>
                      <a:lnTo>
                        <a:pt x="246" y="372"/>
                      </a:lnTo>
                      <a:lnTo>
                        <a:pt x="274" y="385"/>
                      </a:lnTo>
                      <a:lnTo>
                        <a:pt x="303" y="397"/>
                      </a:lnTo>
                      <a:lnTo>
                        <a:pt x="333" y="408"/>
                      </a:lnTo>
                      <a:lnTo>
                        <a:pt x="365" y="418"/>
                      </a:lnTo>
                      <a:lnTo>
                        <a:pt x="399" y="427"/>
                      </a:lnTo>
                      <a:lnTo>
                        <a:pt x="435" y="436"/>
                      </a:lnTo>
                      <a:lnTo>
                        <a:pt x="471" y="443"/>
                      </a:lnTo>
                      <a:lnTo>
                        <a:pt x="510" y="448"/>
                      </a:lnTo>
                      <a:lnTo>
                        <a:pt x="550" y="453"/>
                      </a:lnTo>
                      <a:lnTo>
                        <a:pt x="592" y="456"/>
                      </a:lnTo>
                      <a:lnTo>
                        <a:pt x="635" y="458"/>
                      </a:lnTo>
                      <a:lnTo>
                        <a:pt x="681" y="458"/>
                      </a:lnTo>
                      <a:lnTo>
                        <a:pt x="681" y="343"/>
                      </a:lnTo>
                      <a:close/>
                    </a:path>
                  </a:pathLst>
                </a:custGeom>
                <a:solidFill>
                  <a:srgbClr val="1F1A17"/>
                </a:solidFill>
                <a:ln w="9525">
                  <a:noFill/>
                  <a:round/>
                  <a:headEnd/>
                  <a:tailEnd/>
                </a:ln>
              </p:spPr>
              <p:txBody>
                <a:bodyPr/>
                <a:lstStyle/>
                <a:p>
                  <a:endParaRPr lang="pt-BR"/>
                </a:p>
              </p:txBody>
            </p:sp>
            <p:sp>
              <p:nvSpPr>
                <p:cNvPr id="63836" name="Freeform 1484"/>
                <p:cNvSpPr>
                  <a:spLocks/>
                </p:cNvSpPr>
                <p:nvPr/>
              </p:nvSpPr>
              <p:spPr bwMode="auto">
                <a:xfrm>
                  <a:off x="1718" y="3233"/>
                  <a:ext cx="74" cy="70"/>
                </a:xfrm>
                <a:custGeom>
                  <a:avLst/>
                  <a:gdLst>
                    <a:gd name="T0" fmla="*/ 0 w 478"/>
                    <a:gd name="T1" fmla="*/ 0 h 422"/>
                    <a:gd name="T2" fmla="*/ 0 w 478"/>
                    <a:gd name="T3" fmla="*/ 0 h 422"/>
                    <a:gd name="T4" fmla="*/ 0 w 478"/>
                    <a:gd name="T5" fmla="*/ 0 h 422"/>
                    <a:gd name="T6" fmla="*/ 0 w 478"/>
                    <a:gd name="T7" fmla="*/ 0 h 422"/>
                    <a:gd name="T8" fmla="*/ 0 w 478"/>
                    <a:gd name="T9" fmla="*/ 0 h 422"/>
                    <a:gd name="T10" fmla="*/ 0 w 478"/>
                    <a:gd name="T11" fmla="*/ 0 h 422"/>
                    <a:gd name="T12" fmla="*/ 0 w 478"/>
                    <a:gd name="T13" fmla="*/ 0 h 422"/>
                    <a:gd name="T14" fmla="*/ 0 w 478"/>
                    <a:gd name="T15" fmla="*/ 0 h 422"/>
                    <a:gd name="T16" fmla="*/ 0 w 478"/>
                    <a:gd name="T17" fmla="*/ 0 h 422"/>
                    <a:gd name="T18" fmla="*/ 0 w 478"/>
                    <a:gd name="T19" fmla="*/ 0 h 422"/>
                    <a:gd name="T20" fmla="*/ 0 w 478"/>
                    <a:gd name="T21" fmla="*/ 0 h 422"/>
                    <a:gd name="T22" fmla="*/ 0 w 478"/>
                    <a:gd name="T23" fmla="*/ 0 h 422"/>
                    <a:gd name="T24" fmla="*/ 0 w 478"/>
                    <a:gd name="T25" fmla="*/ 0 h 422"/>
                    <a:gd name="T26" fmla="*/ 0 w 478"/>
                    <a:gd name="T27" fmla="*/ 0 h 422"/>
                    <a:gd name="T28" fmla="*/ 0 w 478"/>
                    <a:gd name="T29" fmla="*/ 0 h 422"/>
                    <a:gd name="T30" fmla="*/ 0 w 478"/>
                    <a:gd name="T31" fmla="*/ 0 h 422"/>
                    <a:gd name="T32" fmla="*/ 0 w 478"/>
                    <a:gd name="T33" fmla="*/ 0 h 422"/>
                    <a:gd name="T34" fmla="*/ 0 w 478"/>
                    <a:gd name="T35" fmla="*/ 0 h 422"/>
                    <a:gd name="T36" fmla="*/ 0 w 478"/>
                    <a:gd name="T37" fmla="*/ 0 h 422"/>
                    <a:gd name="T38" fmla="*/ 0 w 478"/>
                    <a:gd name="T39" fmla="*/ 0 h 422"/>
                    <a:gd name="T40" fmla="*/ 0 w 478"/>
                    <a:gd name="T41" fmla="*/ 0 h 422"/>
                    <a:gd name="T42" fmla="*/ 0 w 478"/>
                    <a:gd name="T43" fmla="*/ 0 h 422"/>
                    <a:gd name="T44" fmla="*/ 0 w 478"/>
                    <a:gd name="T45" fmla="*/ 0 h 422"/>
                    <a:gd name="T46" fmla="*/ 0 w 478"/>
                    <a:gd name="T47" fmla="*/ 0 h 422"/>
                    <a:gd name="T48" fmla="*/ 0 w 478"/>
                    <a:gd name="T49" fmla="*/ 0 h 422"/>
                    <a:gd name="T50" fmla="*/ 0 w 478"/>
                    <a:gd name="T51" fmla="*/ 0 h 422"/>
                    <a:gd name="T52" fmla="*/ 0 w 478"/>
                    <a:gd name="T53" fmla="*/ 0 h 422"/>
                    <a:gd name="T54" fmla="*/ 0 w 478"/>
                    <a:gd name="T55" fmla="*/ 0 h 422"/>
                    <a:gd name="T56" fmla="*/ 0 w 478"/>
                    <a:gd name="T57" fmla="*/ 0 h 422"/>
                    <a:gd name="T58" fmla="*/ 0 w 478"/>
                    <a:gd name="T59" fmla="*/ 0 h 422"/>
                    <a:gd name="T60" fmla="*/ 0 w 478"/>
                    <a:gd name="T61" fmla="*/ 0 h 422"/>
                    <a:gd name="T62" fmla="*/ 0 w 478"/>
                    <a:gd name="T63" fmla="*/ 0 h 422"/>
                    <a:gd name="T64" fmla="*/ 0 w 478"/>
                    <a:gd name="T65" fmla="*/ 0 h 422"/>
                    <a:gd name="T66" fmla="*/ 0 w 478"/>
                    <a:gd name="T67" fmla="*/ 0 h 422"/>
                    <a:gd name="T68" fmla="*/ 0 w 478"/>
                    <a:gd name="T69" fmla="*/ 0 h 422"/>
                    <a:gd name="T70" fmla="*/ 0 w 478"/>
                    <a:gd name="T71" fmla="*/ 0 h 422"/>
                    <a:gd name="T72" fmla="*/ 0 w 478"/>
                    <a:gd name="T73" fmla="*/ 0 h 422"/>
                    <a:gd name="T74" fmla="*/ 0 w 478"/>
                    <a:gd name="T75" fmla="*/ 0 h 422"/>
                    <a:gd name="T76" fmla="*/ 0 w 478"/>
                    <a:gd name="T77" fmla="*/ 0 h 422"/>
                    <a:gd name="T78" fmla="*/ 0 w 478"/>
                    <a:gd name="T79" fmla="*/ 0 h 422"/>
                    <a:gd name="T80" fmla="*/ 0 w 478"/>
                    <a:gd name="T81" fmla="*/ 0 h 422"/>
                    <a:gd name="T82" fmla="*/ 0 w 478"/>
                    <a:gd name="T83" fmla="*/ 0 h 422"/>
                    <a:gd name="T84" fmla="*/ 0 w 478"/>
                    <a:gd name="T85" fmla="*/ 0 h 422"/>
                    <a:gd name="T86" fmla="*/ 0 w 478"/>
                    <a:gd name="T87" fmla="*/ 0 h 422"/>
                    <a:gd name="T88" fmla="*/ 0 w 478"/>
                    <a:gd name="T89" fmla="*/ 0 h 422"/>
                    <a:gd name="T90" fmla="*/ 0 w 478"/>
                    <a:gd name="T91" fmla="*/ 0 h 422"/>
                    <a:gd name="T92" fmla="*/ 0 w 478"/>
                    <a:gd name="T93" fmla="*/ 0 h 422"/>
                    <a:gd name="T94" fmla="*/ 0 w 478"/>
                    <a:gd name="T95" fmla="*/ 0 h 422"/>
                    <a:gd name="T96" fmla="*/ 0 w 478"/>
                    <a:gd name="T97" fmla="*/ 0 h 422"/>
                    <a:gd name="T98" fmla="*/ 0 w 478"/>
                    <a:gd name="T99" fmla="*/ 0 h 422"/>
                    <a:gd name="T100" fmla="*/ 0 w 478"/>
                    <a:gd name="T101" fmla="*/ 0 h 422"/>
                    <a:gd name="T102" fmla="*/ 0 w 478"/>
                    <a:gd name="T103" fmla="*/ 0 h 422"/>
                    <a:gd name="T104" fmla="*/ 0 w 478"/>
                    <a:gd name="T105" fmla="*/ 0 h 422"/>
                    <a:gd name="T106" fmla="*/ 0 w 478"/>
                    <a:gd name="T107" fmla="*/ 0 h 422"/>
                    <a:gd name="T108" fmla="*/ 0 w 478"/>
                    <a:gd name="T109" fmla="*/ 0 h 422"/>
                    <a:gd name="T110" fmla="*/ 0 w 478"/>
                    <a:gd name="T111" fmla="*/ 0 h 422"/>
                    <a:gd name="T112" fmla="*/ 0 w 478"/>
                    <a:gd name="T113" fmla="*/ 0 h 4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78"/>
                    <a:gd name="T172" fmla="*/ 0 h 422"/>
                    <a:gd name="T173" fmla="*/ 478 w 478"/>
                    <a:gd name="T174" fmla="*/ 422 h 4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78" h="422">
                      <a:moveTo>
                        <a:pt x="345" y="0"/>
                      </a:moveTo>
                      <a:lnTo>
                        <a:pt x="345" y="0"/>
                      </a:lnTo>
                      <a:lnTo>
                        <a:pt x="346" y="33"/>
                      </a:lnTo>
                      <a:lnTo>
                        <a:pt x="348" y="79"/>
                      </a:lnTo>
                      <a:lnTo>
                        <a:pt x="346" y="91"/>
                      </a:lnTo>
                      <a:lnTo>
                        <a:pt x="345" y="103"/>
                      </a:lnTo>
                      <a:lnTo>
                        <a:pt x="343" y="115"/>
                      </a:lnTo>
                      <a:lnTo>
                        <a:pt x="341" y="128"/>
                      </a:lnTo>
                      <a:lnTo>
                        <a:pt x="337" y="141"/>
                      </a:lnTo>
                      <a:lnTo>
                        <a:pt x="334" y="154"/>
                      </a:lnTo>
                      <a:lnTo>
                        <a:pt x="328" y="167"/>
                      </a:lnTo>
                      <a:lnTo>
                        <a:pt x="322" y="179"/>
                      </a:lnTo>
                      <a:lnTo>
                        <a:pt x="316" y="191"/>
                      </a:lnTo>
                      <a:lnTo>
                        <a:pt x="309" y="202"/>
                      </a:lnTo>
                      <a:lnTo>
                        <a:pt x="300" y="214"/>
                      </a:lnTo>
                      <a:lnTo>
                        <a:pt x="289" y="225"/>
                      </a:lnTo>
                      <a:lnTo>
                        <a:pt x="278" y="236"/>
                      </a:lnTo>
                      <a:lnTo>
                        <a:pt x="264" y="246"/>
                      </a:lnTo>
                      <a:lnTo>
                        <a:pt x="249" y="255"/>
                      </a:lnTo>
                      <a:lnTo>
                        <a:pt x="232" y="265"/>
                      </a:lnTo>
                      <a:lnTo>
                        <a:pt x="213" y="274"/>
                      </a:lnTo>
                      <a:lnTo>
                        <a:pt x="191" y="282"/>
                      </a:lnTo>
                      <a:lnTo>
                        <a:pt x="166" y="289"/>
                      </a:lnTo>
                      <a:lnTo>
                        <a:pt x="139" y="295"/>
                      </a:lnTo>
                      <a:lnTo>
                        <a:pt x="110" y="300"/>
                      </a:lnTo>
                      <a:lnTo>
                        <a:pt x="75" y="304"/>
                      </a:lnTo>
                      <a:lnTo>
                        <a:pt x="40" y="306"/>
                      </a:lnTo>
                      <a:lnTo>
                        <a:pt x="0" y="307"/>
                      </a:lnTo>
                      <a:lnTo>
                        <a:pt x="0" y="422"/>
                      </a:lnTo>
                      <a:lnTo>
                        <a:pt x="46" y="421"/>
                      </a:lnTo>
                      <a:lnTo>
                        <a:pt x="89" y="419"/>
                      </a:lnTo>
                      <a:lnTo>
                        <a:pt x="129" y="414"/>
                      </a:lnTo>
                      <a:lnTo>
                        <a:pt x="167" y="408"/>
                      </a:lnTo>
                      <a:lnTo>
                        <a:pt x="202" y="400"/>
                      </a:lnTo>
                      <a:lnTo>
                        <a:pt x="236" y="389"/>
                      </a:lnTo>
                      <a:lnTo>
                        <a:pt x="266" y="378"/>
                      </a:lnTo>
                      <a:lnTo>
                        <a:pt x="295" y="366"/>
                      </a:lnTo>
                      <a:lnTo>
                        <a:pt x="320" y="352"/>
                      </a:lnTo>
                      <a:lnTo>
                        <a:pt x="344" y="337"/>
                      </a:lnTo>
                      <a:lnTo>
                        <a:pt x="366" y="319"/>
                      </a:lnTo>
                      <a:lnTo>
                        <a:pt x="385" y="302"/>
                      </a:lnTo>
                      <a:lnTo>
                        <a:pt x="403" y="284"/>
                      </a:lnTo>
                      <a:lnTo>
                        <a:pt x="417" y="265"/>
                      </a:lnTo>
                      <a:lnTo>
                        <a:pt x="430" y="246"/>
                      </a:lnTo>
                      <a:lnTo>
                        <a:pt x="441" y="227"/>
                      </a:lnTo>
                      <a:lnTo>
                        <a:pt x="451" y="207"/>
                      </a:lnTo>
                      <a:lnTo>
                        <a:pt x="457" y="188"/>
                      </a:lnTo>
                      <a:lnTo>
                        <a:pt x="464" y="170"/>
                      </a:lnTo>
                      <a:lnTo>
                        <a:pt x="469" y="151"/>
                      </a:lnTo>
                      <a:lnTo>
                        <a:pt x="472" y="132"/>
                      </a:lnTo>
                      <a:lnTo>
                        <a:pt x="475" y="115"/>
                      </a:lnTo>
                      <a:lnTo>
                        <a:pt x="477" y="99"/>
                      </a:lnTo>
                      <a:lnTo>
                        <a:pt x="478" y="80"/>
                      </a:lnTo>
                      <a:lnTo>
                        <a:pt x="477" y="30"/>
                      </a:lnTo>
                      <a:lnTo>
                        <a:pt x="476" y="0"/>
                      </a:lnTo>
                      <a:lnTo>
                        <a:pt x="345" y="0"/>
                      </a:lnTo>
                      <a:close/>
                    </a:path>
                  </a:pathLst>
                </a:custGeom>
                <a:solidFill>
                  <a:srgbClr val="1F1A17"/>
                </a:solidFill>
                <a:ln w="9525">
                  <a:noFill/>
                  <a:round/>
                  <a:headEnd/>
                  <a:tailEnd/>
                </a:ln>
              </p:spPr>
              <p:txBody>
                <a:bodyPr/>
                <a:lstStyle/>
                <a:p>
                  <a:endParaRPr lang="pt-BR"/>
                </a:p>
              </p:txBody>
            </p:sp>
            <p:sp>
              <p:nvSpPr>
                <p:cNvPr id="63837" name="Freeform 1485"/>
                <p:cNvSpPr>
                  <a:spLocks/>
                </p:cNvSpPr>
                <p:nvPr/>
              </p:nvSpPr>
              <p:spPr bwMode="auto">
                <a:xfrm>
                  <a:off x="1731" y="3147"/>
                  <a:ext cx="61" cy="87"/>
                </a:xfrm>
                <a:custGeom>
                  <a:avLst/>
                  <a:gdLst>
                    <a:gd name="T0" fmla="*/ 0 w 397"/>
                    <a:gd name="T1" fmla="*/ 0 h 523"/>
                    <a:gd name="T2" fmla="*/ 0 w 397"/>
                    <a:gd name="T3" fmla="*/ 0 h 523"/>
                    <a:gd name="T4" fmla="*/ 0 w 397"/>
                    <a:gd name="T5" fmla="*/ 0 h 523"/>
                    <a:gd name="T6" fmla="*/ 0 w 397"/>
                    <a:gd name="T7" fmla="*/ 0 h 523"/>
                    <a:gd name="T8" fmla="*/ 0 w 397"/>
                    <a:gd name="T9" fmla="*/ 0 h 523"/>
                    <a:gd name="T10" fmla="*/ 0 w 397"/>
                    <a:gd name="T11" fmla="*/ 0 h 523"/>
                    <a:gd name="T12" fmla="*/ 0 w 397"/>
                    <a:gd name="T13" fmla="*/ 0 h 523"/>
                    <a:gd name="T14" fmla="*/ 0 w 397"/>
                    <a:gd name="T15" fmla="*/ 0 h 523"/>
                    <a:gd name="T16" fmla="*/ 0 w 397"/>
                    <a:gd name="T17" fmla="*/ 0 h 523"/>
                    <a:gd name="T18" fmla="*/ 0 w 397"/>
                    <a:gd name="T19" fmla="*/ 0 h 523"/>
                    <a:gd name="T20" fmla="*/ 0 w 397"/>
                    <a:gd name="T21" fmla="*/ 0 h 523"/>
                    <a:gd name="T22" fmla="*/ 0 w 397"/>
                    <a:gd name="T23" fmla="*/ 0 h 523"/>
                    <a:gd name="T24" fmla="*/ 0 w 397"/>
                    <a:gd name="T25" fmla="*/ 0 h 523"/>
                    <a:gd name="T26" fmla="*/ 0 w 397"/>
                    <a:gd name="T27" fmla="*/ 0 h 523"/>
                    <a:gd name="T28" fmla="*/ 0 w 397"/>
                    <a:gd name="T29" fmla="*/ 0 h 523"/>
                    <a:gd name="T30" fmla="*/ 0 w 397"/>
                    <a:gd name="T31" fmla="*/ 0 h 523"/>
                    <a:gd name="T32" fmla="*/ 0 w 397"/>
                    <a:gd name="T33" fmla="*/ 0 h 523"/>
                    <a:gd name="T34" fmla="*/ 0 w 397"/>
                    <a:gd name="T35" fmla="*/ 0 h 523"/>
                    <a:gd name="T36" fmla="*/ 0 w 397"/>
                    <a:gd name="T37" fmla="*/ 0 h 523"/>
                    <a:gd name="T38" fmla="*/ 0 w 397"/>
                    <a:gd name="T39" fmla="*/ 0 h 523"/>
                    <a:gd name="T40" fmla="*/ 0 w 397"/>
                    <a:gd name="T41" fmla="*/ 0 h 523"/>
                    <a:gd name="T42" fmla="*/ 0 w 397"/>
                    <a:gd name="T43" fmla="*/ 0 h 523"/>
                    <a:gd name="T44" fmla="*/ 0 w 397"/>
                    <a:gd name="T45" fmla="*/ 0 h 523"/>
                    <a:gd name="T46" fmla="*/ 0 w 397"/>
                    <a:gd name="T47" fmla="*/ 0 h 523"/>
                    <a:gd name="T48" fmla="*/ 0 w 397"/>
                    <a:gd name="T49" fmla="*/ 0 h 523"/>
                    <a:gd name="T50" fmla="*/ 0 w 397"/>
                    <a:gd name="T51" fmla="*/ 0 h 523"/>
                    <a:gd name="T52" fmla="*/ 0 w 397"/>
                    <a:gd name="T53" fmla="*/ 0 h 523"/>
                    <a:gd name="T54" fmla="*/ 0 w 397"/>
                    <a:gd name="T55" fmla="*/ 0 h 523"/>
                    <a:gd name="T56" fmla="*/ 0 w 397"/>
                    <a:gd name="T57" fmla="*/ 0 h 5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97"/>
                    <a:gd name="T88" fmla="*/ 0 h 523"/>
                    <a:gd name="T89" fmla="*/ 397 w 397"/>
                    <a:gd name="T90" fmla="*/ 523 h 5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97" h="523">
                      <a:moveTo>
                        <a:pt x="0" y="30"/>
                      </a:moveTo>
                      <a:lnTo>
                        <a:pt x="8" y="55"/>
                      </a:lnTo>
                      <a:lnTo>
                        <a:pt x="19" y="73"/>
                      </a:lnTo>
                      <a:lnTo>
                        <a:pt x="49" y="123"/>
                      </a:lnTo>
                      <a:lnTo>
                        <a:pt x="91" y="195"/>
                      </a:lnTo>
                      <a:lnTo>
                        <a:pt x="139" y="279"/>
                      </a:lnTo>
                      <a:lnTo>
                        <a:pt x="189" y="365"/>
                      </a:lnTo>
                      <a:lnTo>
                        <a:pt x="231" y="444"/>
                      </a:lnTo>
                      <a:lnTo>
                        <a:pt x="247" y="476"/>
                      </a:lnTo>
                      <a:lnTo>
                        <a:pt x="259" y="503"/>
                      </a:lnTo>
                      <a:lnTo>
                        <a:pt x="263" y="513"/>
                      </a:lnTo>
                      <a:lnTo>
                        <a:pt x="265" y="520"/>
                      </a:lnTo>
                      <a:lnTo>
                        <a:pt x="266" y="523"/>
                      </a:lnTo>
                      <a:lnTo>
                        <a:pt x="266" y="519"/>
                      </a:lnTo>
                      <a:lnTo>
                        <a:pt x="397" y="519"/>
                      </a:lnTo>
                      <a:lnTo>
                        <a:pt x="394" y="503"/>
                      </a:lnTo>
                      <a:lnTo>
                        <a:pt x="391" y="490"/>
                      </a:lnTo>
                      <a:lnTo>
                        <a:pt x="386" y="476"/>
                      </a:lnTo>
                      <a:lnTo>
                        <a:pt x="381" y="461"/>
                      </a:lnTo>
                      <a:lnTo>
                        <a:pt x="366" y="431"/>
                      </a:lnTo>
                      <a:lnTo>
                        <a:pt x="349" y="395"/>
                      </a:lnTo>
                      <a:lnTo>
                        <a:pt x="305" y="314"/>
                      </a:lnTo>
                      <a:lnTo>
                        <a:pt x="256" y="226"/>
                      </a:lnTo>
                      <a:lnTo>
                        <a:pt x="207" y="142"/>
                      </a:lnTo>
                      <a:lnTo>
                        <a:pt x="163" y="69"/>
                      </a:lnTo>
                      <a:lnTo>
                        <a:pt x="134" y="19"/>
                      </a:lnTo>
                      <a:lnTo>
                        <a:pt x="122" y="0"/>
                      </a:lnTo>
                      <a:lnTo>
                        <a:pt x="129" y="23"/>
                      </a:lnTo>
                      <a:lnTo>
                        <a:pt x="0" y="30"/>
                      </a:lnTo>
                      <a:close/>
                    </a:path>
                  </a:pathLst>
                </a:custGeom>
                <a:solidFill>
                  <a:srgbClr val="1F1A17"/>
                </a:solidFill>
                <a:ln w="9525">
                  <a:noFill/>
                  <a:round/>
                  <a:headEnd/>
                  <a:tailEnd/>
                </a:ln>
              </p:spPr>
              <p:txBody>
                <a:bodyPr/>
                <a:lstStyle/>
                <a:p>
                  <a:endParaRPr lang="pt-BR"/>
                </a:p>
              </p:txBody>
            </p:sp>
            <p:sp>
              <p:nvSpPr>
                <p:cNvPr id="63838" name="Freeform 1486"/>
                <p:cNvSpPr>
                  <a:spLocks/>
                </p:cNvSpPr>
                <p:nvPr/>
              </p:nvSpPr>
              <p:spPr bwMode="auto">
                <a:xfrm>
                  <a:off x="1718" y="2957"/>
                  <a:ext cx="32" cy="195"/>
                </a:xfrm>
                <a:custGeom>
                  <a:avLst/>
                  <a:gdLst>
                    <a:gd name="T0" fmla="*/ 0 w 212"/>
                    <a:gd name="T1" fmla="*/ 0 h 1178"/>
                    <a:gd name="T2" fmla="*/ 0 w 212"/>
                    <a:gd name="T3" fmla="*/ 0 h 1178"/>
                    <a:gd name="T4" fmla="*/ 0 w 212"/>
                    <a:gd name="T5" fmla="*/ 0 h 1178"/>
                    <a:gd name="T6" fmla="*/ 0 w 212"/>
                    <a:gd name="T7" fmla="*/ 0 h 1178"/>
                    <a:gd name="T8" fmla="*/ 0 w 212"/>
                    <a:gd name="T9" fmla="*/ 0 h 1178"/>
                    <a:gd name="T10" fmla="*/ 0 w 212"/>
                    <a:gd name="T11" fmla="*/ 0 h 1178"/>
                    <a:gd name="T12" fmla="*/ 0 60000 65536"/>
                    <a:gd name="T13" fmla="*/ 0 60000 65536"/>
                    <a:gd name="T14" fmla="*/ 0 60000 65536"/>
                    <a:gd name="T15" fmla="*/ 0 60000 65536"/>
                    <a:gd name="T16" fmla="*/ 0 60000 65536"/>
                    <a:gd name="T17" fmla="*/ 0 60000 65536"/>
                    <a:gd name="T18" fmla="*/ 0 w 212"/>
                    <a:gd name="T19" fmla="*/ 0 h 1178"/>
                    <a:gd name="T20" fmla="*/ 212 w 212"/>
                    <a:gd name="T21" fmla="*/ 1178 h 1178"/>
                  </a:gdLst>
                  <a:ahLst/>
                  <a:cxnLst>
                    <a:cxn ang="T12">
                      <a:pos x="T0" y="T1"/>
                    </a:cxn>
                    <a:cxn ang="T13">
                      <a:pos x="T2" y="T3"/>
                    </a:cxn>
                    <a:cxn ang="T14">
                      <a:pos x="T4" y="T5"/>
                    </a:cxn>
                    <a:cxn ang="T15">
                      <a:pos x="T6" y="T7"/>
                    </a:cxn>
                    <a:cxn ang="T16">
                      <a:pos x="T8" y="T9"/>
                    </a:cxn>
                    <a:cxn ang="T17">
                      <a:pos x="T10" y="T11"/>
                    </a:cxn>
                  </a:cxnLst>
                  <a:rect l="T18" t="T19" r="T20" b="T21"/>
                  <a:pathLst>
                    <a:path w="212" h="1178">
                      <a:moveTo>
                        <a:pt x="130" y="0"/>
                      </a:moveTo>
                      <a:lnTo>
                        <a:pt x="0" y="13"/>
                      </a:lnTo>
                      <a:lnTo>
                        <a:pt x="83" y="1178"/>
                      </a:lnTo>
                      <a:lnTo>
                        <a:pt x="212" y="1171"/>
                      </a:lnTo>
                      <a:lnTo>
                        <a:pt x="131" y="6"/>
                      </a:lnTo>
                      <a:lnTo>
                        <a:pt x="130" y="0"/>
                      </a:lnTo>
                      <a:close/>
                    </a:path>
                  </a:pathLst>
                </a:custGeom>
                <a:solidFill>
                  <a:srgbClr val="1F1A17"/>
                </a:solidFill>
                <a:ln w="9525">
                  <a:noFill/>
                  <a:round/>
                  <a:headEnd/>
                  <a:tailEnd/>
                </a:ln>
              </p:spPr>
              <p:txBody>
                <a:bodyPr/>
                <a:lstStyle/>
                <a:p>
                  <a:endParaRPr lang="pt-BR"/>
                </a:p>
              </p:txBody>
            </p:sp>
            <p:sp>
              <p:nvSpPr>
                <p:cNvPr id="63839" name="Freeform 1487"/>
                <p:cNvSpPr>
                  <a:spLocks/>
                </p:cNvSpPr>
                <p:nvPr/>
              </p:nvSpPr>
              <p:spPr bwMode="auto">
                <a:xfrm>
                  <a:off x="1710" y="2871"/>
                  <a:ext cx="28" cy="90"/>
                </a:xfrm>
                <a:custGeom>
                  <a:avLst/>
                  <a:gdLst>
                    <a:gd name="T0" fmla="*/ 0 w 175"/>
                    <a:gd name="T1" fmla="*/ 0 h 543"/>
                    <a:gd name="T2" fmla="*/ 0 w 175"/>
                    <a:gd name="T3" fmla="*/ 0 h 543"/>
                    <a:gd name="T4" fmla="*/ 0 w 175"/>
                    <a:gd name="T5" fmla="*/ 0 h 543"/>
                    <a:gd name="T6" fmla="*/ 0 w 175"/>
                    <a:gd name="T7" fmla="*/ 0 h 543"/>
                    <a:gd name="T8" fmla="*/ 0 w 175"/>
                    <a:gd name="T9" fmla="*/ 0 h 543"/>
                    <a:gd name="T10" fmla="*/ 0 w 175"/>
                    <a:gd name="T11" fmla="*/ 0 h 543"/>
                    <a:gd name="T12" fmla="*/ 0 w 175"/>
                    <a:gd name="T13" fmla="*/ 0 h 543"/>
                    <a:gd name="T14" fmla="*/ 0 w 175"/>
                    <a:gd name="T15" fmla="*/ 0 h 543"/>
                    <a:gd name="T16" fmla="*/ 0 w 175"/>
                    <a:gd name="T17" fmla="*/ 0 h 543"/>
                    <a:gd name="T18" fmla="*/ 0 w 175"/>
                    <a:gd name="T19" fmla="*/ 0 h 543"/>
                    <a:gd name="T20" fmla="*/ 0 w 175"/>
                    <a:gd name="T21" fmla="*/ 0 h 543"/>
                    <a:gd name="T22" fmla="*/ 0 w 175"/>
                    <a:gd name="T23" fmla="*/ 0 h 543"/>
                    <a:gd name="T24" fmla="*/ 0 w 175"/>
                    <a:gd name="T25" fmla="*/ 0 h 543"/>
                    <a:gd name="T26" fmla="*/ 0 w 175"/>
                    <a:gd name="T27" fmla="*/ 0 h 543"/>
                    <a:gd name="T28" fmla="*/ 0 w 175"/>
                    <a:gd name="T29" fmla="*/ 0 h 543"/>
                    <a:gd name="T30" fmla="*/ 0 w 175"/>
                    <a:gd name="T31" fmla="*/ 0 h 543"/>
                    <a:gd name="T32" fmla="*/ 0 w 175"/>
                    <a:gd name="T33" fmla="*/ 0 h 543"/>
                    <a:gd name="T34" fmla="*/ 0 w 175"/>
                    <a:gd name="T35" fmla="*/ 0 h 543"/>
                    <a:gd name="T36" fmla="*/ 0 w 175"/>
                    <a:gd name="T37" fmla="*/ 0 h 543"/>
                    <a:gd name="T38" fmla="*/ 0 w 175"/>
                    <a:gd name="T39" fmla="*/ 0 h 543"/>
                    <a:gd name="T40" fmla="*/ 0 w 175"/>
                    <a:gd name="T41" fmla="*/ 0 h 543"/>
                    <a:gd name="T42" fmla="*/ 0 w 175"/>
                    <a:gd name="T43" fmla="*/ 0 h 543"/>
                    <a:gd name="T44" fmla="*/ 0 w 175"/>
                    <a:gd name="T45" fmla="*/ 0 h 543"/>
                    <a:gd name="T46" fmla="*/ 0 w 175"/>
                    <a:gd name="T47" fmla="*/ 0 h 543"/>
                    <a:gd name="T48" fmla="*/ 0 w 175"/>
                    <a:gd name="T49" fmla="*/ 0 h 543"/>
                    <a:gd name="T50" fmla="*/ 0 w 175"/>
                    <a:gd name="T51" fmla="*/ 0 h 543"/>
                    <a:gd name="T52" fmla="*/ 0 w 175"/>
                    <a:gd name="T53" fmla="*/ 0 h 543"/>
                    <a:gd name="T54" fmla="*/ 0 w 175"/>
                    <a:gd name="T55" fmla="*/ 0 h 543"/>
                    <a:gd name="T56" fmla="*/ 0 w 175"/>
                    <a:gd name="T57" fmla="*/ 0 h 54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5"/>
                    <a:gd name="T88" fmla="*/ 0 h 543"/>
                    <a:gd name="T89" fmla="*/ 175 w 175"/>
                    <a:gd name="T90" fmla="*/ 543 h 54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5" h="543">
                      <a:moveTo>
                        <a:pt x="4" y="0"/>
                      </a:moveTo>
                      <a:lnTo>
                        <a:pt x="4" y="0"/>
                      </a:lnTo>
                      <a:lnTo>
                        <a:pt x="2" y="44"/>
                      </a:lnTo>
                      <a:lnTo>
                        <a:pt x="0" y="90"/>
                      </a:lnTo>
                      <a:lnTo>
                        <a:pt x="1" y="135"/>
                      </a:lnTo>
                      <a:lnTo>
                        <a:pt x="2" y="182"/>
                      </a:lnTo>
                      <a:lnTo>
                        <a:pt x="5" y="228"/>
                      </a:lnTo>
                      <a:lnTo>
                        <a:pt x="9" y="272"/>
                      </a:lnTo>
                      <a:lnTo>
                        <a:pt x="13" y="316"/>
                      </a:lnTo>
                      <a:lnTo>
                        <a:pt x="18" y="357"/>
                      </a:lnTo>
                      <a:lnTo>
                        <a:pt x="28" y="431"/>
                      </a:lnTo>
                      <a:lnTo>
                        <a:pt x="37" y="490"/>
                      </a:lnTo>
                      <a:lnTo>
                        <a:pt x="44" y="529"/>
                      </a:lnTo>
                      <a:lnTo>
                        <a:pt x="47" y="543"/>
                      </a:lnTo>
                      <a:lnTo>
                        <a:pt x="175" y="524"/>
                      </a:lnTo>
                      <a:lnTo>
                        <a:pt x="172" y="510"/>
                      </a:lnTo>
                      <a:lnTo>
                        <a:pt x="166" y="473"/>
                      </a:lnTo>
                      <a:lnTo>
                        <a:pt x="156" y="416"/>
                      </a:lnTo>
                      <a:lnTo>
                        <a:pt x="147" y="345"/>
                      </a:lnTo>
                      <a:lnTo>
                        <a:pt x="143" y="305"/>
                      </a:lnTo>
                      <a:lnTo>
                        <a:pt x="138" y="263"/>
                      </a:lnTo>
                      <a:lnTo>
                        <a:pt x="135" y="221"/>
                      </a:lnTo>
                      <a:lnTo>
                        <a:pt x="132" y="177"/>
                      </a:lnTo>
                      <a:lnTo>
                        <a:pt x="130" y="133"/>
                      </a:lnTo>
                      <a:lnTo>
                        <a:pt x="130" y="91"/>
                      </a:lnTo>
                      <a:lnTo>
                        <a:pt x="131" y="49"/>
                      </a:lnTo>
                      <a:lnTo>
                        <a:pt x="135" y="9"/>
                      </a:lnTo>
                      <a:lnTo>
                        <a:pt x="4" y="0"/>
                      </a:lnTo>
                      <a:close/>
                    </a:path>
                  </a:pathLst>
                </a:custGeom>
                <a:solidFill>
                  <a:srgbClr val="1F1A17"/>
                </a:solidFill>
                <a:ln w="9525">
                  <a:noFill/>
                  <a:round/>
                  <a:headEnd/>
                  <a:tailEnd/>
                </a:ln>
              </p:spPr>
              <p:txBody>
                <a:bodyPr/>
                <a:lstStyle/>
                <a:p>
                  <a:endParaRPr lang="pt-BR"/>
                </a:p>
              </p:txBody>
            </p:sp>
            <p:sp>
              <p:nvSpPr>
                <p:cNvPr id="63840" name="Freeform 1488"/>
                <p:cNvSpPr>
                  <a:spLocks/>
                </p:cNvSpPr>
                <p:nvPr/>
              </p:nvSpPr>
              <p:spPr bwMode="auto">
                <a:xfrm>
                  <a:off x="1711" y="2756"/>
                  <a:ext cx="116" cy="116"/>
                </a:xfrm>
                <a:custGeom>
                  <a:avLst/>
                  <a:gdLst>
                    <a:gd name="T0" fmla="*/ 0 w 743"/>
                    <a:gd name="T1" fmla="*/ 0 h 700"/>
                    <a:gd name="T2" fmla="*/ 0 w 743"/>
                    <a:gd name="T3" fmla="*/ 0 h 700"/>
                    <a:gd name="T4" fmla="*/ 0 w 743"/>
                    <a:gd name="T5" fmla="*/ 0 h 700"/>
                    <a:gd name="T6" fmla="*/ 0 w 743"/>
                    <a:gd name="T7" fmla="*/ 0 h 700"/>
                    <a:gd name="T8" fmla="*/ 0 w 743"/>
                    <a:gd name="T9" fmla="*/ 0 h 700"/>
                    <a:gd name="T10" fmla="*/ 0 w 743"/>
                    <a:gd name="T11" fmla="*/ 0 h 700"/>
                    <a:gd name="T12" fmla="*/ 0 w 743"/>
                    <a:gd name="T13" fmla="*/ 0 h 700"/>
                    <a:gd name="T14" fmla="*/ 0 w 743"/>
                    <a:gd name="T15" fmla="*/ 0 h 700"/>
                    <a:gd name="T16" fmla="*/ 0 w 743"/>
                    <a:gd name="T17" fmla="*/ 0 h 700"/>
                    <a:gd name="T18" fmla="*/ 0 w 743"/>
                    <a:gd name="T19" fmla="*/ 0 h 700"/>
                    <a:gd name="T20" fmla="*/ 0 w 743"/>
                    <a:gd name="T21" fmla="*/ 0 h 700"/>
                    <a:gd name="T22" fmla="*/ 0 w 743"/>
                    <a:gd name="T23" fmla="*/ 0 h 700"/>
                    <a:gd name="T24" fmla="*/ 0 w 743"/>
                    <a:gd name="T25" fmla="*/ 0 h 700"/>
                    <a:gd name="T26" fmla="*/ 0 w 743"/>
                    <a:gd name="T27" fmla="*/ 0 h 700"/>
                    <a:gd name="T28" fmla="*/ 0 w 743"/>
                    <a:gd name="T29" fmla="*/ 0 h 700"/>
                    <a:gd name="T30" fmla="*/ 0 w 743"/>
                    <a:gd name="T31" fmla="*/ 0 h 700"/>
                    <a:gd name="T32" fmla="*/ 0 w 743"/>
                    <a:gd name="T33" fmla="*/ 0 h 700"/>
                    <a:gd name="T34" fmla="*/ 0 w 743"/>
                    <a:gd name="T35" fmla="*/ 0 h 700"/>
                    <a:gd name="T36" fmla="*/ 0 w 743"/>
                    <a:gd name="T37" fmla="*/ 0 h 700"/>
                    <a:gd name="T38" fmla="*/ 0 w 743"/>
                    <a:gd name="T39" fmla="*/ 0 h 700"/>
                    <a:gd name="T40" fmla="*/ 0 w 743"/>
                    <a:gd name="T41" fmla="*/ 0 h 700"/>
                    <a:gd name="T42" fmla="*/ 0 w 743"/>
                    <a:gd name="T43" fmla="*/ 0 h 700"/>
                    <a:gd name="T44" fmla="*/ 0 w 743"/>
                    <a:gd name="T45" fmla="*/ 0 h 700"/>
                    <a:gd name="T46" fmla="*/ 0 w 743"/>
                    <a:gd name="T47" fmla="*/ 0 h 700"/>
                    <a:gd name="T48" fmla="*/ 0 w 743"/>
                    <a:gd name="T49" fmla="*/ 0 h 700"/>
                    <a:gd name="T50" fmla="*/ 0 w 743"/>
                    <a:gd name="T51" fmla="*/ 0 h 700"/>
                    <a:gd name="T52" fmla="*/ 0 w 743"/>
                    <a:gd name="T53" fmla="*/ 0 h 700"/>
                    <a:gd name="T54" fmla="*/ 0 w 743"/>
                    <a:gd name="T55" fmla="*/ 0 h 700"/>
                    <a:gd name="T56" fmla="*/ 0 w 743"/>
                    <a:gd name="T57" fmla="*/ 0 h 700"/>
                    <a:gd name="T58" fmla="*/ 0 w 743"/>
                    <a:gd name="T59" fmla="*/ 0 h 700"/>
                    <a:gd name="T60" fmla="*/ 0 w 743"/>
                    <a:gd name="T61" fmla="*/ 0 h 700"/>
                    <a:gd name="T62" fmla="*/ 0 w 743"/>
                    <a:gd name="T63" fmla="*/ 0 h 700"/>
                    <a:gd name="T64" fmla="*/ 0 w 743"/>
                    <a:gd name="T65" fmla="*/ 0 h 700"/>
                    <a:gd name="T66" fmla="*/ 0 w 743"/>
                    <a:gd name="T67" fmla="*/ 0 h 700"/>
                    <a:gd name="T68" fmla="*/ 0 w 743"/>
                    <a:gd name="T69" fmla="*/ 0 h 700"/>
                    <a:gd name="T70" fmla="*/ 0 w 743"/>
                    <a:gd name="T71" fmla="*/ 0 h 700"/>
                    <a:gd name="T72" fmla="*/ 0 w 743"/>
                    <a:gd name="T73" fmla="*/ 0 h 700"/>
                    <a:gd name="T74" fmla="*/ 0 w 743"/>
                    <a:gd name="T75" fmla="*/ 0 h 700"/>
                    <a:gd name="T76" fmla="*/ 0 w 743"/>
                    <a:gd name="T77" fmla="*/ 0 h 700"/>
                    <a:gd name="T78" fmla="*/ 0 w 743"/>
                    <a:gd name="T79" fmla="*/ 0 h 7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43"/>
                    <a:gd name="T121" fmla="*/ 0 h 700"/>
                    <a:gd name="T122" fmla="*/ 743 w 743"/>
                    <a:gd name="T123" fmla="*/ 700 h 70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43" h="700">
                      <a:moveTo>
                        <a:pt x="743" y="0"/>
                      </a:moveTo>
                      <a:lnTo>
                        <a:pt x="743" y="0"/>
                      </a:lnTo>
                      <a:lnTo>
                        <a:pt x="720" y="0"/>
                      </a:lnTo>
                      <a:lnTo>
                        <a:pt x="697" y="1"/>
                      </a:lnTo>
                      <a:lnTo>
                        <a:pt x="674" y="3"/>
                      </a:lnTo>
                      <a:lnTo>
                        <a:pt x="652" y="5"/>
                      </a:lnTo>
                      <a:lnTo>
                        <a:pt x="631" y="8"/>
                      </a:lnTo>
                      <a:lnTo>
                        <a:pt x="609" y="12"/>
                      </a:lnTo>
                      <a:lnTo>
                        <a:pt x="588" y="15"/>
                      </a:lnTo>
                      <a:lnTo>
                        <a:pt x="568" y="20"/>
                      </a:lnTo>
                      <a:lnTo>
                        <a:pt x="547" y="25"/>
                      </a:lnTo>
                      <a:lnTo>
                        <a:pt x="528" y="32"/>
                      </a:lnTo>
                      <a:lnTo>
                        <a:pt x="508" y="38"/>
                      </a:lnTo>
                      <a:lnTo>
                        <a:pt x="488" y="45"/>
                      </a:lnTo>
                      <a:lnTo>
                        <a:pt x="452" y="60"/>
                      </a:lnTo>
                      <a:lnTo>
                        <a:pt x="417" y="76"/>
                      </a:lnTo>
                      <a:lnTo>
                        <a:pt x="382" y="96"/>
                      </a:lnTo>
                      <a:lnTo>
                        <a:pt x="350" y="115"/>
                      </a:lnTo>
                      <a:lnTo>
                        <a:pt x="321" y="137"/>
                      </a:lnTo>
                      <a:lnTo>
                        <a:pt x="291" y="160"/>
                      </a:lnTo>
                      <a:lnTo>
                        <a:pt x="263" y="184"/>
                      </a:lnTo>
                      <a:lnTo>
                        <a:pt x="238" y="208"/>
                      </a:lnTo>
                      <a:lnTo>
                        <a:pt x="213" y="234"/>
                      </a:lnTo>
                      <a:lnTo>
                        <a:pt x="190" y="260"/>
                      </a:lnTo>
                      <a:lnTo>
                        <a:pt x="168" y="288"/>
                      </a:lnTo>
                      <a:lnTo>
                        <a:pt x="148" y="315"/>
                      </a:lnTo>
                      <a:lnTo>
                        <a:pt x="129" y="343"/>
                      </a:lnTo>
                      <a:lnTo>
                        <a:pt x="112" y="371"/>
                      </a:lnTo>
                      <a:lnTo>
                        <a:pt x="96" y="399"/>
                      </a:lnTo>
                      <a:lnTo>
                        <a:pt x="81" y="427"/>
                      </a:lnTo>
                      <a:lnTo>
                        <a:pt x="68" y="455"/>
                      </a:lnTo>
                      <a:lnTo>
                        <a:pt x="55" y="484"/>
                      </a:lnTo>
                      <a:lnTo>
                        <a:pt x="45" y="511"/>
                      </a:lnTo>
                      <a:lnTo>
                        <a:pt x="35" y="539"/>
                      </a:lnTo>
                      <a:lnTo>
                        <a:pt x="27" y="566"/>
                      </a:lnTo>
                      <a:lnTo>
                        <a:pt x="19" y="593"/>
                      </a:lnTo>
                      <a:lnTo>
                        <a:pt x="13" y="618"/>
                      </a:lnTo>
                      <a:lnTo>
                        <a:pt x="7" y="643"/>
                      </a:lnTo>
                      <a:lnTo>
                        <a:pt x="4" y="668"/>
                      </a:lnTo>
                      <a:lnTo>
                        <a:pt x="0" y="691"/>
                      </a:lnTo>
                      <a:lnTo>
                        <a:pt x="131" y="700"/>
                      </a:lnTo>
                      <a:lnTo>
                        <a:pt x="133" y="681"/>
                      </a:lnTo>
                      <a:lnTo>
                        <a:pt x="135" y="662"/>
                      </a:lnTo>
                      <a:lnTo>
                        <a:pt x="140" y="640"/>
                      </a:lnTo>
                      <a:lnTo>
                        <a:pt x="146" y="618"/>
                      </a:lnTo>
                      <a:lnTo>
                        <a:pt x="151" y="596"/>
                      </a:lnTo>
                      <a:lnTo>
                        <a:pt x="159" y="572"/>
                      </a:lnTo>
                      <a:lnTo>
                        <a:pt x="167" y="548"/>
                      </a:lnTo>
                      <a:lnTo>
                        <a:pt x="178" y="523"/>
                      </a:lnTo>
                      <a:lnTo>
                        <a:pt x="188" y="499"/>
                      </a:lnTo>
                      <a:lnTo>
                        <a:pt x="200" y="475"/>
                      </a:lnTo>
                      <a:lnTo>
                        <a:pt x="213" y="449"/>
                      </a:lnTo>
                      <a:lnTo>
                        <a:pt x="227" y="425"/>
                      </a:lnTo>
                      <a:lnTo>
                        <a:pt x="242" y="400"/>
                      </a:lnTo>
                      <a:lnTo>
                        <a:pt x="259" y="376"/>
                      </a:lnTo>
                      <a:lnTo>
                        <a:pt x="276" y="353"/>
                      </a:lnTo>
                      <a:lnTo>
                        <a:pt x="294" y="329"/>
                      </a:lnTo>
                      <a:lnTo>
                        <a:pt x="314" y="307"/>
                      </a:lnTo>
                      <a:lnTo>
                        <a:pt x="334" y="285"/>
                      </a:lnTo>
                      <a:lnTo>
                        <a:pt x="357" y="264"/>
                      </a:lnTo>
                      <a:lnTo>
                        <a:pt x="380" y="244"/>
                      </a:lnTo>
                      <a:lnTo>
                        <a:pt x="403" y="226"/>
                      </a:lnTo>
                      <a:lnTo>
                        <a:pt x="428" y="208"/>
                      </a:lnTo>
                      <a:lnTo>
                        <a:pt x="454" y="191"/>
                      </a:lnTo>
                      <a:lnTo>
                        <a:pt x="482" y="177"/>
                      </a:lnTo>
                      <a:lnTo>
                        <a:pt x="509" y="164"/>
                      </a:lnTo>
                      <a:lnTo>
                        <a:pt x="540" y="150"/>
                      </a:lnTo>
                      <a:lnTo>
                        <a:pt x="554" y="145"/>
                      </a:lnTo>
                      <a:lnTo>
                        <a:pt x="570" y="140"/>
                      </a:lnTo>
                      <a:lnTo>
                        <a:pt x="586" y="136"/>
                      </a:lnTo>
                      <a:lnTo>
                        <a:pt x="602" y="132"/>
                      </a:lnTo>
                      <a:lnTo>
                        <a:pt x="618" y="128"/>
                      </a:lnTo>
                      <a:lnTo>
                        <a:pt x="634" y="125"/>
                      </a:lnTo>
                      <a:lnTo>
                        <a:pt x="651" y="122"/>
                      </a:lnTo>
                      <a:lnTo>
                        <a:pt x="669" y="120"/>
                      </a:lnTo>
                      <a:lnTo>
                        <a:pt x="687" y="118"/>
                      </a:lnTo>
                      <a:lnTo>
                        <a:pt x="705" y="117"/>
                      </a:lnTo>
                      <a:lnTo>
                        <a:pt x="723" y="116"/>
                      </a:lnTo>
                      <a:lnTo>
                        <a:pt x="743" y="116"/>
                      </a:lnTo>
                      <a:lnTo>
                        <a:pt x="743" y="0"/>
                      </a:lnTo>
                      <a:close/>
                    </a:path>
                  </a:pathLst>
                </a:custGeom>
                <a:solidFill>
                  <a:srgbClr val="1F1A17"/>
                </a:solidFill>
                <a:ln w="9525">
                  <a:noFill/>
                  <a:round/>
                  <a:headEnd/>
                  <a:tailEnd/>
                </a:ln>
              </p:spPr>
              <p:txBody>
                <a:bodyPr/>
                <a:lstStyle/>
                <a:p>
                  <a:endParaRPr lang="pt-BR"/>
                </a:p>
              </p:txBody>
            </p:sp>
            <p:sp>
              <p:nvSpPr>
                <p:cNvPr id="63841" name="Freeform 1489"/>
                <p:cNvSpPr>
                  <a:spLocks/>
                </p:cNvSpPr>
                <p:nvPr/>
              </p:nvSpPr>
              <p:spPr bwMode="auto">
                <a:xfrm>
                  <a:off x="1827" y="2756"/>
                  <a:ext cx="109" cy="100"/>
                </a:xfrm>
                <a:custGeom>
                  <a:avLst/>
                  <a:gdLst>
                    <a:gd name="T0" fmla="*/ 0 w 700"/>
                    <a:gd name="T1" fmla="*/ 0 h 605"/>
                    <a:gd name="T2" fmla="*/ 0 w 700"/>
                    <a:gd name="T3" fmla="*/ 0 h 605"/>
                    <a:gd name="T4" fmla="*/ 0 w 700"/>
                    <a:gd name="T5" fmla="*/ 0 h 605"/>
                    <a:gd name="T6" fmla="*/ 0 w 700"/>
                    <a:gd name="T7" fmla="*/ 0 h 605"/>
                    <a:gd name="T8" fmla="*/ 0 w 700"/>
                    <a:gd name="T9" fmla="*/ 0 h 605"/>
                    <a:gd name="T10" fmla="*/ 0 w 700"/>
                    <a:gd name="T11" fmla="*/ 0 h 605"/>
                    <a:gd name="T12" fmla="*/ 0 w 700"/>
                    <a:gd name="T13" fmla="*/ 0 h 605"/>
                    <a:gd name="T14" fmla="*/ 0 w 700"/>
                    <a:gd name="T15" fmla="*/ 0 h 605"/>
                    <a:gd name="T16" fmla="*/ 0 w 700"/>
                    <a:gd name="T17" fmla="*/ 0 h 605"/>
                    <a:gd name="T18" fmla="*/ 0 w 700"/>
                    <a:gd name="T19" fmla="*/ 0 h 605"/>
                    <a:gd name="T20" fmla="*/ 0 w 700"/>
                    <a:gd name="T21" fmla="*/ 0 h 605"/>
                    <a:gd name="T22" fmla="*/ 0 w 700"/>
                    <a:gd name="T23" fmla="*/ 0 h 605"/>
                    <a:gd name="T24" fmla="*/ 0 w 700"/>
                    <a:gd name="T25" fmla="*/ 0 h 605"/>
                    <a:gd name="T26" fmla="*/ 0 w 700"/>
                    <a:gd name="T27" fmla="*/ 0 h 605"/>
                    <a:gd name="T28" fmla="*/ 0 w 700"/>
                    <a:gd name="T29" fmla="*/ 0 h 605"/>
                    <a:gd name="T30" fmla="*/ 0 w 700"/>
                    <a:gd name="T31" fmla="*/ 0 h 605"/>
                    <a:gd name="T32" fmla="*/ 0 w 700"/>
                    <a:gd name="T33" fmla="*/ 0 h 605"/>
                    <a:gd name="T34" fmla="*/ 0 w 700"/>
                    <a:gd name="T35" fmla="*/ 0 h 605"/>
                    <a:gd name="T36" fmla="*/ 0 w 700"/>
                    <a:gd name="T37" fmla="*/ 0 h 605"/>
                    <a:gd name="T38" fmla="*/ 0 w 700"/>
                    <a:gd name="T39" fmla="*/ 0 h 605"/>
                    <a:gd name="T40" fmla="*/ 0 w 700"/>
                    <a:gd name="T41" fmla="*/ 0 h 605"/>
                    <a:gd name="T42" fmla="*/ 0 w 700"/>
                    <a:gd name="T43" fmla="*/ 0 h 605"/>
                    <a:gd name="T44" fmla="*/ 0 w 700"/>
                    <a:gd name="T45" fmla="*/ 0 h 605"/>
                    <a:gd name="T46" fmla="*/ 0 w 700"/>
                    <a:gd name="T47" fmla="*/ 0 h 605"/>
                    <a:gd name="T48" fmla="*/ 0 w 700"/>
                    <a:gd name="T49" fmla="*/ 0 h 605"/>
                    <a:gd name="T50" fmla="*/ 0 w 700"/>
                    <a:gd name="T51" fmla="*/ 0 h 605"/>
                    <a:gd name="T52" fmla="*/ 0 w 700"/>
                    <a:gd name="T53" fmla="*/ 0 h 605"/>
                    <a:gd name="T54" fmla="*/ 0 w 700"/>
                    <a:gd name="T55" fmla="*/ 0 h 605"/>
                    <a:gd name="T56" fmla="*/ 0 w 700"/>
                    <a:gd name="T57" fmla="*/ 0 h 605"/>
                    <a:gd name="T58" fmla="*/ 0 w 700"/>
                    <a:gd name="T59" fmla="*/ 0 h 605"/>
                    <a:gd name="T60" fmla="*/ 0 w 700"/>
                    <a:gd name="T61" fmla="*/ 0 h 605"/>
                    <a:gd name="T62" fmla="*/ 0 w 700"/>
                    <a:gd name="T63" fmla="*/ 0 h 605"/>
                    <a:gd name="T64" fmla="*/ 0 w 700"/>
                    <a:gd name="T65" fmla="*/ 0 h 605"/>
                    <a:gd name="T66" fmla="*/ 0 w 700"/>
                    <a:gd name="T67" fmla="*/ 0 h 605"/>
                    <a:gd name="T68" fmla="*/ 0 w 700"/>
                    <a:gd name="T69" fmla="*/ 0 h 605"/>
                    <a:gd name="T70" fmla="*/ 0 w 700"/>
                    <a:gd name="T71" fmla="*/ 0 h 605"/>
                    <a:gd name="T72" fmla="*/ 0 w 700"/>
                    <a:gd name="T73" fmla="*/ 0 h 605"/>
                    <a:gd name="T74" fmla="*/ 0 w 700"/>
                    <a:gd name="T75" fmla="*/ 0 h 60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0"/>
                    <a:gd name="T115" fmla="*/ 0 h 605"/>
                    <a:gd name="T116" fmla="*/ 700 w 700"/>
                    <a:gd name="T117" fmla="*/ 605 h 60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0" h="605">
                      <a:moveTo>
                        <a:pt x="700" y="605"/>
                      </a:moveTo>
                      <a:lnTo>
                        <a:pt x="700" y="605"/>
                      </a:lnTo>
                      <a:lnTo>
                        <a:pt x="700" y="585"/>
                      </a:lnTo>
                      <a:lnTo>
                        <a:pt x="698" y="565"/>
                      </a:lnTo>
                      <a:lnTo>
                        <a:pt x="694" y="544"/>
                      </a:lnTo>
                      <a:lnTo>
                        <a:pt x="690" y="522"/>
                      </a:lnTo>
                      <a:lnTo>
                        <a:pt x="685" y="500"/>
                      </a:lnTo>
                      <a:lnTo>
                        <a:pt x="678" y="478"/>
                      </a:lnTo>
                      <a:lnTo>
                        <a:pt x="670" y="454"/>
                      </a:lnTo>
                      <a:lnTo>
                        <a:pt x="661" y="430"/>
                      </a:lnTo>
                      <a:lnTo>
                        <a:pt x="650" y="406"/>
                      </a:lnTo>
                      <a:lnTo>
                        <a:pt x="638" y="381"/>
                      </a:lnTo>
                      <a:lnTo>
                        <a:pt x="624" y="357"/>
                      </a:lnTo>
                      <a:lnTo>
                        <a:pt x="609" y="331"/>
                      </a:lnTo>
                      <a:lnTo>
                        <a:pt x="593" y="307"/>
                      </a:lnTo>
                      <a:lnTo>
                        <a:pt x="576" y="283"/>
                      </a:lnTo>
                      <a:lnTo>
                        <a:pt x="558" y="258"/>
                      </a:lnTo>
                      <a:lnTo>
                        <a:pt x="537" y="234"/>
                      </a:lnTo>
                      <a:lnTo>
                        <a:pt x="516" y="210"/>
                      </a:lnTo>
                      <a:lnTo>
                        <a:pt x="493" y="188"/>
                      </a:lnTo>
                      <a:lnTo>
                        <a:pt x="468" y="166"/>
                      </a:lnTo>
                      <a:lnTo>
                        <a:pt x="441" y="144"/>
                      </a:lnTo>
                      <a:lnTo>
                        <a:pt x="414" y="123"/>
                      </a:lnTo>
                      <a:lnTo>
                        <a:pt x="384" y="104"/>
                      </a:lnTo>
                      <a:lnTo>
                        <a:pt x="352" y="86"/>
                      </a:lnTo>
                      <a:lnTo>
                        <a:pt x="320" y="69"/>
                      </a:lnTo>
                      <a:lnTo>
                        <a:pt x="286" y="54"/>
                      </a:lnTo>
                      <a:lnTo>
                        <a:pt x="249" y="41"/>
                      </a:lnTo>
                      <a:lnTo>
                        <a:pt x="211" y="29"/>
                      </a:lnTo>
                      <a:lnTo>
                        <a:pt x="174" y="18"/>
                      </a:lnTo>
                      <a:lnTo>
                        <a:pt x="152" y="14"/>
                      </a:lnTo>
                      <a:lnTo>
                        <a:pt x="131" y="10"/>
                      </a:lnTo>
                      <a:lnTo>
                        <a:pt x="110" y="7"/>
                      </a:lnTo>
                      <a:lnTo>
                        <a:pt x="89" y="5"/>
                      </a:lnTo>
                      <a:lnTo>
                        <a:pt x="67" y="3"/>
                      </a:lnTo>
                      <a:lnTo>
                        <a:pt x="44" y="1"/>
                      </a:lnTo>
                      <a:lnTo>
                        <a:pt x="23" y="0"/>
                      </a:lnTo>
                      <a:lnTo>
                        <a:pt x="0" y="0"/>
                      </a:lnTo>
                      <a:lnTo>
                        <a:pt x="0" y="116"/>
                      </a:lnTo>
                      <a:lnTo>
                        <a:pt x="18" y="116"/>
                      </a:lnTo>
                      <a:lnTo>
                        <a:pt x="37" y="117"/>
                      </a:lnTo>
                      <a:lnTo>
                        <a:pt x="56" y="118"/>
                      </a:lnTo>
                      <a:lnTo>
                        <a:pt x="73" y="120"/>
                      </a:lnTo>
                      <a:lnTo>
                        <a:pt x="90" y="122"/>
                      </a:lnTo>
                      <a:lnTo>
                        <a:pt x="107" y="124"/>
                      </a:lnTo>
                      <a:lnTo>
                        <a:pt x="124" y="127"/>
                      </a:lnTo>
                      <a:lnTo>
                        <a:pt x="139" y="130"/>
                      </a:lnTo>
                      <a:lnTo>
                        <a:pt x="172" y="138"/>
                      </a:lnTo>
                      <a:lnTo>
                        <a:pt x="202" y="147"/>
                      </a:lnTo>
                      <a:lnTo>
                        <a:pt x="231" y="159"/>
                      </a:lnTo>
                      <a:lnTo>
                        <a:pt x="258" y="171"/>
                      </a:lnTo>
                      <a:lnTo>
                        <a:pt x="285" y="184"/>
                      </a:lnTo>
                      <a:lnTo>
                        <a:pt x="310" y="199"/>
                      </a:lnTo>
                      <a:lnTo>
                        <a:pt x="334" y="215"/>
                      </a:lnTo>
                      <a:lnTo>
                        <a:pt x="357" y="231"/>
                      </a:lnTo>
                      <a:lnTo>
                        <a:pt x="377" y="248"/>
                      </a:lnTo>
                      <a:lnTo>
                        <a:pt x="398" y="266"/>
                      </a:lnTo>
                      <a:lnTo>
                        <a:pt x="417" y="286"/>
                      </a:lnTo>
                      <a:lnTo>
                        <a:pt x="436" y="305"/>
                      </a:lnTo>
                      <a:lnTo>
                        <a:pt x="453" y="325"/>
                      </a:lnTo>
                      <a:lnTo>
                        <a:pt x="468" y="346"/>
                      </a:lnTo>
                      <a:lnTo>
                        <a:pt x="482" y="366"/>
                      </a:lnTo>
                      <a:lnTo>
                        <a:pt x="496" y="387"/>
                      </a:lnTo>
                      <a:lnTo>
                        <a:pt x="508" y="408"/>
                      </a:lnTo>
                      <a:lnTo>
                        <a:pt x="519" y="429"/>
                      </a:lnTo>
                      <a:lnTo>
                        <a:pt x="529" y="449"/>
                      </a:lnTo>
                      <a:lnTo>
                        <a:pt x="539" y="470"/>
                      </a:lnTo>
                      <a:lnTo>
                        <a:pt x="547" y="490"/>
                      </a:lnTo>
                      <a:lnTo>
                        <a:pt x="552" y="509"/>
                      </a:lnTo>
                      <a:lnTo>
                        <a:pt x="558" y="528"/>
                      </a:lnTo>
                      <a:lnTo>
                        <a:pt x="563" y="545"/>
                      </a:lnTo>
                      <a:lnTo>
                        <a:pt x="566" y="562"/>
                      </a:lnTo>
                      <a:lnTo>
                        <a:pt x="568" y="577"/>
                      </a:lnTo>
                      <a:lnTo>
                        <a:pt x="569" y="592"/>
                      </a:lnTo>
                      <a:lnTo>
                        <a:pt x="571" y="605"/>
                      </a:lnTo>
                      <a:lnTo>
                        <a:pt x="700" y="605"/>
                      </a:lnTo>
                      <a:close/>
                    </a:path>
                  </a:pathLst>
                </a:custGeom>
                <a:solidFill>
                  <a:srgbClr val="1F1A17"/>
                </a:solidFill>
                <a:ln w="9525">
                  <a:noFill/>
                  <a:round/>
                  <a:headEnd/>
                  <a:tailEnd/>
                </a:ln>
              </p:spPr>
              <p:txBody>
                <a:bodyPr/>
                <a:lstStyle/>
                <a:p>
                  <a:endParaRPr lang="pt-BR"/>
                </a:p>
              </p:txBody>
            </p:sp>
            <p:sp>
              <p:nvSpPr>
                <p:cNvPr id="63842" name="Freeform 1490"/>
                <p:cNvSpPr>
                  <a:spLocks/>
                </p:cNvSpPr>
                <p:nvPr/>
              </p:nvSpPr>
              <p:spPr bwMode="auto">
                <a:xfrm>
                  <a:off x="1849" y="2856"/>
                  <a:ext cx="87" cy="104"/>
                </a:xfrm>
                <a:custGeom>
                  <a:avLst/>
                  <a:gdLst>
                    <a:gd name="T0" fmla="*/ 0 w 561"/>
                    <a:gd name="T1" fmla="*/ 0 h 622"/>
                    <a:gd name="T2" fmla="*/ 0 w 561"/>
                    <a:gd name="T3" fmla="*/ 0 h 622"/>
                    <a:gd name="T4" fmla="*/ 0 w 561"/>
                    <a:gd name="T5" fmla="*/ 0 h 622"/>
                    <a:gd name="T6" fmla="*/ 0 w 561"/>
                    <a:gd name="T7" fmla="*/ 0 h 622"/>
                    <a:gd name="T8" fmla="*/ 0 w 561"/>
                    <a:gd name="T9" fmla="*/ 0 h 622"/>
                    <a:gd name="T10" fmla="*/ 0 w 561"/>
                    <a:gd name="T11" fmla="*/ 0 h 622"/>
                    <a:gd name="T12" fmla="*/ 0 w 561"/>
                    <a:gd name="T13" fmla="*/ 0 h 622"/>
                    <a:gd name="T14" fmla="*/ 0 w 561"/>
                    <a:gd name="T15" fmla="*/ 0 h 622"/>
                    <a:gd name="T16" fmla="*/ 0 w 561"/>
                    <a:gd name="T17" fmla="*/ 0 h 622"/>
                    <a:gd name="T18" fmla="*/ 0 w 561"/>
                    <a:gd name="T19" fmla="*/ 0 h 622"/>
                    <a:gd name="T20" fmla="*/ 0 w 561"/>
                    <a:gd name="T21" fmla="*/ 0 h 622"/>
                    <a:gd name="T22" fmla="*/ 0 w 561"/>
                    <a:gd name="T23" fmla="*/ 0 h 622"/>
                    <a:gd name="T24" fmla="*/ 0 w 561"/>
                    <a:gd name="T25" fmla="*/ 0 h 622"/>
                    <a:gd name="T26" fmla="*/ 0 w 561"/>
                    <a:gd name="T27" fmla="*/ 0 h 622"/>
                    <a:gd name="T28" fmla="*/ 0 w 561"/>
                    <a:gd name="T29" fmla="*/ 0 h 622"/>
                    <a:gd name="T30" fmla="*/ 0 w 561"/>
                    <a:gd name="T31" fmla="*/ 0 h 622"/>
                    <a:gd name="T32" fmla="*/ 0 w 561"/>
                    <a:gd name="T33" fmla="*/ 0 h 622"/>
                    <a:gd name="T34" fmla="*/ 0 w 561"/>
                    <a:gd name="T35" fmla="*/ 0 h 622"/>
                    <a:gd name="T36" fmla="*/ 0 w 561"/>
                    <a:gd name="T37" fmla="*/ 0 h 622"/>
                    <a:gd name="T38" fmla="*/ 0 w 561"/>
                    <a:gd name="T39" fmla="*/ 0 h 622"/>
                    <a:gd name="T40" fmla="*/ 0 w 561"/>
                    <a:gd name="T41" fmla="*/ 0 h 622"/>
                    <a:gd name="T42" fmla="*/ 0 w 561"/>
                    <a:gd name="T43" fmla="*/ 0 h 622"/>
                    <a:gd name="T44" fmla="*/ 0 w 561"/>
                    <a:gd name="T45" fmla="*/ 0 h 622"/>
                    <a:gd name="T46" fmla="*/ 0 w 561"/>
                    <a:gd name="T47" fmla="*/ 0 h 622"/>
                    <a:gd name="T48" fmla="*/ 0 w 561"/>
                    <a:gd name="T49" fmla="*/ 0 h 622"/>
                    <a:gd name="T50" fmla="*/ 0 w 561"/>
                    <a:gd name="T51" fmla="*/ 0 h 622"/>
                    <a:gd name="T52" fmla="*/ 0 w 561"/>
                    <a:gd name="T53" fmla="*/ 0 h 622"/>
                    <a:gd name="T54" fmla="*/ 0 w 561"/>
                    <a:gd name="T55" fmla="*/ 0 h 622"/>
                    <a:gd name="T56" fmla="*/ 0 w 561"/>
                    <a:gd name="T57" fmla="*/ 0 h 622"/>
                    <a:gd name="T58" fmla="*/ 0 w 561"/>
                    <a:gd name="T59" fmla="*/ 0 h 622"/>
                    <a:gd name="T60" fmla="*/ 0 w 561"/>
                    <a:gd name="T61" fmla="*/ 0 h 622"/>
                    <a:gd name="T62" fmla="*/ 0 w 561"/>
                    <a:gd name="T63" fmla="*/ 0 h 622"/>
                    <a:gd name="T64" fmla="*/ 0 w 561"/>
                    <a:gd name="T65" fmla="*/ 0 h 622"/>
                    <a:gd name="T66" fmla="*/ 0 w 561"/>
                    <a:gd name="T67" fmla="*/ 0 h 622"/>
                    <a:gd name="T68" fmla="*/ 0 w 561"/>
                    <a:gd name="T69" fmla="*/ 0 h 622"/>
                    <a:gd name="T70" fmla="*/ 0 w 561"/>
                    <a:gd name="T71" fmla="*/ 0 h 622"/>
                    <a:gd name="T72" fmla="*/ 0 w 561"/>
                    <a:gd name="T73" fmla="*/ 0 h 622"/>
                    <a:gd name="T74" fmla="*/ 0 w 561"/>
                    <a:gd name="T75" fmla="*/ 0 h 622"/>
                    <a:gd name="T76" fmla="*/ 0 w 561"/>
                    <a:gd name="T77" fmla="*/ 0 h 622"/>
                    <a:gd name="T78" fmla="*/ 0 w 561"/>
                    <a:gd name="T79" fmla="*/ 0 h 622"/>
                    <a:gd name="T80" fmla="*/ 0 w 561"/>
                    <a:gd name="T81" fmla="*/ 0 h 622"/>
                    <a:gd name="T82" fmla="*/ 0 w 561"/>
                    <a:gd name="T83" fmla="*/ 0 h 622"/>
                    <a:gd name="T84" fmla="*/ 0 w 561"/>
                    <a:gd name="T85" fmla="*/ 0 h 622"/>
                    <a:gd name="T86" fmla="*/ 0 w 561"/>
                    <a:gd name="T87" fmla="*/ 0 h 622"/>
                    <a:gd name="T88" fmla="*/ 0 w 561"/>
                    <a:gd name="T89" fmla="*/ 0 h 6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61"/>
                    <a:gd name="T136" fmla="*/ 0 h 622"/>
                    <a:gd name="T137" fmla="*/ 561 w 561"/>
                    <a:gd name="T138" fmla="*/ 622 h 6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61" h="622">
                      <a:moveTo>
                        <a:pt x="131" y="580"/>
                      </a:moveTo>
                      <a:lnTo>
                        <a:pt x="114" y="622"/>
                      </a:lnTo>
                      <a:lnTo>
                        <a:pt x="133" y="602"/>
                      </a:lnTo>
                      <a:lnTo>
                        <a:pt x="182" y="553"/>
                      </a:lnTo>
                      <a:lnTo>
                        <a:pt x="215" y="517"/>
                      </a:lnTo>
                      <a:lnTo>
                        <a:pt x="252" y="477"/>
                      </a:lnTo>
                      <a:lnTo>
                        <a:pt x="292" y="434"/>
                      </a:lnTo>
                      <a:lnTo>
                        <a:pt x="332" y="388"/>
                      </a:lnTo>
                      <a:lnTo>
                        <a:pt x="373" y="338"/>
                      </a:lnTo>
                      <a:lnTo>
                        <a:pt x="413" y="289"/>
                      </a:lnTo>
                      <a:lnTo>
                        <a:pt x="433" y="264"/>
                      </a:lnTo>
                      <a:lnTo>
                        <a:pt x="451" y="239"/>
                      </a:lnTo>
                      <a:lnTo>
                        <a:pt x="468" y="213"/>
                      </a:lnTo>
                      <a:lnTo>
                        <a:pt x="485" y="189"/>
                      </a:lnTo>
                      <a:lnTo>
                        <a:pt x="500" y="164"/>
                      </a:lnTo>
                      <a:lnTo>
                        <a:pt x="515" y="140"/>
                      </a:lnTo>
                      <a:lnTo>
                        <a:pt x="528" y="116"/>
                      </a:lnTo>
                      <a:lnTo>
                        <a:pt x="538" y="92"/>
                      </a:lnTo>
                      <a:lnTo>
                        <a:pt x="547" y="69"/>
                      </a:lnTo>
                      <a:lnTo>
                        <a:pt x="555" y="45"/>
                      </a:lnTo>
                      <a:lnTo>
                        <a:pt x="560" y="23"/>
                      </a:lnTo>
                      <a:lnTo>
                        <a:pt x="561" y="0"/>
                      </a:lnTo>
                      <a:lnTo>
                        <a:pt x="432" y="0"/>
                      </a:lnTo>
                      <a:lnTo>
                        <a:pt x="430" y="8"/>
                      </a:lnTo>
                      <a:lnTo>
                        <a:pt x="428" y="20"/>
                      </a:lnTo>
                      <a:lnTo>
                        <a:pt x="424" y="34"/>
                      </a:lnTo>
                      <a:lnTo>
                        <a:pt x="417" y="51"/>
                      </a:lnTo>
                      <a:lnTo>
                        <a:pt x="409" y="69"/>
                      </a:lnTo>
                      <a:lnTo>
                        <a:pt x="398" y="88"/>
                      </a:lnTo>
                      <a:lnTo>
                        <a:pt x="386" y="110"/>
                      </a:lnTo>
                      <a:lnTo>
                        <a:pt x="373" y="131"/>
                      </a:lnTo>
                      <a:lnTo>
                        <a:pt x="357" y="153"/>
                      </a:lnTo>
                      <a:lnTo>
                        <a:pt x="341" y="177"/>
                      </a:lnTo>
                      <a:lnTo>
                        <a:pt x="324" y="200"/>
                      </a:lnTo>
                      <a:lnTo>
                        <a:pt x="307" y="223"/>
                      </a:lnTo>
                      <a:lnTo>
                        <a:pt x="269" y="271"/>
                      </a:lnTo>
                      <a:lnTo>
                        <a:pt x="229" y="318"/>
                      </a:lnTo>
                      <a:lnTo>
                        <a:pt x="190" y="363"/>
                      </a:lnTo>
                      <a:lnTo>
                        <a:pt x="151" y="405"/>
                      </a:lnTo>
                      <a:lnTo>
                        <a:pt x="116" y="443"/>
                      </a:lnTo>
                      <a:lnTo>
                        <a:pt x="84" y="476"/>
                      </a:lnTo>
                      <a:lnTo>
                        <a:pt x="35" y="526"/>
                      </a:lnTo>
                      <a:lnTo>
                        <a:pt x="17" y="543"/>
                      </a:lnTo>
                      <a:lnTo>
                        <a:pt x="0" y="585"/>
                      </a:lnTo>
                      <a:lnTo>
                        <a:pt x="131" y="580"/>
                      </a:lnTo>
                      <a:close/>
                    </a:path>
                  </a:pathLst>
                </a:custGeom>
                <a:solidFill>
                  <a:srgbClr val="1F1A17"/>
                </a:solidFill>
                <a:ln w="9525">
                  <a:noFill/>
                  <a:round/>
                  <a:headEnd/>
                  <a:tailEnd/>
                </a:ln>
              </p:spPr>
              <p:txBody>
                <a:bodyPr/>
                <a:lstStyle/>
                <a:p>
                  <a:endParaRPr lang="pt-BR"/>
                </a:p>
              </p:txBody>
            </p:sp>
            <p:sp>
              <p:nvSpPr>
                <p:cNvPr id="63843" name="Freeform 1491"/>
                <p:cNvSpPr>
                  <a:spLocks/>
                </p:cNvSpPr>
                <p:nvPr/>
              </p:nvSpPr>
              <p:spPr bwMode="auto">
                <a:xfrm>
                  <a:off x="1849" y="2952"/>
                  <a:ext cx="29" cy="182"/>
                </a:xfrm>
                <a:custGeom>
                  <a:avLst/>
                  <a:gdLst>
                    <a:gd name="T0" fmla="*/ 0 w 191"/>
                    <a:gd name="T1" fmla="*/ 0 h 1098"/>
                    <a:gd name="T2" fmla="*/ 0 w 191"/>
                    <a:gd name="T3" fmla="*/ 0 h 1098"/>
                    <a:gd name="T4" fmla="*/ 0 w 191"/>
                    <a:gd name="T5" fmla="*/ 0 h 1098"/>
                    <a:gd name="T6" fmla="*/ 0 w 191"/>
                    <a:gd name="T7" fmla="*/ 0 h 1098"/>
                    <a:gd name="T8" fmla="*/ 0 w 191"/>
                    <a:gd name="T9" fmla="*/ 0 h 1098"/>
                    <a:gd name="T10" fmla="*/ 0 w 191"/>
                    <a:gd name="T11" fmla="*/ 0 h 1098"/>
                    <a:gd name="T12" fmla="*/ 0 60000 65536"/>
                    <a:gd name="T13" fmla="*/ 0 60000 65536"/>
                    <a:gd name="T14" fmla="*/ 0 60000 65536"/>
                    <a:gd name="T15" fmla="*/ 0 60000 65536"/>
                    <a:gd name="T16" fmla="*/ 0 60000 65536"/>
                    <a:gd name="T17" fmla="*/ 0 60000 65536"/>
                    <a:gd name="T18" fmla="*/ 0 w 191"/>
                    <a:gd name="T19" fmla="*/ 0 h 1098"/>
                    <a:gd name="T20" fmla="*/ 191 w 191"/>
                    <a:gd name="T21" fmla="*/ 1098 h 1098"/>
                  </a:gdLst>
                  <a:ahLst/>
                  <a:cxnLst>
                    <a:cxn ang="T12">
                      <a:pos x="T0" y="T1"/>
                    </a:cxn>
                    <a:cxn ang="T13">
                      <a:pos x="T2" y="T3"/>
                    </a:cxn>
                    <a:cxn ang="T14">
                      <a:pos x="T4" y="T5"/>
                    </a:cxn>
                    <a:cxn ang="T15">
                      <a:pos x="T6" y="T7"/>
                    </a:cxn>
                    <a:cxn ang="T16">
                      <a:pos x="T8" y="T9"/>
                    </a:cxn>
                    <a:cxn ang="T17">
                      <a:pos x="T10" y="T11"/>
                    </a:cxn>
                  </a:cxnLst>
                  <a:rect l="T18" t="T19" r="T20" b="T21"/>
                  <a:pathLst>
                    <a:path w="191" h="1098">
                      <a:moveTo>
                        <a:pt x="175" y="1098"/>
                      </a:moveTo>
                      <a:lnTo>
                        <a:pt x="191" y="1056"/>
                      </a:lnTo>
                      <a:lnTo>
                        <a:pt x="131" y="0"/>
                      </a:lnTo>
                      <a:lnTo>
                        <a:pt x="0" y="5"/>
                      </a:lnTo>
                      <a:lnTo>
                        <a:pt x="62" y="1062"/>
                      </a:lnTo>
                      <a:lnTo>
                        <a:pt x="175" y="1098"/>
                      </a:lnTo>
                      <a:close/>
                    </a:path>
                  </a:pathLst>
                </a:custGeom>
                <a:solidFill>
                  <a:srgbClr val="1F1A17"/>
                </a:solidFill>
                <a:ln w="9525">
                  <a:noFill/>
                  <a:round/>
                  <a:headEnd/>
                  <a:tailEnd/>
                </a:ln>
              </p:spPr>
              <p:txBody>
                <a:bodyPr/>
                <a:lstStyle/>
                <a:p>
                  <a:endParaRPr lang="pt-BR"/>
                </a:p>
              </p:txBody>
            </p:sp>
            <p:sp>
              <p:nvSpPr>
                <p:cNvPr id="63844" name="Freeform 1492"/>
                <p:cNvSpPr>
                  <a:spLocks/>
                </p:cNvSpPr>
                <p:nvPr/>
              </p:nvSpPr>
              <p:spPr bwMode="auto">
                <a:xfrm>
                  <a:off x="1836" y="3122"/>
                  <a:ext cx="40" cy="60"/>
                </a:xfrm>
                <a:custGeom>
                  <a:avLst/>
                  <a:gdLst>
                    <a:gd name="T0" fmla="*/ 0 w 257"/>
                    <a:gd name="T1" fmla="*/ 0 h 366"/>
                    <a:gd name="T2" fmla="*/ 0 w 257"/>
                    <a:gd name="T3" fmla="*/ 0 h 366"/>
                    <a:gd name="T4" fmla="*/ 0 w 257"/>
                    <a:gd name="T5" fmla="*/ 0 h 366"/>
                    <a:gd name="T6" fmla="*/ 0 w 257"/>
                    <a:gd name="T7" fmla="*/ 0 h 366"/>
                    <a:gd name="T8" fmla="*/ 0 w 257"/>
                    <a:gd name="T9" fmla="*/ 0 h 366"/>
                    <a:gd name="T10" fmla="*/ 0 w 257"/>
                    <a:gd name="T11" fmla="*/ 0 h 366"/>
                    <a:gd name="T12" fmla="*/ 0 w 257"/>
                    <a:gd name="T13" fmla="*/ 0 h 366"/>
                    <a:gd name="T14" fmla="*/ 0 w 257"/>
                    <a:gd name="T15" fmla="*/ 0 h 366"/>
                    <a:gd name="T16" fmla="*/ 0 w 257"/>
                    <a:gd name="T17" fmla="*/ 0 h 366"/>
                    <a:gd name="T18" fmla="*/ 0 w 257"/>
                    <a:gd name="T19" fmla="*/ 0 h 366"/>
                    <a:gd name="T20" fmla="*/ 0 w 257"/>
                    <a:gd name="T21" fmla="*/ 0 h 366"/>
                    <a:gd name="T22" fmla="*/ 0 w 257"/>
                    <a:gd name="T23" fmla="*/ 0 h 366"/>
                    <a:gd name="T24" fmla="*/ 0 w 257"/>
                    <a:gd name="T25" fmla="*/ 0 h 366"/>
                    <a:gd name="T26" fmla="*/ 0 w 257"/>
                    <a:gd name="T27" fmla="*/ 0 h 366"/>
                    <a:gd name="T28" fmla="*/ 0 w 257"/>
                    <a:gd name="T29" fmla="*/ 0 h 366"/>
                    <a:gd name="T30" fmla="*/ 0 w 257"/>
                    <a:gd name="T31" fmla="*/ 0 h 366"/>
                    <a:gd name="T32" fmla="*/ 0 w 257"/>
                    <a:gd name="T33" fmla="*/ 0 h 366"/>
                    <a:gd name="T34" fmla="*/ 0 w 257"/>
                    <a:gd name="T35" fmla="*/ 0 h 366"/>
                    <a:gd name="T36" fmla="*/ 0 w 257"/>
                    <a:gd name="T37" fmla="*/ 0 h 366"/>
                    <a:gd name="T38" fmla="*/ 0 w 257"/>
                    <a:gd name="T39" fmla="*/ 0 h 366"/>
                    <a:gd name="T40" fmla="*/ 0 w 257"/>
                    <a:gd name="T41" fmla="*/ 0 h 366"/>
                    <a:gd name="T42" fmla="*/ 0 w 257"/>
                    <a:gd name="T43" fmla="*/ 0 h 366"/>
                    <a:gd name="T44" fmla="*/ 0 w 257"/>
                    <a:gd name="T45" fmla="*/ 0 h 366"/>
                    <a:gd name="T46" fmla="*/ 0 w 257"/>
                    <a:gd name="T47" fmla="*/ 0 h 366"/>
                    <a:gd name="T48" fmla="*/ 0 w 257"/>
                    <a:gd name="T49" fmla="*/ 0 h 366"/>
                    <a:gd name="T50" fmla="*/ 0 w 257"/>
                    <a:gd name="T51" fmla="*/ 0 h 366"/>
                    <a:gd name="T52" fmla="*/ 0 w 257"/>
                    <a:gd name="T53" fmla="*/ 0 h 366"/>
                    <a:gd name="T54" fmla="*/ 0 w 257"/>
                    <a:gd name="T55" fmla="*/ 0 h 366"/>
                    <a:gd name="T56" fmla="*/ 0 w 257"/>
                    <a:gd name="T57" fmla="*/ 0 h 366"/>
                    <a:gd name="T58" fmla="*/ 0 w 257"/>
                    <a:gd name="T59" fmla="*/ 0 h 366"/>
                    <a:gd name="T60" fmla="*/ 0 w 257"/>
                    <a:gd name="T61" fmla="*/ 0 h 366"/>
                    <a:gd name="T62" fmla="*/ 0 w 257"/>
                    <a:gd name="T63" fmla="*/ 0 h 366"/>
                    <a:gd name="T64" fmla="*/ 0 w 257"/>
                    <a:gd name="T65" fmla="*/ 0 h 366"/>
                    <a:gd name="T66" fmla="*/ 0 w 257"/>
                    <a:gd name="T67" fmla="*/ 0 h 366"/>
                    <a:gd name="T68" fmla="*/ 0 w 257"/>
                    <a:gd name="T69" fmla="*/ 0 h 366"/>
                    <a:gd name="T70" fmla="*/ 0 w 257"/>
                    <a:gd name="T71" fmla="*/ 0 h 366"/>
                    <a:gd name="T72" fmla="*/ 0 w 257"/>
                    <a:gd name="T73" fmla="*/ 0 h 366"/>
                    <a:gd name="T74" fmla="*/ 0 w 257"/>
                    <a:gd name="T75" fmla="*/ 0 h 366"/>
                    <a:gd name="T76" fmla="*/ 0 w 257"/>
                    <a:gd name="T77" fmla="*/ 0 h 366"/>
                    <a:gd name="T78" fmla="*/ 0 w 257"/>
                    <a:gd name="T79" fmla="*/ 0 h 366"/>
                    <a:gd name="T80" fmla="*/ 0 w 257"/>
                    <a:gd name="T81" fmla="*/ 0 h 3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57"/>
                    <a:gd name="T124" fmla="*/ 0 h 366"/>
                    <a:gd name="T125" fmla="*/ 257 w 257"/>
                    <a:gd name="T126" fmla="*/ 366 h 36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57" h="366">
                      <a:moveTo>
                        <a:pt x="130" y="366"/>
                      </a:moveTo>
                      <a:lnTo>
                        <a:pt x="130" y="366"/>
                      </a:lnTo>
                      <a:lnTo>
                        <a:pt x="130" y="352"/>
                      </a:lnTo>
                      <a:lnTo>
                        <a:pt x="131" y="338"/>
                      </a:lnTo>
                      <a:lnTo>
                        <a:pt x="134" y="324"/>
                      </a:lnTo>
                      <a:lnTo>
                        <a:pt x="136" y="309"/>
                      </a:lnTo>
                      <a:lnTo>
                        <a:pt x="138" y="295"/>
                      </a:lnTo>
                      <a:lnTo>
                        <a:pt x="142" y="282"/>
                      </a:lnTo>
                      <a:lnTo>
                        <a:pt x="146" y="268"/>
                      </a:lnTo>
                      <a:lnTo>
                        <a:pt x="150" y="255"/>
                      </a:lnTo>
                      <a:lnTo>
                        <a:pt x="160" y="229"/>
                      </a:lnTo>
                      <a:lnTo>
                        <a:pt x="170" y="205"/>
                      </a:lnTo>
                      <a:lnTo>
                        <a:pt x="182" y="182"/>
                      </a:lnTo>
                      <a:lnTo>
                        <a:pt x="194" y="161"/>
                      </a:lnTo>
                      <a:lnTo>
                        <a:pt x="207" y="142"/>
                      </a:lnTo>
                      <a:lnTo>
                        <a:pt x="218" y="125"/>
                      </a:lnTo>
                      <a:lnTo>
                        <a:pt x="230" y="110"/>
                      </a:lnTo>
                      <a:lnTo>
                        <a:pt x="239" y="98"/>
                      </a:lnTo>
                      <a:lnTo>
                        <a:pt x="254" y="81"/>
                      </a:lnTo>
                      <a:lnTo>
                        <a:pt x="257" y="77"/>
                      </a:lnTo>
                      <a:lnTo>
                        <a:pt x="160" y="0"/>
                      </a:lnTo>
                      <a:lnTo>
                        <a:pt x="151" y="10"/>
                      </a:lnTo>
                      <a:lnTo>
                        <a:pt x="134" y="30"/>
                      </a:lnTo>
                      <a:lnTo>
                        <a:pt x="122" y="45"/>
                      </a:lnTo>
                      <a:lnTo>
                        <a:pt x="109" y="63"/>
                      </a:lnTo>
                      <a:lnTo>
                        <a:pt x="95" y="84"/>
                      </a:lnTo>
                      <a:lnTo>
                        <a:pt x="80" y="107"/>
                      </a:lnTo>
                      <a:lnTo>
                        <a:pt x="65" y="132"/>
                      </a:lnTo>
                      <a:lnTo>
                        <a:pt x="51" y="160"/>
                      </a:lnTo>
                      <a:lnTo>
                        <a:pt x="38" y="189"/>
                      </a:lnTo>
                      <a:lnTo>
                        <a:pt x="26" y="221"/>
                      </a:lnTo>
                      <a:lnTo>
                        <a:pt x="20" y="238"/>
                      </a:lnTo>
                      <a:lnTo>
                        <a:pt x="15" y="255"/>
                      </a:lnTo>
                      <a:lnTo>
                        <a:pt x="11" y="273"/>
                      </a:lnTo>
                      <a:lnTo>
                        <a:pt x="8" y="291"/>
                      </a:lnTo>
                      <a:lnTo>
                        <a:pt x="4" y="309"/>
                      </a:lnTo>
                      <a:lnTo>
                        <a:pt x="2" y="328"/>
                      </a:lnTo>
                      <a:lnTo>
                        <a:pt x="1" y="347"/>
                      </a:lnTo>
                      <a:lnTo>
                        <a:pt x="0" y="366"/>
                      </a:lnTo>
                      <a:lnTo>
                        <a:pt x="130" y="366"/>
                      </a:lnTo>
                      <a:close/>
                    </a:path>
                  </a:pathLst>
                </a:custGeom>
                <a:solidFill>
                  <a:srgbClr val="1F1A17"/>
                </a:solidFill>
                <a:ln w="9525">
                  <a:noFill/>
                  <a:round/>
                  <a:headEnd/>
                  <a:tailEnd/>
                </a:ln>
              </p:spPr>
              <p:txBody>
                <a:bodyPr/>
                <a:lstStyle/>
                <a:p>
                  <a:endParaRPr lang="pt-BR"/>
                </a:p>
              </p:txBody>
            </p:sp>
            <p:sp>
              <p:nvSpPr>
                <p:cNvPr id="63845" name="Freeform 1493"/>
                <p:cNvSpPr>
                  <a:spLocks/>
                </p:cNvSpPr>
                <p:nvPr/>
              </p:nvSpPr>
              <p:spPr bwMode="auto">
                <a:xfrm>
                  <a:off x="1836" y="3182"/>
                  <a:ext cx="42" cy="42"/>
                </a:xfrm>
                <a:custGeom>
                  <a:avLst/>
                  <a:gdLst>
                    <a:gd name="T0" fmla="*/ 0 w 271"/>
                    <a:gd name="T1" fmla="*/ 0 h 258"/>
                    <a:gd name="T2" fmla="*/ 0 w 271"/>
                    <a:gd name="T3" fmla="*/ 0 h 258"/>
                    <a:gd name="T4" fmla="*/ 0 w 271"/>
                    <a:gd name="T5" fmla="*/ 0 h 258"/>
                    <a:gd name="T6" fmla="*/ 0 w 271"/>
                    <a:gd name="T7" fmla="*/ 0 h 258"/>
                    <a:gd name="T8" fmla="*/ 0 w 271"/>
                    <a:gd name="T9" fmla="*/ 0 h 258"/>
                    <a:gd name="T10" fmla="*/ 0 w 271"/>
                    <a:gd name="T11" fmla="*/ 0 h 258"/>
                    <a:gd name="T12" fmla="*/ 0 w 271"/>
                    <a:gd name="T13" fmla="*/ 0 h 258"/>
                    <a:gd name="T14" fmla="*/ 0 w 271"/>
                    <a:gd name="T15" fmla="*/ 0 h 258"/>
                    <a:gd name="T16" fmla="*/ 0 w 271"/>
                    <a:gd name="T17" fmla="*/ 0 h 258"/>
                    <a:gd name="T18" fmla="*/ 0 w 271"/>
                    <a:gd name="T19" fmla="*/ 0 h 258"/>
                    <a:gd name="T20" fmla="*/ 0 w 271"/>
                    <a:gd name="T21" fmla="*/ 0 h 258"/>
                    <a:gd name="T22" fmla="*/ 0 w 271"/>
                    <a:gd name="T23" fmla="*/ 0 h 258"/>
                    <a:gd name="T24" fmla="*/ 0 w 271"/>
                    <a:gd name="T25" fmla="*/ 0 h 258"/>
                    <a:gd name="T26" fmla="*/ 0 w 271"/>
                    <a:gd name="T27" fmla="*/ 0 h 258"/>
                    <a:gd name="T28" fmla="*/ 0 w 271"/>
                    <a:gd name="T29" fmla="*/ 0 h 258"/>
                    <a:gd name="T30" fmla="*/ 0 w 271"/>
                    <a:gd name="T31" fmla="*/ 0 h 258"/>
                    <a:gd name="T32" fmla="*/ 0 w 271"/>
                    <a:gd name="T33" fmla="*/ 0 h 258"/>
                    <a:gd name="T34" fmla="*/ 0 w 271"/>
                    <a:gd name="T35" fmla="*/ 0 h 258"/>
                    <a:gd name="T36" fmla="*/ 0 w 271"/>
                    <a:gd name="T37" fmla="*/ 0 h 258"/>
                    <a:gd name="T38" fmla="*/ 0 w 271"/>
                    <a:gd name="T39" fmla="*/ 0 h 258"/>
                    <a:gd name="T40" fmla="*/ 0 w 271"/>
                    <a:gd name="T41" fmla="*/ 0 h 258"/>
                    <a:gd name="T42" fmla="*/ 0 w 271"/>
                    <a:gd name="T43" fmla="*/ 0 h 258"/>
                    <a:gd name="T44" fmla="*/ 0 w 271"/>
                    <a:gd name="T45" fmla="*/ 0 h 258"/>
                    <a:gd name="T46" fmla="*/ 0 w 271"/>
                    <a:gd name="T47" fmla="*/ 0 h 258"/>
                    <a:gd name="T48" fmla="*/ 0 w 271"/>
                    <a:gd name="T49" fmla="*/ 0 h 258"/>
                    <a:gd name="T50" fmla="*/ 0 w 271"/>
                    <a:gd name="T51" fmla="*/ 0 h 258"/>
                    <a:gd name="T52" fmla="*/ 0 w 271"/>
                    <a:gd name="T53" fmla="*/ 0 h 258"/>
                    <a:gd name="T54" fmla="*/ 0 w 271"/>
                    <a:gd name="T55" fmla="*/ 0 h 258"/>
                    <a:gd name="T56" fmla="*/ 0 w 271"/>
                    <a:gd name="T57" fmla="*/ 0 h 258"/>
                    <a:gd name="T58" fmla="*/ 0 w 271"/>
                    <a:gd name="T59" fmla="*/ 0 h 258"/>
                    <a:gd name="T60" fmla="*/ 0 w 271"/>
                    <a:gd name="T61" fmla="*/ 0 h 258"/>
                    <a:gd name="T62" fmla="*/ 0 w 271"/>
                    <a:gd name="T63" fmla="*/ 0 h 258"/>
                    <a:gd name="T64" fmla="*/ 0 w 271"/>
                    <a:gd name="T65" fmla="*/ 0 h 258"/>
                    <a:gd name="T66" fmla="*/ 0 w 271"/>
                    <a:gd name="T67" fmla="*/ 0 h 258"/>
                    <a:gd name="T68" fmla="*/ 0 w 271"/>
                    <a:gd name="T69" fmla="*/ 0 h 258"/>
                    <a:gd name="T70" fmla="*/ 0 w 271"/>
                    <a:gd name="T71" fmla="*/ 0 h 258"/>
                    <a:gd name="T72" fmla="*/ 0 w 271"/>
                    <a:gd name="T73" fmla="*/ 0 h 258"/>
                    <a:gd name="T74" fmla="*/ 0 w 271"/>
                    <a:gd name="T75" fmla="*/ 0 h 258"/>
                    <a:gd name="T76" fmla="*/ 0 w 271"/>
                    <a:gd name="T77" fmla="*/ 0 h 258"/>
                    <a:gd name="T78" fmla="*/ 0 w 271"/>
                    <a:gd name="T79" fmla="*/ 0 h 258"/>
                    <a:gd name="T80" fmla="*/ 0 w 271"/>
                    <a:gd name="T81" fmla="*/ 0 h 258"/>
                    <a:gd name="T82" fmla="*/ 0 w 271"/>
                    <a:gd name="T83" fmla="*/ 0 h 258"/>
                    <a:gd name="T84" fmla="*/ 0 w 271"/>
                    <a:gd name="T85" fmla="*/ 0 h 258"/>
                    <a:gd name="T86" fmla="*/ 0 w 271"/>
                    <a:gd name="T87" fmla="*/ 0 h 258"/>
                    <a:gd name="T88" fmla="*/ 0 w 271"/>
                    <a:gd name="T89" fmla="*/ 0 h 258"/>
                    <a:gd name="T90" fmla="*/ 0 w 271"/>
                    <a:gd name="T91" fmla="*/ 0 h 258"/>
                    <a:gd name="T92" fmla="*/ 0 w 271"/>
                    <a:gd name="T93" fmla="*/ 0 h 258"/>
                    <a:gd name="T94" fmla="*/ 0 w 271"/>
                    <a:gd name="T95" fmla="*/ 0 h 258"/>
                    <a:gd name="T96" fmla="*/ 0 w 271"/>
                    <a:gd name="T97" fmla="*/ 0 h 258"/>
                    <a:gd name="T98" fmla="*/ 0 w 271"/>
                    <a:gd name="T99" fmla="*/ 0 h 258"/>
                    <a:gd name="T100" fmla="*/ 0 w 271"/>
                    <a:gd name="T101" fmla="*/ 0 h 258"/>
                    <a:gd name="T102" fmla="*/ 0 w 271"/>
                    <a:gd name="T103" fmla="*/ 0 h 258"/>
                    <a:gd name="T104" fmla="*/ 0 w 271"/>
                    <a:gd name="T105" fmla="*/ 0 h 2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1"/>
                    <a:gd name="T160" fmla="*/ 0 h 258"/>
                    <a:gd name="T161" fmla="*/ 271 w 271"/>
                    <a:gd name="T162" fmla="*/ 258 h 2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1" h="258">
                      <a:moveTo>
                        <a:pt x="271" y="142"/>
                      </a:moveTo>
                      <a:lnTo>
                        <a:pt x="271" y="142"/>
                      </a:lnTo>
                      <a:lnTo>
                        <a:pt x="239" y="142"/>
                      </a:lnTo>
                      <a:lnTo>
                        <a:pt x="212" y="142"/>
                      </a:lnTo>
                      <a:lnTo>
                        <a:pt x="190" y="140"/>
                      </a:lnTo>
                      <a:lnTo>
                        <a:pt x="170" y="138"/>
                      </a:lnTo>
                      <a:lnTo>
                        <a:pt x="166" y="137"/>
                      </a:lnTo>
                      <a:lnTo>
                        <a:pt x="160" y="135"/>
                      </a:lnTo>
                      <a:lnTo>
                        <a:pt x="155" y="134"/>
                      </a:lnTo>
                      <a:lnTo>
                        <a:pt x="152" y="133"/>
                      </a:lnTo>
                      <a:lnTo>
                        <a:pt x="150" y="132"/>
                      </a:lnTo>
                      <a:lnTo>
                        <a:pt x="149" y="131"/>
                      </a:lnTo>
                      <a:lnTo>
                        <a:pt x="147" y="130"/>
                      </a:lnTo>
                      <a:lnTo>
                        <a:pt x="146" y="130"/>
                      </a:lnTo>
                      <a:lnTo>
                        <a:pt x="146" y="129"/>
                      </a:lnTo>
                      <a:lnTo>
                        <a:pt x="145" y="128"/>
                      </a:lnTo>
                      <a:lnTo>
                        <a:pt x="143" y="126"/>
                      </a:lnTo>
                      <a:lnTo>
                        <a:pt x="142" y="122"/>
                      </a:lnTo>
                      <a:lnTo>
                        <a:pt x="141" y="119"/>
                      </a:lnTo>
                      <a:lnTo>
                        <a:pt x="138" y="114"/>
                      </a:lnTo>
                      <a:lnTo>
                        <a:pt x="137" y="107"/>
                      </a:lnTo>
                      <a:lnTo>
                        <a:pt x="136" y="101"/>
                      </a:lnTo>
                      <a:lnTo>
                        <a:pt x="133" y="82"/>
                      </a:lnTo>
                      <a:lnTo>
                        <a:pt x="131" y="59"/>
                      </a:lnTo>
                      <a:lnTo>
                        <a:pt x="130" y="32"/>
                      </a:lnTo>
                      <a:lnTo>
                        <a:pt x="130" y="0"/>
                      </a:lnTo>
                      <a:lnTo>
                        <a:pt x="0" y="0"/>
                      </a:lnTo>
                      <a:lnTo>
                        <a:pt x="1" y="34"/>
                      </a:lnTo>
                      <a:lnTo>
                        <a:pt x="2" y="64"/>
                      </a:lnTo>
                      <a:lnTo>
                        <a:pt x="4" y="92"/>
                      </a:lnTo>
                      <a:lnTo>
                        <a:pt x="7" y="116"/>
                      </a:lnTo>
                      <a:lnTo>
                        <a:pt x="10" y="129"/>
                      </a:lnTo>
                      <a:lnTo>
                        <a:pt x="12" y="141"/>
                      </a:lnTo>
                      <a:lnTo>
                        <a:pt x="16" y="154"/>
                      </a:lnTo>
                      <a:lnTo>
                        <a:pt x="22" y="165"/>
                      </a:lnTo>
                      <a:lnTo>
                        <a:pt x="27" y="176"/>
                      </a:lnTo>
                      <a:lnTo>
                        <a:pt x="34" y="187"/>
                      </a:lnTo>
                      <a:lnTo>
                        <a:pt x="41" y="198"/>
                      </a:lnTo>
                      <a:lnTo>
                        <a:pt x="51" y="208"/>
                      </a:lnTo>
                      <a:lnTo>
                        <a:pt x="61" y="217"/>
                      </a:lnTo>
                      <a:lnTo>
                        <a:pt x="73" y="225"/>
                      </a:lnTo>
                      <a:lnTo>
                        <a:pt x="85" y="232"/>
                      </a:lnTo>
                      <a:lnTo>
                        <a:pt x="97" y="238"/>
                      </a:lnTo>
                      <a:lnTo>
                        <a:pt x="110" y="242"/>
                      </a:lnTo>
                      <a:lnTo>
                        <a:pt x="122" y="246"/>
                      </a:lnTo>
                      <a:lnTo>
                        <a:pt x="136" y="249"/>
                      </a:lnTo>
                      <a:lnTo>
                        <a:pt x="151" y="252"/>
                      </a:lnTo>
                      <a:lnTo>
                        <a:pt x="176" y="255"/>
                      </a:lnTo>
                      <a:lnTo>
                        <a:pt x="206" y="257"/>
                      </a:lnTo>
                      <a:lnTo>
                        <a:pt x="237" y="258"/>
                      </a:lnTo>
                      <a:lnTo>
                        <a:pt x="271" y="258"/>
                      </a:lnTo>
                      <a:lnTo>
                        <a:pt x="271" y="142"/>
                      </a:lnTo>
                      <a:close/>
                    </a:path>
                  </a:pathLst>
                </a:custGeom>
                <a:solidFill>
                  <a:srgbClr val="1F1A17"/>
                </a:solidFill>
                <a:ln w="9525">
                  <a:noFill/>
                  <a:round/>
                  <a:headEnd/>
                  <a:tailEnd/>
                </a:ln>
              </p:spPr>
              <p:txBody>
                <a:bodyPr/>
                <a:lstStyle/>
                <a:p>
                  <a:endParaRPr lang="pt-BR"/>
                </a:p>
              </p:txBody>
            </p:sp>
            <p:sp>
              <p:nvSpPr>
                <p:cNvPr id="63846" name="Freeform 1494"/>
                <p:cNvSpPr>
                  <a:spLocks/>
                </p:cNvSpPr>
                <p:nvPr/>
              </p:nvSpPr>
              <p:spPr bwMode="auto">
                <a:xfrm>
                  <a:off x="1878" y="3163"/>
                  <a:ext cx="90" cy="61"/>
                </a:xfrm>
                <a:custGeom>
                  <a:avLst/>
                  <a:gdLst>
                    <a:gd name="T0" fmla="*/ 0 w 574"/>
                    <a:gd name="T1" fmla="*/ 0 h 371"/>
                    <a:gd name="T2" fmla="*/ 0 w 574"/>
                    <a:gd name="T3" fmla="*/ 0 h 371"/>
                    <a:gd name="T4" fmla="*/ 0 w 574"/>
                    <a:gd name="T5" fmla="*/ 0 h 371"/>
                    <a:gd name="T6" fmla="*/ 0 w 574"/>
                    <a:gd name="T7" fmla="*/ 0 h 371"/>
                    <a:gd name="T8" fmla="*/ 0 w 574"/>
                    <a:gd name="T9" fmla="*/ 0 h 371"/>
                    <a:gd name="T10" fmla="*/ 0 w 574"/>
                    <a:gd name="T11" fmla="*/ 0 h 371"/>
                    <a:gd name="T12" fmla="*/ 0 w 574"/>
                    <a:gd name="T13" fmla="*/ 0 h 371"/>
                    <a:gd name="T14" fmla="*/ 0 w 574"/>
                    <a:gd name="T15" fmla="*/ 0 h 371"/>
                    <a:gd name="T16" fmla="*/ 0 w 574"/>
                    <a:gd name="T17" fmla="*/ 0 h 371"/>
                    <a:gd name="T18" fmla="*/ 0 w 574"/>
                    <a:gd name="T19" fmla="*/ 0 h 371"/>
                    <a:gd name="T20" fmla="*/ 0 w 574"/>
                    <a:gd name="T21" fmla="*/ 0 h 371"/>
                    <a:gd name="T22" fmla="*/ 0 w 574"/>
                    <a:gd name="T23" fmla="*/ 0 h 371"/>
                    <a:gd name="T24" fmla="*/ 0 w 574"/>
                    <a:gd name="T25" fmla="*/ 0 h 371"/>
                    <a:gd name="T26" fmla="*/ 0 w 574"/>
                    <a:gd name="T27" fmla="*/ 0 h 371"/>
                    <a:gd name="T28" fmla="*/ 0 w 574"/>
                    <a:gd name="T29" fmla="*/ 0 h 371"/>
                    <a:gd name="T30" fmla="*/ 0 w 574"/>
                    <a:gd name="T31" fmla="*/ 0 h 371"/>
                    <a:gd name="T32" fmla="*/ 0 w 574"/>
                    <a:gd name="T33" fmla="*/ 0 h 371"/>
                    <a:gd name="T34" fmla="*/ 0 w 574"/>
                    <a:gd name="T35" fmla="*/ 0 h 371"/>
                    <a:gd name="T36" fmla="*/ 0 w 574"/>
                    <a:gd name="T37" fmla="*/ 0 h 371"/>
                    <a:gd name="T38" fmla="*/ 0 w 574"/>
                    <a:gd name="T39" fmla="*/ 0 h 371"/>
                    <a:gd name="T40" fmla="*/ 0 w 574"/>
                    <a:gd name="T41" fmla="*/ 0 h 371"/>
                    <a:gd name="T42" fmla="*/ 0 w 574"/>
                    <a:gd name="T43" fmla="*/ 0 h 371"/>
                    <a:gd name="T44" fmla="*/ 0 w 574"/>
                    <a:gd name="T45" fmla="*/ 0 h 371"/>
                    <a:gd name="T46" fmla="*/ 0 w 574"/>
                    <a:gd name="T47" fmla="*/ 0 h 371"/>
                    <a:gd name="T48" fmla="*/ 0 w 574"/>
                    <a:gd name="T49" fmla="*/ 0 h 371"/>
                    <a:gd name="T50" fmla="*/ 0 w 574"/>
                    <a:gd name="T51" fmla="*/ 0 h 371"/>
                    <a:gd name="T52" fmla="*/ 0 w 574"/>
                    <a:gd name="T53" fmla="*/ 0 h 371"/>
                    <a:gd name="T54" fmla="*/ 0 w 574"/>
                    <a:gd name="T55" fmla="*/ 0 h 371"/>
                    <a:gd name="T56" fmla="*/ 0 w 574"/>
                    <a:gd name="T57" fmla="*/ 0 h 371"/>
                    <a:gd name="T58" fmla="*/ 0 w 574"/>
                    <a:gd name="T59" fmla="*/ 0 h 371"/>
                    <a:gd name="T60" fmla="*/ 0 w 574"/>
                    <a:gd name="T61" fmla="*/ 0 h 371"/>
                    <a:gd name="T62" fmla="*/ 0 w 574"/>
                    <a:gd name="T63" fmla="*/ 0 h 371"/>
                    <a:gd name="T64" fmla="*/ 0 w 574"/>
                    <a:gd name="T65" fmla="*/ 0 h 371"/>
                    <a:gd name="T66" fmla="*/ 0 w 574"/>
                    <a:gd name="T67" fmla="*/ 0 h 371"/>
                    <a:gd name="T68" fmla="*/ 0 w 574"/>
                    <a:gd name="T69" fmla="*/ 0 h 371"/>
                    <a:gd name="T70" fmla="*/ 0 w 574"/>
                    <a:gd name="T71" fmla="*/ 0 h 371"/>
                    <a:gd name="T72" fmla="*/ 0 w 574"/>
                    <a:gd name="T73" fmla="*/ 0 h 371"/>
                    <a:gd name="T74" fmla="*/ 0 w 574"/>
                    <a:gd name="T75" fmla="*/ 0 h 371"/>
                    <a:gd name="T76" fmla="*/ 0 w 574"/>
                    <a:gd name="T77" fmla="*/ 0 h 371"/>
                    <a:gd name="T78" fmla="*/ 0 w 574"/>
                    <a:gd name="T79" fmla="*/ 0 h 371"/>
                    <a:gd name="T80" fmla="*/ 0 w 574"/>
                    <a:gd name="T81" fmla="*/ 0 h 371"/>
                    <a:gd name="T82" fmla="*/ 0 w 574"/>
                    <a:gd name="T83" fmla="*/ 0 h 371"/>
                    <a:gd name="T84" fmla="*/ 0 w 574"/>
                    <a:gd name="T85" fmla="*/ 0 h 371"/>
                    <a:gd name="T86" fmla="*/ 0 w 574"/>
                    <a:gd name="T87" fmla="*/ 0 h 371"/>
                    <a:gd name="T88" fmla="*/ 0 w 574"/>
                    <a:gd name="T89" fmla="*/ 0 h 371"/>
                    <a:gd name="T90" fmla="*/ 0 w 574"/>
                    <a:gd name="T91" fmla="*/ 0 h 371"/>
                    <a:gd name="T92" fmla="*/ 0 w 574"/>
                    <a:gd name="T93" fmla="*/ 0 h 371"/>
                    <a:gd name="T94" fmla="*/ 0 w 574"/>
                    <a:gd name="T95" fmla="*/ 0 h 371"/>
                    <a:gd name="T96" fmla="*/ 0 w 574"/>
                    <a:gd name="T97" fmla="*/ 0 h 371"/>
                    <a:gd name="T98" fmla="*/ 0 w 574"/>
                    <a:gd name="T99" fmla="*/ 0 h 371"/>
                    <a:gd name="T100" fmla="*/ 0 w 574"/>
                    <a:gd name="T101" fmla="*/ 0 h 371"/>
                    <a:gd name="T102" fmla="*/ 0 w 574"/>
                    <a:gd name="T103" fmla="*/ 0 h 371"/>
                    <a:gd name="T104" fmla="*/ 0 w 574"/>
                    <a:gd name="T105" fmla="*/ 0 h 371"/>
                    <a:gd name="T106" fmla="*/ 0 w 574"/>
                    <a:gd name="T107" fmla="*/ 0 h 371"/>
                    <a:gd name="T108" fmla="*/ 0 w 574"/>
                    <a:gd name="T109" fmla="*/ 0 h 371"/>
                    <a:gd name="T110" fmla="*/ 0 w 574"/>
                    <a:gd name="T111" fmla="*/ 0 h 371"/>
                    <a:gd name="T112" fmla="*/ 0 w 574"/>
                    <a:gd name="T113" fmla="*/ 0 h 371"/>
                    <a:gd name="T114" fmla="*/ 0 w 574"/>
                    <a:gd name="T115" fmla="*/ 0 h 371"/>
                    <a:gd name="T116" fmla="*/ 0 w 574"/>
                    <a:gd name="T117" fmla="*/ 0 h 371"/>
                    <a:gd name="T118" fmla="*/ 0 w 574"/>
                    <a:gd name="T119" fmla="*/ 0 h 371"/>
                    <a:gd name="T120" fmla="*/ 0 w 574"/>
                    <a:gd name="T121" fmla="*/ 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74"/>
                    <a:gd name="T184" fmla="*/ 0 h 371"/>
                    <a:gd name="T185" fmla="*/ 574 w 574"/>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74" h="371">
                      <a:moveTo>
                        <a:pt x="574" y="0"/>
                      </a:moveTo>
                      <a:lnTo>
                        <a:pt x="574" y="0"/>
                      </a:lnTo>
                      <a:lnTo>
                        <a:pt x="538" y="1"/>
                      </a:lnTo>
                      <a:lnTo>
                        <a:pt x="502" y="4"/>
                      </a:lnTo>
                      <a:lnTo>
                        <a:pt x="469" y="9"/>
                      </a:lnTo>
                      <a:lnTo>
                        <a:pt x="437" y="14"/>
                      </a:lnTo>
                      <a:lnTo>
                        <a:pt x="407" y="20"/>
                      </a:lnTo>
                      <a:lnTo>
                        <a:pt x="379" y="28"/>
                      </a:lnTo>
                      <a:lnTo>
                        <a:pt x="352" y="36"/>
                      </a:lnTo>
                      <a:lnTo>
                        <a:pt x="326" y="46"/>
                      </a:lnTo>
                      <a:lnTo>
                        <a:pt x="303" y="57"/>
                      </a:lnTo>
                      <a:lnTo>
                        <a:pt x="280" y="69"/>
                      </a:lnTo>
                      <a:lnTo>
                        <a:pt x="260" y="81"/>
                      </a:lnTo>
                      <a:lnTo>
                        <a:pt x="239" y="93"/>
                      </a:lnTo>
                      <a:lnTo>
                        <a:pt x="221" y="106"/>
                      </a:lnTo>
                      <a:lnTo>
                        <a:pt x="204" y="119"/>
                      </a:lnTo>
                      <a:lnTo>
                        <a:pt x="188" y="132"/>
                      </a:lnTo>
                      <a:lnTo>
                        <a:pt x="173" y="145"/>
                      </a:lnTo>
                      <a:lnTo>
                        <a:pt x="144" y="169"/>
                      </a:lnTo>
                      <a:lnTo>
                        <a:pt x="119" y="192"/>
                      </a:lnTo>
                      <a:lnTo>
                        <a:pt x="96" y="212"/>
                      </a:lnTo>
                      <a:lnTo>
                        <a:pt x="73" y="230"/>
                      </a:lnTo>
                      <a:lnTo>
                        <a:pt x="65" y="235"/>
                      </a:lnTo>
                      <a:lnTo>
                        <a:pt x="55" y="241"/>
                      </a:lnTo>
                      <a:lnTo>
                        <a:pt x="46" y="245"/>
                      </a:lnTo>
                      <a:lnTo>
                        <a:pt x="38" y="249"/>
                      </a:lnTo>
                      <a:lnTo>
                        <a:pt x="29" y="252"/>
                      </a:lnTo>
                      <a:lnTo>
                        <a:pt x="19" y="254"/>
                      </a:lnTo>
                      <a:lnTo>
                        <a:pt x="10" y="255"/>
                      </a:lnTo>
                      <a:lnTo>
                        <a:pt x="0" y="255"/>
                      </a:lnTo>
                      <a:lnTo>
                        <a:pt x="0" y="371"/>
                      </a:lnTo>
                      <a:lnTo>
                        <a:pt x="23" y="370"/>
                      </a:lnTo>
                      <a:lnTo>
                        <a:pt x="45" y="367"/>
                      </a:lnTo>
                      <a:lnTo>
                        <a:pt x="66" y="362"/>
                      </a:lnTo>
                      <a:lnTo>
                        <a:pt x="87" y="356"/>
                      </a:lnTo>
                      <a:lnTo>
                        <a:pt x="105" y="348"/>
                      </a:lnTo>
                      <a:lnTo>
                        <a:pt x="124" y="339"/>
                      </a:lnTo>
                      <a:lnTo>
                        <a:pt x="140" y="330"/>
                      </a:lnTo>
                      <a:lnTo>
                        <a:pt x="157" y="318"/>
                      </a:lnTo>
                      <a:lnTo>
                        <a:pt x="184" y="297"/>
                      </a:lnTo>
                      <a:lnTo>
                        <a:pt x="211" y="274"/>
                      </a:lnTo>
                      <a:lnTo>
                        <a:pt x="237" y="250"/>
                      </a:lnTo>
                      <a:lnTo>
                        <a:pt x="263" y="228"/>
                      </a:lnTo>
                      <a:lnTo>
                        <a:pt x="276" y="217"/>
                      </a:lnTo>
                      <a:lnTo>
                        <a:pt x="289" y="206"/>
                      </a:lnTo>
                      <a:lnTo>
                        <a:pt x="303" y="196"/>
                      </a:lnTo>
                      <a:lnTo>
                        <a:pt x="317" y="185"/>
                      </a:lnTo>
                      <a:lnTo>
                        <a:pt x="333" y="176"/>
                      </a:lnTo>
                      <a:lnTo>
                        <a:pt x="348" y="167"/>
                      </a:lnTo>
                      <a:lnTo>
                        <a:pt x="365" y="159"/>
                      </a:lnTo>
                      <a:lnTo>
                        <a:pt x="382" y="151"/>
                      </a:lnTo>
                      <a:lnTo>
                        <a:pt x="400" y="144"/>
                      </a:lnTo>
                      <a:lnTo>
                        <a:pt x="420" y="137"/>
                      </a:lnTo>
                      <a:lnTo>
                        <a:pt x="442" y="132"/>
                      </a:lnTo>
                      <a:lnTo>
                        <a:pt x="465" y="126"/>
                      </a:lnTo>
                      <a:lnTo>
                        <a:pt x="489" y="122"/>
                      </a:lnTo>
                      <a:lnTo>
                        <a:pt x="515" y="119"/>
                      </a:lnTo>
                      <a:lnTo>
                        <a:pt x="543" y="117"/>
                      </a:lnTo>
                      <a:lnTo>
                        <a:pt x="574" y="116"/>
                      </a:lnTo>
                      <a:lnTo>
                        <a:pt x="574" y="0"/>
                      </a:lnTo>
                      <a:close/>
                    </a:path>
                  </a:pathLst>
                </a:custGeom>
                <a:solidFill>
                  <a:srgbClr val="1F1A17"/>
                </a:solidFill>
                <a:ln w="9525">
                  <a:noFill/>
                  <a:round/>
                  <a:headEnd/>
                  <a:tailEnd/>
                </a:ln>
              </p:spPr>
              <p:txBody>
                <a:bodyPr/>
                <a:lstStyle/>
                <a:p>
                  <a:endParaRPr lang="pt-BR"/>
                </a:p>
              </p:txBody>
            </p:sp>
            <p:sp>
              <p:nvSpPr>
                <p:cNvPr id="63847" name="Freeform 1495"/>
                <p:cNvSpPr>
                  <a:spLocks/>
                </p:cNvSpPr>
                <p:nvPr/>
              </p:nvSpPr>
              <p:spPr bwMode="auto">
                <a:xfrm>
                  <a:off x="1968" y="3163"/>
                  <a:ext cx="66" cy="80"/>
                </a:xfrm>
                <a:custGeom>
                  <a:avLst/>
                  <a:gdLst>
                    <a:gd name="T0" fmla="*/ 0 w 421"/>
                    <a:gd name="T1" fmla="*/ 0 h 486"/>
                    <a:gd name="T2" fmla="*/ 0 w 421"/>
                    <a:gd name="T3" fmla="*/ 0 h 486"/>
                    <a:gd name="T4" fmla="*/ 0 w 421"/>
                    <a:gd name="T5" fmla="*/ 0 h 486"/>
                    <a:gd name="T6" fmla="*/ 0 w 421"/>
                    <a:gd name="T7" fmla="*/ 0 h 486"/>
                    <a:gd name="T8" fmla="*/ 0 w 421"/>
                    <a:gd name="T9" fmla="*/ 0 h 486"/>
                    <a:gd name="T10" fmla="*/ 0 w 421"/>
                    <a:gd name="T11" fmla="*/ 0 h 486"/>
                    <a:gd name="T12" fmla="*/ 0 w 421"/>
                    <a:gd name="T13" fmla="*/ 0 h 486"/>
                    <a:gd name="T14" fmla="*/ 0 w 421"/>
                    <a:gd name="T15" fmla="*/ 0 h 486"/>
                    <a:gd name="T16" fmla="*/ 0 w 421"/>
                    <a:gd name="T17" fmla="*/ 0 h 486"/>
                    <a:gd name="T18" fmla="*/ 0 w 421"/>
                    <a:gd name="T19" fmla="*/ 0 h 486"/>
                    <a:gd name="T20" fmla="*/ 0 w 421"/>
                    <a:gd name="T21" fmla="*/ 0 h 486"/>
                    <a:gd name="T22" fmla="*/ 0 w 421"/>
                    <a:gd name="T23" fmla="*/ 0 h 486"/>
                    <a:gd name="T24" fmla="*/ 0 w 421"/>
                    <a:gd name="T25" fmla="*/ 0 h 486"/>
                    <a:gd name="T26" fmla="*/ 0 w 421"/>
                    <a:gd name="T27" fmla="*/ 0 h 486"/>
                    <a:gd name="T28" fmla="*/ 0 w 421"/>
                    <a:gd name="T29" fmla="*/ 0 h 486"/>
                    <a:gd name="T30" fmla="*/ 0 w 421"/>
                    <a:gd name="T31" fmla="*/ 0 h 486"/>
                    <a:gd name="T32" fmla="*/ 0 w 421"/>
                    <a:gd name="T33" fmla="*/ 0 h 486"/>
                    <a:gd name="T34" fmla="*/ 0 w 421"/>
                    <a:gd name="T35" fmla="*/ 0 h 486"/>
                    <a:gd name="T36" fmla="*/ 0 w 421"/>
                    <a:gd name="T37" fmla="*/ 0 h 486"/>
                    <a:gd name="T38" fmla="*/ 0 w 421"/>
                    <a:gd name="T39" fmla="*/ 0 h 486"/>
                    <a:gd name="T40" fmla="*/ 0 w 421"/>
                    <a:gd name="T41" fmla="*/ 0 h 486"/>
                    <a:gd name="T42" fmla="*/ 0 w 421"/>
                    <a:gd name="T43" fmla="*/ 0 h 486"/>
                    <a:gd name="T44" fmla="*/ 0 w 421"/>
                    <a:gd name="T45" fmla="*/ 0 h 486"/>
                    <a:gd name="T46" fmla="*/ 0 w 421"/>
                    <a:gd name="T47" fmla="*/ 0 h 486"/>
                    <a:gd name="T48" fmla="*/ 0 w 421"/>
                    <a:gd name="T49" fmla="*/ 0 h 486"/>
                    <a:gd name="T50" fmla="*/ 0 w 421"/>
                    <a:gd name="T51" fmla="*/ 0 h 486"/>
                    <a:gd name="T52" fmla="*/ 0 w 421"/>
                    <a:gd name="T53" fmla="*/ 0 h 486"/>
                    <a:gd name="T54" fmla="*/ 0 w 421"/>
                    <a:gd name="T55" fmla="*/ 0 h 486"/>
                    <a:gd name="T56" fmla="*/ 0 w 421"/>
                    <a:gd name="T57" fmla="*/ 0 h 486"/>
                    <a:gd name="T58" fmla="*/ 0 w 421"/>
                    <a:gd name="T59" fmla="*/ 0 h 486"/>
                    <a:gd name="T60" fmla="*/ 0 w 421"/>
                    <a:gd name="T61" fmla="*/ 0 h 486"/>
                    <a:gd name="T62" fmla="*/ 0 w 421"/>
                    <a:gd name="T63" fmla="*/ 0 h 486"/>
                    <a:gd name="T64" fmla="*/ 0 w 421"/>
                    <a:gd name="T65" fmla="*/ 0 h 486"/>
                    <a:gd name="T66" fmla="*/ 0 w 421"/>
                    <a:gd name="T67" fmla="*/ 0 h 486"/>
                    <a:gd name="T68" fmla="*/ 0 w 421"/>
                    <a:gd name="T69" fmla="*/ 0 h 486"/>
                    <a:gd name="T70" fmla="*/ 0 w 421"/>
                    <a:gd name="T71" fmla="*/ 0 h 486"/>
                    <a:gd name="T72" fmla="*/ 0 w 421"/>
                    <a:gd name="T73" fmla="*/ 0 h 486"/>
                    <a:gd name="T74" fmla="*/ 0 w 421"/>
                    <a:gd name="T75" fmla="*/ 0 h 486"/>
                    <a:gd name="T76" fmla="*/ 0 w 421"/>
                    <a:gd name="T77" fmla="*/ 0 h 486"/>
                    <a:gd name="T78" fmla="*/ 0 w 421"/>
                    <a:gd name="T79" fmla="*/ 0 h 486"/>
                    <a:gd name="T80" fmla="*/ 0 w 421"/>
                    <a:gd name="T81" fmla="*/ 0 h 486"/>
                    <a:gd name="T82" fmla="*/ 0 w 421"/>
                    <a:gd name="T83" fmla="*/ 0 h 486"/>
                    <a:gd name="T84" fmla="*/ 0 w 421"/>
                    <a:gd name="T85" fmla="*/ 0 h 486"/>
                    <a:gd name="T86" fmla="*/ 0 w 421"/>
                    <a:gd name="T87" fmla="*/ 0 h 486"/>
                    <a:gd name="T88" fmla="*/ 0 w 421"/>
                    <a:gd name="T89" fmla="*/ 0 h 486"/>
                    <a:gd name="T90" fmla="*/ 0 w 421"/>
                    <a:gd name="T91" fmla="*/ 0 h 486"/>
                    <a:gd name="T92" fmla="*/ 0 w 421"/>
                    <a:gd name="T93" fmla="*/ 0 h 486"/>
                    <a:gd name="T94" fmla="*/ 0 w 421"/>
                    <a:gd name="T95" fmla="*/ 0 h 486"/>
                    <a:gd name="T96" fmla="*/ 0 w 421"/>
                    <a:gd name="T97" fmla="*/ 0 h 486"/>
                    <a:gd name="T98" fmla="*/ 0 w 421"/>
                    <a:gd name="T99" fmla="*/ 0 h 486"/>
                    <a:gd name="T100" fmla="*/ 0 w 421"/>
                    <a:gd name="T101" fmla="*/ 0 h 486"/>
                    <a:gd name="T102" fmla="*/ 0 w 421"/>
                    <a:gd name="T103" fmla="*/ 0 h 486"/>
                    <a:gd name="T104" fmla="*/ 0 w 421"/>
                    <a:gd name="T105" fmla="*/ 0 h 486"/>
                    <a:gd name="T106" fmla="*/ 0 w 421"/>
                    <a:gd name="T107" fmla="*/ 0 h 486"/>
                    <a:gd name="T108" fmla="*/ 0 w 421"/>
                    <a:gd name="T109" fmla="*/ 0 h 486"/>
                    <a:gd name="T110" fmla="*/ 0 w 421"/>
                    <a:gd name="T111" fmla="*/ 0 h 486"/>
                    <a:gd name="T112" fmla="*/ 0 w 421"/>
                    <a:gd name="T113" fmla="*/ 0 h 486"/>
                    <a:gd name="T114" fmla="*/ 0 w 421"/>
                    <a:gd name="T115" fmla="*/ 0 h 486"/>
                    <a:gd name="T116" fmla="*/ 0 w 421"/>
                    <a:gd name="T117" fmla="*/ 0 h 486"/>
                    <a:gd name="T118" fmla="*/ 0 w 421"/>
                    <a:gd name="T119" fmla="*/ 0 h 486"/>
                    <a:gd name="T120" fmla="*/ 0 w 421"/>
                    <a:gd name="T121" fmla="*/ 0 h 48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21"/>
                    <a:gd name="T184" fmla="*/ 0 h 486"/>
                    <a:gd name="T185" fmla="*/ 421 w 421"/>
                    <a:gd name="T186" fmla="*/ 486 h 48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21" h="486">
                      <a:moveTo>
                        <a:pt x="413" y="486"/>
                      </a:moveTo>
                      <a:lnTo>
                        <a:pt x="413" y="486"/>
                      </a:lnTo>
                      <a:lnTo>
                        <a:pt x="417" y="458"/>
                      </a:lnTo>
                      <a:lnTo>
                        <a:pt x="419" y="426"/>
                      </a:lnTo>
                      <a:lnTo>
                        <a:pt x="421" y="392"/>
                      </a:lnTo>
                      <a:lnTo>
                        <a:pt x="419" y="356"/>
                      </a:lnTo>
                      <a:lnTo>
                        <a:pt x="418" y="336"/>
                      </a:lnTo>
                      <a:lnTo>
                        <a:pt x="416" y="316"/>
                      </a:lnTo>
                      <a:lnTo>
                        <a:pt x="412" y="297"/>
                      </a:lnTo>
                      <a:lnTo>
                        <a:pt x="409" y="278"/>
                      </a:lnTo>
                      <a:lnTo>
                        <a:pt x="403" y="258"/>
                      </a:lnTo>
                      <a:lnTo>
                        <a:pt x="396" y="237"/>
                      </a:lnTo>
                      <a:lnTo>
                        <a:pt x="389" y="217"/>
                      </a:lnTo>
                      <a:lnTo>
                        <a:pt x="380" y="198"/>
                      </a:lnTo>
                      <a:lnTo>
                        <a:pt x="370" y="178"/>
                      </a:lnTo>
                      <a:lnTo>
                        <a:pt x="357" y="158"/>
                      </a:lnTo>
                      <a:lnTo>
                        <a:pt x="344" y="140"/>
                      </a:lnTo>
                      <a:lnTo>
                        <a:pt x="329" y="121"/>
                      </a:lnTo>
                      <a:lnTo>
                        <a:pt x="312" y="104"/>
                      </a:lnTo>
                      <a:lnTo>
                        <a:pt x="292" y="87"/>
                      </a:lnTo>
                      <a:lnTo>
                        <a:pt x="271" y="72"/>
                      </a:lnTo>
                      <a:lnTo>
                        <a:pt x="247" y="57"/>
                      </a:lnTo>
                      <a:lnTo>
                        <a:pt x="223" y="45"/>
                      </a:lnTo>
                      <a:lnTo>
                        <a:pt x="197" y="33"/>
                      </a:lnTo>
                      <a:lnTo>
                        <a:pt x="169" y="24"/>
                      </a:lnTo>
                      <a:lnTo>
                        <a:pt x="138" y="16"/>
                      </a:lnTo>
                      <a:lnTo>
                        <a:pt x="107" y="10"/>
                      </a:lnTo>
                      <a:lnTo>
                        <a:pt x="72" y="4"/>
                      </a:lnTo>
                      <a:lnTo>
                        <a:pt x="37" y="1"/>
                      </a:lnTo>
                      <a:lnTo>
                        <a:pt x="0" y="0"/>
                      </a:lnTo>
                      <a:lnTo>
                        <a:pt x="0" y="116"/>
                      </a:lnTo>
                      <a:lnTo>
                        <a:pt x="30" y="117"/>
                      </a:lnTo>
                      <a:lnTo>
                        <a:pt x="58" y="119"/>
                      </a:lnTo>
                      <a:lnTo>
                        <a:pt x="83" y="122"/>
                      </a:lnTo>
                      <a:lnTo>
                        <a:pt x="106" y="127"/>
                      </a:lnTo>
                      <a:lnTo>
                        <a:pt x="126" y="133"/>
                      </a:lnTo>
                      <a:lnTo>
                        <a:pt x="146" y="140"/>
                      </a:lnTo>
                      <a:lnTo>
                        <a:pt x="163" y="147"/>
                      </a:lnTo>
                      <a:lnTo>
                        <a:pt x="178" y="155"/>
                      </a:lnTo>
                      <a:lnTo>
                        <a:pt x="193" y="164"/>
                      </a:lnTo>
                      <a:lnTo>
                        <a:pt x="205" y="173"/>
                      </a:lnTo>
                      <a:lnTo>
                        <a:pt x="217" y="183"/>
                      </a:lnTo>
                      <a:lnTo>
                        <a:pt x="228" y="195"/>
                      </a:lnTo>
                      <a:lnTo>
                        <a:pt x="237" y="206"/>
                      </a:lnTo>
                      <a:lnTo>
                        <a:pt x="246" y="218"/>
                      </a:lnTo>
                      <a:lnTo>
                        <a:pt x="254" y="230"/>
                      </a:lnTo>
                      <a:lnTo>
                        <a:pt x="261" y="243"/>
                      </a:lnTo>
                      <a:lnTo>
                        <a:pt x="267" y="258"/>
                      </a:lnTo>
                      <a:lnTo>
                        <a:pt x="273" y="272"/>
                      </a:lnTo>
                      <a:lnTo>
                        <a:pt x="277" y="286"/>
                      </a:lnTo>
                      <a:lnTo>
                        <a:pt x="281" y="301"/>
                      </a:lnTo>
                      <a:lnTo>
                        <a:pt x="284" y="315"/>
                      </a:lnTo>
                      <a:lnTo>
                        <a:pt x="286" y="332"/>
                      </a:lnTo>
                      <a:lnTo>
                        <a:pt x="289" y="347"/>
                      </a:lnTo>
                      <a:lnTo>
                        <a:pt x="290" y="361"/>
                      </a:lnTo>
                      <a:lnTo>
                        <a:pt x="291" y="392"/>
                      </a:lnTo>
                      <a:lnTo>
                        <a:pt x="290" y="420"/>
                      </a:lnTo>
                      <a:lnTo>
                        <a:pt x="287" y="447"/>
                      </a:lnTo>
                      <a:lnTo>
                        <a:pt x="284" y="470"/>
                      </a:lnTo>
                      <a:lnTo>
                        <a:pt x="413" y="486"/>
                      </a:lnTo>
                      <a:close/>
                    </a:path>
                  </a:pathLst>
                </a:custGeom>
                <a:solidFill>
                  <a:srgbClr val="1F1A17"/>
                </a:solidFill>
                <a:ln w="9525">
                  <a:noFill/>
                  <a:round/>
                  <a:headEnd/>
                  <a:tailEnd/>
                </a:ln>
              </p:spPr>
              <p:txBody>
                <a:bodyPr/>
                <a:lstStyle/>
                <a:p>
                  <a:endParaRPr lang="pt-BR"/>
                </a:p>
              </p:txBody>
            </p:sp>
            <p:sp>
              <p:nvSpPr>
                <p:cNvPr id="63848" name="Freeform 1496"/>
                <p:cNvSpPr>
                  <a:spLocks/>
                </p:cNvSpPr>
                <p:nvPr/>
              </p:nvSpPr>
              <p:spPr bwMode="auto">
                <a:xfrm>
                  <a:off x="1938" y="3241"/>
                  <a:ext cx="94" cy="25"/>
                </a:xfrm>
                <a:custGeom>
                  <a:avLst/>
                  <a:gdLst>
                    <a:gd name="T0" fmla="*/ 0 w 606"/>
                    <a:gd name="T1" fmla="*/ 0 h 147"/>
                    <a:gd name="T2" fmla="*/ 0 w 606"/>
                    <a:gd name="T3" fmla="*/ 0 h 147"/>
                    <a:gd name="T4" fmla="*/ 0 w 606"/>
                    <a:gd name="T5" fmla="*/ 0 h 147"/>
                    <a:gd name="T6" fmla="*/ 0 w 606"/>
                    <a:gd name="T7" fmla="*/ 0 h 147"/>
                    <a:gd name="T8" fmla="*/ 0 w 606"/>
                    <a:gd name="T9" fmla="*/ 0 h 147"/>
                    <a:gd name="T10" fmla="*/ 0 w 606"/>
                    <a:gd name="T11" fmla="*/ 0 h 147"/>
                    <a:gd name="T12" fmla="*/ 0 w 606"/>
                    <a:gd name="T13" fmla="*/ 0 h 147"/>
                    <a:gd name="T14" fmla="*/ 0 w 606"/>
                    <a:gd name="T15" fmla="*/ 0 h 147"/>
                    <a:gd name="T16" fmla="*/ 0 w 606"/>
                    <a:gd name="T17" fmla="*/ 0 h 147"/>
                    <a:gd name="T18" fmla="*/ 0 w 606"/>
                    <a:gd name="T19" fmla="*/ 0 h 147"/>
                    <a:gd name="T20" fmla="*/ 0 w 606"/>
                    <a:gd name="T21" fmla="*/ 0 h 147"/>
                    <a:gd name="T22" fmla="*/ 0 w 606"/>
                    <a:gd name="T23" fmla="*/ 0 h 147"/>
                    <a:gd name="T24" fmla="*/ 0 w 606"/>
                    <a:gd name="T25" fmla="*/ 0 h 147"/>
                    <a:gd name="T26" fmla="*/ 0 w 606"/>
                    <a:gd name="T27" fmla="*/ 0 h 147"/>
                    <a:gd name="T28" fmla="*/ 0 w 606"/>
                    <a:gd name="T29" fmla="*/ 0 h 147"/>
                    <a:gd name="T30" fmla="*/ 0 w 606"/>
                    <a:gd name="T31" fmla="*/ 0 h 147"/>
                    <a:gd name="T32" fmla="*/ 0 w 606"/>
                    <a:gd name="T33" fmla="*/ 0 h 147"/>
                    <a:gd name="T34" fmla="*/ 0 w 606"/>
                    <a:gd name="T35" fmla="*/ 0 h 147"/>
                    <a:gd name="T36" fmla="*/ 0 w 606"/>
                    <a:gd name="T37" fmla="*/ 0 h 147"/>
                    <a:gd name="T38" fmla="*/ 0 w 606"/>
                    <a:gd name="T39" fmla="*/ 0 h 147"/>
                    <a:gd name="T40" fmla="*/ 0 w 606"/>
                    <a:gd name="T41" fmla="*/ 0 h 147"/>
                    <a:gd name="T42" fmla="*/ 0 w 606"/>
                    <a:gd name="T43" fmla="*/ 0 h 147"/>
                    <a:gd name="T44" fmla="*/ 0 w 606"/>
                    <a:gd name="T45" fmla="*/ 0 h 147"/>
                    <a:gd name="T46" fmla="*/ 0 w 606"/>
                    <a:gd name="T47" fmla="*/ 0 h 147"/>
                    <a:gd name="T48" fmla="*/ 0 w 606"/>
                    <a:gd name="T49" fmla="*/ 0 h 147"/>
                    <a:gd name="T50" fmla="*/ 0 w 606"/>
                    <a:gd name="T51" fmla="*/ 0 h 147"/>
                    <a:gd name="T52" fmla="*/ 0 w 606"/>
                    <a:gd name="T53" fmla="*/ 0 h 147"/>
                    <a:gd name="T54" fmla="*/ 0 w 606"/>
                    <a:gd name="T55" fmla="*/ 0 h 147"/>
                    <a:gd name="T56" fmla="*/ 0 w 606"/>
                    <a:gd name="T57" fmla="*/ 0 h 147"/>
                    <a:gd name="T58" fmla="*/ 0 w 606"/>
                    <a:gd name="T59" fmla="*/ 0 h 147"/>
                    <a:gd name="T60" fmla="*/ 0 w 606"/>
                    <a:gd name="T61" fmla="*/ 0 h 147"/>
                    <a:gd name="T62" fmla="*/ 0 w 606"/>
                    <a:gd name="T63" fmla="*/ 0 h 147"/>
                    <a:gd name="T64" fmla="*/ 0 w 606"/>
                    <a:gd name="T65" fmla="*/ 0 h 147"/>
                    <a:gd name="T66" fmla="*/ 0 w 606"/>
                    <a:gd name="T67" fmla="*/ 0 h 147"/>
                    <a:gd name="T68" fmla="*/ 0 w 606"/>
                    <a:gd name="T69" fmla="*/ 0 h 147"/>
                    <a:gd name="T70" fmla="*/ 0 w 606"/>
                    <a:gd name="T71" fmla="*/ 0 h 147"/>
                    <a:gd name="T72" fmla="*/ 0 w 606"/>
                    <a:gd name="T73" fmla="*/ 0 h 147"/>
                    <a:gd name="T74" fmla="*/ 0 w 606"/>
                    <a:gd name="T75" fmla="*/ 0 h 147"/>
                    <a:gd name="T76" fmla="*/ 0 w 606"/>
                    <a:gd name="T77" fmla="*/ 0 h 147"/>
                    <a:gd name="T78" fmla="*/ 0 w 606"/>
                    <a:gd name="T79" fmla="*/ 0 h 147"/>
                    <a:gd name="T80" fmla="*/ 0 w 606"/>
                    <a:gd name="T81" fmla="*/ 0 h 147"/>
                    <a:gd name="T82" fmla="*/ 0 w 606"/>
                    <a:gd name="T83" fmla="*/ 0 h 147"/>
                    <a:gd name="T84" fmla="*/ 0 w 606"/>
                    <a:gd name="T85" fmla="*/ 0 h 147"/>
                    <a:gd name="T86" fmla="*/ 0 w 606"/>
                    <a:gd name="T87" fmla="*/ 0 h 147"/>
                    <a:gd name="T88" fmla="*/ 0 w 606"/>
                    <a:gd name="T89" fmla="*/ 0 h 147"/>
                    <a:gd name="T90" fmla="*/ 0 w 606"/>
                    <a:gd name="T91" fmla="*/ 0 h 147"/>
                    <a:gd name="T92" fmla="*/ 0 w 606"/>
                    <a:gd name="T93" fmla="*/ 0 h 147"/>
                    <a:gd name="T94" fmla="*/ 0 w 606"/>
                    <a:gd name="T95" fmla="*/ 0 h 147"/>
                    <a:gd name="T96" fmla="*/ 0 w 606"/>
                    <a:gd name="T97" fmla="*/ 0 h 1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06"/>
                    <a:gd name="T148" fmla="*/ 0 h 147"/>
                    <a:gd name="T149" fmla="*/ 606 w 606"/>
                    <a:gd name="T150" fmla="*/ 147 h 14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06" h="147">
                      <a:moveTo>
                        <a:pt x="0" y="120"/>
                      </a:moveTo>
                      <a:lnTo>
                        <a:pt x="0" y="120"/>
                      </a:lnTo>
                      <a:lnTo>
                        <a:pt x="70" y="128"/>
                      </a:lnTo>
                      <a:lnTo>
                        <a:pt x="150" y="137"/>
                      </a:lnTo>
                      <a:lnTo>
                        <a:pt x="194" y="141"/>
                      </a:lnTo>
                      <a:lnTo>
                        <a:pt x="239" y="144"/>
                      </a:lnTo>
                      <a:lnTo>
                        <a:pt x="284" y="146"/>
                      </a:lnTo>
                      <a:lnTo>
                        <a:pt x="328" y="147"/>
                      </a:lnTo>
                      <a:lnTo>
                        <a:pt x="351" y="147"/>
                      </a:lnTo>
                      <a:lnTo>
                        <a:pt x="373" y="146"/>
                      </a:lnTo>
                      <a:lnTo>
                        <a:pt x="394" y="145"/>
                      </a:lnTo>
                      <a:lnTo>
                        <a:pt x="415" y="143"/>
                      </a:lnTo>
                      <a:lnTo>
                        <a:pt x="436" y="140"/>
                      </a:lnTo>
                      <a:lnTo>
                        <a:pt x="456" y="137"/>
                      </a:lnTo>
                      <a:lnTo>
                        <a:pt x="476" y="132"/>
                      </a:lnTo>
                      <a:lnTo>
                        <a:pt x="495" y="127"/>
                      </a:lnTo>
                      <a:lnTo>
                        <a:pt x="514" y="120"/>
                      </a:lnTo>
                      <a:lnTo>
                        <a:pt x="532" y="112"/>
                      </a:lnTo>
                      <a:lnTo>
                        <a:pt x="549" y="101"/>
                      </a:lnTo>
                      <a:lnTo>
                        <a:pt x="566" y="88"/>
                      </a:lnTo>
                      <a:lnTo>
                        <a:pt x="580" y="73"/>
                      </a:lnTo>
                      <a:lnTo>
                        <a:pt x="593" y="56"/>
                      </a:lnTo>
                      <a:lnTo>
                        <a:pt x="601" y="37"/>
                      </a:lnTo>
                      <a:lnTo>
                        <a:pt x="606" y="16"/>
                      </a:lnTo>
                      <a:lnTo>
                        <a:pt x="477" y="0"/>
                      </a:lnTo>
                      <a:lnTo>
                        <a:pt x="477" y="2"/>
                      </a:lnTo>
                      <a:lnTo>
                        <a:pt x="476" y="4"/>
                      </a:lnTo>
                      <a:lnTo>
                        <a:pt x="475" y="5"/>
                      </a:lnTo>
                      <a:lnTo>
                        <a:pt x="474" y="7"/>
                      </a:lnTo>
                      <a:lnTo>
                        <a:pt x="470" y="9"/>
                      </a:lnTo>
                      <a:lnTo>
                        <a:pt x="466" y="12"/>
                      </a:lnTo>
                      <a:lnTo>
                        <a:pt x="459" y="15"/>
                      </a:lnTo>
                      <a:lnTo>
                        <a:pt x="450" y="18"/>
                      </a:lnTo>
                      <a:lnTo>
                        <a:pt x="439" y="21"/>
                      </a:lnTo>
                      <a:lnTo>
                        <a:pt x="428" y="24"/>
                      </a:lnTo>
                      <a:lnTo>
                        <a:pt x="414" y="26"/>
                      </a:lnTo>
                      <a:lnTo>
                        <a:pt x="399" y="28"/>
                      </a:lnTo>
                      <a:lnTo>
                        <a:pt x="383" y="30"/>
                      </a:lnTo>
                      <a:lnTo>
                        <a:pt x="366" y="31"/>
                      </a:lnTo>
                      <a:lnTo>
                        <a:pt x="348" y="32"/>
                      </a:lnTo>
                      <a:lnTo>
                        <a:pt x="329" y="32"/>
                      </a:lnTo>
                      <a:lnTo>
                        <a:pt x="289" y="31"/>
                      </a:lnTo>
                      <a:lnTo>
                        <a:pt x="248" y="29"/>
                      </a:lnTo>
                      <a:lnTo>
                        <a:pt x="207" y="26"/>
                      </a:lnTo>
                      <a:lnTo>
                        <a:pt x="166" y="22"/>
                      </a:lnTo>
                      <a:lnTo>
                        <a:pt x="86" y="13"/>
                      </a:lnTo>
                      <a:lnTo>
                        <a:pt x="16" y="5"/>
                      </a:lnTo>
                      <a:lnTo>
                        <a:pt x="0" y="120"/>
                      </a:lnTo>
                      <a:close/>
                    </a:path>
                  </a:pathLst>
                </a:custGeom>
                <a:solidFill>
                  <a:srgbClr val="1F1A17"/>
                </a:solidFill>
                <a:ln w="9525">
                  <a:noFill/>
                  <a:round/>
                  <a:headEnd/>
                  <a:tailEnd/>
                </a:ln>
              </p:spPr>
              <p:txBody>
                <a:bodyPr/>
                <a:lstStyle/>
                <a:p>
                  <a:endParaRPr lang="pt-BR"/>
                </a:p>
              </p:txBody>
            </p:sp>
            <p:sp>
              <p:nvSpPr>
                <p:cNvPr id="63849" name="Freeform 1497"/>
                <p:cNvSpPr>
                  <a:spLocks/>
                </p:cNvSpPr>
                <p:nvPr/>
              </p:nvSpPr>
              <p:spPr bwMode="auto">
                <a:xfrm>
                  <a:off x="1817" y="3239"/>
                  <a:ext cx="123" cy="61"/>
                </a:xfrm>
                <a:custGeom>
                  <a:avLst/>
                  <a:gdLst>
                    <a:gd name="T0" fmla="*/ 0 w 792"/>
                    <a:gd name="T1" fmla="*/ 0 h 366"/>
                    <a:gd name="T2" fmla="*/ 0 w 792"/>
                    <a:gd name="T3" fmla="*/ 0 h 366"/>
                    <a:gd name="T4" fmla="*/ 0 w 792"/>
                    <a:gd name="T5" fmla="*/ 0 h 366"/>
                    <a:gd name="T6" fmla="*/ 0 w 792"/>
                    <a:gd name="T7" fmla="*/ 0 h 366"/>
                    <a:gd name="T8" fmla="*/ 0 w 792"/>
                    <a:gd name="T9" fmla="*/ 0 h 366"/>
                    <a:gd name="T10" fmla="*/ 0 w 792"/>
                    <a:gd name="T11" fmla="*/ 0 h 366"/>
                    <a:gd name="T12" fmla="*/ 0 w 792"/>
                    <a:gd name="T13" fmla="*/ 0 h 366"/>
                    <a:gd name="T14" fmla="*/ 0 w 792"/>
                    <a:gd name="T15" fmla="*/ 0 h 366"/>
                    <a:gd name="T16" fmla="*/ 0 w 792"/>
                    <a:gd name="T17" fmla="*/ 0 h 366"/>
                    <a:gd name="T18" fmla="*/ 0 w 792"/>
                    <a:gd name="T19" fmla="*/ 0 h 366"/>
                    <a:gd name="T20" fmla="*/ 0 w 792"/>
                    <a:gd name="T21" fmla="*/ 0 h 366"/>
                    <a:gd name="T22" fmla="*/ 0 w 792"/>
                    <a:gd name="T23" fmla="*/ 0 h 366"/>
                    <a:gd name="T24" fmla="*/ 0 w 792"/>
                    <a:gd name="T25" fmla="*/ 0 h 366"/>
                    <a:gd name="T26" fmla="*/ 0 w 792"/>
                    <a:gd name="T27" fmla="*/ 0 h 366"/>
                    <a:gd name="T28" fmla="*/ 0 w 792"/>
                    <a:gd name="T29" fmla="*/ 0 h 366"/>
                    <a:gd name="T30" fmla="*/ 0 w 792"/>
                    <a:gd name="T31" fmla="*/ 0 h 366"/>
                    <a:gd name="T32" fmla="*/ 0 w 792"/>
                    <a:gd name="T33" fmla="*/ 0 h 366"/>
                    <a:gd name="T34" fmla="*/ 0 w 792"/>
                    <a:gd name="T35" fmla="*/ 0 h 366"/>
                    <a:gd name="T36" fmla="*/ 0 w 792"/>
                    <a:gd name="T37" fmla="*/ 0 h 366"/>
                    <a:gd name="T38" fmla="*/ 0 w 792"/>
                    <a:gd name="T39" fmla="*/ 0 h 366"/>
                    <a:gd name="T40" fmla="*/ 0 w 792"/>
                    <a:gd name="T41" fmla="*/ 0 h 366"/>
                    <a:gd name="T42" fmla="*/ 0 w 792"/>
                    <a:gd name="T43" fmla="*/ 0 h 366"/>
                    <a:gd name="T44" fmla="*/ 0 w 792"/>
                    <a:gd name="T45" fmla="*/ 0 h 366"/>
                    <a:gd name="T46" fmla="*/ 0 w 792"/>
                    <a:gd name="T47" fmla="*/ 0 h 366"/>
                    <a:gd name="T48" fmla="*/ 0 w 792"/>
                    <a:gd name="T49" fmla="*/ 0 h 366"/>
                    <a:gd name="T50" fmla="*/ 0 w 792"/>
                    <a:gd name="T51" fmla="*/ 0 h 366"/>
                    <a:gd name="T52" fmla="*/ 0 w 792"/>
                    <a:gd name="T53" fmla="*/ 0 h 366"/>
                    <a:gd name="T54" fmla="*/ 0 w 792"/>
                    <a:gd name="T55" fmla="*/ 0 h 366"/>
                    <a:gd name="T56" fmla="*/ 0 w 792"/>
                    <a:gd name="T57" fmla="*/ 0 h 366"/>
                    <a:gd name="T58" fmla="*/ 0 w 792"/>
                    <a:gd name="T59" fmla="*/ 0 h 366"/>
                    <a:gd name="T60" fmla="*/ 0 w 792"/>
                    <a:gd name="T61" fmla="*/ 0 h 366"/>
                    <a:gd name="T62" fmla="*/ 0 w 792"/>
                    <a:gd name="T63" fmla="*/ 0 h 366"/>
                    <a:gd name="T64" fmla="*/ 0 w 792"/>
                    <a:gd name="T65" fmla="*/ 0 h 366"/>
                    <a:gd name="T66" fmla="*/ 0 w 792"/>
                    <a:gd name="T67" fmla="*/ 0 h 366"/>
                    <a:gd name="T68" fmla="*/ 0 w 792"/>
                    <a:gd name="T69" fmla="*/ 0 h 366"/>
                    <a:gd name="T70" fmla="*/ 0 w 792"/>
                    <a:gd name="T71" fmla="*/ 0 h 366"/>
                    <a:gd name="T72" fmla="*/ 0 w 792"/>
                    <a:gd name="T73" fmla="*/ 0 h 366"/>
                    <a:gd name="T74" fmla="*/ 0 w 792"/>
                    <a:gd name="T75" fmla="*/ 0 h 366"/>
                    <a:gd name="T76" fmla="*/ 0 w 792"/>
                    <a:gd name="T77" fmla="*/ 0 h 366"/>
                    <a:gd name="T78" fmla="*/ 0 w 792"/>
                    <a:gd name="T79" fmla="*/ 0 h 36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92"/>
                    <a:gd name="T121" fmla="*/ 0 h 366"/>
                    <a:gd name="T122" fmla="*/ 792 w 792"/>
                    <a:gd name="T123" fmla="*/ 366 h 36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92" h="366">
                      <a:moveTo>
                        <a:pt x="131" y="361"/>
                      </a:moveTo>
                      <a:lnTo>
                        <a:pt x="131" y="361"/>
                      </a:lnTo>
                      <a:lnTo>
                        <a:pt x="131" y="346"/>
                      </a:lnTo>
                      <a:lnTo>
                        <a:pt x="131" y="332"/>
                      </a:lnTo>
                      <a:lnTo>
                        <a:pt x="132" y="320"/>
                      </a:lnTo>
                      <a:lnTo>
                        <a:pt x="133" y="308"/>
                      </a:lnTo>
                      <a:lnTo>
                        <a:pt x="135" y="296"/>
                      </a:lnTo>
                      <a:lnTo>
                        <a:pt x="139" y="285"/>
                      </a:lnTo>
                      <a:lnTo>
                        <a:pt x="142" y="275"/>
                      </a:lnTo>
                      <a:lnTo>
                        <a:pt x="146" y="265"/>
                      </a:lnTo>
                      <a:lnTo>
                        <a:pt x="150" y="256"/>
                      </a:lnTo>
                      <a:lnTo>
                        <a:pt x="154" y="248"/>
                      </a:lnTo>
                      <a:lnTo>
                        <a:pt x="159" y="239"/>
                      </a:lnTo>
                      <a:lnTo>
                        <a:pt x="165" y="231"/>
                      </a:lnTo>
                      <a:lnTo>
                        <a:pt x="171" y="223"/>
                      </a:lnTo>
                      <a:lnTo>
                        <a:pt x="178" y="216"/>
                      </a:lnTo>
                      <a:lnTo>
                        <a:pt x="185" y="209"/>
                      </a:lnTo>
                      <a:lnTo>
                        <a:pt x="191" y="203"/>
                      </a:lnTo>
                      <a:lnTo>
                        <a:pt x="199" y="196"/>
                      </a:lnTo>
                      <a:lnTo>
                        <a:pt x="209" y="190"/>
                      </a:lnTo>
                      <a:lnTo>
                        <a:pt x="217" y="184"/>
                      </a:lnTo>
                      <a:lnTo>
                        <a:pt x="225" y="180"/>
                      </a:lnTo>
                      <a:lnTo>
                        <a:pt x="246" y="167"/>
                      </a:lnTo>
                      <a:lnTo>
                        <a:pt x="268" y="158"/>
                      </a:lnTo>
                      <a:lnTo>
                        <a:pt x="291" y="150"/>
                      </a:lnTo>
                      <a:lnTo>
                        <a:pt x="316" y="142"/>
                      </a:lnTo>
                      <a:lnTo>
                        <a:pt x="342" y="136"/>
                      </a:lnTo>
                      <a:lnTo>
                        <a:pt x="369" y="130"/>
                      </a:lnTo>
                      <a:lnTo>
                        <a:pt x="397" y="126"/>
                      </a:lnTo>
                      <a:lnTo>
                        <a:pt x="426" y="122"/>
                      </a:lnTo>
                      <a:lnTo>
                        <a:pt x="455" y="119"/>
                      </a:lnTo>
                      <a:lnTo>
                        <a:pt x="483" y="118"/>
                      </a:lnTo>
                      <a:lnTo>
                        <a:pt x="513" y="116"/>
                      </a:lnTo>
                      <a:lnTo>
                        <a:pt x="541" y="116"/>
                      </a:lnTo>
                      <a:lnTo>
                        <a:pt x="570" y="116"/>
                      </a:lnTo>
                      <a:lnTo>
                        <a:pt x="598" y="116"/>
                      </a:lnTo>
                      <a:lnTo>
                        <a:pt x="651" y="118"/>
                      </a:lnTo>
                      <a:lnTo>
                        <a:pt x="699" y="122"/>
                      </a:lnTo>
                      <a:lnTo>
                        <a:pt x="742" y="125"/>
                      </a:lnTo>
                      <a:lnTo>
                        <a:pt x="776" y="129"/>
                      </a:lnTo>
                      <a:lnTo>
                        <a:pt x="792" y="14"/>
                      </a:lnTo>
                      <a:lnTo>
                        <a:pt x="755" y="10"/>
                      </a:lnTo>
                      <a:lnTo>
                        <a:pt x="711" y="6"/>
                      </a:lnTo>
                      <a:lnTo>
                        <a:pt x="659" y="3"/>
                      </a:lnTo>
                      <a:lnTo>
                        <a:pt x="602" y="1"/>
                      </a:lnTo>
                      <a:lnTo>
                        <a:pt x="571" y="0"/>
                      </a:lnTo>
                      <a:lnTo>
                        <a:pt x="540" y="0"/>
                      </a:lnTo>
                      <a:lnTo>
                        <a:pt x="508" y="1"/>
                      </a:lnTo>
                      <a:lnTo>
                        <a:pt x="475" y="2"/>
                      </a:lnTo>
                      <a:lnTo>
                        <a:pt x="443" y="5"/>
                      </a:lnTo>
                      <a:lnTo>
                        <a:pt x="410" y="8"/>
                      </a:lnTo>
                      <a:lnTo>
                        <a:pt x="377" y="12"/>
                      </a:lnTo>
                      <a:lnTo>
                        <a:pt x="344" y="17"/>
                      </a:lnTo>
                      <a:lnTo>
                        <a:pt x="310" y="24"/>
                      </a:lnTo>
                      <a:lnTo>
                        <a:pt x="277" y="32"/>
                      </a:lnTo>
                      <a:lnTo>
                        <a:pt x="245" y="41"/>
                      </a:lnTo>
                      <a:lnTo>
                        <a:pt x="214" y="54"/>
                      </a:lnTo>
                      <a:lnTo>
                        <a:pt x="185" y="67"/>
                      </a:lnTo>
                      <a:lnTo>
                        <a:pt x="156" y="81"/>
                      </a:lnTo>
                      <a:lnTo>
                        <a:pt x="141" y="90"/>
                      </a:lnTo>
                      <a:lnTo>
                        <a:pt x="127" y="99"/>
                      </a:lnTo>
                      <a:lnTo>
                        <a:pt x="115" y="110"/>
                      </a:lnTo>
                      <a:lnTo>
                        <a:pt x="102" y="120"/>
                      </a:lnTo>
                      <a:lnTo>
                        <a:pt x="90" y="131"/>
                      </a:lnTo>
                      <a:lnTo>
                        <a:pt x="78" y="142"/>
                      </a:lnTo>
                      <a:lnTo>
                        <a:pt x="67" y="154"/>
                      </a:lnTo>
                      <a:lnTo>
                        <a:pt x="56" y="167"/>
                      </a:lnTo>
                      <a:lnTo>
                        <a:pt x="47" y="181"/>
                      </a:lnTo>
                      <a:lnTo>
                        <a:pt x="39" y="195"/>
                      </a:lnTo>
                      <a:lnTo>
                        <a:pt x="30" y="209"/>
                      </a:lnTo>
                      <a:lnTo>
                        <a:pt x="23" y="225"/>
                      </a:lnTo>
                      <a:lnTo>
                        <a:pt x="17" y="241"/>
                      </a:lnTo>
                      <a:lnTo>
                        <a:pt x="12" y="257"/>
                      </a:lnTo>
                      <a:lnTo>
                        <a:pt x="8" y="274"/>
                      </a:lnTo>
                      <a:lnTo>
                        <a:pt x="5" y="291"/>
                      </a:lnTo>
                      <a:lnTo>
                        <a:pt x="3" y="310"/>
                      </a:lnTo>
                      <a:lnTo>
                        <a:pt x="1" y="328"/>
                      </a:lnTo>
                      <a:lnTo>
                        <a:pt x="0" y="346"/>
                      </a:lnTo>
                      <a:lnTo>
                        <a:pt x="1" y="366"/>
                      </a:lnTo>
                      <a:lnTo>
                        <a:pt x="131" y="361"/>
                      </a:lnTo>
                      <a:close/>
                    </a:path>
                  </a:pathLst>
                </a:custGeom>
                <a:solidFill>
                  <a:srgbClr val="1F1A17"/>
                </a:solidFill>
                <a:ln w="9525">
                  <a:noFill/>
                  <a:round/>
                  <a:headEnd/>
                  <a:tailEnd/>
                </a:ln>
              </p:spPr>
              <p:txBody>
                <a:bodyPr/>
                <a:lstStyle/>
                <a:p>
                  <a:endParaRPr lang="pt-BR"/>
                </a:p>
              </p:txBody>
            </p:sp>
            <p:sp>
              <p:nvSpPr>
                <p:cNvPr id="63850" name="Freeform 1498"/>
                <p:cNvSpPr>
                  <a:spLocks/>
                </p:cNvSpPr>
                <p:nvPr/>
              </p:nvSpPr>
              <p:spPr bwMode="auto">
                <a:xfrm>
                  <a:off x="1817" y="3300"/>
                  <a:ext cx="78" cy="46"/>
                </a:xfrm>
                <a:custGeom>
                  <a:avLst/>
                  <a:gdLst>
                    <a:gd name="T0" fmla="*/ 0 w 499"/>
                    <a:gd name="T1" fmla="*/ 0 h 283"/>
                    <a:gd name="T2" fmla="*/ 0 w 499"/>
                    <a:gd name="T3" fmla="*/ 0 h 283"/>
                    <a:gd name="T4" fmla="*/ 0 w 499"/>
                    <a:gd name="T5" fmla="*/ 0 h 283"/>
                    <a:gd name="T6" fmla="*/ 0 w 499"/>
                    <a:gd name="T7" fmla="*/ 0 h 283"/>
                    <a:gd name="T8" fmla="*/ 0 w 499"/>
                    <a:gd name="T9" fmla="*/ 0 h 283"/>
                    <a:gd name="T10" fmla="*/ 0 w 499"/>
                    <a:gd name="T11" fmla="*/ 0 h 283"/>
                    <a:gd name="T12" fmla="*/ 0 w 499"/>
                    <a:gd name="T13" fmla="*/ 0 h 283"/>
                    <a:gd name="T14" fmla="*/ 0 w 499"/>
                    <a:gd name="T15" fmla="*/ 0 h 283"/>
                    <a:gd name="T16" fmla="*/ 0 w 499"/>
                    <a:gd name="T17" fmla="*/ 0 h 283"/>
                    <a:gd name="T18" fmla="*/ 0 w 499"/>
                    <a:gd name="T19" fmla="*/ 0 h 283"/>
                    <a:gd name="T20" fmla="*/ 0 w 499"/>
                    <a:gd name="T21" fmla="*/ 0 h 283"/>
                    <a:gd name="T22" fmla="*/ 0 w 499"/>
                    <a:gd name="T23" fmla="*/ 0 h 283"/>
                    <a:gd name="T24" fmla="*/ 0 w 499"/>
                    <a:gd name="T25" fmla="*/ 0 h 283"/>
                    <a:gd name="T26" fmla="*/ 0 w 499"/>
                    <a:gd name="T27" fmla="*/ 0 h 283"/>
                    <a:gd name="T28" fmla="*/ 0 w 499"/>
                    <a:gd name="T29" fmla="*/ 0 h 283"/>
                    <a:gd name="T30" fmla="*/ 0 w 499"/>
                    <a:gd name="T31" fmla="*/ 0 h 283"/>
                    <a:gd name="T32" fmla="*/ 0 w 499"/>
                    <a:gd name="T33" fmla="*/ 0 h 283"/>
                    <a:gd name="T34" fmla="*/ 0 w 499"/>
                    <a:gd name="T35" fmla="*/ 0 h 283"/>
                    <a:gd name="T36" fmla="*/ 0 w 499"/>
                    <a:gd name="T37" fmla="*/ 0 h 283"/>
                    <a:gd name="T38" fmla="*/ 0 w 499"/>
                    <a:gd name="T39" fmla="*/ 0 h 283"/>
                    <a:gd name="T40" fmla="*/ 0 w 499"/>
                    <a:gd name="T41" fmla="*/ 0 h 283"/>
                    <a:gd name="T42" fmla="*/ 0 w 499"/>
                    <a:gd name="T43" fmla="*/ 0 h 283"/>
                    <a:gd name="T44" fmla="*/ 0 w 499"/>
                    <a:gd name="T45" fmla="*/ 0 h 283"/>
                    <a:gd name="T46" fmla="*/ 0 w 499"/>
                    <a:gd name="T47" fmla="*/ 0 h 283"/>
                    <a:gd name="T48" fmla="*/ 0 w 499"/>
                    <a:gd name="T49" fmla="*/ 0 h 283"/>
                    <a:gd name="T50" fmla="*/ 0 w 499"/>
                    <a:gd name="T51" fmla="*/ 0 h 283"/>
                    <a:gd name="T52" fmla="*/ 0 w 499"/>
                    <a:gd name="T53" fmla="*/ 0 h 283"/>
                    <a:gd name="T54" fmla="*/ 0 w 499"/>
                    <a:gd name="T55" fmla="*/ 0 h 283"/>
                    <a:gd name="T56" fmla="*/ 0 w 499"/>
                    <a:gd name="T57" fmla="*/ 0 h 283"/>
                    <a:gd name="T58" fmla="*/ 0 w 499"/>
                    <a:gd name="T59" fmla="*/ 0 h 283"/>
                    <a:gd name="T60" fmla="*/ 0 w 499"/>
                    <a:gd name="T61" fmla="*/ 0 h 283"/>
                    <a:gd name="T62" fmla="*/ 0 w 499"/>
                    <a:gd name="T63" fmla="*/ 0 h 283"/>
                    <a:gd name="T64" fmla="*/ 0 w 499"/>
                    <a:gd name="T65" fmla="*/ 0 h 283"/>
                    <a:gd name="T66" fmla="*/ 0 w 499"/>
                    <a:gd name="T67" fmla="*/ 0 h 283"/>
                    <a:gd name="T68" fmla="*/ 0 w 499"/>
                    <a:gd name="T69" fmla="*/ 0 h 283"/>
                    <a:gd name="T70" fmla="*/ 0 w 499"/>
                    <a:gd name="T71" fmla="*/ 0 h 283"/>
                    <a:gd name="T72" fmla="*/ 0 w 499"/>
                    <a:gd name="T73" fmla="*/ 0 h 283"/>
                    <a:gd name="T74" fmla="*/ 0 w 499"/>
                    <a:gd name="T75" fmla="*/ 0 h 283"/>
                    <a:gd name="T76" fmla="*/ 0 w 499"/>
                    <a:gd name="T77" fmla="*/ 0 h 283"/>
                    <a:gd name="T78" fmla="*/ 0 w 499"/>
                    <a:gd name="T79" fmla="*/ 0 h 283"/>
                    <a:gd name="T80" fmla="*/ 0 w 499"/>
                    <a:gd name="T81" fmla="*/ 0 h 283"/>
                    <a:gd name="T82" fmla="*/ 0 w 499"/>
                    <a:gd name="T83" fmla="*/ 0 h 283"/>
                    <a:gd name="T84" fmla="*/ 0 w 499"/>
                    <a:gd name="T85" fmla="*/ 0 h 283"/>
                    <a:gd name="T86" fmla="*/ 0 w 499"/>
                    <a:gd name="T87" fmla="*/ 0 h 283"/>
                    <a:gd name="T88" fmla="*/ 0 w 499"/>
                    <a:gd name="T89" fmla="*/ 0 h 283"/>
                    <a:gd name="T90" fmla="*/ 0 w 499"/>
                    <a:gd name="T91" fmla="*/ 0 h 283"/>
                    <a:gd name="T92" fmla="*/ 0 w 499"/>
                    <a:gd name="T93" fmla="*/ 0 h 283"/>
                    <a:gd name="T94" fmla="*/ 0 w 499"/>
                    <a:gd name="T95" fmla="*/ 0 h 283"/>
                    <a:gd name="T96" fmla="*/ 0 w 499"/>
                    <a:gd name="T97" fmla="*/ 0 h 283"/>
                    <a:gd name="T98" fmla="*/ 0 w 499"/>
                    <a:gd name="T99" fmla="*/ 0 h 283"/>
                    <a:gd name="T100" fmla="*/ 0 w 499"/>
                    <a:gd name="T101" fmla="*/ 0 h 283"/>
                    <a:gd name="T102" fmla="*/ 0 w 499"/>
                    <a:gd name="T103" fmla="*/ 0 h 283"/>
                    <a:gd name="T104" fmla="*/ 0 w 499"/>
                    <a:gd name="T105" fmla="*/ 0 h 283"/>
                    <a:gd name="T106" fmla="*/ 0 w 499"/>
                    <a:gd name="T107" fmla="*/ 0 h 283"/>
                    <a:gd name="T108" fmla="*/ 0 w 499"/>
                    <a:gd name="T109" fmla="*/ 0 h 283"/>
                    <a:gd name="T110" fmla="*/ 0 w 499"/>
                    <a:gd name="T111" fmla="*/ 0 h 283"/>
                    <a:gd name="T112" fmla="*/ 0 w 499"/>
                    <a:gd name="T113" fmla="*/ 0 h 283"/>
                    <a:gd name="T114" fmla="*/ 0 w 499"/>
                    <a:gd name="T115" fmla="*/ 0 h 283"/>
                    <a:gd name="T116" fmla="*/ 0 w 499"/>
                    <a:gd name="T117" fmla="*/ 0 h 283"/>
                    <a:gd name="T118" fmla="*/ 0 w 499"/>
                    <a:gd name="T119" fmla="*/ 0 h 283"/>
                    <a:gd name="T120" fmla="*/ 0 w 499"/>
                    <a:gd name="T121" fmla="*/ 0 h 28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9"/>
                    <a:gd name="T184" fmla="*/ 0 h 283"/>
                    <a:gd name="T185" fmla="*/ 499 w 499"/>
                    <a:gd name="T186" fmla="*/ 283 h 28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9" h="283">
                      <a:moveTo>
                        <a:pt x="499" y="149"/>
                      </a:moveTo>
                      <a:lnTo>
                        <a:pt x="499" y="149"/>
                      </a:lnTo>
                      <a:lnTo>
                        <a:pt x="480" y="144"/>
                      </a:lnTo>
                      <a:lnTo>
                        <a:pt x="460" y="141"/>
                      </a:lnTo>
                      <a:lnTo>
                        <a:pt x="442" y="140"/>
                      </a:lnTo>
                      <a:lnTo>
                        <a:pt x="423" y="141"/>
                      </a:lnTo>
                      <a:lnTo>
                        <a:pt x="391" y="145"/>
                      </a:lnTo>
                      <a:lnTo>
                        <a:pt x="357" y="151"/>
                      </a:lnTo>
                      <a:lnTo>
                        <a:pt x="325" y="157"/>
                      </a:lnTo>
                      <a:lnTo>
                        <a:pt x="294" y="162"/>
                      </a:lnTo>
                      <a:lnTo>
                        <a:pt x="280" y="164"/>
                      </a:lnTo>
                      <a:lnTo>
                        <a:pt x="266" y="166"/>
                      </a:lnTo>
                      <a:lnTo>
                        <a:pt x="252" y="167"/>
                      </a:lnTo>
                      <a:lnTo>
                        <a:pt x="240" y="167"/>
                      </a:lnTo>
                      <a:lnTo>
                        <a:pt x="228" y="167"/>
                      </a:lnTo>
                      <a:lnTo>
                        <a:pt x="218" y="166"/>
                      </a:lnTo>
                      <a:lnTo>
                        <a:pt x="209" y="164"/>
                      </a:lnTo>
                      <a:lnTo>
                        <a:pt x="201" y="162"/>
                      </a:lnTo>
                      <a:lnTo>
                        <a:pt x="193" y="159"/>
                      </a:lnTo>
                      <a:lnTo>
                        <a:pt x="187" y="156"/>
                      </a:lnTo>
                      <a:lnTo>
                        <a:pt x="180" y="151"/>
                      </a:lnTo>
                      <a:lnTo>
                        <a:pt x="173" y="145"/>
                      </a:lnTo>
                      <a:lnTo>
                        <a:pt x="166" y="137"/>
                      </a:lnTo>
                      <a:lnTo>
                        <a:pt x="160" y="127"/>
                      </a:lnTo>
                      <a:lnTo>
                        <a:pt x="154" y="113"/>
                      </a:lnTo>
                      <a:lnTo>
                        <a:pt x="147" y="97"/>
                      </a:lnTo>
                      <a:lnTo>
                        <a:pt x="141" y="78"/>
                      </a:lnTo>
                      <a:lnTo>
                        <a:pt x="137" y="55"/>
                      </a:lnTo>
                      <a:lnTo>
                        <a:pt x="133" y="29"/>
                      </a:lnTo>
                      <a:lnTo>
                        <a:pt x="130" y="0"/>
                      </a:lnTo>
                      <a:lnTo>
                        <a:pt x="0" y="5"/>
                      </a:lnTo>
                      <a:lnTo>
                        <a:pt x="4" y="40"/>
                      </a:lnTo>
                      <a:lnTo>
                        <a:pt x="7" y="73"/>
                      </a:lnTo>
                      <a:lnTo>
                        <a:pt x="14" y="103"/>
                      </a:lnTo>
                      <a:lnTo>
                        <a:pt x="22" y="131"/>
                      </a:lnTo>
                      <a:lnTo>
                        <a:pt x="33" y="156"/>
                      </a:lnTo>
                      <a:lnTo>
                        <a:pt x="44" y="179"/>
                      </a:lnTo>
                      <a:lnTo>
                        <a:pt x="58" y="200"/>
                      </a:lnTo>
                      <a:lnTo>
                        <a:pt x="74" y="219"/>
                      </a:lnTo>
                      <a:lnTo>
                        <a:pt x="92" y="235"/>
                      </a:lnTo>
                      <a:lnTo>
                        <a:pt x="111" y="250"/>
                      </a:lnTo>
                      <a:lnTo>
                        <a:pt x="132" y="262"/>
                      </a:lnTo>
                      <a:lnTo>
                        <a:pt x="154" y="270"/>
                      </a:lnTo>
                      <a:lnTo>
                        <a:pt x="176" y="276"/>
                      </a:lnTo>
                      <a:lnTo>
                        <a:pt x="197" y="280"/>
                      </a:lnTo>
                      <a:lnTo>
                        <a:pt x="219" y="282"/>
                      </a:lnTo>
                      <a:lnTo>
                        <a:pt x="240" y="283"/>
                      </a:lnTo>
                      <a:lnTo>
                        <a:pt x="260" y="282"/>
                      </a:lnTo>
                      <a:lnTo>
                        <a:pt x="280" y="281"/>
                      </a:lnTo>
                      <a:lnTo>
                        <a:pt x="299" y="279"/>
                      </a:lnTo>
                      <a:lnTo>
                        <a:pt x="319" y="276"/>
                      </a:lnTo>
                      <a:lnTo>
                        <a:pt x="353" y="270"/>
                      </a:lnTo>
                      <a:lnTo>
                        <a:pt x="385" y="264"/>
                      </a:lnTo>
                      <a:lnTo>
                        <a:pt x="412" y="259"/>
                      </a:lnTo>
                      <a:lnTo>
                        <a:pt x="436" y="256"/>
                      </a:lnTo>
                      <a:lnTo>
                        <a:pt x="442" y="256"/>
                      </a:lnTo>
                      <a:lnTo>
                        <a:pt x="449" y="256"/>
                      </a:lnTo>
                      <a:lnTo>
                        <a:pt x="451" y="256"/>
                      </a:lnTo>
                      <a:lnTo>
                        <a:pt x="499" y="149"/>
                      </a:lnTo>
                      <a:close/>
                    </a:path>
                  </a:pathLst>
                </a:custGeom>
                <a:solidFill>
                  <a:srgbClr val="1F1A17"/>
                </a:solidFill>
                <a:ln w="9525">
                  <a:noFill/>
                  <a:round/>
                  <a:headEnd/>
                  <a:tailEnd/>
                </a:ln>
              </p:spPr>
              <p:txBody>
                <a:bodyPr/>
                <a:lstStyle/>
                <a:p>
                  <a:endParaRPr lang="pt-BR"/>
                </a:p>
              </p:txBody>
            </p:sp>
            <p:sp>
              <p:nvSpPr>
                <p:cNvPr id="63851" name="Freeform 1499"/>
                <p:cNvSpPr>
                  <a:spLocks/>
                </p:cNvSpPr>
                <p:nvPr/>
              </p:nvSpPr>
              <p:spPr bwMode="auto">
                <a:xfrm>
                  <a:off x="1887" y="3299"/>
                  <a:ext cx="75" cy="44"/>
                </a:xfrm>
                <a:custGeom>
                  <a:avLst/>
                  <a:gdLst>
                    <a:gd name="T0" fmla="*/ 0 w 476"/>
                    <a:gd name="T1" fmla="*/ 0 h 266"/>
                    <a:gd name="T2" fmla="*/ 0 w 476"/>
                    <a:gd name="T3" fmla="*/ 0 h 266"/>
                    <a:gd name="T4" fmla="*/ 0 w 476"/>
                    <a:gd name="T5" fmla="*/ 0 h 266"/>
                    <a:gd name="T6" fmla="*/ 0 w 476"/>
                    <a:gd name="T7" fmla="*/ 0 h 266"/>
                    <a:gd name="T8" fmla="*/ 0 w 476"/>
                    <a:gd name="T9" fmla="*/ 0 h 266"/>
                    <a:gd name="T10" fmla="*/ 0 w 476"/>
                    <a:gd name="T11" fmla="*/ 0 h 266"/>
                    <a:gd name="T12" fmla="*/ 0 w 476"/>
                    <a:gd name="T13" fmla="*/ 0 h 266"/>
                    <a:gd name="T14" fmla="*/ 0 w 476"/>
                    <a:gd name="T15" fmla="*/ 0 h 266"/>
                    <a:gd name="T16" fmla="*/ 0 w 476"/>
                    <a:gd name="T17" fmla="*/ 0 h 266"/>
                    <a:gd name="T18" fmla="*/ 0 w 476"/>
                    <a:gd name="T19" fmla="*/ 0 h 266"/>
                    <a:gd name="T20" fmla="*/ 0 w 476"/>
                    <a:gd name="T21" fmla="*/ 0 h 266"/>
                    <a:gd name="T22" fmla="*/ 0 w 476"/>
                    <a:gd name="T23" fmla="*/ 0 h 266"/>
                    <a:gd name="T24" fmla="*/ 0 w 476"/>
                    <a:gd name="T25" fmla="*/ 0 h 266"/>
                    <a:gd name="T26" fmla="*/ 0 w 476"/>
                    <a:gd name="T27" fmla="*/ 0 h 266"/>
                    <a:gd name="T28" fmla="*/ 0 w 476"/>
                    <a:gd name="T29" fmla="*/ 0 h 266"/>
                    <a:gd name="T30" fmla="*/ 0 w 476"/>
                    <a:gd name="T31" fmla="*/ 0 h 266"/>
                    <a:gd name="T32" fmla="*/ 0 w 476"/>
                    <a:gd name="T33" fmla="*/ 0 h 266"/>
                    <a:gd name="T34" fmla="*/ 0 w 476"/>
                    <a:gd name="T35" fmla="*/ 0 h 266"/>
                    <a:gd name="T36" fmla="*/ 0 w 476"/>
                    <a:gd name="T37" fmla="*/ 0 h 266"/>
                    <a:gd name="T38" fmla="*/ 0 w 476"/>
                    <a:gd name="T39" fmla="*/ 0 h 266"/>
                    <a:gd name="T40" fmla="*/ 0 w 476"/>
                    <a:gd name="T41" fmla="*/ 0 h 266"/>
                    <a:gd name="T42" fmla="*/ 0 w 476"/>
                    <a:gd name="T43" fmla="*/ 0 h 266"/>
                    <a:gd name="T44" fmla="*/ 0 w 476"/>
                    <a:gd name="T45" fmla="*/ 0 h 266"/>
                    <a:gd name="T46" fmla="*/ 0 w 476"/>
                    <a:gd name="T47" fmla="*/ 0 h 266"/>
                    <a:gd name="T48" fmla="*/ 0 w 476"/>
                    <a:gd name="T49" fmla="*/ 0 h 266"/>
                    <a:gd name="T50" fmla="*/ 0 w 476"/>
                    <a:gd name="T51" fmla="*/ 0 h 266"/>
                    <a:gd name="T52" fmla="*/ 0 w 476"/>
                    <a:gd name="T53" fmla="*/ 0 h 266"/>
                    <a:gd name="T54" fmla="*/ 0 w 476"/>
                    <a:gd name="T55" fmla="*/ 0 h 266"/>
                    <a:gd name="T56" fmla="*/ 0 w 476"/>
                    <a:gd name="T57" fmla="*/ 0 h 266"/>
                    <a:gd name="T58" fmla="*/ 0 w 476"/>
                    <a:gd name="T59" fmla="*/ 0 h 266"/>
                    <a:gd name="T60" fmla="*/ 0 w 476"/>
                    <a:gd name="T61" fmla="*/ 0 h 266"/>
                    <a:gd name="T62" fmla="*/ 0 w 476"/>
                    <a:gd name="T63" fmla="*/ 0 h 266"/>
                    <a:gd name="T64" fmla="*/ 0 w 476"/>
                    <a:gd name="T65" fmla="*/ 0 h 266"/>
                    <a:gd name="T66" fmla="*/ 0 w 476"/>
                    <a:gd name="T67" fmla="*/ 0 h 266"/>
                    <a:gd name="T68" fmla="*/ 0 w 476"/>
                    <a:gd name="T69" fmla="*/ 0 h 266"/>
                    <a:gd name="T70" fmla="*/ 0 w 476"/>
                    <a:gd name="T71" fmla="*/ 0 h 266"/>
                    <a:gd name="T72" fmla="*/ 0 w 476"/>
                    <a:gd name="T73" fmla="*/ 0 h 266"/>
                    <a:gd name="T74" fmla="*/ 0 w 476"/>
                    <a:gd name="T75" fmla="*/ 0 h 266"/>
                    <a:gd name="T76" fmla="*/ 0 w 476"/>
                    <a:gd name="T77" fmla="*/ 0 h 266"/>
                    <a:gd name="T78" fmla="*/ 0 w 476"/>
                    <a:gd name="T79" fmla="*/ 0 h 266"/>
                    <a:gd name="T80" fmla="*/ 0 w 476"/>
                    <a:gd name="T81" fmla="*/ 0 h 266"/>
                    <a:gd name="T82" fmla="*/ 0 w 476"/>
                    <a:gd name="T83" fmla="*/ 0 h 266"/>
                    <a:gd name="T84" fmla="*/ 0 w 476"/>
                    <a:gd name="T85" fmla="*/ 0 h 266"/>
                    <a:gd name="T86" fmla="*/ 0 w 476"/>
                    <a:gd name="T87" fmla="*/ 0 h 266"/>
                    <a:gd name="T88" fmla="*/ 0 w 476"/>
                    <a:gd name="T89" fmla="*/ 0 h 266"/>
                    <a:gd name="T90" fmla="*/ 0 w 476"/>
                    <a:gd name="T91" fmla="*/ 0 h 266"/>
                    <a:gd name="T92" fmla="*/ 0 w 476"/>
                    <a:gd name="T93" fmla="*/ 0 h 266"/>
                    <a:gd name="T94" fmla="*/ 0 w 476"/>
                    <a:gd name="T95" fmla="*/ 0 h 266"/>
                    <a:gd name="T96" fmla="*/ 0 w 476"/>
                    <a:gd name="T97" fmla="*/ 0 h 266"/>
                    <a:gd name="T98" fmla="*/ 0 w 476"/>
                    <a:gd name="T99" fmla="*/ 0 h 266"/>
                    <a:gd name="T100" fmla="*/ 0 w 476"/>
                    <a:gd name="T101" fmla="*/ 0 h 266"/>
                    <a:gd name="T102" fmla="*/ 0 w 476"/>
                    <a:gd name="T103" fmla="*/ 0 h 266"/>
                    <a:gd name="T104" fmla="*/ 0 w 476"/>
                    <a:gd name="T105" fmla="*/ 0 h 2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76"/>
                    <a:gd name="T160" fmla="*/ 0 h 266"/>
                    <a:gd name="T161" fmla="*/ 476 w 476"/>
                    <a:gd name="T162" fmla="*/ 266 h 2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76" h="266">
                      <a:moveTo>
                        <a:pt x="476" y="0"/>
                      </a:moveTo>
                      <a:lnTo>
                        <a:pt x="476" y="0"/>
                      </a:lnTo>
                      <a:lnTo>
                        <a:pt x="451" y="1"/>
                      </a:lnTo>
                      <a:lnTo>
                        <a:pt x="428" y="3"/>
                      </a:lnTo>
                      <a:lnTo>
                        <a:pt x="404" y="6"/>
                      </a:lnTo>
                      <a:lnTo>
                        <a:pt x="382" y="9"/>
                      </a:lnTo>
                      <a:lnTo>
                        <a:pt x="361" y="14"/>
                      </a:lnTo>
                      <a:lnTo>
                        <a:pt x="339" y="20"/>
                      </a:lnTo>
                      <a:lnTo>
                        <a:pt x="319" y="25"/>
                      </a:lnTo>
                      <a:lnTo>
                        <a:pt x="299" y="33"/>
                      </a:lnTo>
                      <a:lnTo>
                        <a:pt x="263" y="47"/>
                      </a:lnTo>
                      <a:lnTo>
                        <a:pt x="229" y="63"/>
                      </a:lnTo>
                      <a:lnTo>
                        <a:pt x="198" y="80"/>
                      </a:lnTo>
                      <a:lnTo>
                        <a:pt x="170" y="96"/>
                      </a:lnTo>
                      <a:lnTo>
                        <a:pt x="143" y="110"/>
                      </a:lnTo>
                      <a:lnTo>
                        <a:pt x="119" y="125"/>
                      </a:lnTo>
                      <a:lnTo>
                        <a:pt x="97" y="135"/>
                      </a:lnTo>
                      <a:lnTo>
                        <a:pt x="78" y="144"/>
                      </a:lnTo>
                      <a:lnTo>
                        <a:pt x="72" y="147"/>
                      </a:lnTo>
                      <a:lnTo>
                        <a:pt x="65" y="148"/>
                      </a:lnTo>
                      <a:lnTo>
                        <a:pt x="61" y="150"/>
                      </a:lnTo>
                      <a:lnTo>
                        <a:pt x="56" y="150"/>
                      </a:lnTo>
                      <a:lnTo>
                        <a:pt x="54" y="150"/>
                      </a:lnTo>
                      <a:lnTo>
                        <a:pt x="52" y="150"/>
                      </a:lnTo>
                      <a:lnTo>
                        <a:pt x="51" y="150"/>
                      </a:lnTo>
                      <a:lnTo>
                        <a:pt x="48" y="150"/>
                      </a:lnTo>
                      <a:lnTo>
                        <a:pt x="0" y="257"/>
                      </a:lnTo>
                      <a:lnTo>
                        <a:pt x="19" y="263"/>
                      </a:lnTo>
                      <a:lnTo>
                        <a:pt x="37" y="265"/>
                      </a:lnTo>
                      <a:lnTo>
                        <a:pt x="54" y="266"/>
                      </a:lnTo>
                      <a:lnTo>
                        <a:pt x="72" y="265"/>
                      </a:lnTo>
                      <a:lnTo>
                        <a:pt x="88" y="263"/>
                      </a:lnTo>
                      <a:lnTo>
                        <a:pt x="104" y="259"/>
                      </a:lnTo>
                      <a:lnTo>
                        <a:pt x="119" y="254"/>
                      </a:lnTo>
                      <a:lnTo>
                        <a:pt x="135" y="247"/>
                      </a:lnTo>
                      <a:lnTo>
                        <a:pt x="160" y="236"/>
                      </a:lnTo>
                      <a:lnTo>
                        <a:pt x="187" y="223"/>
                      </a:lnTo>
                      <a:lnTo>
                        <a:pt x="213" y="208"/>
                      </a:lnTo>
                      <a:lnTo>
                        <a:pt x="239" y="193"/>
                      </a:lnTo>
                      <a:lnTo>
                        <a:pt x="266" y="178"/>
                      </a:lnTo>
                      <a:lnTo>
                        <a:pt x="293" y="164"/>
                      </a:lnTo>
                      <a:lnTo>
                        <a:pt x="321" y="151"/>
                      </a:lnTo>
                      <a:lnTo>
                        <a:pt x="350" y="139"/>
                      </a:lnTo>
                      <a:lnTo>
                        <a:pt x="364" y="134"/>
                      </a:lnTo>
                      <a:lnTo>
                        <a:pt x="379" y="130"/>
                      </a:lnTo>
                      <a:lnTo>
                        <a:pt x="394" y="126"/>
                      </a:lnTo>
                      <a:lnTo>
                        <a:pt x="410" y="121"/>
                      </a:lnTo>
                      <a:lnTo>
                        <a:pt x="426" y="119"/>
                      </a:lnTo>
                      <a:lnTo>
                        <a:pt x="442" y="117"/>
                      </a:lnTo>
                      <a:lnTo>
                        <a:pt x="459" y="115"/>
                      </a:lnTo>
                      <a:lnTo>
                        <a:pt x="476" y="115"/>
                      </a:lnTo>
                      <a:lnTo>
                        <a:pt x="476" y="0"/>
                      </a:lnTo>
                      <a:close/>
                    </a:path>
                  </a:pathLst>
                </a:custGeom>
                <a:solidFill>
                  <a:srgbClr val="1F1A17"/>
                </a:solidFill>
                <a:ln w="9525">
                  <a:noFill/>
                  <a:round/>
                  <a:headEnd/>
                  <a:tailEnd/>
                </a:ln>
              </p:spPr>
              <p:txBody>
                <a:bodyPr/>
                <a:lstStyle/>
                <a:p>
                  <a:endParaRPr lang="pt-BR"/>
                </a:p>
              </p:txBody>
            </p:sp>
            <p:sp>
              <p:nvSpPr>
                <p:cNvPr id="63852" name="Freeform 1500"/>
                <p:cNvSpPr>
                  <a:spLocks/>
                </p:cNvSpPr>
                <p:nvPr/>
              </p:nvSpPr>
              <p:spPr bwMode="auto">
                <a:xfrm>
                  <a:off x="1962" y="3299"/>
                  <a:ext cx="84" cy="62"/>
                </a:xfrm>
                <a:custGeom>
                  <a:avLst/>
                  <a:gdLst>
                    <a:gd name="T0" fmla="*/ 0 w 538"/>
                    <a:gd name="T1" fmla="*/ 0 h 374"/>
                    <a:gd name="T2" fmla="*/ 0 w 538"/>
                    <a:gd name="T3" fmla="*/ 0 h 374"/>
                    <a:gd name="T4" fmla="*/ 0 w 538"/>
                    <a:gd name="T5" fmla="*/ 0 h 374"/>
                    <a:gd name="T6" fmla="*/ 0 w 538"/>
                    <a:gd name="T7" fmla="*/ 0 h 374"/>
                    <a:gd name="T8" fmla="*/ 0 w 538"/>
                    <a:gd name="T9" fmla="*/ 0 h 374"/>
                    <a:gd name="T10" fmla="*/ 0 w 538"/>
                    <a:gd name="T11" fmla="*/ 0 h 374"/>
                    <a:gd name="T12" fmla="*/ 0 w 538"/>
                    <a:gd name="T13" fmla="*/ 0 h 374"/>
                    <a:gd name="T14" fmla="*/ 0 w 538"/>
                    <a:gd name="T15" fmla="*/ 0 h 374"/>
                    <a:gd name="T16" fmla="*/ 0 w 538"/>
                    <a:gd name="T17" fmla="*/ 0 h 374"/>
                    <a:gd name="T18" fmla="*/ 0 w 538"/>
                    <a:gd name="T19" fmla="*/ 0 h 374"/>
                    <a:gd name="T20" fmla="*/ 0 w 538"/>
                    <a:gd name="T21" fmla="*/ 0 h 374"/>
                    <a:gd name="T22" fmla="*/ 0 w 538"/>
                    <a:gd name="T23" fmla="*/ 0 h 374"/>
                    <a:gd name="T24" fmla="*/ 0 w 538"/>
                    <a:gd name="T25" fmla="*/ 0 h 374"/>
                    <a:gd name="T26" fmla="*/ 0 w 538"/>
                    <a:gd name="T27" fmla="*/ 0 h 374"/>
                    <a:gd name="T28" fmla="*/ 0 w 538"/>
                    <a:gd name="T29" fmla="*/ 0 h 374"/>
                    <a:gd name="T30" fmla="*/ 0 w 538"/>
                    <a:gd name="T31" fmla="*/ 0 h 374"/>
                    <a:gd name="T32" fmla="*/ 0 w 538"/>
                    <a:gd name="T33" fmla="*/ 0 h 374"/>
                    <a:gd name="T34" fmla="*/ 0 w 538"/>
                    <a:gd name="T35" fmla="*/ 0 h 374"/>
                    <a:gd name="T36" fmla="*/ 0 w 538"/>
                    <a:gd name="T37" fmla="*/ 0 h 374"/>
                    <a:gd name="T38" fmla="*/ 0 w 538"/>
                    <a:gd name="T39" fmla="*/ 0 h 374"/>
                    <a:gd name="T40" fmla="*/ 0 w 538"/>
                    <a:gd name="T41" fmla="*/ 0 h 374"/>
                    <a:gd name="T42" fmla="*/ 0 w 538"/>
                    <a:gd name="T43" fmla="*/ 0 h 374"/>
                    <a:gd name="T44" fmla="*/ 0 w 538"/>
                    <a:gd name="T45" fmla="*/ 0 h 374"/>
                    <a:gd name="T46" fmla="*/ 0 w 538"/>
                    <a:gd name="T47" fmla="*/ 0 h 374"/>
                    <a:gd name="T48" fmla="*/ 0 w 538"/>
                    <a:gd name="T49" fmla="*/ 0 h 374"/>
                    <a:gd name="T50" fmla="*/ 0 w 538"/>
                    <a:gd name="T51" fmla="*/ 0 h 374"/>
                    <a:gd name="T52" fmla="*/ 0 w 538"/>
                    <a:gd name="T53" fmla="*/ 0 h 374"/>
                    <a:gd name="T54" fmla="*/ 0 w 538"/>
                    <a:gd name="T55" fmla="*/ 0 h 374"/>
                    <a:gd name="T56" fmla="*/ 0 w 538"/>
                    <a:gd name="T57" fmla="*/ 0 h 374"/>
                    <a:gd name="T58" fmla="*/ 0 w 538"/>
                    <a:gd name="T59" fmla="*/ 0 h 374"/>
                    <a:gd name="T60" fmla="*/ 0 w 538"/>
                    <a:gd name="T61" fmla="*/ 0 h 374"/>
                    <a:gd name="T62" fmla="*/ 0 w 538"/>
                    <a:gd name="T63" fmla="*/ 0 h 374"/>
                    <a:gd name="T64" fmla="*/ 0 w 538"/>
                    <a:gd name="T65" fmla="*/ 0 h 374"/>
                    <a:gd name="T66" fmla="*/ 0 w 538"/>
                    <a:gd name="T67" fmla="*/ 0 h 3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38"/>
                    <a:gd name="T103" fmla="*/ 0 h 374"/>
                    <a:gd name="T104" fmla="*/ 538 w 538"/>
                    <a:gd name="T105" fmla="*/ 374 h 3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38" h="374">
                      <a:moveTo>
                        <a:pt x="537" y="374"/>
                      </a:moveTo>
                      <a:lnTo>
                        <a:pt x="537" y="374"/>
                      </a:lnTo>
                      <a:lnTo>
                        <a:pt x="538" y="353"/>
                      </a:lnTo>
                      <a:lnTo>
                        <a:pt x="537" y="333"/>
                      </a:lnTo>
                      <a:lnTo>
                        <a:pt x="534" y="313"/>
                      </a:lnTo>
                      <a:lnTo>
                        <a:pt x="530" y="292"/>
                      </a:lnTo>
                      <a:lnTo>
                        <a:pt x="523" y="274"/>
                      </a:lnTo>
                      <a:lnTo>
                        <a:pt x="515" y="255"/>
                      </a:lnTo>
                      <a:lnTo>
                        <a:pt x="505" y="237"/>
                      </a:lnTo>
                      <a:lnTo>
                        <a:pt x="493" y="220"/>
                      </a:lnTo>
                      <a:lnTo>
                        <a:pt x="481" y="203"/>
                      </a:lnTo>
                      <a:lnTo>
                        <a:pt x="467" y="187"/>
                      </a:lnTo>
                      <a:lnTo>
                        <a:pt x="453" y="171"/>
                      </a:lnTo>
                      <a:lnTo>
                        <a:pt x="437" y="157"/>
                      </a:lnTo>
                      <a:lnTo>
                        <a:pt x="420" y="143"/>
                      </a:lnTo>
                      <a:lnTo>
                        <a:pt x="403" y="129"/>
                      </a:lnTo>
                      <a:lnTo>
                        <a:pt x="385" y="116"/>
                      </a:lnTo>
                      <a:lnTo>
                        <a:pt x="365" y="103"/>
                      </a:lnTo>
                      <a:lnTo>
                        <a:pt x="346" y="92"/>
                      </a:lnTo>
                      <a:lnTo>
                        <a:pt x="325" y="81"/>
                      </a:lnTo>
                      <a:lnTo>
                        <a:pt x="303" y="71"/>
                      </a:lnTo>
                      <a:lnTo>
                        <a:pt x="283" y="61"/>
                      </a:lnTo>
                      <a:lnTo>
                        <a:pt x="260" y="51"/>
                      </a:lnTo>
                      <a:lnTo>
                        <a:pt x="238" y="43"/>
                      </a:lnTo>
                      <a:lnTo>
                        <a:pt x="215" y="35"/>
                      </a:lnTo>
                      <a:lnTo>
                        <a:pt x="191" y="28"/>
                      </a:lnTo>
                      <a:lnTo>
                        <a:pt x="168" y="22"/>
                      </a:lnTo>
                      <a:lnTo>
                        <a:pt x="144" y="16"/>
                      </a:lnTo>
                      <a:lnTo>
                        <a:pt x="120" y="12"/>
                      </a:lnTo>
                      <a:lnTo>
                        <a:pt x="96" y="8"/>
                      </a:lnTo>
                      <a:lnTo>
                        <a:pt x="72" y="5"/>
                      </a:lnTo>
                      <a:lnTo>
                        <a:pt x="48" y="2"/>
                      </a:lnTo>
                      <a:lnTo>
                        <a:pt x="24" y="1"/>
                      </a:lnTo>
                      <a:lnTo>
                        <a:pt x="0" y="0"/>
                      </a:lnTo>
                      <a:lnTo>
                        <a:pt x="0" y="115"/>
                      </a:lnTo>
                      <a:lnTo>
                        <a:pt x="18" y="115"/>
                      </a:lnTo>
                      <a:lnTo>
                        <a:pt x="37" y="117"/>
                      </a:lnTo>
                      <a:lnTo>
                        <a:pt x="56" y="118"/>
                      </a:lnTo>
                      <a:lnTo>
                        <a:pt x="76" y="121"/>
                      </a:lnTo>
                      <a:lnTo>
                        <a:pt x="94" y="125"/>
                      </a:lnTo>
                      <a:lnTo>
                        <a:pt x="113" y="129"/>
                      </a:lnTo>
                      <a:lnTo>
                        <a:pt x="133" y="133"/>
                      </a:lnTo>
                      <a:lnTo>
                        <a:pt x="152" y="138"/>
                      </a:lnTo>
                      <a:lnTo>
                        <a:pt x="171" y="144"/>
                      </a:lnTo>
                      <a:lnTo>
                        <a:pt x="189" y="150"/>
                      </a:lnTo>
                      <a:lnTo>
                        <a:pt x="207" y="157"/>
                      </a:lnTo>
                      <a:lnTo>
                        <a:pt x="226" y="164"/>
                      </a:lnTo>
                      <a:lnTo>
                        <a:pt x="243" y="172"/>
                      </a:lnTo>
                      <a:lnTo>
                        <a:pt x="260" y="180"/>
                      </a:lnTo>
                      <a:lnTo>
                        <a:pt x="276" y="190"/>
                      </a:lnTo>
                      <a:lnTo>
                        <a:pt x="291" y="199"/>
                      </a:lnTo>
                      <a:lnTo>
                        <a:pt x="306" y="208"/>
                      </a:lnTo>
                      <a:lnTo>
                        <a:pt x="319" y="218"/>
                      </a:lnTo>
                      <a:lnTo>
                        <a:pt x="333" y="228"/>
                      </a:lnTo>
                      <a:lnTo>
                        <a:pt x="345" y="238"/>
                      </a:lnTo>
                      <a:lnTo>
                        <a:pt x="356" y="249"/>
                      </a:lnTo>
                      <a:lnTo>
                        <a:pt x="366" y="259"/>
                      </a:lnTo>
                      <a:lnTo>
                        <a:pt x="375" y="270"/>
                      </a:lnTo>
                      <a:lnTo>
                        <a:pt x="383" y="280"/>
                      </a:lnTo>
                      <a:lnTo>
                        <a:pt x="390" y="290"/>
                      </a:lnTo>
                      <a:lnTo>
                        <a:pt x="396" y="301"/>
                      </a:lnTo>
                      <a:lnTo>
                        <a:pt x="401" y="312"/>
                      </a:lnTo>
                      <a:lnTo>
                        <a:pt x="404" y="322"/>
                      </a:lnTo>
                      <a:lnTo>
                        <a:pt x="406" y="332"/>
                      </a:lnTo>
                      <a:lnTo>
                        <a:pt x="407" y="341"/>
                      </a:lnTo>
                      <a:lnTo>
                        <a:pt x="407" y="351"/>
                      </a:lnTo>
                      <a:lnTo>
                        <a:pt x="407" y="361"/>
                      </a:lnTo>
                      <a:lnTo>
                        <a:pt x="537" y="374"/>
                      </a:lnTo>
                      <a:close/>
                    </a:path>
                  </a:pathLst>
                </a:custGeom>
                <a:solidFill>
                  <a:srgbClr val="1F1A17"/>
                </a:solidFill>
                <a:ln w="9525">
                  <a:noFill/>
                  <a:round/>
                  <a:headEnd/>
                  <a:tailEnd/>
                </a:ln>
              </p:spPr>
              <p:txBody>
                <a:bodyPr/>
                <a:lstStyle/>
                <a:p>
                  <a:endParaRPr lang="pt-BR"/>
                </a:p>
              </p:txBody>
            </p:sp>
            <p:sp>
              <p:nvSpPr>
                <p:cNvPr id="63853" name="Freeform 1501"/>
                <p:cNvSpPr>
                  <a:spLocks/>
                </p:cNvSpPr>
                <p:nvPr/>
              </p:nvSpPr>
              <p:spPr bwMode="auto">
                <a:xfrm>
                  <a:off x="1946" y="3359"/>
                  <a:ext cx="100" cy="50"/>
                </a:xfrm>
                <a:custGeom>
                  <a:avLst/>
                  <a:gdLst>
                    <a:gd name="T0" fmla="*/ 0 w 640"/>
                    <a:gd name="T1" fmla="*/ 0 h 301"/>
                    <a:gd name="T2" fmla="*/ 0 w 640"/>
                    <a:gd name="T3" fmla="*/ 0 h 301"/>
                    <a:gd name="T4" fmla="*/ 0 w 640"/>
                    <a:gd name="T5" fmla="*/ 0 h 301"/>
                    <a:gd name="T6" fmla="*/ 0 w 640"/>
                    <a:gd name="T7" fmla="*/ 0 h 301"/>
                    <a:gd name="T8" fmla="*/ 0 w 640"/>
                    <a:gd name="T9" fmla="*/ 0 h 301"/>
                    <a:gd name="T10" fmla="*/ 0 w 640"/>
                    <a:gd name="T11" fmla="*/ 0 h 301"/>
                    <a:gd name="T12" fmla="*/ 0 w 640"/>
                    <a:gd name="T13" fmla="*/ 0 h 301"/>
                    <a:gd name="T14" fmla="*/ 0 w 640"/>
                    <a:gd name="T15" fmla="*/ 0 h 301"/>
                    <a:gd name="T16" fmla="*/ 0 w 640"/>
                    <a:gd name="T17" fmla="*/ 0 h 301"/>
                    <a:gd name="T18" fmla="*/ 0 w 640"/>
                    <a:gd name="T19" fmla="*/ 0 h 301"/>
                    <a:gd name="T20" fmla="*/ 0 w 640"/>
                    <a:gd name="T21" fmla="*/ 0 h 301"/>
                    <a:gd name="T22" fmla="*/ 0 w 640"/>
                    <a:gd name="T23" fmla="*/ 0 h 301"/>
                    <a:gd name="T24" fmla="*/ 0 w 640"/>
                    <a:gd name="T25" fmla="*/ 0 h 301"/>
                    <a:gd name="T26" fmla="*/ 0 w 640"/>
                    <a:gd name="T27" fmla="*/ 0 h 301"/>
                    <a:gd name="T28" fmla="*/ 0 w 640"/>
                    <a:gd name="T29" fmla="*/ 0 h 301"/>
                    <a:gd name="T30" fmla="*/ 0 w 640"/>
                    <a:gd name="T31" fmla="*/ 0 h 301"/>
                    <a:gd name="T32" fmla="*/ 0 w 640"/>
                    <a:gd name="T33" fmla="*/ 0 h 301"/>
                    <a:gd name="T34" fmla="*/ 0 w 640"/>
                    <a:gd name="T35" fmla="*/ 0 h 301"/>
                    <a:gd name="T36" fmla="*/ 0 w 640"/>
                    <a:gd name="T37" fmla="*/ 0 h 301"/>
                    <a:gd name="T38" fmla="*/ 0 w 640"/>
                    <a:gd name="T39" fmla="*/ 0 h 301"/>
                    <a:gd name="T40" fmla="*/ 0 w 640"/>
                    <a:gd name="T41" fmla="*/ 0 h 301"/>
                    <a:gd name="T42" fmla="*/ 0 w 640"/>
                    <a:gd name="T43" fmla="*/ 0 h 301"/>
                    <a:gd name="T44" fmla="*/ 0 w 640"/>
                    <a:gd name="T45" fmla="*/ 0 h 301"/>
                    <a:gd name="T46" fmla="*/ 0 w 640"/>
                    <a:gd name="T47" fmla="*/ 0 h 301"/>
                    <a:gd name="T48" fmla="*/ 0 w 640"/>
                    <a:gd name="T49" fmla="*/ 0 h 301"/>
                    <a:gd name="T50" fmla="*/ 0 w 640"/>
                    <a:gd name="T51" fmla="*/ 0 h 301"/>
                    <a:gd name="T52" fmla="*/ 0 w 640"/>
                    <a:gd name="T53" fmla="*/ 0 h 301"/>
                    <a:gd name="T54" fmla="*/ 0 w 640"/>
                    <a:gd name="T55" fmla="*/ 0 h 301"/>
                    <a:gd name="T56" fmla="*/ 0 w 640"/>
                    <a:gd name="T57" fmla="*/ 0 h 301"/>
                    <a:gd name="T58" fmla="*/ 0 w 640"/>
                    <a:gd name="T59" fmla="*/ 0 h 301"/>
                    <a:gd name="T60" fmla="*/ 0 w 640"/>
                    <a:gd name="T61" fmla="*/ 0 h 301"/>
                    <a:gd name="T62" fmla="*/ 0 w 640"/>
                    <a:gd name="T63" fmla="*/ 0 h 30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0"/>
                    <a:gd name="T97" fmla="*/ 0 h 301"/>
                    <a:gd name="T98" fmla="*/ 640 w 640"/>
                    <a:gd name="T99" fmla="*/ 301 h 30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0" h="301">
                      <a:moveTo>
                        <a:pt x="0" y="301"/>
                      </a:moveTo>
                      <a:lnTo>
                        <a:pt x="0" y="301"/>
                      </a:lnTo>
                      <a:lnTo>
                        <a:pt x="79" y="300"/>
                      </a:lnTo>
                      <a:lnTo>
                        <a:pt x="151" y="297"/>
                      </a:lnTo>
                      <a:lnTo>
                        <a:pt x="186" y="296"/>
                      </a:lnTo>
                      <a:lnTo>
                        <a:pt x="218" y="293"/>
                      </a:lnTo>
                      <a:lnTo>
                        <a:pt x="248" y="290"/>
                      </a:lnTo>
                      <a:lnTo>
                        <a:pt x="278" y="287"/>
                      </a:lnTo>
                      <a:lnTo>
                        <a:pt x="307" y="283"/>
                      </a:lnTo>
                      <a:lnTo>
                        <a:pt x="333" y="278"/>
                      </a:lnTo>
                      <a:lnTo>
                        <a:pt x="359" y="273"/>
                      </a:lnTo>
                      <a:lnTo>
                        <a:pt x="383" y="268"/>
                      </a:lnTo>
                      <a:lnTo>
                        <a:pt x="406" y="260"/>
                      </a:lnTo>
                      <a:lnTo>
                        <a:pt x="429" y="254"/>
                      </a:lnTo>
                      <a:lnTo>
                        <a:pt x="450" y="246"/>
                      </a:lnTo>
                      <a:lnTo>
                        <a:pt x="470" y="238"/>
                      </a:lnTo>
                      <a:lnTo>
                        <a:pt x="490" y="229"/>
                      </a:lnTo>
                      <a:lnTo>
                        <a:pt x="507" y="219"/>
                      </a:lnTo>
                      <a:lnTo>
                        <a:pt x="524" y="209"/>
                      </a:lnTo>
                      <a:lnTo>
                        <a:pt x="540" y="196"/>
                      </a:lnTo>
                      <a:lnTo>
                        <a:pt x="555" y="184"/>
                      </a:lnTo>
                      <a:lnTo>
                        <a:pt x="569" y="172"/>
                      </a:lnTo>
                      <a:lnTo>
                        <a:pt x="581" y="158"/>
                      </a:lnTo>
                      <a:lnTo>
                        <a:pt x="592" y="144"/>
                      </a:lnTo>
                      <a:lnTo>
                        <a:pt x="602" y="128"/>
                      </a:lnTo>
                      <a:lnTo>
                        <a:pt x="610" y="113"/>
                      </a:lnTo>
                      <a:lnTo>
                        <a:pt x="618" y="97"/>
                      </a:lnTo>
                      <a:lnTo>
                        <a:pt x="624" y="81"/>
                      </a:lnTo>
                      <a:lnTo>
                        <a:pt x="629" y="64"/>
                      </a:lnTo>
                      <a:lnTo>
                        <a:pt x="633" y="47"/>
                      </a:lnTo>
                      <a:lnTo>
                        <a:pt x="636" y="30"/>
                      </a:lnTo>
                      <a:lnTo>
                        <a:pt x="640" y="13"/>
                      </a:lnTo>
                      <a:lnTo>
                        <a:pt x="510" y="0"/>
                      </a:lnTo>
                      <a:lnTo>
                        <a:pt x="508" y="13"/>
                      </a:lnTo>
                      <a:lnTo>
                        <a:pt x="506" y="25"/>
                      </a:lnTo>
                      <a:lnTo>
                        <a:pt x="502" y="36"/>
                      </a:lnTo>
                      <a:lnTo>
                        <a:pt x="500" y="47"/>
                      </a:lnTo>
                      <a:lnTo>
                        <a:pt x="496" y="56"/>
                      </a:lnTo>
                      <a:lnTo>
                        <a:pt x="492" y="65"/>
                      </a:lnTo>
                      <a:lnTo>
                        <a:pt x="488" y="74"/>
                      </a:lnTo>
                      <a:lnTo>
                        <a:pt x="482" y="82"/>
                      </a:lnTo>
                      <a:lnTo>
                        <a:pt x="476" y="90"/>
                      </a:lnTo>
                      <a:lnTo>
                        <a:pt x="469" y="97"/>
                      </a:lnTo>
                      <a:lnTo>
                        <a:pt x="462" y="103"/>
                      </a:lnTo>
                      <a:lnTo>
                        <a:pt x="454" y="110"/>
                      </a:lnTo>
                      <a:lnTo>
                        <a:pt x="446" y="116"/>
                      </a:lnTo>
                      <a:lnTo>
                        <a:pt x="436" y="123"/>
                      </a:lnTo>
                      <a:lnTo>
                        <a:pt x="425" y="128"/>
                      </a:lnTo>
                      <a:lnTo>
                        <a:pt x="412" y="134"/>
                      </a:lnTo>
                      <a:lnTo>
                        <a:pt x="398" y="141"/>
                      </a:lnTo>
                      <a:lnTo>
                        <a:pt x="383" y="146"/>
                      </a:lnTo>
                      <a:lnTo>
                        <a:pt x="366" y="151"/>
                      </a:lnTo>
                      <a:lnTo>
                        <a:pt x="348" y="156"/>
                      </a:lnTo>
                      <a:lnTo>
                        <a:pt x="329" y="161"/>
                      </a:lnTo>
                      <a:lnTo>
                        <a:pt x="307" y="165"/>
                      </a:lnTo>
                      <a:lnTo>
                        <a:pt x="284" y="169"/>
                      </a:lnTo>
                      <a:lnTo>
                        <a:pt x="260" y="172"/>
                      </a:lnTo>
                      <a:lnTo>
                        <a:pt x="234" y="175"/>
                      </a:lnTo>
                      <a:lnTo>
                        <a:pt x="205" y="178"/>
                      </a:lnTo>
                      <a:lnTo>
                        <a:pt x="175" y="180"/>
                      </a:lnTo>
                      <a:lnTo>
                        <a:pt x="144" y="182"/>
                      </a:lnTo>
                      <a:lnTo>
                        <a:pt x="76" y="185"/>
                      </a:lnTo>
                      <a:lnTo>
                        <a:pt x="0" y="185"/>
                      </a:lnTo>
                      <a:lnTo>
                        <a:pt x="0" y="301"/>
                      </a:lnTo>
                      <a:close/>
                    </a:path>
                  </a:pathLst>
                </a:custGeom>
                <a:solidFill>
                  <a:srgbClr val="1F1A17"/>
                </a:solidFill>
                <a:ln w="9525">
                  <a:noFill/>
                  <a:round/>
                  <a:headEnd/>
                  <a:tailEnd/>
                </a:ln>
              </p:spPr>
              <p:txBody>
                <a:bodyPr/>
                <a:lstStyle/>
                <a:p>
                  <a:endParaRPr lang="pt-BR"/>
                </a:p>
              </p:txBody>
            </p:sp>
            <p:sp>
              <p:nvSpPr>
                <p:cNvPr id="63854" name="Freeform 1502"/>
                <p:cNvSpPr>
                  <a:spLocks/>
                </p:cNvSpPr>
                <p:nvPr/>
              </p:nvSpPr>
              <p:spPr bwMode="auto">
                <a:xfrm>
                  <a:off x="1826" y="3366"/>
                  <a:ext cx="120" cy="43"/>
                </a:xfrm>
                <a:custGeom>
                  <a:avLst/>
                  <a:gdLst>
                    <a:gd name="T0" fmla="*/ 0 w 766"/>
                    <a:gd name="T1" fmla="*/ 0 h 261"/>
                    <a:gd name="T2" fmla="*/ 0 w 766"/>
                    <a:gd name="T3" fmla="*/ 0 h 261"/>
                    <a:gd name="T4" fmla="*/ 0 w 766"/>
                    <a:gd name="T5" fmla="*/ 0 h 261"/>
                    <a:gd name="T6" fmla="*/ 0 w 766"/>
                    <a:gd name="T7" fmla="*/ 0 h 261"/>
                    <a:gd name="T8" fmla="*/ 0 w 766"/>
                    <a:gd name="T9" fmla="*/ 0 h 261"/>
                    <a:gd name="T10" fmla="*/ 0 w 766"/>
                    <a:gd name="T11" fmla="*/ 0 h 261"/>
                    <a:gd name="T12" fmla="*/ 0 w 766"/>
                    <a:gd name="T13" fmla="*/ 0 h 261"/>
                    <a:gd name="T14" fmla="*/ 0 w 766"/>
                    <a:gd name="T15" fmla="*/ 0 h 261"/>
                    <a:gd name="T16" fmla="*/ 0 w 766"/>
                    <a:gd name="T17" fmla="*/ 0 h 261"/>
                    <a:gd name="T18" fmla="*/ 0 w 766"/>
                    <a:gd name="T19" fmla="*/ 0 h 261"/>
                    <a:gd name="T20" fmla="*/ 0 w 766"/>
                    <a:gd name="T21" fmla="*/ 0 h 261"/>
                    <a:gd name="T22" fmla="*/ 0 w 766"/>
                    <a:gd name="T23" fmla="*/ 0 h 261"/>
                    <a:gd name="T24" fmla="*/ 0 w 766"/>
                    <a:gd name="T25" fmla="*/ 0 h 261"/>
                    <a:gd name="T26" fmla="*/ 0 w 766"/>
                    <a:gd name="T27" fmla="*/ 0 h 261"/>
                    <a:gd name="T28" fmla="*/ 0 w 766"/>
                    <a:gd name="T29" fmla="*/ 0 h 261"/>
                    <a:gd name="T30" fmla="*/ 0 w 766"/>
                    <a:gd name="T31" fmla="*/ 0 h 261"/>
                    <a:gd name="T32" fmla="*/ 0 w 766"/>
                    <a:gd name="T33" fmla="*/ 0 h 261"/>
                    <a:gd name="T34" fmla="*/ 0 w 766"/>
                    <a:gd name="T35" fmla="*/ 0 h 261"/>
                    <a:gd name="T36" fmla="*/ 0 w 766"/>
                    <a:gd name="T37" fmla="*/ 0 h 261"/>
                    <a:gd name="T38" fmla="*/ 0 w 766"/>
                    <a:gd name="T39" fmla="*/ 0 h 261"/>
                    <a:gd name="T40" fmla="*/ 0 w 766"/>
                    <a:gd name="T41" fmla="*/ 0 h 261"/>
                    <a:gd name="T42" fmla="*/ 0 w 766"/>
                    <a:gd name="T43" fmla="*/ 0 h 261"/>
                    <a:gd name="T44" fmla="*/ 0 w 766"/>
                    <a:gd name="T45" fmla="*/ 0 h 261"/>
                    <a:gd name="T46" fmla="*/ 0 w 766"/>
                    <a:gd name="T47" fmla="*/ 0 h 261"/>
                    <a:gd name="T48" fmla="*/ 0 w 766"/>
                    <a:gd name="T49" fmla="*/ 0 h 261"/>
                    <a:gd name="T50" fmla="*/ 0 w 766"/>
                    <a:gd name="T51" fmla="*/ 0 h 261"/>
                    <a:gd name="T52" fmla="*/ 0 w 766"/>
                    <a:gd name="T53" fmla="*/ 0 h 261"/>
                    <a:gd name="T54" fmla="*/ 0 w 766"/>
                    <a:gd name="T55" fmla="*/ 0 h 261"/>
                    <a:gd name="T56" fmla="*/ 0 w 766"/>
                    <a:gd name="T57" fmla="*/ 0 h 261"/>
                    <a:gd name="T58" fmla="*/ 0 w 766"/>
                    <a:gd name="T59" fmla="*/ 0 h 261"/>
                    <a:gd name="T60" fmla="*/ 0 w 766"/>
                    <a:gd name="T61" fmla="*/ 0 h 261"/>
                    <a:gd name="T62" fmla="*/ 0 w 766"/>
                    <a:gd name="T63" fmla="*/ 0 h 261"/>
                    <a:gd name="T64" fmla="*/ 0 w 766"/>
                    <a:gd name="T65" fmla="*/ 0 h 261"/>
                    <a:gd name="T66" fmla="*/ 0 w 766"/>
                    <a:gd name="T67" fmla="*/ 0 h 261"/>
                    <a:gd name="T68" fmla="*/ 0 w 766"/>
                    <a:gd name="T69" fmla="*/ 0 h 261"/>
                    <a:gd name="T70" fmla="*/ 0 w 766"/>
                    <a:gd name="T71" fmla="*/ 0 h 261"/>
                    <a:gd name="T72" fmla="*/ 0 w 766"/>
                    <a:gd name="T73" fmla="*/ 0 h 261"/>
                    <a:gd name="T74" fmla="*/ 0 w 766"/>
                    <a:gd name="T75" fmla="*/ 0 h 261"/>
                    <a:gd name="T76" fmla="*/ 0 w 766"/>
                    <a:gd name="T77" fmla="*/ 0 h 261"/>
                    <a:gd name="T78" fmla="*/ 0 w 766"/>
                    <a:gd name="T79" fmla="*/ 0 h 261"/>
                    <a:gd name="T80" fmla="*/ 0 w 766"/>
                    <a:gd name="T81" fmla="*/ 0 h 261"/>
                    <a:gd name="T82" fmla="*/ 0 w 766"/>
                    <a:gd name="T83" fmla="*/ 0 h 261"/>
                    <a:gd name="T84" fmla="*/ 0 w 766"/>
                    <a:gd name="T85" fmla="*/ 0 h 261"/>
                    <a:gd name="T86" fmla="*/ 0 w 766"/>
                    <a:gd name="T87" fmla="*/ 0 h 261"/>
                    <a:gd name="T88" fmla="*/ 0 w 766"/>
                    <a:gd name="T89" fmla="*/ 0 h 261"/>
                    <a:gd name="T90" fmla="*/ 0 w 766"/>
                    <a:gd name="T91" fmla="*/ 0 h 261"/>
                    <a:gd name="T92" fmla="*/ 0 w 766"/>
                    <a:gd name="T93" fmla="*/ 0 h 261"/>
                    <a:gd name="T94" fmla="*/ 0 w 766"/>
                    <a:gd name="T95" fmla="*/ 0 h 261"/>
                    <a:gd name="T96" fmla="*/ 0 w 766"/>
                    <a:gd name="T97" fmla="*/ 0 h 2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66"/>
                    <a:gd name="T148" fmla="*/ 0 h 261"/>
                    <a:gd name="T149" fmla="*/ 766 w 766"/>
                    <a:gd name="T150" fmla="*/ 261 h 2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66" h="261">
                      <a:moveTo>
                        <a:pt x="0" y="115"/>
                      </a:moveTo>
                      <a:lnTo>
                        <a:pt x="0" y="115"/>
                      </a:lnTo>
                      <a:lnTo>
                        <a:pt x="12" y="117"/>
                      </a:lnTo>
                      <a:lnTo>
                        <a:pt x="25" y="119"/>
                      </a:lnTo>
                      <a:lnTo>
                        <a:pt x="39" y="122"/>
                      </a:lnTo>
                      <a:lnTo>
                        <a:pt x="51" y="124"/>
                      </a:lnTo>
                      <a:lnTo>
                        <a:pt x="81" y="133"/>
                      </a:lnTo>
                      <a:lnTo>
                        <a:pt x="113" y="142"/>
                      </a:lnTo>
                      <a:lnTo>
                        <a:pt x="184" y="166"/>
                      </a:lnTo>
                      <a:lnTo>
                        <a:pt x="266" y="192"/>
                      </a:lnTo>
                      <a:lnTo>
                        <a:pt x="313" y="205"/>
                      </a:lnTo>
                      <a:lnTo>
                        <a:pt x="363" y="217"/>
                      </a:lnTo>
                      <a:lnTo>
                        <a:pt x="391" y="224"/>
                      </a:lnTo>
                      <a:lnTo>
                        <a:pt x="418" y="230"/>
                      </a:lnTo>
                      <a:lnTo>
                        <a:pt x="448" y="235"/>
                      </a:lnTo>
                      <a:lnTo>
                        <a:pt x="478" y="240"/>
                      </a:lnTo>
                      <a:lnTo>
                        <a:pt x="510" y="245"/>
                      </a:lnTo>
                      <a:lnTo>
                        <a:pt x="542" y="249"/>
                      </a:lnTo>
                      <a:lnTo>
                        <a:pt x="576" y="252"/>
                      </a:lnTo>
                      <a:lnTo>
                        <a:pt x="612" y="255"/>
                      </a:lnTo>
                      <a:lnTo>
                        <a:pt x="648" y="258"/>
                      </a:lnTo>
                      <a:lnTo>
                        <a:pt x="686" y="259"/>
                      </a:lnTo>
                      <a:lnTo>
                        <a:pt x="725" y="260"/>
                      </a:lnTo>
                      <a:lnTo>
                        <a:pt x="766" y="261"/>
                      </a:lnTo>
                      <a:lnTo>
                        <a:pt x="766" y="145"/>
                      </a:lnTo>
                      <a:lnTo>
                        <a:pt x="728" y="145"/>
                      </a:lnTo>
                      <a:lnTo>
                        <a:pt x="691" y="144"/>
                      </a:lnTo>
                      <a:lnTo>
                        <a:pt x="656" y="142"/>
                      </a:lnTo>
                      <a:lnTo>
                        <a:pt x="622" y="140"/>
                      </a:lnTo>
                      <a:lnTo>
                        <a:pt x="590" y="137"/>
                      </a:lnTo>
                      <a:lnTo>
                        <a:pt x="559" y="134"/>
                      </a:lnTo>
                      <a:lnTo>
                        <a:pt x="528" y="130"/>
                      </a:lnTo>
                      <a:lnTo>
                        <a:pt x="501" y="126"/>
                      </a:lnTo>
                      <a:lnTo>
                        <a:pt x="472" y="122"/>
                      </a:lnTo>
                      <a:lnTo>
                        <a:pt x="446" y="117"/>
                      </a:lnTo>
                      <a:lnTo>
                        <a:pt x="421" y="112"/>
                      </a:lnTo>
                      <a:lnTo>
                        <a:pt x="397" y="107"/>
                      </a:lnTo>
                      <a:lnTo>
                        <a:pt x="350" y="94"/>
                      </a:lnTo>
                      <a:lnTo>
                        <a:pt x="307" y="82"/>
                      </a:lnTo>
                      <a:lnTo>
                        <a:pt x="228" y="58"/>
                      </a:lnTo>
                      <a:lnTo>
                        <a:pt x="156" y="33"/>
                      </a:lnTo>
                      <a:lnTo>
                        <a:pt x="121" y="23"/>
                      </a:lnTo>
                      <a:lnTo>
                        <a:pt x="88" y="14"/>
                      </a:lnTo>
                      <a:lnTo>
                        <a:pt x="69" y="9"/>
                      </a:lnTo>
                      <a:lnTo>
                        <a:pt x="51" y="6"/>
                      </a:lnTo>
                      <a:lnTo>
                        <a:pt x="33" y="3"/>
                      </a:lnTo>
                      <a:lnTo>
                        <a:pt x="16" y="0"/>
                      </a:lnTo>
                      <a:lnTo>
                        <a:pt x="0" y="115"/>
                      </a:lnTo>
                      <a:close/>
                    </a:path>
                  </a:pathLst>
                </a:custGeom>
                <a:solidFill>
                  <a:srgbClr val="1F1A17"/>
                </a:solidFill>
                <a:ln w="9525">
                  <a:noFill/>
                  <a:round/>
                  <a:headEnd/>
                  <a:tailEnd/>
                </a:ln>
              </p:spPr>
              <p:txBody>
                <a:bodyPr/>
                <a:lstStyle/>
                <a:p>
                  <a:endParaRPr lang="pt-BR"/>
                </a:p>
              </p:txBody>
            </p:sp>
            <p:sp>
              <p:nvSpPr>
                <p:cNvPr id="63855" name="Freeform 1503"/>
                <p:cNvSpPr>
                  <a:spLocks/>
                </p:cNvSpPr>
                <p:nvPr/>
              </p:nvSpPr>
              <p:spPr bwMode="auto">
                <a:xfrm>
                  <a:off x="1781" y="3365"/>
                  <a:ext cx="47" cy="62"/>
                </a:xfrm>
                <a:custGeom>
                  <a:avLst/>
                  <a:gdLst>
                    <a:gd name="T0" fmla="*/ 0 w 305"/>
                    <a:gd name="T1" fmla="*/ 0 h 373"/>
                    <a:gd name="T2" fmla="*/ 0 w 305"/>
                    <a:gd name="T3" fmla="*/ 0 h 373"/>
                    <a:gd name="T4" fmla="*/ 0 w 305"/>
                    <a:gd name="T5" fmla="*/ 0 h 373"/>
                    <a:gd name="T6" fmla="*/ 0 w 305"/>
                    <a:gd name="T7" fmla="*/ 0 h 373"/>
                    <a:gd name="T8" fmla="*/ 0 w 305"/>
                    <a:gd name="T9" fmla="*/ 0 h 373"/>
                    <a:gd name="T10" fmla="*/ 0 w 305"/>
                    <a:gd name="T11" fmla="*/ 0 h 373"/>
                    <a:gd name="T12" fmla="*/ 0 w 305"/>
                    <a:gd name="T13" fmla="*/ 0 h 373"/>
                    <a:gd name="T14" fmla="*/ 0 w 305"/>
                    <a:gd name="T15" fmla="*/ 0 h 373"/>
                    <a:gd name="T16" fmla="*/ 0 w 305"/>
                    <a:gd name="T17" fmla="*/ 0 h 373"/>
                    <a:gd name="T18" fmla="*/ 0 w 305"/>
                    <a:gd name="T19" fmla="*/ 0 h 373"/>
                    <a:gd name="T20" fmla="*/ 0 w 305"/>
                    <a:gd name="T21" fmla="*/ 0 h 373"/>
                    <a:gd name="T22" fmla="*/ 0 w 305"/>
                    <a:gd name="T23" fmla="*/ 0 h 373"/>
                    <a:gd name="T24" fmla="*/ 0 w 305"/>
                    <a:gd name="T25" fmla="*/ 0 h 373"/>
                    <a:gd name="T26" fmla="*/ 0 w 305"/>
                    <a:gd name="T27" fmla="*/ 0 h 373"/>
                    <a:gd name="T28" fmla="*/ 0 w 305"/>
                    <a:gd name="T29" fmla="*/ 0 h 373"/>
                    <a:gd name="T30" fmla="*/ 0 w 305"/>
                    <a:gd name="T31" fmla="*/ 0 h 373"/>
                    <a:gd name="T32" fmla="*/ 0 w 305"/>
                    <a:gd name="T33" fmla="*/ 0 h 373"/>
                    <a:gd name="T34" fmla="*/ 0 w 305"/>
                    <a:gd name="T35" fmla="*/ 0 h 373"/>
                    <a:gd name="T36" fmla="*/ 0 w 305"/>
                    <a:gd name="T37" fmla="*/ 0 h 373"/>
                    <a:gd name="T38" fmla="*/ 0 w 305"/>
                    <a:gd name="T39" fmla="*/ 0 h 373"/>
                    <a:gd name="T40" fmla="*/ 0 w 305"/>
                    <a:gd name="T41" fmla="*/ 0 h 373"/>
                    <a:gd name="T42" fmla="*/ 0 w 305"/>
                    <a:gd name="T43" fmla="*/ 0 h 373"/>
                    <a:gd name="T44" fmla="*/ 0 w 305"/>
                    <a:gd name="T45" fmla="*/ 0 h 373"/>
                    <a:gd name="T46" fmla="*/ 0 w 305"/>
                    <a:gd name="T47" fmla="*/ 0 h 373"/>
                    <a:gd name="T48" fmla="*/ 0 w 305"/>
                    <a:gd name="T49" fmla="*/ 0 h 373"/>
                    <a:gd name="T50" fmla="*/ 0 w 305"/>
                    <a:gd name="T51" fmla="*/ 0 h 373"/>
                    <a:gd name="T52" fmla="*/ 0 w 305"/>
                    <a:gd name="T53" fmla="*/ 0 h 373"/>
                    <a:gd name="T54" fmla="*/ 0 w 305"/>
                    <a:gd name="T55" fmla="*/ 0 h 373"/>
                    <a:gd name="T56" fmla="*/ 0 w 305"/>
                    <a:gd name="T57" fmla="*/ 0 h 373"/>
                    <a:gd name="T58" fmla="*/ 0 w 305"/>
                    <a:gd name="T59" fmla="*/ 0 h 373"/>
                    <a:gd name="T60" fmla="*/ 0 w 305"/>
                    <a:gd name="T61" fmla="*/ 0 h 373"/>
                    <a:gd name="T62" fmla="*/ 0 w 305"/>
                    <a:gd name="T63" fmla="*/ 0 h 373"/>
                    <a:gd name="T64" fmla="*/ 0 w 305"/>
                    <a:gd name="T65" fmla="*/ 0 h 373"/>
                    <a:gd name="T66" fmla="*/ 0 w 305"/>
                    <a:gd name="T67" fmla="*/ 0 h 3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5"/>
                    <a:gd name="T103" fmla="*/ 0 h 373"/>
                    <a:gd name="T104" fmla="*/ 305 w 305"/>
                    <a:gd name="T105" fmla="*/ 373 h 3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5" h="373">
                      <a:moveTo>
                        <a:pt x="151" y="329"/>
                      </a:moveTo>
                      <a:lnTo>
                        <a:pt x="151" y="329"/>
                      </a:lnTo>
                      <a:lnTo>
                        <a:pt x="146" y="315"/>
                      </a:lnTo>
                      <a:lnTo>
                        <a:pt x="140" y="302"/>
                      </a:lnTo>
                      <a:lnTo>
                        <a:pt x="137" y="289"/>
                      </a:lnTo>
                      <a:lnTo>
                        <a:pt x="134" y="275"/>
                      </a:lnTo>
                      <a:lnTo>
                        <a:pt x="132" y="263"/>
                      </a:lnTo>
                      <a:lnTo>
                        <a:pt x="131" y="252"/>
                      </a:lnTo>
                      <a:lnTo>
                        <a:pt x="130" y="241"/>
                      </a:lnTo>
                      <a:lnTo>
                        <a:pt x="131" y="230"/>
                      </a:lnTo>
                      <a:lnTo>
                        <a:pt x="132" y="219"/>
                      </a:lnTo>
                      <a:lnTo>
                        <a:pt x="133" y="210"/>
                      </a:lnTo>
                      <a:lnTo>
                        <a:pt x="135" y="201"/>
                      </a:lnTo>
                      <a:lnTo>
                        <a:pt x="139" y="192"/>
                      </a:lnTo>
                      <a:lnTo>
                        <a:pt x="142" y="184"/>
                      </a:lnTo>
                      <a:lnTo>
                        <a:pt x="146" y="177"/>
                      </a:lnTo>
                      <a:lnTo>
                        <a:pt x="150" y="170"/>
                      </a:lnTo>
                      <a:lnTo>
                        <a:pt x="155" y="164"/>
                      </a:lnTo>
                      <a:lnTo>
                        <a:pt x="161" y="156"/>
                      </a:lnTo>
                      <a:lnTo>
                        <a:pt x="165" y="151"/>
                      </a:lnTo>
                      <a:lnTo>
                        <a:pt x="172" y="146"/>
                      </a:lnTo>
                      <a:lnTo>
                        <a:pt x="178" y="141"/>
                      </a:lnTo>
                      <a:lnTo>
                        <a:pt x="186" y="136"/>
                      </a:lnTo>
                      <a:lnTo>
                        <a:pt x="193" y="132"/>
                      </a:lnTo>
                      <a:lnTo>
                        <a:pt x="201" y="129"/>
                      </a:lnTo>
                      <a:lnTo>
                        <a:pt x="209" y="125"/>
                      </a:lnTo>
                      <a:lnTo>
                        <a:pt x="217" y="122"/>
                      </a:lnTo>
                      <a:lnTo>
                        <a:pt x="226" y="120"/>
                      </a:lnTo>
                      <a:lnTo>
                        <a:pt x="235" y="118"/>
                      </a:lnTo>
                      <a:lnTo>
                        <a:pt x="245" y="117"/>
                      </a:lnTo>
                      <a:lnTo>
                        <a:pt x="256" y="116"/>
                      </a:lnTo>
                      <a:lnTo>
                        <a:pt x="266" y="116"/>
                      </a:lnTo>
                      <a:lnTo>
                        <a:pt x="277" y="116"/>
                      </a:lnTo>
                      <a:lnTo>
                        <a:pt x="289" y="117"/>
                      </a:lnTo>
                      <a:lnTo>
                        <a:pt x="305" y="2"/>
                      </a:lnTo>
                      <a:lnTo>
                        <a:pt x="285" y="1"/>
                      </a:lnTo>
                      <a:lnTo>
                        <a:pt x="266" y="0"/>
                      </a:lnTo>
                      <a:lnTo>
                        <a:pt x="247" y="1"/>
                      </a:lnTo>
                      <a:lnTo>
                        <a:pt x="229" y="2"/>
                      </a:lnTo>
                      <a:lnTo>
                        <a:pt x="211" y="5"/>
                      </a:lnTo>
                      <a:lnTo>
                        <a:pt x="194" y="8"/>
                      </a:lnTo>
                      <a:lnTo>
                        <a:pt x="175" y="13"/>
                      </a:lnTo>
                      <a:lnTo>
                        <a:pt x="159" y="18"/>
                      </a:lnTo>
                      <a:lnTo>
                        <a:pt x="142" y="25"/>
                      </a:lnTo>
                      <a:lnTo>
                        <a:pt x="126" y="32"/>
                      </a:lnTo>
                      <a:lnTo>
                        <a:pt x="111" y="42"/>
                      </a:lnTo>
                      <a:lnTo>
                        <a:pt x="98" y="51"/>
                      </a:lnTo>
                      <a:lnTo>
                        <a:pt x="84" y="61"/>
                      </a:lnTo>
                      <a:lnTo>
                        <a:pt x="71" y="72"/>
                      </a:lnTo>
                      <a:lnTo>
                        <a:pt x="59" y="84"/>
                      </a:lnTo>
                      <a:lnTo>
                        <a:pt x="48" y="97"/>
                      </a:lnTo>
                      <a:lnTo>
                        <a:pt x="38" y="111"/>
                      </a:lnTo>
                      <a:lnTo>
                        <a:pt x="30" y="125"/>
                      </a:lnTo>
                      <a:lnTo>
                        <a:pt x="22" y="140"/>
                      </a:lnTo>
                      <a:lnTo>
                        <a:pt x="15" y="155"/>
                      </a:lnTo>
                      <a:lnTo>
                        <a:pt x="10" y="172"/>
                      </a:lnTo>
                      <a:lnTo>
                        <a:pt x="6" y="188"/>
                      </a:lnTo>
                      <a:lnTo>
                        <a:pt x="3" y="205"/>
                      </a:lnTo>
                      <a:lnTo>
                        <a:pt x="0" y="222"/>
                      </a:lnTo>
                      <a:lnTo>
                        <a:pt x="0" y="241"/>
                      </a:lnTo>
                      <a:lnTo>
                        <a:pt x="0" y="258"/>
                      </a:lnTo>
                      <a:lnTo>
                        <a:pt x="3" y="276"/>
                      </a:lnTo>
                      <a:lnTo>
                        <a:pt x="6" y="296"/>
                      </a:lnTo>
                      <a:lnTo>
                        <a:pt x="10" y="315"/>
                      </a:lnTo>
                      <a:lnTo>
                        <a:pt x="16" y="333"/>
                      </a:lnTo>
                      <a:lnTo>
                        <a:pt x="22" y="353"/>
                      </a:lnTo>
                      <a:lnTo>
                        <a:pt x="31" y="373"/>
                      </a:lnTo>
                      <a:lnTo>
                        <a:pt x="151" y="329"/>
                      </a:lnTo>
                      <a:close/>
                    </a:path>
                  </a:pathLst>
                </a:custGeom>
                <a:solidFill>
                  <a:srgbClr val="1F1A17"/>
                </a:solidFill>
                <a:ln w="9525">
                  <a:noFill/>
                  <a:round/>
                  <a:headEnd/>
                  <a:tailEnd/>
                </a:ln>
              </p:spPr>
              <p:txBody>
                <a:bodyPr/>
                <a:lstStyle/>
                <a:p>
                  <a:endParaRPr lang="pt-BR"/>
                </a:p>
              </p:txBody>
            </p:sp>
            <p:sp>
              <p:nvSpPr>
                <p:cNvPr id="63856" name="Freeform 1504"/>
                <p:cNvSpPr>
                  <a:spLocks/>
                </p:cNvSpPr>
                <p:nvPr/>
              </p:nvSpPr>
              <p:spPr bwMode="auto">
                <a:xfrm>
                  <a:off x="1785" y="3420"/>
                  <a:ext cx="187" cy="55"/>
                </a:xfrm>
                <a:custGeom>
                  <a:avLst/>
                  <a:gdLst>
                    <a:gd name="T0" fmla="*/ 0 w 1194"/>
                    <a:gd name="T1" fmla="*/ 0 h 335"/>
                    <a:gd name="T2" fmla="*/ 0 w 1194"/>
                    <a:gd name="T3" fmla="*/ 0 h 335"/>
                    <a:gd name="T4" fmla="*/ 0 w 1194"/>
                    <a:gd name="T5" fmla="*/ 0 h 335"/>
                    <a:gd name="T6" fmla="*/ 0 w 1194"/>
                    <a:gd name="T7" fmla="*/ 0 h 335"/>
                    <a:gd name="T8" fmla="*/ 0 w 1194"/>
                    <a:gd name="T9" fmla="*/ 0 h 335"/>
                    <a:gd name="T10" fmla="*/ 0 w 1194"/>
                    <a:gd name="T11" fmla="*/ 0 h 335"/>
                    <a:gd name="T12" fmla="*/ 0 w 1194"/>
                    <a:gd name="T13" fmla="*/ 0 h 335"/>
                    <a:gd name="T14" fmla="*/ 0 w 1194"/>
                    <a:gd name="T15" fmla="*/ 0 h 335"/>
                    <a:gd name="T16" fmla="*/ 0 w 1194"/>
                    <a:gd name="T17" fmla="*/ 0 h 335"/>
                    <a:gd name="T18" fmla="*/ 0 w 1194"/>
                    <a:gd name="T19" fmla="*/ 0 h 335"/>
                    <a:gd name="T20" fmla="*/ 0 w 1194"/>
                    <a:gd name="T21" fmla="*/ 0 h 335"/>
                    <a:gd name="T22" fmla="*/ 0 w 1194"/>
                    <a:gd name="T23" fmla="*/ 0 h 335"/>
                    <a:gd name="T24" fmla="*/ 0 w 1194"/>
                    <a:gd name="T25" fmla="*/ 0 h 335"/>
                    <a:gd name="T26" fmla="*/ 0 w 1194"/>
                    <a:gd name="T27" fmla="*/ 0 h 335"/>
                    <a:gd name="T28" fmla="*/ 0 w 1194"/>
                    <a:gd name="T29" fmla="*/ 0 h 335"/>
                    <a:gd name="T30" fmla="*/ 0 w 1194"/>
                    <a:gd name="T31" fmla="*/ 0 h 335"/>
                    <a:gd name="T32" fmla="*/ 0 w 1194"/>
                    <a:gd name="T33" fmla="*/ 0 h 335"/>
                    <a:gd name="T34" fmla="*/ 0 w 1194"/>
                    <a:gd name="T35" fmla="*/ 0 h 335"/>
                    <a:gd name="T36" fmla="*/ 0 w 1194"/>
                    <a:gd name="T37" fmla="*/ 0 h 335"/>
                    <a:gd name="T38" fmla="*/ 0 w 1194"/>
                    <a:gd name="T39" fmla="*/ 0 h 335"/>
                    <a:gd name="T40" fmla="*/ 0 w 1194"/>
                    <a:gd name="T41" fmla="*/ 0 h 335"/>
                    <a:gd name="T42" fmla="*/ 0 w 1194"/>
                    <a:gd name="T43" fmla="*/ 0 h 335"/>
                    <a:gd name="T44" fmla="*/ 0 w 1194"/>
                    <a:gd name="T45" fmla="*/ 0 h 335"/>
                    <a:gd name="T46" fmla="*/ 0 w 1194"/>
                    <a:gd name="T47" fmla="*/ 0 h 335"/>
                    <a:gd name="T48" fmla="*/ 0 w 1194"/>
                    <a:gd name="T49" fmla="*/ 0 h 335"/>
                    <a:gd name="T50" fmla="*/ 0 w 1194"/>
                    <a:gd name="T51" fmla="*/ 0 h 335"/>
                    <a:gd name="T52" fmla="*/ 0 w 1194"/>
                    <a:gd name="T53" fmla="*/ 0 h 335"/>
                    <a:gd name="T54" fmla="*/ 0 w 1194"/>
                    <a:gd name="T55" fmla="*/ 0 h 335"/>
                    <a:gd name="T56" fmla="*/ 0 w 1194"/>
                    <a:gd name="T57" fmla="*/ 0 h 335"/>
                    <a:gd name="T58" fmla="*/ 0 w 1194"/>
                    <a:gd name="T59" fmla="*/ 0 h 335"/>
                    <a:gd name="T60" fmla="*/ 0 w 1194"/>
                    <a:gd name="T61" fmla="*/ 0 h 335"/>
                    <a:gd name="T62" fmla="*/ 0 w 1194"/>
                    <a:gd name="T63" fmla="*/ 0 h 335"/>
                    <a:gd name="T64" fmla="*/ 0 w 1194"/>
                    <a:gd name="T65" fmla="*/ 0 h 335"/>
                    <a:gd name="T66" fmla="*/ 0 w 1194"/>
                    <a:gd name="T67" fmla="*/ 0 h 335"/>
                    <a:gd name="T68" fmla="*/ 0 w 1194"/>
                    <a:gd name="T69" fmla="*/ 0 h 335"/>
                    <a:gd name="T70" fmla="*/ 0 w 1194"/>
                    <a:gd name="T71" fmla="*/ 0 h 335"/>
                    <a:gd name="T72" fmla="*/ 0 w 1194"/>
                    <a:gd name="T73" fmla="*/ 0 h 335"/>
                    <a:gd name="T74" fmla="*/ 0 w 1194"/>
                    <a:gd name="T75" fmla="*/ 0 h 335"/>
                    <a:gd name="T76" fmla="*/ 0 w 1194"/>
                    <a:gd name="T77" fmla="*/ 0 h 335"/>
                    <a:gd name="T78" fmla="*/ 0 w 1194"/>
                    <a:gd name="T79" fmla="*/ 0 h 335"/>
                    <a:gd name="T80" fmla="*/ 0 w 1194"/>
                    <a:gd name="T81" fmla="*/ 0 h 335"/>
                    <a:gd name="T82" fmla="*/ 0 w 1194"/>
                    <a:gd name="T83" fmla="*/ 0 h 335"/>
                    <a:gd name="T84" fmla="*/ 0 w 1194"/>
                    <a:gd name="T85" fmla="*/ 0 h 335"/>
                    <a:gd name="T86" fmla="*/ 0 w 1194"/>
                    <a:gd name="T87" fmla="*/ 0 h 335"/>
                    <a:gd name="T88" fmla="*/ 0 w 1194"/>
                    <a:gd name="T89" fmla="*/ 0 h 335"/>
                    <a:gd name="T90" fmla="*/ 0 w 1194"/>
                    <a:gd name="T91" fmla="*/ 0 h 335"/>
                    <a:gd name="T92" fmla="*/ 0 w 1194"/>
                    <a:gd name="T93" fmla="*/ 0 h 335"/>
                    <a:gd name="T94" fmla="*/ 0 w 1194"/>
                    <a:gd name="T95" fmla="*/ 0 h 335"/>
                    <a:gd name="T96" fmla="*/ 0 w 1194"/>
                    <a:gd name="T97" fmla="*/ 0 h 335"/>
                    <a:gd name="T98" fmla="*/ 0 w 1194"/>
                    <a:gd name="T99" fmla="*/ 0 h 335"/>
                    <a:gd name="T100" fmla="*/ 0 w 1194"/>
                    <a:gd name="T101" fmla="*/ 0 h 335"/>
                    <a:gd name="T102" fmla="*/ 0 w 1194"/>
                    <a:gd name="T103" fmla="*/ 0 h 335"/>
                    <a:gd name="T104" fmla="*/ 0 w 1194"/>
                    <a:gd name="T105" fmla="*/ 0 h 335"/>
                    <a:gd name="T106" fmla="*/ 0 w 1194"/>
                    <a:gd name="T107" fmla="*/ 0 h 335"/>
                    <a:gd name="T108" fmla="*/ 0 w 1194"/>
                    <a:gd name="T109" fmla="*/ 0 h 335"/>
                    <a:gd name="T110" fmla="*/ 0 w 1194"/>
                    <a:gd name="T111" fmla="*/ 0 h 335"/>
                    <a:gd name="T112" fmla="*/ 0 w 1194"/>
                    <a:gd name="T113" fmla="*/ 0 h 335"/>
                    <a:gd name="T114" fmla="*/ 0 w 1194"/>
                    <a:gd name="T115" fmla="*/ 0 h 335"/>
                    <a:gd name="T116" fmla="*/ 0 w 1194"/>
                    <a:gd name="T117" fmla="*/ 0 h 335"/>
                    <a:gd name="T118" fmla="*/ 0 w 1194"/>
                    <a:gd name="T119" fmla="*/ 0 h 335"/>
                    <a:gd name="T120" fmla="*/ 0 w 1194"/>
                    <a:gd name="T121" fmla="*/ 0 h 335"/>
                    <a:gd name="T122" fmla="*/ 0 w 1194"/>
                    <a:gd name="T123" fmla="*/ 0 h 335"/>
                    <a:gd name="T124" fmla="*/ 0 w 1194"/>
                    <a:gd name="T125" fmla="*/ 0 h 33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94"/>
                    <a:gd name="T190" fmla="*/ 0 h 335"/>
                    <a:gd name="T191" fmla="*/ 1194 w 1194"/>
                    <a:gd name="T192" fmla="*/ 335 h 33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94" h="335">
                      <a:moveTo>
                        <a:pt x="1194" y="220"/>
                      </a:moveTo>
                      <a:lnTo>
                        <a:pt x="1182" y="219"/>
                      </a:lnTo>
                      <a:lnTo>
                        <a:pt x="1149" y="217"/>
                      </a:lnTo>
                      <a:lnTo>
                        <a:pt x="1097" y="212"/>
                      </a:lnTo>
                      <a:lnTo>
                        <a:pt x="1031" y="205"/>
                      </a:lnTo>
                      <a:lnTo>
                        <a:pt x="951" y="197"/>
                      </a:lnTo>
                      <a:lnTo>
                        <a:pt x="862" y="187"/>
                      </a:lnTo>
                      <a:lnTo>
                        <a:pt x="766" y="175"/>
                      </a:lnTo>
                      <a:lnTo>
                        <a:pt x="665" y="161"/>
                      </a:lnTo>
                      <a:lnTo>
                        <a:pt x="616" y="154"/>
                      </a:lnTo>
                      <a:lnTo>
                        <a:pt x="565" y="144"/>
                      </a:lnTo>
                      <a:lnTo>
                        <a:pt x="516" y="136"/>
                      </a:lnTo>
                      <a:lnTo>
                        <a:pt x="467" y="126"/>
                      </a:lnTo>
                      <a:lnTo>
                        <a:pt x="420" y="117"/>
                      </a:lnTo>
                      <a:lnTo>
                        <a:pt x="376" y="106"/>
                      </a:lnTo>
                      <a:lnTo>
                        <a:pt x="332" y="96"/>
                      </a:lnTo>
                      <a:lnTo>
                        <a:pt x="292" y="85"/>
                      </a:lnTo>
                      <a:lnTo>
                        <a:pt x="254" y="72"/>
                      </a:lnTo>
                      <a:lnTo>
                        <a:pt x="220" y="60"/>
                      </a:lnTo>
                      <a:lnTo>
                        <a:pt x="205" y="54"/>
                      </a:lnTo>
                      <a:lnTo>
                        <a:pt x="190" y="48"/>
                      </a:lnTo>
                      <a:lnTo>
                        <a:pt x="178" y="42"/>
                      </a:lnTo>
                      <a:lnTo>
                        <a:pt x="165" y="36"/>
                      </a:lnTo>
                      <a:lnTo>
                        <a:pt x="155" y="30"/>
                      </a:lnTo>
                      <a:lnTo>
                        <a:pt x="146" y="25"/>
                      </a:lnTo>
                      <a:lnTo>
                        <a:pt x="138" y="18"/>
                      </a:lnTo>
                      <a:lnTo>
                        <a:pt x="132" y="13"/>
                      </a:lnTo>
                      <a:lnTo>
                        <a:pt x="127" y="9"/>
                      </a:lnTo>
                      <a:lnTo>
                        <a:pt x="124" y="5"/>
                      </a:lnTo>
                      <a:lnTo>
                        <a:pt x="122" y="3"/>
                      </a:lnTo>
                      <a:lnTo>
                        <a:pt x="120" y="0"/>
                      </a:lnTo>
                      <a:lnTo>
                        <a:pt x="0" y="44"/>
                      </a:lnTo>
                      <a:lnTo>
                        <a:pt x="8" y="58"/>
                      </a:lnTo>
                      <a:lnTo>
                        <a:pt x="17" y="72"/>
                      </a:lnTo>
                      <a:lnTo>
                        <a:pt x="29" y="85"/>
                      </a:lnTo>
                      <a:lnTo>
                        <a:pt x="41" y="97"/>
                      </a:lnTo>
                      <a:lnTo>
                        <a:pt x="54" y="107"/>
                      </a:lnTo>
                      <a:lnTo>
                        <a:pt x="69" y="117"/>
                      </a:lnTo>
                      <a:lnTo>
                        <a:pt x="84" y="126"/>
                      </a:lnTo>
                      <a:lnTo>
                        <a:pt x="99" y="135"/>
                      </a:lnTo>
                      <a:lnTo>
                        <a:pt x="116" y="143"/>
                      </a:lnTo>
                      <a:lnTo>
                        <a:pt x="133" y="152"/>
                      </a:lnTo>
                      <a:lnTo>
                        <a:pt x="150" y="159"/>
                      </a:lnTo>
                      <a:lnTo>
                        <a:pt x="170" y="167"/>
                      </a:lnTo>
                      <a:lnTo>
                        <a:pt x="208" y="180"/>
                      </a:lnTo>
                      <a:lnTo>
                        <a:pt x="251" y="193"/>
                      </a:lnTo>
                      <a:lnTo>
                        <a:pt x="295" y="206"/>
                      </a:lnTo>
                      <a:lnTo>
                        <a:pt x="341" y="218"/>
                      </a:lnTo>
                      <a:lnTo>
                        <a:pt x="389" y="229"/>
                      </a:lnTo>
                      <a:lnTo>
                        <a:pt x="438" y="239"/>
                      </a:lnTo>
                      <a:lnTo>
                        <a:pt x="490" y="249"/>
                      </a:lnTo>
                      <a:lnTo>
                        <a:pt x="541" y="258"/>
                      </a:lnTo>
                      <a:lnTo>
                        <a:pt x="593" y="266"/>
                      </a:lnTo>
                      <a:lnTo>
                        <a:pt x="644" y="275"/>
                      </a:lnTo>
                      <a:lnTo>
                        <a:pt x="746" y="290"/>
                      </a:lnTo>
                      <a:lnTo>
                        <a:pt x="845" y="302"/>
                      </a:lnTo>
                      <a:lnTo>
                        <a:pt x="936" y="312"/>
                      </a:lnTo>
                      <a:lnTo>
                        <a:pt x="1016" y="320"/>
                      </a:lnTo>
                      <a:lnTo>
                        <a:pt x="1085" y="326"/>
                      </a:lnTo>
                      <a:lnTo>
                        <a:pt x="1137" y="331"/>
                      </a:lnTo>
                      <a:lnTo>
                        <a:pt x="1171" y="334"/>
                      </a:lnTo>
                      <a:lnTo>
                        <a:pt x="1183" y="335"/>
                      </a:lnTo>
                      <a:lnTo>
                        <a:pt x="1194" y="220"/>
                      </a:lnTo>
                      <a:close/>
                    </a:path>
                  </a:pathLst>
                </a:custGeom>
                <a:solidFill>
                  <a:srgbClr val="1F1A17"/>
                </a:solidFill>
                <a:ln w="9525">
                  <a:noFill/>
                  <a:round/>
                  <a:headEnd/>
                  <a:tailEnd/>
                </a:ln>
              </p:spPr>
              <p:txBody>
                <a:bodyPr/>
                <a:lstStyle/>
                <a:p>
                  <a:endParaRPr lang="pt-BR"/>
                </a:p>
              </p:txBody>
            </p:sp>
            <p:sp>
              <p:nvSpPr>
                <p:cNvPr id="63857" name="Freeform 1505"/>
                <p:cNvSpPr>
                  <a:spLocks/>
                </p:cNvSpPr>
                <p:nvPr/>
              </p:nvSpPr>
              <p:spPr bwMode="auto">
                <a:xfrm>
                  <a:off x="1097" y="2943"/>
                  <a:ext cx="32" cy="28"/>
                </a:xfrm>
                <a:custGeom>
                  <a:avLst/>
                  <a:gdLst>
                    <a:gd name="T0" fmla="*/ 0 w 204"/>
                    <a:gd name="T1" fmla="*/ 0 h 170"/>
                    <a:gd name="T2" fmla="*/ 0 w 204"/>
                    <a:gd name="T3" fmla="*/ 0 h 170"/>
                    <a:gd name="T4" fmla="*/ 0 w 204"/>
                    <a:gd name="T5" fmla="*/ 0 h 170"/>
                    <a:gd name="T6" fmla="*/ 0 w 204"/>
                    <a:gd name="T7" fmla="*/ 0 h 170"/>
                    <a:gd name="T8" fmla="*/ 0 w 204"/>
                    <a:gd name="T9" fmla="*/ 0 h 170"/>
                    <a:gd name="T10" fmla="*/ 0 w 204"/>
                    <a:gd name="T11" fmla="*/ 0 h 170"/>
                    <a:gd name="T12" fmla="*/ 0 w 204"/>
                    <a:gd name="T13" fmla="*/ 0 h 170"/>
                    <a:gd name="T14" fmla="*/ 0 w 204"/>
                    <a:gd name="T15" fmla="*/ 0 h 170"/>
                    <a:gd name="T16" fmla="*/ 0 w 204"/>
                    <a:gd name="T17" fmla="*/ 0 h 170"/>
                    <a:gd name="T18" fmla="*/ 0 w 204"/>
                    <a:gd name="T19" fmla="*/ 0 h 170"/>
                    <a:gd name="T20" fmla="*/ 0 w 204"/>
                    <a:gd name="T21" fmla="*/ 0 h 170"/>
                    <a:gd name="T22" fmla="*/ 0 w 204"/>
                    <a:gd name="T23" fmla="*/ 0 h 170"/>
                    <a:gd name="T24" fmla="*/ 0 w 204"/>
                    <a:gd name="T25" fmla="*/ 0 h 170"/>
                    <a:gd name="T26" fmla="*/ 0 w 204"/>
                    <a:gd name="T27" fmla="*/ 0 h 170"/>
                    <a:gd name="T28" fmla="*/ 0 w 204"/>
                    <a:gd name="T29" fmla="*/ 0 h 170"/>
                    <a:gd name="T30" fmla="*/ 0 w 204"/>
                    <a:gd name="T31" fmla="*/ 0 h 170"/>
                    <a:gd name="T32" fmla="*/ 0 w 204"/>
                    <a:gd name="T33" fmla="*/ 0 h 170"/>
                    <a:gd name="T34" fmla="*/ 0 w 204"/>
                    <a:gd name="T35" fmla="*/ 0 h 170"/>
                    <a:gd name="T36" fmla="*/ 0 w 204"/>
                    <a:gd name="T37" fmla="*/ 0 h 170"/>
                    <a:gd name="T38" fmla="*/ 0 w 204"/>
                    <a:gd name="T39" fmla="*/ 0 h 170"/>
                    <a:gd name="T40" fmla="*/ 0 w 204"/>
                    <a:gd name="T41" fmla="*/ 0 h 170"/>
                    <a:gd name="T42" fmla="*/ 0 w 204"/>
                    <a:gd name="T43" fmla="*/ 0 h 170"/>
                    <a:gd name="T44" fmla="*/ 0 w 204"/>
                    <a:gd name="T45" fmla="*/ 0 h 170"/>
                    <a:gd name="T46" fmla="*/ 0 w 204"/>
                    <a:gd name="T47" fmla="*/ 0 h 170"/>
                    <a:gd name="T48" fmla="*/ 0 w 204"/>
                    <a:gd name="T49" fmla="*/ 0 h 170"/>
                    <a:gd name="T50" fmla="*/ 0 w 204"/>
                    <a:gd name="T51" fmla="*/ 0 h 170"/>
                    <a:gd name="T52" fmla="*/ 0 w 204"/>
                    <a:gd name="T53" fmla="*/ 0 h 170"/>
                    <a:gd name="T54" fmla="*/ 0 w 204"/>
                    <a:gd name="T55" fmla="*/ 0 h 170"/>
                    <a:gd name="T56" fmla="*/ 0 w 204"/>
                    <a:gd name="T57" fmla="*/ 0 h 170"/>
                    <a:gd name="T58" fmla="*/ 0 w 204"/>
                    <a:gd name="T59" fmla="*/ 0 h 170"/>
                    <a:gd name="T60" fmla="*/ 0 w 204"/>
                    <a:gd name="T61" fmla="*/ 0 h 170"/>
                    <a:gd name="T62" fmla="*/ 0 w 204"/>
                    <a:gd name="T63" fmla="*/ 0 h 170"/>
                    <a:gd name="T64" fmla="*/ 0 w 204"/>
                    <a:gd name="T65" fmla="*/ 0 h 170"/>
                    <a:gd name="T66" fmla="*/ 0 w 204"/>
                    <a:gd name="T67" fmla="*/ 0 h 170"/>
                    <a:gd name="T68" fmla="*/ 0 w 204"/>
                    <a:gd name="T69" fmla="*/ 0 h 170"/>
                    <a:gd name="T70" fmla="*/ 0 w 204"/>
                    <a:gd name="T71" fmla="*/ 0 h 170"/>
                    <a:gd name="T72" fmla="*/ 0 w 204"/>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0"/>
                    <a:gd name="T113" fmla="*/ 204 w 204"/>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0">
                      <a:moveTo>
                        <a:pt x="87" y="170"/>
                      </a:moveTo>
                      <a:lnTo>
                        <a:pt x="87" y="170"/>
                      </a:lnTo>
                      <a:lnTo>
                        <a:pt x="87" y="166"/>
                      </a:lnTo>
                      <a:lnTo>
                        <a:pt x="89" y="162"/>
                      </a:lnTo>
                      <a:lnTo>
                        <a:pt x="90" y="158"/>
                      </a:lnTo>
                      <a:lnTo>
                        <a:pt x="91" y="154"/>
                      </a:lnTo>
                      <a:lnTo>
                        <a:pt x="93" y="150"/>
                      </a:lnTo>
                      <a:lnTo>
                        <a:pt x="95" y="145"/>
                      </a:lnTo>
                      <a:lnTo>
                        <a:pt x="99" y="141"/>
                      </a:lnTo>
                      <a:lnTo>
                        <a:pt x="101" y="137"/>
                      </a:lnTo>
                      <a:lnTo>
                        <a:pt x="110" y="127"/>
                      </a:lnTo>
                      <a:lnTo>
                        <a:pt x="119" y="119"/>
                      </a:lnTo>
                      <a:lnTo>
                        <a:pt x="131" y="111"/>
                      </a:lnTo>
                      <a:lnTo>
                        <a:pt x="141" y="103"/>
                      </a:lnTo>
                      <a:lnTo>
                        <a:pt x="165" y="89"/>
                      </a:lnTo>
                      <a:lnTo>
                        <a:pt x="186" y="79"/>
                      </a:lnTo>
                      <a:lnTo>
                        <a:pt x="201" y="73"/>
                      </a:lnTo>
                      <a:lnTo>
                        <a:pt x="204" y="71"/>
                      </a:lnTo>
                      <a:lnTo>
                        <a:pt x="172" y="0"/>
                      </a:lnTo>
                      <a:lnTo>
                        <a:pt x="164" y="3"/>
                      </a:lnTo>
                      <a:lnTo>
                        <a:pt x="146" y="10"/>
                      </a:lnTo>
                      <a:lnTo>
                        <a:pt x="121" y="24"/>
                      </a:lnTo>
                      <a:lnTo>
                        <a:pt x="92" y="40"/>
                      </a:lnTo>
                      <a:lnTo>
                        <a:pt x="76" y="51"/>
                      </a:lnTo>
                      <a:lnTo>
                        <a:pt x="60" y="63"/>
                      </a:lnTo>
                      <a:lnTo>
                        <a:pt x="45" y="76"/>
                      </a:lnTo>
                      <a:lnTo>
                        <a:pt x="32" y="91"/>
                      </a:lnTo>
                      <a:lnTo>
                        <a:pt x="26" y="100"/>
                      </a:lnTo>
                      <a:lnTo>
                        <a:pt x="20" y="108"/>
                      </a:lnTo>
                      <a:lnTo>
                        <a:pt x="14" y="117"/>
                      </a:lnTo>
                      <a:lnTo>
                        <a:pt x="10" y="127"/>
                      </a:lnTo>
                      <a:lnTo>
                        <a:pt x="6" y="137"/>
                      </a:lnTo>
                      <a:lnTo>
                        <a:pt x="4" y="147"/>
                      </a:lnTo>
                      <a:lnTo>
                        <a:pt x="2" y="159"/>
                      </a:lnTo>
                      <a:lnTo>
                        <a:pt x="0" y="170"/>
                      </a:lnTo>
                      <a:lnTo>
                        <a:pt x="87" y="170"/>
                      </a:lnTo>
                      <a:close/>
                    </a:path>
                  </a:pathLst>
                </a:custGeom>
                <a:solidFill>
                  <a:srgbClr val="1F1A17"/>
                </a:solidFill>
                <a:ln w="9525">
                  <a:noFill/>
                  <a:round/>
                  <a:headEnd/>
                  <a:tailEnd/>
                </a:ln>
              </p:spPr>
              <p:txBody>
                <a:bodyPr/>
                <a:lstStyle/>
                <a:p>
                  <a:endParaRPr lang="pt-BR"/>
                </a:p>
              </p:txBody>
            </p:sp>
            <p:sp>
              <p:nvSpPr>
                <p:cNvPr id="63858" name="Freeform 1506"/>
                <p:cNvSpPr>
                  <a:spLocks/>
                </p:cNvSpPr>
                <p:nvPr/>
              </p:nvSpPr>
              <p:spPr bwMode="auto">
                <a:xfrm>
                  <a:off x="1097" y="2970"/>
                  <a:ext cx="88" cy="18"/>
                </a:xfrm>
                <a:custGeom>
                  <a:avLst/>
                  <a:gdLst>
                    <a:gd name="T0" fmla="*/ 0 w 561"/>
                    <a:gd name="T1" fmla="*/ 0 h 107"/>
                    <a:gd name="T2" fmla="*/ 0 w 561"/>
                    <a:gd name="T3" fmla="*/ 0 h 107"/>
                    <a:gd name="T4" fmla="*/ 0 w 561"/>
                    <a:gd name="T5" fmla="*/ 0 h 107"/>
                    <a:gd name="T6" fmla="*/ 0 w 561"/>
                    <a:gd name="T7" fmla="*/ 0 h 107"/>
                    <a:gd name="T8" fmla="*/ 0 w 561"/>
                    <a:gd name="T9" fmla="*/ 0 h 107"/>
                    <a:gd name="T10" fmla="*/ 0 w 561"/>
                    <a:gd name="T11" fmla="*/ 0 h 107"/>
                    <a:gd name="T12" fmla="*/ 0 w 561"/>
                    <a:gd name="T13" fmla="*/ 0 h 107"/>
                    <a:gd name="T14" fmla="*/ 0 w 561"/>
                    <a:gd name="T15" fmla="*/ 0 h 107"/>
                    <a:gd name="T16" fmla="*/ 0 w 561"/>
                    <a:gd name="T17" fmla="*/ 0 h 107"/>
                    <a:gd name="T18" fmla="*/ 0 w 561"/>
                    <a:gd name="T19" fmla="*/ 0 h 107"/>
                    <a:gd name="T20" fmla="*/ 0 w 561"/>
                    <a:gd name="T21" fmla="*/ 0 h 107"/>
                    <a:gd name="T22" fmla="*/ 0 w 561"/>
                    <a:gd name="T23" fmla="*/ 0 h 107"/>
                    <a:gd name="T24" fmla="*/ 0 w 561"/>
                    <a:gd name="T25" fmla="*/ 0 h 107"/>
                    <a:gd name="T26" fmla="*/ 0 w 561"/>
                    <a:gd name="T27" fmla="*/ 0 h 107"/>
                    <a:gd name="T28" fmla="*/ 0 w 561"/>
                    <a:gd name="T29" fmla="*/ 0 h 107"/>
                    <a:gd name="T30" fmla="*/ 0 w 561"/>
                    <a:gd name="T31" fmla="*/ 0 h 107"/>
                    <a:gd name="T32" fmla="*/ 0 w 561"/>
                    <a:gd name="T33" fmla="*/ 0 h 107"/>
                    <a:gd name="T34" fmla="*/ 0 w 561"/>
                    <a:gd name="T35" fmla="*/ 0 h 107"/>
                    <a:gd name="T36" fmla="*/ 0 w 561"/>
                    <a:gd name="T37" fmla="*/ 0 h 107"/>
                    <a:gd name="T38" fmla="*/ 0 w 561"/>
                    <a:gd name="T39" fmla="*/ 0 h 107"/>
                    <a:gd name="T40" fmla="*/ 0 w 561"/>
                    <a:gd name="T41" fmla="*/ 0 h 107"/>
                    <a:gd name="T42" fmla="*/ 0 w 561"/>
                    <a:gd name="T43" fmla="*/ 0 h 107"/>
                    <a:gd name="T44" fmla="*/ 0 w 561"/>
                    <a:gd name="T45" fmla="*/ 0 h 107"/>
                    <a:gd name="T46" fmla="*/ 0 w 561"/>
                    <a:gd name="T47" fmla="*/ 0 h 107"/>
                    <a:gd name="T48" fmla="*/ 0 w 561"/>
                    <a:gd name="T49" fmla="*/ 0 h 107"/>
                    <a:gd name="T50" fmla="*/ 0 w 561"/>
                    <a:gd name="T51" fmla="*/ 0 h 107"/>
                    <a:gd name="T52" fmla="*/ 0 w 561"/>
                    <a:gd name="T53" fmla="*/ 0 h 107"/>
                    <a:gd name="T54" fmla="*/ 0 w 561"/>
                    <a:gd name="T55" fmla="*/ 0 h 107"/>
                    <a:gd name="T56" fmla="*/ 0 w 561"/>
                    <a:gd name="T57" fmla="*/ 0 h 107"/>
                    <a:gd name="T58" fmla="*/ 0 w 561"/>
                    <a:gd name="T59" fmla="*/ 0 h 107"/>
                    <a:gd name="T60" fmla="*/ 0 w 561"/>
                    <a:gd name="T61" fmla="*/ 0 h 107"/>
                    <a:gd name="T62" fmla="*/ 0 w 561"/>
                    <a:gd name="T63" fmla="*/ 0 h 107"/>
                    <a:gd name="T64" fmla="*/ 0 w 561"/>
                    <a:gd name="T65" fmla="*/ 0 h 107"/>
                    <a:gd name="T66" fmla="*/ 0 w 561"/>
                    <a:gd name="T67" fmla="*/ 0 h 107"/>
                    <a:gd name="T68" fmla="*/ 0 w 561"/>
                    <a:gd name="T69" fmla="*/ 0 h 107"/>
                    <a:gd name="T70" fmla="*/ 0 w 561"/>
                    <a:gd name="T71" fmla="*/ 0 h 107"/>
                    <a:gd name="T72" fmla="*/ 0 w 561"/>
                    <a:gd name="T73" fmla="*/ 0 h 107"/>
                    <a:gd name="T74" fmla="*/ 0 w 561"/>
                    <a:gd name="T75" fmla="*/ 0 h 107"/>
                    <a:gd name="T76" fmla="*/ 0 w 561"/>
                    <a:gd name="T77" fmla="*/ 0 h 107"/>
                    <a:gd name="T78" fmla="*/ 0 w 561"/>
                    <a:gd name="T79" fmla="*/ 0 h 107"/>
                    <a:gd name="T80" fmla="*/ 0 w 561"/>
                    <a:gd name="T81" fmla="*/ 0 h 107"/>
                    <a:gd name="T82" fmla="*/ 0 w 561"/>
                    <a:gd name="T83" fmla="*/ 0 h 107"/>
                    <a:gd name="T84" fmla="*/ 0 w 561"/>
                    <a:gd name="T85" fmla="*/ 0 h 107"/>
                    <a:gd name="T86" fmla="*/ 0 w 561"/>
                    <a:gd name="T87" fmla="*/ 0 h 107"/>
                    <a:gd name="T88" fmla="*/ 0 w 561"/>
                    <a:gd name="T89" fmla="*/ 0 h 107"/>
                    <a:gd name="T90" fmla="*/ 0 w 561"/>
                    <a:gd name="T91" fmla="*/ 0 h 107"/>
                    <a:gd name="T92" fmla="*/ 0 w 561"/>
                    <a:gd name="T93" fmla="*/ 0 h 107"/>
                    <a:gd name="T94" fmla="*/ 0 w 561"/>
                    <a:gd name="T95" fmla="*/ 0 h 107"/>
                    <a:gd name="T96" fmla="*/ 0 w 561"/>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1"/>
                    <a:gd name="T148" fmla="*/ 0 h 107"/>
                    <a:gd name="T149" fmla="*/ 561 w 561"/>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1" h="107">
                      <a:moveTo>
                        <a:pt x="551" y="22"/>
                      </a:moveTo>
                      <a:lnTo>
                        <a:pt x="551" y="22"/>
                      </a:lnTo>
                      <a:lnTo>
                        <a:pt x="512" y="25"/>
                      </a:lnTo>
                      <a:lnTo>
                        <a:pt x="447" y="28"/>
                      </a:lnTo>
                      <a:lnTo>
                        <a:pt x="408" y="29"/>
                      </a:lnTo>
                      <a:lnTo>
                        <a:pt x="365" y="30"/>
                      </a:lnTo>
                      <a:lnTo>
                        <a:pt x="321" y="30"/>
                      </a:lnTo>
                      <a:lnTo>
                        <a:pt x="277" y="30"/>
                      </a:lnTo>
                      <a:lnTo>
                        <a:pt x="234" y="28"/>
                      </a:lnTo>
                      <a:lnTo>
                        <a:pt x="193" y="25"/>
                      </a:lnTo>
                      <a:lnTo>
                        <a:pt x="174" y="23"/>
                      </a:lnTo>
                      <a:lnTo>
                        <a:pt x="156" y="21"/>
                      </a:lnTo>
                      <a:lnTo>
                        <a:pt x="140" y="18"/>
                      </a:lnTo>
                      <a:lnTo>
                        <a:pt x="125" y="16"/>
                      </a:lnTo>
                      <a:lnTo>
                        <a:pt x="113" y="13"/>
                      </a:lnTo>
                      <a:lnTo>
                        <a:pt x="101" y="9"/>
                      </a:lnTo>
                      <a:lnTo>
                        <a:pt x="93" y="6"/>
                      </a:lnTo>
                      <a:lnTo>
                        <a:pt x="87" y="4"/>
                      </a:lnTo>
                      <a:lnTo>
                        <a:pt x="85" y="2"/>
                      </a:lnTo>
                      <a:lnTo>
                        <a:pt x="84" y="0"/>
                      </a:lnTo>
                      <a:lnTo>
                        <a:pt x="86" y="4"/>
                      </a:lnTo>
                      <a:lnTo>
                        <a:pt x="87" y="5"/>
                      </a:lnTo>
                      <a:lnTo>
                        <a:pt x="87" y="7"/>
                      </a:lnTo>
                      <a:lnTo>
                        <a:pt x="87" y="9"/>
                      </a:lnTo>
                      <a:lnTo>
                        <a:pt x="0" y="9"/>
                      </a:lnTo>
                      <a:lnTo>
                        <a:pt x="2" y="19"/>
                      </a:lnTo>
                      <a:lnTo>
                        <a:pt x="4" y="28"/>
                      </a:lnTo>
                      <a:lnTo>
                        <a:pt x="8" y="36"/>
                      </a:lnTo>
                      <a:lnTo>
                        <a:pt x="15" y="46"/>
                      </a:lnTo>
                      <a:lnTo>
                        <a:pt x="26" y="58"/>
                      </a:lnTo>
                      <a:lnTo>
                        <a:pt x="39" y="68"/>
                      </a:lnTo>
                      <a:lnTo>
                        <a:pt x="54" y="75"/>
                      </a:lnTo>
                      <a:lnTo>
                        <a:pt x="70" y="81"/>
                      </a:lnTo>
                      <a:lnTo>
                        <a:pt x="87" y="86"/>
                      </a:lnTo>
                      <a:lnTo>
                        <a:pt x="105" y="90"/>
                      </a:lnTo>
                      <a:lnTo>
                        <a:pt x="124" y="94"/>
                      </a:lnTo>
                      <a:lnTo>
                        <a:pt x="143" y="97"/>
                      </a:lnTo>
                      <a:lnTo>
                        <a:pt x="164" y="99"/>
                      </a:lnTo>
                      <a:lnTo>
                        <a:pt x="185" y="101"/>
                      </a:lnTo>
                      <a:lnTo>
                        <a:pt x="229" y="104"/>
                      </a:lnTo>
                      <a:lnTo>
                        <a:pt x="275" y="106"/>
                      </a:lnTo>
                      <a:lnTo>
                        <a:pt x="321" y="107"/>
                      </a:lnTo>
                      <a:lnTo>
                        <a:pt x="367" y="107"/>
                      </a:lnTo>
                      <a:lnTo>
                        <a:pt x="410" y="106"/>
                      </a:lnTo>
                      <a:lnTo>
                        <a:pt x="450" y="105"/>
                      </a:lnTo>
                      <a:lnTo>
                        <a:pt x="518" y="101"/>
                      </a:lnTo>
                      <a:lnTo>
                        <a:pt x="561" y="98"/>
                      </a:lnTo>
                      <a:lnTo>
                        <a:pt x="551" y="22"/>
                      </a:lnTo>
                      <a:close/>
                    </a:path>
                  </a:pathLst>
                </a:custGeom>
                <a:solidFill>
                  <a:srgbClr val="1F1A17"/>
                </a:solidFill>
                <a:ln w="9525">
                  <a:noFill/>
                  <a:round/>
                  <a:headEnd/>
                  <a:tailEnd/>
                </a:ln>
              </p:spPr>
              <p:txBody>
                <a:bodyPr/>
                <a:lstStyle/>
                <a:p>
                  <a:endParaRPr lang="pt-BR"/>
                </a:p>
              </p:txBody>
            </p:sp>
            <p:sp>
              <p:nvSpPr>
                <p:cNvPr id="63859" name="Freeform 1507"/>
                <p:cNvSpPr>
                  <a:spLocks/>
                </p:cNvSpPr>
                <p:nvPr/>
              </p:nvSpPr>
              <p:spPr bwMode="auto">
                <a:xfrm>
                  <a:off x="1143" y="2957"/>
                  <a:ext cx="52" cy="29"/>
                </a:xfrm>
                <a:custGeom>
                  <a:avLst/>
                  <a:gdLst>
                    <a:gd name="T0" fmla="*/ 0 w 330"/>
                    <a:gd name="T1" fmla="*/ 0 h 173"/>
                    <a:gd name="T2" fmla="*/ 0 w 330"/>
                    <a:gd name="T3" fmla="*/ 0 h 173"/>
                    <a:gd name="T4" fmla="*/ 0 w 330"/>
                    <a:gd name="T5" fmla="*/ 0 h 173"/>
                    <a:gd name="T6" fmla="*/ 0 w 330"/>
                    <a:gd name="T7" fmla="*/ 0 h 173"/>
                    <a:gd name="T8" fmla="*/ 0 w 330"/>
                    <a:gd name="T9" fmla="*/ 0 h 173"/>
                    <a:gd name="T10" fmla="*/ 0 w 330"/>
                    <a:gd name="T11" fmla="*/ 0 h 173"/>
                    <a:gd name="T12" fmla="*/ 0 w 330"/>
                    <a:gd name="T13" fmla="*/ 0 h 173"/>
                    <a:gd name="T14" fmla="*/ 0 w 330"/>
                    <a:gd name="T15" fmla="*/ 0 h 173"/>
                    <a:gd name="T16" fmla="*/ 0 w 330"/>
                    <a:gd name="T17" fmla="*/ 0 h 173"/>
                    <a:gd name="T18" fmla="*/ 0 w 330"/>
                    <a:gd name="T19" fmla="*/ 0 h 173"/>
                    <a:gd name="T20" fmla="*/ 0 w 330"/>
                    <a:gd name="T21" fmla="*/ 0 h 173"/>
                    <a:gd name="T22" fmla="*/ 0 w 330"/>
                    <a:gd name="T23" fmla="*/ 0 h 173"/>
                    <a:gd name="T24" fmla="*/ 0 w 330"/>
                    <a:gd name="T25" fmla="*/ 0 h 173"/>
                    <a:gd name="T26" fmla="*/ 0 w 330"/>
                    <a:gd name="T27" fmla="*/ 0 h 173"/>
                    <a:gd name="T28" fmla="*/ 0 w 330"/>
                    <a:gd name="T29" fmla="*/ 0 h 173"/>
                    <a:gd name="T30" fmla="*/ 0 w 330"/>
                    <a:gd name="T31" fmla="*/ 0 h 173"/>
                    <a:gd name="T32" fmla="*/ 0 w 330"/>
                    <a:gd name="T33" fmla="*/ 0 h 173"/>
                    <a:gd name="T34" fmla="*/ 0 w 330"/>
                    <a:gd name="T35" fmla="*/ 0 h 173"/>
                    <a:gd name="T36" fmla="*/ 0 w 330"/>
                    <a:gd name="T37" fmla="*/ 0 h 173"/>
                    <a:gd name="T38" fmla="*/ 0 w 330"/>
                    <a:gd name="T39" fmla="*/ 0 h 173"/>
                    <a:gd name="T40" fmla="*/ 0 w 330"/>
                    <a:gd name="T41" fmla="*/ 0 h 173"/>
                    <a:gd name="T42" fmla="*/ 0 w 330"/>
                    <a:gd name="T43" fmla="*/ 0 h 173"/>
                    <a:gd name="T44" fmla="*/ 0 w 330"/>
                    <a:gd name="T45" fmla="*/ 0 h 173"/>
                    <a:gd name="T46" fmla="*/ 0 w 330"/>
                    <a:gd name="T47" fmla="*/ 0 h 173"/>
                    <a:gd name="T48" fmla="*/ 0 w 330"/>
                    <a:gd name="T49" fmla="*/ 0 h 173"/>
                    <a:gd name="T50" fmla="*/ 0 w 330"/>
                    <a:gd name="T51" fmla="*/ 0 h 173"/>
                    <a:gd name="T52" fmla="*/ 0 w 330"/>
                    <a:gd name="T53" fmla="*/ 0 h 173"/>
                    <a:gd name="T54" fmla="*/ 0 w 330"/>
                    <a:gd name="T55" fmla="*/ 0 h 173"/>
                    <a:gd name="T56" fmla="*/ 0 w 330"/>
                    <a:gd name="T57" fmla="*/ 0 h 173"/>
                    <a:gd name="T58" fmla="*/ 0 w 330"/>
                    <a:gd name="T59" fmla="*/ 0 h 173"/>
                    <a:gd name="T60" fmla="*/ 0 w 330"/>
                    <a:gd name="T61" fmla="*/ 0 h 173"/>
                    <a:gd name="T62" fmla="*/ 0 w 330"/>
                    <a:gd name="T63" fmla="*/ 0 h 173"/>
                    <a:gd name="T64" fmla="*/ 0 w 330"/>
                    <a:gd name="T65" fmla="*/ 0 h 173"/>
                    <a:gd name="T66" fmla="*/ 0 w 330"/>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0"/>
                    <a:gd name="T103" fmla="*/ 0 h 173"/>
                    <a:gd name="T104" fmla="*/ 330 w 330"/>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0" h="173">
                      <a:moveTo>
                        <a:pt x="5" y="78"/>
                      </a:moveTo>
                      <a:lnTo>
                        <a:pt x="5" y="78"/>
                      </a:lnTo>
                      <a:lnTo>
                        <a:pt x="28" y="77"/>
                      </a:lnTo>
                      <a:lnTo>
                        <a:pt x="50" y="77"/>
                      </a:lnTo>
                      <a:lnTo>
                        <a:pt x="70" y="77"/>
                      </a:lnTo>
                      <a:lnTo>
                        <a:pt x="90" y="78"/>
                      </a:lnTo>
                      <a:lnTo>
                        <a:pt x="108" y="79"/>
                      </a:lnTo>
                      <a:lnTo>
                        <a:pt x="125" y="81"/>
                      </a:lnTo>
                      <a:lnTo>
                        <a:pt x="141" y="83"/>
                      </a:lnTo>
                      <a:lnTo>
                        <a:pt x="156" y="86"/>
                      </a:lnTo>
                      <a:lnTo>
                        <a:pt x="169" y="88"/>
                      </a:lnTo>
                      <a:lnTo>
                        <a:pt x="181" y="91"/>
                      </a:lnTo>
                      <a:lnTo>
                        <a:pt x="193" y="95"/>
                      </a:lnTo>
                      <a:lnTo>
                        <a:pt x="203" y="98"/>
                      </a:lnTo>
                      <a:lnTo>
                        <a:pt x="211" y="101"/>
                      </a:lnTo>
                      <a:lnTo>
                        <a:pt x="219" y="105"/>
                      </a:lnTo>
                      <a:lnTo>
                        <a:pt x="226" y="108"/>
                      </a:lnTo>
                      <a:lnTo>
                        <a:pt x="232" y="111"/>
                      </a:lnTo>
                      <a:lnTo>
                        <a:pt x="236" y="114"/>
                      </a:lnTo>
                      <a:lnTo>
                        <a:pt x="240" y="117"/>
                      </a:lnTo>
                      <a:lnTo>
                        <a:pt x="242" y="119"/>
                      </a:lnTo>
                      <a:lnTo>
                        <a:pt x="243" y="121"/>
                      </a:lnTo>
                      <a:lnTo>
                        <a:pt x="244" y="121"/>
                      </a:lnTo>
                      <a:lnTo>
                        <a:pt x="243" y="120"/>
                      </a:lnTo>
                      <a:lnTo>
                        <a:pt x="243" y="117"/>
                      </a:lnTo>
                      <a:lnTo>
                        <a:pt x="243" y="113"/>
                      </a:lnTo>
                      <a:lnTo>
                        <a:pt x="244" y="108"/>
                      </a:lnTo>
                      <a:lnTo>
                        <a:pt x="248" y="104"/>
                      </a:lnTo>
                      <a:lnTo>
                        <a:pt x="251" y="100"/>
                      </a:lnTo>
                      <a:lnTo>
                        <a:pt x="254" y="98"/>
                      </a:lnTo>
                      <a:lnTo>
                        <a:pt x="257" y="97"/>
                      </a:lnTo>
                      <a:lnTo>
                        <a:pt x="258" y="97"/>
                      </a:lnTo>
                      <a:lnTo>
                        <a:pt x="257" y="97"/>
                      </a:lnTo>
                      <a:lnTo>
                        <a:pt x="267" y="173"/>
                      </a:lnTo>
                      <a:lnTo>
                        <a:pt x="277" y="172"/>
                      </a:lnTo>
                      <a:lnTo>
                        <a:pt x="289" y="168"/>
                      </a:lnTo>
                      <a:lnTo>
                        <a:pt x="299" y="164"/>
                      </a:lnTo>
                      <a:lnTo>
                        <a:pt x="309" y="157"/>
                      </a:lnTo>
                      <a:lnTo>
                        <a:pt x="319" y="148"/>
                      </a:lnTo>
                      <a:lnTo>
                        <a:pt x="325" y="137"/>
                      </a:lnTo>
                      <a:lnTo>
                        <a:pt x="329" y="126"/>
                      </a:lnTo>
                      <a:lnTo>
                        <a:pt x="330" y="114"/>
                      </a:lnTo>
                      <a:lnTo>
                        <a:pt x="328" y="103"/>
                      </a:lnTo>
                      <a:lnTo>
                        <a:pt x="324" y="93"/>
                      </a:lnTo>
                      <a:lnTo>
                        <a:pt x="320" y="85"/>
                      </a:lnTo>
                      <a:lnTo>
                        <a:pt x="314" y="76"/>
                      </a:lnTo>
                      <a:lnTo>
                        <a:pt x="307" y="69"/>
                      </a:lnTo>
                      <a:lnTo>
                        <a:pt x="299" y="61"/>
                      </a:lnTo>
                      <a:lnTo>
                        <a:pt x="291" y="54"/>
                      </a:lnTo>
                      <a:lnTo>
                        <a:pt x="281" y="48"/>
                      </a:lnTo>
                      <a:lnTo>
                        <a:pt x="270" y="42"/>
                      </a:lnTo>
                      <a:lnTo>
                        <a:pt x="260" y="37"/>
                      </a:lnTo>
                      <a:lnTo>
                        <a:pt x="248" y="32"/>
                      </a:lnTo>
                      <a:lnTo>
                        <a:pt x="235" y="27"/>
                      </a:lnTo>
                      <a:lnTo>
                        <a:pt x="221" y="22"/>
                      </a:lnTo>
                      <a:lnTo>
                        <a:pt x="206" y="18"/>
                      </a:lnTo>
                      <a:lnTo>
                        <a:pt x="190" y="14"/>
                      </a:lnTo>
                      <a:lnTo>
                        <a:pt x="173" y="11"/>
                      </a:lnTo>
                      <a:lnTo>
                        <a:pt x="156" y="8"/>
                      </a:lnTo>
                      <a:lnTo>
                        <a:pt x="137" y="5"/>
                      </a:lnTo>
                      <a:lnTo>
                        <a:pt x="117" y="3"/>
                      </a:lnTo>
                      <a:lnTo>
                        <a:pt x="95" y="1"/>
                      </a:lnTo>
                      <a:lnTo>
                        <a:pt x="74" y="1"/>
                      </a:lnTo>
                      <a:lnTo>
                        <a:pt x="50" y="0"/>
                      </a:lnTo>
                      <a:lnTo>
                        <a:pt x="26" y="0"/>
                      </a:lnTo>
                      <a:lnTo>
                        <a:pt x="0" y="1"/>
                      </a:lnTo>
                      <a:lnTo>
                        <a:pt x="5" y="78"/>
                      </a:lnTo>
                      <a:close/>
                    </a:path>
                  </a:pathLst>
                </a:custGeom>
                <a:solidFill>
                  <a:srgbClr val="1F1A17"/>
                </a:solidFill>
                <a:ln w="9525">
                  <a:noFill/>
                  <a:round/>
                  <a:headEnd/>
                  <a:tailEnd/>
                </a:ln>
              </p:spPr>
              <p:txBody>
                <a:bodyPr/>
                <a:lstStyle/>
                <a:p>
                  <a:endParaRPr lang="pt-BR"/>
                </a:p>
              </p:txBody>
            </p:sp>
            <p:sp>
              <p:nvSpPr>
                <p:cNvPr id="63860" name="Freeform 1508"/>
                <p:cNvSpPr>
                  <a:spLocks/>
                </p:cNvSpPr>
                <p:nvPr/>
              </p:nvSpPr>
              <p:spPr bwMode="auto">
                <a:xfrm>
                  <a:off x="1098" y="2958"/>
                  <a:ext cx="46" cy="51"/>
                </a:xfrm>
                <a:custGeom>
                  <a:avLst/>
                  <a:gdLst>
                    <a:gd name="T0" fmla="*/ 0 w 291"/>
                    <a:gd name="T1" fmla="*/ 0 h 307"/>
                    <a:gd name="T2" fmla="*/ 0 w 291"/>
                    <a:gd name="T3" fmla="*/ 0 h 307"/>
                    <a:gd name="T4" fmla="*/ 0 w 291"/>
                    <a:gd name="T5" fmla="*/ 0 h 307"/>
                    <a:gd name="T6" fmla="*/ 0 w 291"/>
                    <a:gd name="T7" fmla="*/ 0 h 307"/>
                    <a:gd name="T8" fmla="*/ 0 w 291"/>
                    <a:gd name="T9" fmla="*/ 0 h 307"/>
                    <a:gd name="T10" fmla="*/ 0 w 291"/>
                    <a:gd name="T11" fmla="*/ 0 h 307"/>
                    <a:gd name="T12" fmla="*/ 0 w 291"/>
                    <a:gd name="T13" fmla="*/ 0 h 307"/>
                    <a:gd name="T14" fmla="*/ 0 w 291"/>
                    <a:gd name="T15" fmla="*/ 0 h 307"/>
                    <a:gd name="T16" fmla="*/ 0 w 291"/>
                    <a:gd name="T17" fmla="*/ 0 h 307"/>
                    <a:gd name="T18" fmla="*/ 0 w 291"/>
                    <a:gd name="T19" fmla="*/ 0 h 307"/>
                    <a:gd name="T20" fmla="*/ 0 w 291"/>
                    <a:gd name="T21" fmla="*/ 0 h 307"/>
                    <a:gd name="T22" fmla="*/ 0 w 291"/>
                    <a:gd name="T23" fmla="*/ 0 h 307"/>
                    <a:gd name="T24" fmla="*/ 0 w 291"/>
                    <a:gd name="T25" fmla="*/ 0 h 307"/>
                    <a:gd name="T26" fmla="*/ 0 w 291"/>
                    <a:gd name="T27" fmla="*/ 0 h 307"/>
                    <a:gd name="T28" fmla="*/ 0 w 291"/>
                    <a:gd name="T29" fmla="*/ 0 h 307"/>
                    <a:gd name="T30" fmla="*/ 0 w 291"/>
                    <a:gd name="T31" fmla="*/ 0 h 307"/>
                    <a:gd name="T32" fmla="*/ 0 w 291"/>
                    <a:gd name="T33" fmla="*/ 0 h 307"/>
                    <a:gd name="T34" fmla="*/ 0 w 291"/>
                    <a:gd name="T35" fmla="*/ 0 h 307"/>
                    <a:gd name="T36" fmla="*/ 0 w 291"/>
                    <a:gd name="T37" fmla="*/ 0 h 307"/>
                    <a:gd name="T38" fmla="*/ 0 w 291"/>
                    <a:gd name="T39" fmla="*/ 0 h 307"/>
                    <a:gd name="T40" fmla="*/ 0 w 291"/>
                    <a:gd name="T41" fmla="*/ 0 h 307"/>
                    <a:gd name="T42" fmla="*/ 0 w 291"/>
                    <a:gd name="T43" fmla="*/ 0 h 307"/>
                    <a:gd name="T44" fmla="*/ 0 w 291"/>
                    <a:gd name="T45" fmla="*/ 0 h 307"/>
                    <a:gd name="T46" fmla="*/ 0 w 291"/>
                    <a:gd name="T47" fmla="*/ 0 h 307"/>
                    <a:gd name="T48" fmla="*/ 0 w 291"/>
                    <a:gd name="T49" fmla="*/ 0 h 307"/>
                    <a:gd name="T50" fmla="*/ 0 w 291"/>
                    <a:gd name="T51" fmla="*/ 0 h 307"/>
                    <a:gd name="T52" fmla="*/ 0 w 291"/>
                    <a:gd name="T53" fmla="*/ 0 h 307"/>
                    <a:gd name="T54" fmla="*/ 0 w 291"/>
                    <a:gd name="T55" fmla="*/ 0 h 307"/>
                    <a:gd name="T56" fmla="*/ 0 w 291"/>
                    <a:gd name="T57" fmla="*/ 0 h 307"/>
                    <a:gd name="T58" fmla="*/ 0 w 291"/>
                    <a:gd name="T59" fmla="*/ 0 h 307"/>
                    <a:gd name="T60" fmla="*/ 0 w 291"/>
                    <a:gd name="T61" fmla="*/ 0 h 307"/>
                    <a:gd name="T62" fmla="*/ 0 w 291"/>
                    <a:gd name="T63" fmla="*/ 0 h 307"/>
                    <a:gd name="T64" fmla="*/ 0 w 291"/>
                    <a:gd name="T65" fmla="*/ 0 h 307"/>
                    <a:gd name="T66" fmla="*/ 0 w 291"/>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1"/>
                    <a:gd name="T103" fmla="*/ 0 h 307"/>
                    <a:gd name="T104" fmla="*/ 291 w 291"/>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1" h="307">
                      <a:moveTo>
                        <a:pt x="273" y="230"/>
                      </a:moveTo>
                      <a:lnTo>
                        <a:pt x="273" y="230"/>
                      </a:lnTo>
                      <a:lnTo>
                        <a:pt x="243" y="230"/>
                      </a:lnTo>
                      <a:lnTo>
                        <a:pt x="216" y="229"/>
                      </a:lnTo>
                      <a:lnTo>
                        <a:pt x="190" y="226"/>
                      </a:lnTo>
                      <a:lnTo>
                        <a:pt x="169" y="223"/>
                      </a:lnTo>
                      <a:lnTo>
                        <a:pt x="150" y="219"/>
                      </a:lnTo>
                      <a:lnTo>
                        <a:pt x="133" y="215"/>
                      </a:lnTo>
                      <a:lnTo>
                        <a:pt x="121" y="210"/>
                      </a:lnTo>
                      <a:lnTo>
                        <a:pt x="110" y="205"/>
                      </a:lnTo>
                      <a:lnTo>
                        <a:pt x="101" y="200"/>
                      </a:lnTo>
                      <a:lnTo>
                        <a:pt x="97" y="195"/>
                      </a:lnTo>
                      <a:lnTo>
                        <a:pt x="92" y="190"/>
                      </a:lnTo>
                      <a:lnTo>
                        <a:pt x="90" y="187"/>
                      </a:lnTo>
                      <a:lnTo>
                        <a:pt x="89" y="182"/>
                      </a:lnTo>
                      <a:lnTo>
                        <a:pt x="87" y="178"/>
                      </a:lnTo>
                      <a:lnTo>
                        <a:pt x="87" y="174"/>
                      </a:lnTo>
                      <a:lnTo>
                        <a:pt x="89" y="169"/>
                      </a:lnTo>
                      <a:lnTo>
                        <a:pt x="91" y="164"/>
                      </a:lnTo>
                      <a:lnTo>
                        <a:pt x="94" y="157"/>
                      </a:lnTo>
                      <a:lnTo>
                        <a:pt x="99" y="151"/>
                      </a:lnTo>
                      <a:lnTo>
                        <a:pt x="105" y="143"/>
                      </a:lnTo>
                      <a:lnTo>
                        <a:pt x="113" y="136"/>
                      </a:lnTo>
                      <a:lnTo>
                        <a:pt x="122" y="129"/>
                      </a:lnTo>
                      <a:lnTo>
                        <a:pt x="133" y="120"/>
                      </a:lnTo>
                      <a:lnTo>
                        <a:pt x="146" y="113"/>
                      </a:lnTo>
                      <a:lnTo>
                        <a:pt x="159" y="106"/>
                      </a:lnTo>
                      <a:lnTo>
                        <a:pt x="174" y="100"/>
                      </a:lnTo>
                      <a:lnTo>
                        <a:pt x="192" y="94"/>
                      </a:lnTo>
                      <a:lnTo>
                        <a:pt x="209" y="89"/>
                      </a:lnTo>
                      <a:lnTo>
                        <a:pt x="228" y="85"/>
                      </a:lnTo>
                      <a:lnTo>
                        <a:pt x="248" y="81"/>
                      </a:lnTo>
                      <a:lnTo>
                        <a:pt x="268" y="78"/>
                      </a:lnTo>
                      <a:lnTo>
                        <a:pt x="291" y="77"/>
                      </a:lnTo>
                      <a:lnTo>
                        <a:pt x="286" y="0"/>
                      </a:lnTo>
                      <a:lnTo>
                        <a:pt x="259" y="2"/>
                      </a:lnTo>
                      <a:lnTo>
                        <a:pt x="233" y="5"/>
                      </a:lnTo>
                      <a:lnTo>
                        <a:pt x="208" y="10"/>
                      </a:lnTo>
                      <a:lnTo>
                        <a:pt x="185" y="15"/>
                      </a:lnTo>
                      <a:lnTo>
                        <a:pt x="162" y="22"/>
                      </a:lnTo>
                      <a:lnTo>
                        <a:pt x="140" y="30"/>
                      </a:lnTo>
                      <a:lnTo>
                        <a:pt x="119" y="38"/>
                      </a:lnTo>
                      <a:lnTo>
                        <a:pt x="101" y="47"/>
                      </a:lnTo>
                      <a:lnTo>
                        <a:pt x="83" y="58"/>
                      </a:lnTo>
                      <a:lnTo>
                        <a:pt x="67" y="69"/>
                      </a:lnTo>
                      <a:lnTo>
                        <a:pt x="52" y="81"/>
                      </a:lnTo>
                      <a:lnTo>
                        <a:pt x="38" y="94"/>
                      </a:lnTo>
                      <a:lnTo>
                        <a:pt x="27" y="107"/>
                      </a:lnTo>
                      <a:lnTo>
                        <a:pt x="18" y="121"/>
                      </a:lnTo>
                      <a:lnTo>
                        <a:pt x="10" y="136"/>
                      </a:lnTo>
                      <a:lnTo>
                        <a:pt x="4" y="152"/>
                      </a:lnTo>
                      <a:lnTo>
                        <a:pt x="2" y="168"/>
                      </a:lnTo>
                      <a:lnTo>
                        <a:pt x="0" y="184"/>
                      </a:lnTo>
                      <a:lnTo>
                        <a:pt x="4" y="202"/>
                      </a:lnTo>
                      <a:lnTo>
                        <a:pt x="11" y="218"/>
                      </a:lnTo>
                      <a:lnTo>
                        <a:pt x="20" y="233"/>
                      </a:lnTo>
                      <a:lnTo>
                        <a:pt x="32" y="246"/>
                      </a:lnTo>
                      <a:lnTo>
                        <a:pt x="47" y="259"/>
                      </a:lnTo>
                      <a:lnTo>
                        <a:pt x="65" y="270"/>
                      </a:lnTo>
                      <a:lnTo>
                        <a:pt x="83" y="279"/>
                      </a:lnTo>
                      <a:lnTo>
                        <a:pt x="103" y="287"/>
                      </a:lnTo>
                      <a:lnTo>
                        <a:pt x="126" y="293"/>
                      </a:lnTo>
                      <a:lnTo>
                        <a:pt x="151" y="299"/>
                      </a:lnTo>
                      <a:lnTo>
                        <a:pt x="179" y="302"/>
                      </a:lnTo>
                      <a:lnTo>
                        <a:pt x="209" y="305"/>
                      </a:lnTo>
                      <a:lnTo>
                        <a:pt x="241" y="306"/>
                      </a:lnTo>
                      <a:lnTo>
                        <a:pt x="275" y="307"/>
                      </a:lnTo>
                      <a:lnTo>
                        <a:pt x="273" y="230"/>
                      </a:lnTo>
                      <a:close/>
                    </a:path>
                  </a:pathLst>
                </a:custGeom>
                <a:solidFill>
                  <a:srgbClr val="1F1A17"/>
                </a:solidFill>
                <a:ln w="9525">
                  <a:noFill/>
                  <a:round/>
                  <a:headEnd/>
                  <a:tailEnd/>
                </a:ln>
              </p:spPr>
              <p:txBody>
                <a:bodyPr/>
                <a:lstStyle/>
                <a:p>
                  <a:endParaRPr lang="pt-BR"/>
                </a:p>
              </p:txBody>
            </p:sp>
            <p:sp>
              <p:nvSpPr>
                <p:cNvPr id="63861" name="Freeform 1509"/>
                <p:cNvSpPr>
                  <a:spLocks/>
                </p:cNvSpPr>
                <p:nvPr/>
              </p:nvSpPr>
              <p:spPr bwMode="auto">
                <a:xfrm>
                  <a:off x="1141" y="2981"/>
                  <a:ext cx="51" cy="28"/>
                </a:xfrm>
                <a:custGeom>
                  <a:avLst/>
                  <a:gdLst>
                    <a:gd name="T0" fmla="*/ 0 w 324"/>
                    <a:gd name="T1" fmla="*/ 0 h 166"/>
                    <a:gd name="T2" fmla="*/ 0 w 324"/>
                    <a:gd name="T3" fmla="*/ 0 h 166"/>
                    <a:gd name="T4" fmla="*/ 0 w 324"/>
                    <a:gd name="T5" fmla="*/ 0 h 166"/>
                    <a:gd name="T6" fmla="*/ 0 w 324"/>
                    <a:gd name="T7" fmla="*/ 0 h 166"/>
                    <a:gd name="T8" fmla="*/ 0 w 324"/>
                    <a:gd name="T9" fmla="*/ 0 h 166"/>
                    <a:gd name="T10" fmla="*/ 0 w 324"/>
                    <a:gd name="T11" fmla="*/ 0 h 166"/>
                    <a:gd name="T12" fmla="*/ 0 w 324"/>
                    <a:gd name="T13" fmla="*/ 0 h 166"/>
                    <a:gd name="T14" fmla="*/ 0 w 324"/>
                    <a:gd name="T15" fmla="*/ 0 h 166"/>
                    <a:gd name="T16" fmla="*/ 0 w 324"/>
                    <a:gd name="T17" fmla="*/ 0 h 166"/>
                    <a:gd name="T18" fmla="*/ 0 w 324"/>
                    <a:gd name="T19" fmla="*/ 0 h 166"/>
                    <a:gd name="T20" fmla="*/ 0 w 324"/>
                    <a:gd name="T21" fmla="*/ 0 h 166"/>
                    <a:gd name="T22" fmla="*/ 0 w 324"/>
                    <a:gd name="T23" fmla="*/ 0 h 166"/>
                    <a:gd name="T24" fmla="*/ 0 w 324"/>
                    <a:gd name="T25" fmla="*/ 0 h 166"/>
                    <a:gd name="T26" fmla="*/ 0 w 324"/>
                    <a:gd name="T27" fmla="*/ 0 h 166"/>
                    <a:gd name="T28" fmla="*/ 0 w 324"/>
                    <a:gd name="T29" fmla="*/ 0 h 166"/>
                    <a:gd name="T30" fmla="*/ 0 w 324"/>
                    <a:gd name="T31" fmla="*/ 0 h 166"/>
                    <a:gd name="T32" fmla="*/ 0 w 324"/>
                    <a:gd name="T33" fmla="*/ 0 h 166"/>
                    <a:gd name="T34" fmla="*/ 0 w 324"/>
                    <a:gd name="T35" fmla="*/ 0 h 166"/>
                    <a:gd name="T36" fmla="*/ 0 w 324"/>
                    <a:gd name="T37" fmla="*/ 0 h 166"/>
                    <a:gd name="T38" fmla="*/ 0 w 324"/>
                    <a:gd name="T39" fmla="*/ 0 h 166"/>
                    <a:gd name="T40" fmla="*/ 0 w 324"/>
                    <a:gd name="T41" fmla="*/ 0 h 166"/>
                    <a:gd name="T42" fmla="*/ 0 w 324"/>
                    <a:gd name="T43" fmla="*/ 0 h 166"/>
                    <a:gd name="T44" fmla="*/ 0 w 324"/>
                    <a:gd name="T45" fmla="*/ 0 h 166"/>
                    <a:gd name="T46" fmla="*/ 0 w 324"/>
                    <a:gd name="T47" fmla="*/ 0 h 166"/>
                    <a:gd name="T48" fmla="*/ 0 w 324"/>
                    <a:gd name="T49" fmla="*/ 0 h 166"/>
                    <a:gd name="T50" fmla="*/ 0 w 324"/>
                    <a:gd name="T51" fmla="*/ 0 h 166"/>
                    <a:gd name="T52" fmla="*/ 0 w 324"/>
                    <a:gd name="T53" fmla="*/ 0 h 166"/>
                    <a:gd name="T54" fmla="*/ 0 w 324"/>
                    <a:gd name="T55" fmla="*/ 0 h 166"/>
                    <a:gd name="T56" fmla="*/ 0 w 324"/>
                    <a:gd name="T57" fmla="*/ 0 h 166"/>
                    <a:gd name="T58" fmla="*/ 0 w 324"/>
                    <a:gd name="T59" fmla="*/ 0 h 166"/>
                    <a:gd name="T60" fmla="*/ 0 w 324"/>
                    <a:gd name="T61" fmla="*/ 0 h 166"/>
                    <a:gd name="T62" fmla="*/ 0 w 324"/>
                    <a:gd name="T63" fmla="*/ 0 h 166"/>
                    <a:gd name="T64" fmla="*/ 0 w 324"/>
                    <a:gd name="T65" fmla="*/ 0 h 166"/>
                    <a:gd name="T66" fmla="*/ 0 w 324"/>
                    <a:gd name="T67" fmla="*/ 0 h 166"/>
                    <a:gd name="T68" fmla="*/ 0 w 324"/>
                    <a:gd name="T69" fmla="*/ 0 h 166"/>
                    <a:gd name="T70" fmla="*/ 0 w 324"/>
                    <a:gd name="T71" fmla="*/ 0 h 166"/>
                    <a:gd name="T72" fmla="*/ 0 w 324"/>
                    <a:gd name="T73" fmla="*/ 0 h 166"/>
                    <a:gd name="T74" fmla="*/ 0 w 324"/>
                    <a:gd name="T75" fmla="*/ 0 h 166"/>
                    <a:gd name="T76" fmla="*/ 0 w 324"/>
                    <a:gd name="T77" fmla="*/ 0 h 166"/>
                    <a:gd name="T78" fmla="*/ 0 w 324"/>
                    <a:gd name="T79" fmla="*/ 0 h 166"/>
                    <a:gd name="T80" fmla="*/ 0 w 324"/>
                    <a:gd name="T81" fmla="*/ 0 h 166"/>
                    <a:gd name="T82" fmla="*/ 0 w 324"/>
                    <a:gd name="T83" fmla="*/ 0 h 166"/>
                    <a:gd name="T84" fmla="*/ 0 w 324"/>
                    <a:gd name="T85" fmla="*/ 0 h 166"/>
                    <a:gd name="T86" fmla="*/ 0 w 324"/>
                    <a:gd name="T87" fmla="*/ 0 h 166"/>
                    <a:gd name="T88" fmla="*/ 0 w 324"/>
                    <a:gd name="T89" fmla="*/ 0 h 166"/>
                    <a:gd name="T90" fmla="*/ 0 w 324"/>
                    <a:gd name="T91" fmla="*/ 0 h 166"/>
                    <a:gd name="T92" fmla="*/ 0 w 324"/>
                    <a:gd name="T93" fmla="*/ 0 h 166"/>
                    <a:gd name="T94" fmla="*/ 0 w 324"/>
                    <a:gd name="T95" fmla="*/ 0 h 166"/>
                    <a:gd name="T96" fmla="*/ 0 w 324"/>
                    <a:gd name="T97" fmla="*/ 0 h 166"/>
                    <a:gd name="T98" fmla="*/ 0 w 324"/>
                    <a:gd name="T99" fmla="*/ 0 h 166"/>
                    <a:gd name="T100" fmla="*/ 0 w 324"/>
                    <a:gd name="T101" fmla="*/ 0 h 166"/>
                    <a:gd name="T102" fmla="*/ 0 w 324"/>
                    <a:gd name="T103" fmla="*/ 0 h 166"/>
                    <a:gd name="T104" fmla="*/ 0 w 324"/>
                    <a:gd name="T105" fmla="*/ 0 h 166"/>
                    <a:gd name="T106" fmla="*/ 0 w 324"/>
                    <a:gd name="T107" fmla="*/ 0 h 166"/>
                    <a:gd name="T108" fmla="*/ 0 w 324"/>
                    <a:gd name="T109" fmla="*/ 0 h 166"/>
                    <a:gd name="T110" fmla="*/ 0 w 324"/>
                    <a:gd name="T111" fmla="*/ 0 h 166"/>
                    <a:gd name="T112" fmla="*/ 0 w 324"/>
                    <a:gd name="T113" fmla="*/ 0 h 166"/>
                    <a:gd name="T114" fmla="*/ 0 w 324"/>
                    <a:gd name="T115" fmla="*/ 0 h 166"/>
                    <a:gd name="T116" fmla="*/ 0 w 324"/>
                    <a:gd name="T117" fmla="*/ 0 h 166"/>
                    <a:gd name="T118" fmla="*/ 0 w 324"/>
                    <a:gd name="T119" fmla="*/ 0 h 166"/>
                    <a:gd name="T120" fmla="*/ 0 w 324"/>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6"/>
                    <a:gd name="T185" fmla="*/ 324 w 32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6">
                      <a:moveTo>
                        <a:pt x="37" y="77"/>
                      </a:moveTo>
                      <a:lnTo>
                        <a:pt x="37" y="77"/>
                      </a:lnTo>
                      <a:lnTo>
                        <a:pt x="95" y="77"/>
                      </a:lnTo>
                      <a:lnTo>
                        <a:pt x="145" y="80"/>
                      </a:lnTo>
                      <a:lnTo>
                        <a:pt x="166" y="82"/>
                      </a:lnTo>
                      <a:lnTo>
                        <a:pt x="184" y="84"/>
                      </a:lnTo>
                      <a:lnTo>
                        <a:pt x="201" y="86"/>
                      </a:lnTo>
                      <a:lnTo>
                        <a:pt x="216" y="89"/>
                      </a:lnTo>
                      <a:lnTo>
                        <a:pt x="227" y="91"/>
                      </a:lnTo>
                      <a:lnTo>
                        <a:pt x="238" y="94"/>
                      </a:lnTo>
                      <a:lnTo>
                        <a:pt x="243" y="96"/>
                      </a:lnTo>
                      <a:lnTo>
                        <a:pt x="247" y="97"/>
                      </a:lnTo>
                      <a:lnTo>
                        <a:pt x="243" y="93"/>
                      </a:lnTo>
                      <a:lnTo>
                        <a:pt x="239" y="83"/>
                      </a:lnTo>
                      <a:lnTo>
                        <a:pt x="239" y="71"/>
                      </a:lnTo>
                      <a:lnTo>
                        <a:pt x="243" y="62"/>
                      </a:lnTo>
                      <a:lnTo>
                        <a:pt x="247" y="60"/>
                      </a:lnTo>
                      <a:lnTo>
                        <a:pt x="246" y="60"/>
                      </a:lnTo>
                      <a:lnTo>
                        <a:pt x="241" y="62"/>
                      </a:lnTo>
                      <a:lnTo>
                        <a:pt x="234" y="64"/>
                      </a:lnTo>
                      <a:lnTo>
                        <a:pt x="225" y="67"/>
                      </a:lnTo>
                      <a:lnTo>
                        <a:pt x="213" y="70"/>
                      </a:lnTo>
                      <a:lnTo>
                        <a:pt x="198" y="73"/>
                      </a:lnTo>
                      <a:lnTo>
                        <a:pt x="180" y="76"/>
                      </a:lnTo>
                      <a:lnTo>
                        <a:pt x="161" y="79"/>
                      </a:lnTo>
                      <a:lnTo>
                        <a:pt x="139" y="81"/>
                      </a:lnTo>
                      <a:lnTo>
                        <a:pt x="116" y="83"/>
                      </a:lnTo>
                      <a:lnTo>
                        <a:pt x="63" y="87"/>
                      </a:lnTo>
                      <a:lnTo>
                        <a:pt x="0" y="89"/>
                      </a:lnTo>
                      <a:lnTo>
                        <a:pt x="2" y="166"/>
                      </a:lnTo>
                      <a:lnTo>
                        <a:pt x="67" y="164"/>
                      </a:lnTo>
                      <a:lnTo>
                        <a:pt x="123" y="160"/>
                      </a:lnTo>
                      <a:lnTo>
                        <a:pt x="150" y="158"/>
                      </a:lnTo>
                      <a:lnTo>
                        <a:pt x="174" y="155"/>
                      </a:lnTo>
                      <a:lnTo>
                        <a:pt x="195" y="152"/>
                      </a:lnTo>
                      <a:lnTo>
                        <a:pt x="215" y="148"/>
                      </a:lnTo>
                      <a:lnTo>
                        <a:pt x="233" y="145"/>
                      </a:lnTo>
                      <a:lnTo>
                        <a:pt x="250" y="141"/>
                      </a:lnTo>
                      <a:lnTo>
                        <a:pt x="265" y="136"/>
                      </a:lnTo>
                      <a:lnTo>
                        <a:pt x="279" y="131"/>
                      </a:lnTo>
                      <a:lnTo>
                        <a:pt x="290" y="126"/>
                      </a:lnTo>
                      <a:lnTo>
                        <a:pt x="303" y="118"/>
                      </a:lnTo>
                      <a:lnTo>
                        <a:pt x="314" y="106"/>
                      </a:lnTo>
                      <a:lnTo>
                        <a:pt x="324" y="90"/>
                      </a:lnTo>
                      <a:lnTo>
                        <a:pt x="324" y="69"/>
                      </a:lnTo>
                      <a:lnTo>
                        <a:pt x="315" y="52"/>
                      </a:lnTo>
                      <a:lnTo>
                        <a:pt x="304" y="39"/>
                      </a:lnTo>
                      <a:lnTo>
                        <a:pt x="291" y="31"/>
                      </a:lnTo>
                      <a:lnTo>
                        <a:pt x="279" y="26"/>
                      </a:lnTo>
                      <a:lnTo>
                        <a:pt x="265" y="21"/>
                      </a:lnTo>
                      <a:lnTo>
                        <a:pt x="250" y="17"/>
                      </a:lnTo>
                      <a:lnTo>
                        <a:pt x="234" y="13"/>
                      </a:lnTo>
                      <a:lnTo>
                        <a:pt x="216" y="10"/>
                      </a:lnTo>
                      <a:lnTo>
                        <a:pt x="197" y="8"/>
                      </a:lnTo>
                      <a:lnTo>
                        <a:pt x="175" y="5"/>
                      </a:lnTo>
                      <a:lnTo>
                        <a:pt x="151" y="3"/>
                      </a:lnTo>
                      <a:lnTo>
                        <a:pt x="98" y="1"/>
                      </a:lnTo>
                      <a:lnTo>
                        <a:pt x="37" y="0"/>
                      </a:lnTo>
                      <a:lnTo>
                        <a:pt x="37" y="77"/>
                      </a:lnTo>
                      <a:close/>
                    </a:path>
                  </a:pathLst>
                </a:custGeom>
                <a:solidFill>
                  <a:srgbClr val="1F1A17"/>
                </a:solidFill>
                <a:ln w="9525">
                  <a:noFill/>
                  <a:round/>
                  <a:headEnd/>
                  <a:tailEnd/>
                </a:ln>
              </p:spPr>
              <p:txBody>
                <a:bodyPr/>
                <a:lstStyle/>
                <a:p>
                  <a:endParaRPr lang="pt-BR"/>
                </a:p>
              </p:txBody>
            </p:sp>
            <p:sp>
              <p:nvSpPr>
                <p:cNvPr id="63862" name="Freeform 1510"/>
                <p:cNvSpPr>
                  <a:spLocks/>
                </p:cNvSpPr>
                <p:nvPr/>
              </p:nvSpPr>
              <p:spPr bwMode="auto">
                <a:xfrm>
                  <a:off x="1097" y="2981"/>
                  <a:ext cx="49" cy="48"/>
                </a:xfrm>
                <a:custGeom>
                  <a:avLst/>
                  <a:gdLst>
                    <a:gd name="T0" fmla="*/ 0 w 319"/>
                    <a:gd name="T1" fmla="*/ 0 h 293"/>
                    <a:gd name="T2" fmla="*/ 0 w 319"/>
                    <a:gd name="T3" fmla="*/ 0 h 293"/>
                    <a:gd name="T4" fmla="*/ 0 w 319"/>
                    <a:gd name="T5" fmla="*/ 0 h 293"/>
                    <a:gd name="T6" fmla="*/ 0 w 319"/>
                    <a:gd name="T7" fmla="*/ 0 h 293"/>
                    <a:gd name="T8" fmla="*/ 0 w 319"/>
                    <a:gd name="T9" fmla="*/ 0 h 293"/>
                    <a:gd name="T10" fmla="*/ 0 w 319"/>
                    <a:gd name="T11" fmla="*/ 0 h 293"/>
                    <a:gd name="T12" fmla="*/ 0 w 319"/>
                    <a:gd name="T13" fmla="*/ 0 h 293"/>
                    <a:gd name="T14" fmla="*/ 0 w 319"/>
                    <a:gd name="T15" fmla="*/ 0 h 293"/>
                    <a:gd name="T16" fmla="*/ 0 w 319"/>
                    <a:gd name="T17" fmla="*/ 0 h 293"/>
                    <a:gd name="T18" fmla="*/ 0 w 319"/>
                    <a:gd name="T19" fmla="*/ 0 h 293"/>
                    <a:gd name="T20" fmla="*/ 0 w 319"/>
                    <a:gd name="T21" fmla="*/ 0 h 293"/>
                    <a:gd name="T22" fmla="*/ 0 w 319"/>
                    <a:gd name="T23" fmla="*/ 0 h 293"/>
                    <a:gd name="T24" fmla="*/ 0 w 319"/>
                    <a:gd name="T25" fmla="*/ 0 h 293"/>
                    <a:gd name="T26" fmla="*/ 0 w 319"/>
                    <a:gd name="T27" fmla="*/ 0 h 293"/>
                    <a:gd name="T28" fmla="*/ 0 w 319"/>
                    <a:gd name="T29" fmla="*/ 0 h 293"/>
                    <a:gd name="T30" fmla="*/ 0 w 319"/>
                    <a:gd name="T31" fmla="*/ 0 h 293"/>
                    <a:gd name="T32" fmla="*/ 0 w 319"/>
                    <a:gd name="T33" fmla="*/ 0 h 293"/>
                    <a:gd name="T34" fmla="*/ 0 w 319"/>
                    <a:gd name="T35" fmla="*/ 0 h 293"/>
                    <a:gd name="T36" fmla="*/ 0 w 319"/>
                    <a:gd name="T37" fmla="*/ 0 h 293"/>
                    <a:gd name="T38" fmla="*/ 0 w 319"/>
                    <a:gd name="T39" fmla="*/ 0 h 293"/>
                    <a:gd name="T40" fmla="*/ 0 w 319"/>
                    <a:gd name="T41" fmla="*/ 0 h 293"/>
                    <a:gd name="T42" fmla="*/ 0 w 319"/>
                    <a:gd name="T43" fmla="*/ 0 h 293"/>
                    <a:gd name="T44" fmla="*/ 0 w 319"/>
                    <a:gd name="T45" fmla="*/ 0 h 293"/>
                    <a:gd name="T46" fmla="*/ 0 w 319"/>
                    <a:gd name="T47" fmla="*/ 0 h 293"/>
                    <a:gd name="T48" fmla="*/ 0 w 319"/>
                    <a:gd name="T49" fmla="*/ 0 h 293"/>
                    <a:gd name="T50" fmla="*/ 0 w 319"/>
                    <a:gd name="T51" fmla="*/ 0 h 293"/>
                    <a:gd name="T52" fmla="*/ 0 w 319"/>
                    <a:gd name="T53" fmla="*/ 0 h 293"/>
                    <a:gd name="T54" fmla="*/ 0 w 319"/>
                    <a:gd name="T55" fmla="*/ 0 h 293"/>
                    <a:gd name="T56" fmla="*/ 0 w 319"/>
                    <a:gd name="T57" fmla="*/ 0 h 293"/>
                    <a:gd name="T58" fmla="*/ 0 w 319"/>
                    <a:gd name="T59" fmla="*/ 0 h 293"/>
                    <a:gd name="T60" fmla="*/ 0 w 319"/>
                    <a:gd name="T61" fmla="*/ 0 h 293"/>
                    <a:gd name="T62" fmla="*/ 0 w 319"/>
                    <a:gd name="T63" fmla="*/ 0 h 293"/>
                    <a:gd name="T64" fmla="*/ 0 w 319"/>
                    <a:gd name="T65" fmla="*/ 0 h 293"/>
                    <a:gd name="T66" fmla="*/ 0 w 319"/>
                    <a:gd name="T67" fmla="*/ 0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9"/>
                    <a:gd name="T103" fmla="*/ 0 h 293"/>
                    <a:gd name="T104" fmla="*/ 319 w 319"/>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9" h="293">
                      <a:moveTo>
                        <a:pt x="318" y="217"/>
                      </a:moveTo>
                      <a:lnTo>
                        <a:pt x="318" y="217"/>
                      </a:lnTo>
                      <a:lnTo>
                        <a:pt x="284" y="217"/>
                      </a:lnTo>
                      <a:lnTo>
                        <a:pt x="253" y="216"/>
                      </a:lnTo>
                      <a:lnTo>
                        <a:pt x="225" y="213"/>
                      </a:lnTo>
                      <a:lnTo>
                        <a:pt x="198" y="210"/>
                      </a:lnTo>
                      <a:lnTo>
                        <a:pt x="175" y="206"/>
                      </a:lnTo>
                      <a:lnTo>
                        <a:pt x="156" y="201"/>
                      </a:lnTo>
                      <a:lnTo>
                        <a:pt x="139" y="196"/>
                      </a:lnTo>
                      <a:lnTo>
                        <a:pt x="124" y="190"/>
                      </a:lnTo>
                      <a:lnTo>
                        <a:pt x="111" y="184"/>
                      </a:lnTo>
                      <a:lnTo>
                        <a:pt x="102" y="178"/>
                      </a:lnTo>
                      <a:lnTo>
                        <a:pt x="95" y="173"/>
                      </a:lnTo>
                      <a:lnTo>
                        <a:pt x="92" y="167"/>
                      </a:lnTo>
                      <a:lnTo>
                        <a:pt x="88" y="163"/>
                      </a:lnTo>
                      <a:lnTo>
                        <a:pt x="87" y="160"/>
                      </a:lnTo>
                      <a:lnTo>
                        <a:pt x="86" y="157"/>
                      </a:lnTo>
                      <a:lnTo>
                        <a:pt x="86" y="153"/>
                      </a:lnTo>
                      <a:lnTo>
                        <a:pt x="87" y="150"/>
                      </a:lnTo>
                      <a:lnTo>
                        <a:pt x="90" y="145"/>
                      </a:lnTo>
                      <a:lnTo>
                        <a:pt x="93" y="140"/>
                      </a:lnTo>
                      <a:lnTo>
                        <a:pt x="99" y="134"/>
                      </a:lnTo>
                      <a:lnTo>
                        <a:pt x="106" y="128"/>
                      </a:lnTo>
                      <a:lnTo>
                        <a:pt x="115" y="121"/>
                      </a:lnTo>
                      <a:lnTo>
                        <a:pt x="126" y="114"/>
                      </a:lnTo>
                      <a:lnTo>
                        <a:pt x="140" y="108"/>
                      </a:lnTo>
                      <a:lnTo>
                        <a:pt x="156" y="101"/>
                      </a:lnTo>
                      <a:lnTo>
                        <a:pt x="173" y="95"/>
                      </a:lnTo>
                      <a:lnTo>
                        <a:pt x="193" y="90"/>
                      </a:lnTo>
                      <a:lnTo>
                        <a:pt x="214" y="85"/>
                      </a:lnTo>
                      <a:lnTo>
                        <a:pt x="237" y="82"/>
                      </a:lnTo>
                      <a:lnTo>
                        <a:pt x="263" y="79"/>
                      </a:lnTo>
                      <a:lnTo>
                        <a:pt x="290" y="77"/>
                      </a:lnTo>
                      <a:lnTo>
                        <a:pt x="319" y="77"/>
                      </a:lnTo>
                      <a:lnTo>
                        <a:pt x="319" y="0"/>
                      </a:lnTo>
                      <a:lnTo>
                        <a:pt x="286" y="0"/>
                      </a:lnTo>
                      <a:lnTo>
                        <a:pt x="254" y="2"/>
                      </a:lnTo>
                      <a:lnTo>
                        <a:pt x="225" y="6"/>
                      </a:lnTo>
                      <a:lnTo>
                        <a:pt x="197" y="10"/>
                      </a:lnTo>
                      <a:lnTo>
                        <a:pt x="171" y="15"/>
                      </a:lnTo>
                      <a:lnTo>
                        <a:pt x="146" y="22"/>
                      </a:lnTo>
                      <a:lnTo>
                        <a:pt x="123" y="30"/>
                      </a:lnTo>
                      <a:lnTo>
                        <a:pt x="101" y="38"/>
                      </a:lnTo>
                      <a:lnTo>
                        <a:pt x="82" y="49"/>
                      </a:lnTo>
                      <a:lnTo>
                        <a:pt x="63" y="59"/>
                      </a:lnTo>
                      <a:lnTo>
                        <a:pt x="47" y="70"/>
                      </a:lnTo>
                      <a:lnTo>
                        <a:pt x="33" y="83"/>
                      </a:lnTo>
                      <a:lnTo>
                        <a:pt x="21" y="96"/>
                      </a:lnTo>
                      <a:lnTo>
                        <a:pt x="12" y="112"/>
                      </a:lnTo>
                      <a:lnTo>
                        <a:pt x="5" y="128"/>
                      </a:lnTo>
                      <a:lnTo>
                        <a:pt x="0" y="145"/>
                      </a:lnTo>
                      <a:lnTo>
                        <a:pt x="0" y="162"/>
                      </a:lnTo>
                      <a:lnTo>
                        <a:pt x="4" y="180"/>
                      </a:lnTo>
                      <a:lnTo>
                        <a:pt x="11" y="196"/>
                      </a:lnTo>
                      <a:lnTo>
                        <a:pt x="20" y="211"/>
                      </a:lnTo>
                      <a:lnTo>
                        <a:pt x="33" y="225"/>
                      </a:lnTo>
                      <a:lnTo>
                        <a:pt x="48" y="238"/>
                      </a:lnTo>
                      <a:lnTo>
                        <a:pt x="66" y="249"/>
                      </a:lnTo>
                      <a:lnTo>
                        <a:pt x="85" y="259"/>
                      </a:lnTo>
                      <a:lnTo>
                        <a:pt x="107" y="267"/>
                      </a:lnTo>
                      <a:lnTo>
                        <a:pt x="131" y="274"/>
                      </a:lnTo>
                      <a:lnTo>
                        <a:pt x="156" y="281"/>
                      </a:lnTo>
                      <a:lnTo>
                        <a:pt x="184" y="286"/>
                      </a:lnTo>
                      <a:lnTo>
                        <a:pt x="214" y="289"/>
                      </a:lnTo>
                      <a:lnTo>
                        <a:pt x="247" y="292"/>
                      </a:lnTo>
                      <a:lnTo>
                        <a:pt x="283" y="293"/>
                      </a:lnTo>
                      <a:lnTo>
                        <a:pt x="319" y="293"/>
                      </a:lnTo>
                      <a:lnTo>
                        <a:pt x="318" y="217"/>
                      </a:lnTo>
                      <a:close/>
                    </a:path>
                  </a:pathLst>
                </a:custGeom>
                <a:solidFill>
                  <a:srgbClr val="1F1A17"/>
                </a:solidFill>
                <a:ln w="9525">
                  <a:noFill/>
                  <a:round/>
                  <a:headEnd/>
                  <a:tailEnd/>
                </a:ln>
              </p:spPr>
              <p:txBody>
                <a:bodyPr/>
                <a:lstStyle/>
                <a:p>
                  <a:endParaRPr lang="pt-BR"/>
                </a:p>
              </p:txBody>
            </p:sp>
            <p:sp>
              <p:nvSpPr>
                <p:cNvPr id="63863" name="Freeform 1511"/>
                <p:cNvSpPr>
                  <a:spLocks/>
                </p:cNvSpPr>
                <p:nvPr/>
              </p:nvSpPr>
              <p:spPr bwMode="auto">
                <a:xfrm>
                  <a:off x="1143" y="3008"/>
                  <a:ext cx="49" cy="21"/>
                </a:xfrm>
                <a:custGeom>
                  <a:avLst/>
                  <a:gdLst>
                    <a:gd name="T0" fmla="*/ 0 w 312"/>
                    <a:gd name="T1" fmla="*/ 0 h 134"/>
                    <a:gd name="T2" fmla="*/ 0 w 312"/>
                    <a:gd name="T3" fmla="*/ 0 h 134"/>
                    <a:gd name="T4" fmla="*/ 0 w 312"/>
                    <a:gd name="T5" fmla="*/ 0 h 134"/>
                    <a:gd name="T6" fmla="*/ 0 w 312"/>
                    <a:gd name="T7" fmla="*/ 0 h 134"/>
                    <a:gd name="T8" fmla="*/ 0 w 312"/>
                    <a:gd name="T9" fmla="*/ 0 h 134"/>
                    <a:gd name="T10" fmla="*/ 0 w 312"/>
                    <a:gd name="T11" fmla="*/ 0 h 134"/>
                    <a:gd name="T12" fmla="*/ 0 w 312"/>
                    <a:gd name="T13" fmla="*/ 0 h 134"/>
                    <a:gd name="T14" fmla="*/ 0 w 312"/>
                    <a:gd name="T15" fmla="*/ 0 h 134"/>
                    <a:gd name="T16" fmla="*/ 0 w 312"/>
                    <a:gd name="T17" fmla="*/ 0 h 134"/>
                    <a:gd name="T18" fmla="*/ 0 w 312"/>
                    <a:gd name="T19" fmla="*/ 0 h 134"/>
                    <a:gd name="T20" fmla="*/ 0 w 312"/>
                    <a:gd name="T21" fmla="*/ 0 h 134"/>
                    <a:gd name="T22" fmla="*/ 0 w 312"/>
                    <a:gd name="T23" fmla="*/ 0 h 134"/>
                    <a:gd name="T24" fmla="*/ 0 w 312"/>
                    <a:gd name="T25" fmla="*/ 0 h 134"/>
                    <a:gd name="T26" fmla="*/ 0 w 312"/>
                    <a:gd name="T27" fmla="*/ 0 h 134"/>
                    <a:gd name="T28" fmla="*/ 0 w 312"/>
                    <a:gd name="T29" fmla="*/ 0 h 134"/>
                    <a:gd name="T30" fmla="*/ 0 w 312"/>
                    <a:gd name="T31" fmla="*/ 0 h 134"/>
                    <a:gd name="T32" fmla="*/ 0 w 312"/>
                    <a:gd name="T33" fmla="*/ 0 h 134"/>
                    <a:gd name="T34" fmla="*/ 0 w 312"/>
                    <a:gd name="T35" fmla="*/ 0 h 134"/>
                    <a:gd name="T36" fmla="*/ 0 w 312"/>
                    <a:gd name="T37" fmla="*/ 0 h 134"/>
                    <a:gd name="T38" fmla="*/ 0 w 312"/>
                    <a:gd name="T39" fmla="*/ 0 h 134"/>
                    <a:gd name="T40" fmla="*/ 0 w 312"/>
                    <a:gd name="T41" fmla="*/ 0 h 134"/>
                    <a:gd name="T42" fmla="*/ 0 w 312"/>
                    <a:gd name="T43" fmla="*/ 0 h 134"/>
                    <a:gd name="T44" fmla="*/ 0 w 312"/>
                    <a:gd name="T45" fmla="*/ 0 h 134"/>
                    <a:gd name="T46" fmla="*/ 0 w 312"/>
                    <a:gd name="T47" fmla="*/ 0 h 134"/>
                    <a:gd name="T48" fmla="*/ 0 w 312"/>
                    <a:gd name="T49" fmla="*/ 0 h 134"/>
                    <a:gd name="T50" fmla="*/ 0 w 312"/>
                    <a:gd name="T51" fmla="*/ 0 h 134"/>
                    <a:gd name="T52" fmla="*/ 0 w 312"/>
                    <a:gd name="T53" fmla="*/ 0 h 134"/>
                    <a:gd name="T54" fmla="*/ 0 w 312"/>
                    <a:gd name="T55" fmla="*/ 0 h 134"/>
                    <a:gd name="T56" fmla="*/ 0 w 312"/>
                    <a:gd name="T57" fmla="*/ 0 h 134"/>
                    <a:gd name="T58" fmla="*/ 0 w 312"/>
                    <a:gd name="T59" fmla="*/ 0 h 134"/>
                    <a:gd name="T60" fmla="*/ 0 w 312"/>
                    <a:gd name="T61" fmla="*/ 0 h 134"/>
                    <a:gd name="T62" fmla="*/ 0 w 312"/>
                    <a:gd name="T63" fmla="*/ 0 h 134"/>
                    <a:gd name="T64" fmla="*/ 0 w 312"/>
                    <a:gd name="T65" fmla="*/ 0 h 134"/>
                    <a:gd name="T66" fmla="*/ 0 w 312"/>
                    <a:gd name="T67" fmla="*/ 0 h 134"/>
                    <a:gd name="T68" fmla="*/ 0 w 312"/>
                    <a:gd name="T69" fmla="*/ 0 h 134"/>
                    <a:gd name="T70" fmla="*/ 0 w 312"/>
                    <a:gd name="T71" fmla="*/ 0 h 134"/>
                    <a:gd name="T72" fmla="*/ 0 w 312"/>
                    <a:gd name="T73" fmla="*/ 0 h 134"/>
                    <a:gd name="T74" fmla="*/ 0 w 312"/>
                    <a:gd name="T75" fmla="*/ 0 h 134"/>
                    <a:gd name="T76" fmla="*/ 0 w 312"/>
                    <a:gd name="T77" fmla="*/ 0 h 134"/>
                    <a:gd name="T78" fmla="*/ 0 w 312"/>
                    <a:gd name="T79" fmla="*/ 0 h 134"/>
                    <a:gd name="T80" fmla="*/ 0 w 312"/>
                    <a:gd name="T81" fmla="*/ 0 h 134"/>
                    <a:gd name="T82" fmla="*/ 0 w 312"/>
                    <a:gd name="T83" fmla="*/ 0 h 134"/>
                    <a:gd name="T84" fmla="*/ 0 w 312"/>
                    <a:gd name="T85" fmla="*/ 0 h 134"/>
                    <a:gd name="T86" fmla="*/ 0 w 312"/>
                    <a:gd name="T87" fmla="*/ 0 h 134"/>
                    <a:gd name="T88" fmla="*/ 0 w 312"/>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134"/>
                    <a:gd name="T137" fmla="*/ 312 w 312"/>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134">
                      <a:moveTo>
                        <a:pt x="0" y="78"/>
                      </a:moveTo>
                      <a:lnTo>
                        <a:pt x="0" y="78"/>
                      </a:lnTo>
                      <a:lnTo>
                        <a:pt x="50" y="80"/>
                      </a:lnTo>
                      <a:lnTo>
                        <a:pt x="94" y="84"/>
                      </a:lnTo>
                      <a:lnTo>
                        <a:pt x="135" y="87"/>
                      </a:lnTo>
                      <a:lnTo>
                        <a:pt x="171" y="91"/>
                      </a:lnTo>
                      <a:lnTo>
                        <a:pt x="202" y="95"/>
                      </a:lnTo>
                      <a:lnTo>
                        <a:pt x="225" y="99"/>
                      </a:lnTo>
                      <a:lnTo>
                        <a:pt x="240" y="102"/>
                      </a:lnTo>
                      <a:lnTo>
                        <a:pt x="244" y="104"/>
                      </a:lnTo>
                      <a:lnTo>
                        <a:pt x="233" y="95"/>
                      </a:lnTo>
                      <a:lnTo>
                        <a:pt x="225" y="71"/>
                      </a:lnTo>
                      <a:lnTo>
                        <a:pt x="236" y="50"/>
                      </a:lnTo>
                      <a:lnTo>
                        <a:pt x="244" y="45"/>
                      </a:lnTo>
                      <a:lnTo>
                        <a:pt x="244" y="44"/>
                      </a:lnTo>
                      <a:lnTo>
                        <a:pt x="240" y="45"/>
                      </a:lnTo>
                      <a:lnTo>
                        <a:pt x="232" y="47"/>
                      </a:lnTo>
                      <a:lnTo>
                        <a:pt x="221" y="48"/>
                      </a:lnTo>
                      <a:lnTo>
                        <a:pt x="189" y="51"/>
                      </a:lnTo>
                      <a:lnTo>
                        <a:pt x="146" y="54"/>
                      </a:lnTo>
                      <a:lnTo>
                        <a:pt x="91" y="56"/>
                      </a:lnTo>
                      <a:lnTo>
                        <a:pt x="23" y="58"/>
                      </a:lnTo>
                      <a:lnTo>
                        <a:pt x="24" y="134"/>
                      </a:lnTo>
                      <a:lnTo>
                        <a:pt x="93" y="133"/>
                      </a:lnTo>
                      <a:lnTo>
                        <a:pt x="150" y="131"/>
                      </a:lnTo>
                      <a:lnTo>
                        <a:pt x="196" y="128"/>
                      </a:lnTo>
                      <a:lnTo>
                        <a:pt x="232" y="125"/>
                      </a:lnTo>
                      <a:lnTo>
                        <a:pt x="246" y="123"/>
                      </a:lnTo>
                      <a:lnTo>
                        <a:pt x="259" y="120"/>
                      </a:lnTo>
                      <a:lnTo>
                        <a:pt x="272" y="117"/>
                      </a:lnTo>
                      <a:lnTo>
                        <a:pt x="283" y="113"/>
                      </a:lnTo>
                      <a:lnTo>
                        <a:pt x="298" y="104"/>
                      </a:lnTo>
                      <a:lnTo>
                        <a:pt x="312" y="78"/>
                      </a:lnTo>
                      <a:lnTo>
                        <a:pt x="302" y="49"/>
                      </a:lnTo>
                      <a:lnTo>
                        <a:pt x="284" y="36"/>
                      </a:lnTo>
                      <a:lnTo>
                        <a:pt x="267" y="29"/>
                      </a:lnTo>
                      <a:lnTo>
                        <a:pt x="243" y="24"/>
                      </a:lnTo>
                      <a:lnTo>
                        <a:pt x="216" y="19"/>
                      </a:lnTo>
                      <a:lnTo>
                        <a:pt x="182" y="15"/>
                      </a:lnTo>
                      <a:lnTo>
                        <a:pt x="145" y="10"/>
                      </a:lnTo>
                      <a:lnTo>
                        <a:pt x="102" y="6"/>
                      </a:lnTo>
                      <a:lnTo>
                        <a:pt x="55" y="3"/>
                      </a:lnTo>
                      <a:lnTo>
                        <a:pt x="5" y="0"/>
                      </a:lnTo>
                      <a:lnTo>
                        <a:pt x="0" y="78"/>
                      </a:lnTo>
                      <a:close/>
                    </a:path>
                  </a:pathLst>
                </a:custGeom>
                <a:solidFill>
                  <a:srgbClr val="1F1A17"/>
                </a:solidFill>
                <a:ln w="9525">
                  <a:noFill/>
                  <a:round/>
                  <a:headEnd/>
                  <a:tailEnd/>
                </a:ln>
              </p:spPr>
              <p:txBody>
                <a:bodyPr/>
                <a:lstStyle/>
                <a:p>
                  <a:endParaRPr lang="pt-BR"/>
                </a:p>
              </p:txBody>
            </p:sp>
            <p:sp>
              <p:nvSpPr>
                <p:cNvPr id="63864" name="Freeform 1512"/>
                <p:cNvSpPr>
                  <a:spLocks/>
                </p:cNvSpPr>
                <p:nvPr/>
              </p:nvSpPr>
              <p:spPr bwMode="auto">
                <a:xfrm>
                  <a:off x="1099" y="3007"/>
                  <a:ext cx="45"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6" y="180"/>
                      </a:lnTo>
                      <a:lnTo>
                        <a:pt x="219" y="178"/>
                      </a:lnTo>
                      <a:lnTo>
                        <a:pt x="195" y="176"/>
                      </a:lnTo>
                      <a:lnTo>
                        <a:pt x="172" y="173"/>
                      </a:lnTo>
                      <a:lnTo>
                        <a:pt x="152" y="169"/>
                      </a:lnTo>
                      <a:lnTo>
                        <a:pt x="136" y="165"/>
                      </a:lnTo>
                      <a:lnTo>
                        <a:pt x="121" y="160"/>
                      </a:lnTo>
                      <a:lnTo>
                        <a:pt x="111" y="156"/>
                      </a:lnTo>
                      <a:lnTo>
                        <a:pt x="102" y="151"/>
                      </a:lnTo>
                      <a:lnTo>
                        <a:pt x="95" y="147"/>
                      </a:lnTo>
                      <a:lnTo>
                        <a:pt x="90" y="143"/>
                      </a:lnTo>
                      <a:lnTo>
                        <a:pt x="88" y="140"/>
                      </a:lnTo>
                      <a:lnTo>
                        <a:pt x="87" y="138"/>
                      </a:lnTo>
                      <a:lnTo>
                        <a:pt x="87" y="136"/>
                      </a:lnTo>
                      <a:lnTo>
                        <a:pt x="87" y="134"/>
                      </a:lnTo>
                      <a:lnTo>
                        <a:pt x="87" y="133"/>
                      </a:lnTo>
                      <a:lnTo>
                        <a:pt x="88" y="130"/>
                      </a:lnTo>
                      <a:lnTo>
                        <a:pt x="90" y="127"/>
                      </a:lnTo>
                      <a:lnTo>
                        <a:pt x="93" y="123"/>
                      </a:lnTo>
                      <a:lnTo>
                        <a:pt x="98" y="118"/>
                      </a:lnTo>
                      <a:lnTo>
                        <a:pt x="104" y="113"/>
                      </a:lnTo>
                      <a:lnTo>
                        <a:pt x="113" y="108"/>
                      </a:lnTo>
                      <a:lnTo>
                        <a:pt x="124" y="103"/>
                      </a:lnTo>
                      <a:lnTo>
                        <a:pt x="135" y="98"/>
                      </a:lnTo>
                      <a:lnTo>
                        <a:pt x="148" y="93"/>
                      </a:lnTo>
                      <a:lnTo>
                        <a:pt x="162" y="89"/>
                      </a:lnTo>
                      <a:lnTo>
                        <a:pt x="180" y="85"/>
                      </a:lnTo>
                      <a:lnTo>
                        <a:pt x="197" y="82"/>
                      </a:lnTo>
                      <a:lnTo>
                        <a:pt x="216" y="80"/>
                      </a:lnTo>
                      <a:lnTo>
                        <a:pt x="237" y="79"/>
                      </a:lnTo>
                      <a:lnTo>
                        <a:pt x="259" y="78"/>
                      </a:lnTo>
                      <a:lnTo>
                        <a:pt x="281" y="79"/>
                      </a:lnTo>
                      <a:lnTo>
                        <a:pt x="286" y="1"/>
                      </a:lnTo>
                      <a:lnTo>
                        <a:pt x="259" y="0"/>
                      </a:lnTo>
                      <a:lnTo>
                        <a:pt x="232" y="1"/>
                      </a:lnTo>
                      <a:lnTo>
                        <a:pt x="207" y="3"/>
                      </a:lnTo>
                      <a:lnTo>
                        <a:pt x="183" y="6"/>
                      </a:lnTo>
                      <a:lnTo>
                        <a:pt x="160" y="9"/>
                      </a:lnTo>
                      <a:lnTo>
                        <a:pt x="138" y="15"/>
                      </a:lnTo>
                      <a:lnTo>
                        <a:pt x="119" y="21"/>
                      </a:lnTo>
                      <a:lnTo>
                        <a:pt x="100" y="28"/>
                      </a:lnTo>
                      <a:lnTo>
                        <a:pt x="82" y="35"/>
                      </a:lnTo>
                      <a:lnTo>
                        <a:pt x="66" y="44"/>
                      </a:lnTo>
                      <a:lnTo>
                        <a:pt x="52" y="53"/>
                      </a:lnTo>
                      <a:lnTo>
                        <a:pt x="38" y="63"/>
                      </a:lnTo>
                      <a:lnTo>
                        <a:pt x="25" y="76"/>
                      </a:lnTo>
                      <a:lnTo>
                        <a:pt x="16" y="88"/>
                      </a:lnTo>
                      <a:lnTo>
                        <a:pt x="8" y="102"/>
                      </a:lnTo>
                      <a:lnTo>
                        <a:pt x="2" y="116"/>
                      </a:lnTo>
                      <a:lnTo>
                        <a:pt x="0" y="132"/>
                      </a:lnTo>
                      <a:lnTo>
                        <a:pt x="1" y="148"/>
                      </a:lnTo>
                      <a:lnTo>
                        <a:pt x="6" y="164"/>
                      </a:lnTo>
                      <a:lnTo>
                        <a:pt x="14" y="178"/>
                      </a:lnTo>
                      <a:lnTo>
                        <a:pt x="25" y="192"/>
                      </a:lnTo>
                      <a:lnTo>
                        <a:pt x="38" y="204"/>
                      </a:lnTo>
                      <a:lnTo>
                        <a:pt x="53" y="214"/>
                      </a:lnTo>
                      <a:lnTo>
                        <a:pt x="70" y="223"/>
                      </a:lnTo>
                      <a:lnTo>
                        <a:pt x="88" y="231"/>
                      </a:lnTo>
                      <a:lnTo>
                        <a:pt x="109" y="238"/>
                      </a:lnTo>
                      <a:lnTo>
                        <a:pt x="132" y="244"/>
                      </a:lnTo>
                      <a:lnTo>
                        <a:pt x="156" y="248"/>
                      </a:lnTo>
                      <a:lnTo>
                        <a:pt x="183" y="252"/>
                      </a:lnTo>
                      <a:lnTo>
                        <a:pt x="212" y="255"/>
                      </a:lnTo>
                      <a:lnTo>
                        <a:pt x="243" y="257"/>
                      </a:lnTo>
                      <a:lnTo>
                        <a:pt x="276" y="257"/>
                      </a:lnTo>
                      <a:lnTo>
                        <a:pt x="276" y="180"/>
                      </a:lnTo>
                      <a:close/>
                    </a:path>
                  </a:pathLst>
                </a:custGeom>
                <a:solidFill>
                  <a:srgbClr val="1F1A17"/>
                </a:solidFill>
                <a:ln w="9525">
                  <a:noFill/>
                  <a:round/>
                  <a:headEnd/>
                  <a:tailEnd/>
                </a:ln>
              </p:spPr>
              <p:txBody>
                <a:bodyPr/>
                <a:lstStyle/>
                <a:p>
                  <a:endParaRPr lang="pt-BR"/>
                </a:p>
              </p:txBody>
            </p:sp>
            <p:sp>
              <p:nvSpPr>
                <p:cNvPr id="63865" name="Freeform 1513"/>
                <p:cNvSpPr>
                  <a:spLocks/>
                </p:cNvSpPr>
                <p:nvPr/>
              </p:nvSpPr>
              <p:spPr bwMode="auto">
                <a:xfrm>
                  <a:off x="1143" y="3028"/>
                  <a:ext cx="47" cy="22"/>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1" y="78"/>
                      </a:moveTo>
                      <a:lnTo>
                        <a:pt x="21" y="78"/>
                      </a:lnTo>
                      <a:lnTo>
                        <a:pt x="76" y="78"/>
                      </a:lnTo>
                      <a:lnTo>
                        <a:pt x="124" y="80"/>
                      </a:lnTo>
                      <a:lnTo>
                        <a:pt x="164" y="82"/>
                      </a:lnTo>
                      <a:lnTo>
                        <a:pt x="197" y="85"/>
                      </a:lnTo>
                      <a:lnTo>
                        <a:pt x="219" y="89"/>
                      </a:lnTo>
                      <a:lnTo>
                        <a:pt x="235" y="92"/>
                      </a:lnTo>
                      <a:lnTo>
                        <a:pt x="235" y="93"/>
                      </a:lnTo>
                      <a:lnTo>
                        <a:pt x="233" y="91"/>
                      </a:lnTo>
                      <a:lnTo>
                        <a:pt x="225" y="84"/>
                      </a:lnTo>
                      <a:lnTo>
                        <a:pt x="219" y="62"/>
                      </a:lnTo>
                      <a:lnTo>
                        <a:pt x="227" y="43"/>
                      </a:lnTo>
                      <a:lnTo>
                        <a:pt x="234" y="37"/>
                      </a:lnTo>
                      <a:lnTo>
                        <a:pt x="235" y="36"/>
                      </a:lnTo>
                      <a:lnTo>
                        <a:pt x="234" y="37"/>
                      </a:lnTo>
                      <a:lnTo>
                        <a:pt x="217" y="40"/>
                      </a:lnTo>
                      <a:lnTo>
                        <a:pt x="192" y="44"/>
                      </a:lnTo>
                      <a:lnTo>
                        <a:pt x="158" y="47"/>
                      </a:lnTo>
                      <a:lnTo>
                        <a:pt x="113" y="49"/>
                      </a:lnTo>
                      <a:lnTo>
                        <a:pt x="62" y="51"/>
                      </a:lnTo>
                      <a:lnTo>
                        <a:pt x="0" y="51"/>
                      </a:lnTo>
                      <a:lnTo>
                        <a:pt x="0" y="128"/>
                      </a:lnTo>
                      <a:lnTo>
                        <a:pt x="63" y="128"/>
                      </a:lnTo>
                      <a:lnTo>
                        <a:pt x="118" y="126"/>
                      </a:lnTo>
                      <a:lnTo>
                        <a:pt x="163" y="123"/>
                      </a:lnTo>
                      <a:lnTo>
                        <a:pt x="202" y="120"/>
                      </a:lnTo>
                      <a:lnTo>
                        <a:pt x="233" y="116"/>
                      </a:lnTo>
                      <a:lnTo>
                        <a:pt x="257" y="111"/>
                      </a:lnTo>
                      <a:lnTo>
                        <a:pt x="270" y="107"/>
                      </a:lnTo>
                      <a:lnTo>
                        <a:pt x="281" y="102"/>
                      </a:lnTo>
                      <a:lnTo>
                        <a:pt x="295" y="91"/>
                      </a:lnTo>
                      <a:lnTo>
                        <a:pt x="305" y="66"/>
                      </a:lnTo>
                      <a:lnTo>
                        <a:pt x="297" y="41"/>
                      </a:lnTo>
                      <a:lnTo>
                        <a:pt x="283" y="28"/>
                      </a:lnTo>
                      <a:lnTo>
                        <a:pt x="272" y="23"/>
                      </a:lnTo>
                      <a:lnTo>
                        <a:pt x="259" y="19"/>
                      </a:lnTo>
                      <a:lnTo>
                        <a:pt x="237" y="14"/>
                      </a:lnTo>
                      <a:lnTo>
                        <a:pt x="208" y="9"/>
                      </a:lnTo>
                      <a:lnTo>
                        <a:pt x="171" y="5"/>
                      </a:lnTo>
                      <a:lnTo>
                        <a:pt x="129" y="2"/>
                      </a:lnTo>
                      <a:lnTo>
                        <a:pt x="79" y="1"/>
                      </a:lnTo>
                      <a:lnTo>
                        <a:pt x="21" y="0"/>
                      </a:lnTo>
                      <a:lnTo>
                        <a:pt x="21" y="78"/>
                      </a:lnTo>
                      <a:close/>
                    </a:path>
                  </a:pathLst>
                </a:custGeom>
                <a:solidFill>
                  <a:srgbClr val="1F1A17"/>
                </a:solidFill>
                <a:ln w="9525">
                  <a:noFill/>
                  <a:round/>
                  <a:headEnd/>
                  <a:tailEnd/>
                </a:ln>
              </p:spPr>
              <p:txBody>
                <a:bodyPr/>
                <a:lstStyle/>
                <a:p>
                  <a:endParaRPr lang="pt-BR"/>
                </a:p>
              </p:txBody>
            </p:sp>
            <p:sp>
              <p:nvSpPr>
                <p:cNvPr id="63866" name="Freeform 1514"/>
                <p:cNvSpPr>
                  <a:spLocks/>
                </p:cNvSpPr>
                <p:nvPr/>
              </p:nvSpPr>
              <p:spPr bwMode="auto">
                <a:xfrm>
                  <a:off x="1097" y="3028"/>
                  <a:ext cx="49" cy="41"/>
                </a:xfrm>
                <a:custGeom>
                  <a:avLst/>
                  <a:gdLst>
                    <a:gd name="T0" fmla="*/ 0 w 315"/>
                    <a:gd name="T1" fmla="*/ 0 h 244"/>
                    <a:gd name="T2" fmla="*/ 0 w 315"/>
                    <a:gd name="T3" fmla="*/ 0 h 244"/>
                    <a:gd name="T4" fmla="*/ 0 w 315"/>
                    <a:gd name="T5" fmla="*/ 0 h 244"/>
                    <a:gd name="T6" fmla="*/ 0 w 315"/>
                    <a:gd name="T7" fmla="*/ 0 h 244"/>
                    <a:gd name="T8" fmla="*/ 0 w 315"/>
                    <a:gd name="T9" fmla="*/ 0 h 244"/>
                    <a:gd name="T10" fmla="*/ 0 w 315"/>
                    <a:gd name="T11" fmla="*/ 0 h 244"/>
                    <a:gd name="T12" fmla="*/ 0 w 315"/>
                    <a:gd name="T13" fmla="*/ 0 h 244"/>
                    <a:gd name="T14" fmla="*/ 0 w 315"/>
                    <a:gd name="T15" fmla="*/ 0 h 244"/>
                    <a:gd name="T16" fmla="*/ 0 w 315"/>
                    <a:gd name="T17" fmla="*/ 0 h 244"/>
                    <a:gd name="T18" fmla="*/ 0 w 315"/>
                    <a:gd name="T19" fmla="*/ 0 h 244"/>
                    <a:gd name="T20" fmla="*/ 0 w 315"/>
                    <a:gd name="T21" fmla="*/ 0 h 244"/>
                    <a:gd name="T22" fmla="*/ 0 w 315"/>
                    <a:gd name="T23" fmla="*/ 0 h 244"/>
                    <a:gd name="T24" fmla="*/ 0 w 315"/>
                    <a:gd name="T25" fmla="*/ 0 h 244"/>
                    <a:gd name="T26" fmla="*/ 0 w 315"/>
                    <a:gd name="T27" fmla="*/ 0 h 244"/>
                    <a:gd name="T28" fmla="*/ 0 w 315"/>
                    <a:gd name="T29" fmla="*/ 0 h 244"/>
                    <a:gd name="T30" fmla="*/ 0 w 315"/>
                    <a:gd name="T31" fmla="*/ 0 h 244"/>
                    <a:gd name="T32" fmla="*/ 0 w 315"/>
                    <a:gd name="T33" fmla="*/ 0 h 244"/>
                    <a:gd name="T34" fmla="*/ 0 w 315"/>
                    <a:gd name="T35" fmla="*/ 0 h 244"/>
                    <a:gd name="T36" fmla="*/ 0 w 315"/>
                    <a:gd name="T37" fmla="*/ 0 h 244"/>
                    <a:gd name="T38" fmla="*/ 0 w 315"/>
                    <a:gd name="T39" fmla="*/ 0 h 244"/>
                    <a:gd name="T40" fmla="*/ 0 w 315"/>
                    <a:gd name="T41" fmla="*/ 0 h 244"/>
                    <a:gd name="T42" fmla="*/ 0 w 315"/>
                    <a:gd name="T43" fmla="*/ 0 h 244"/>
                    <a:gd name="T44" fmla="*/ 0 w 315"/>
                    <a:gd name="T45" fmla="*/ 0 h 244"/>
                    <a:gd name="T46" fmla="*/ 0 w 315"/>
                    <a:gd name="T47" fmla="*/ 0 h 244"/>
                    <a:gd name="T48" fmla="*/ 0 w 315"/>
                    <a:gd name="T49" fmla="*/ 0 h 244"/>
                    <a:gd name="T50" fmla="*/ 0 w 315"/>
                    <a:gd name="T51" fmla="*/ 0 h 244"/>
                    <a:gd name="T52" fmla="*/ 0 w 315"/>
                    <a:gd name="T53" fmla="*/ 0 h 244"/>
                    <a:gd name="T54" fmla="*/ 0 w 315"/>
                    <a:gd name="T55" fmla="*/ 0 h 244"/>
                    <a:gd name="T56" fmla="*/ 0 w 315"/>
                    <a:gd name="T57" fmla="*/ 0 h 244"/>
                    <a:gd name="T58" fmla="*/ 0 w 315"/>
                    <a:gd name="T59" fmla="*/ 0 h 244"/>
                    <a:gd name="T60" fmla="*/ 0 w 315"/>
                    <a:gd name="T61" fmla="*/ 0 h 244"/>
                    <a:gd name="T62" fmla="*/ 0 w 315"/>
                    <a:gd name="T63" fmla="*/ 0 h 244"/>
                    <a:gd name="T64" fmla="*/ 0 w 315"/>
                    <a:gd name="T65" fmla="*/ 0 h 244"/>
                    <a:gd name="T66" fmla="*/ 0 w 315"/>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44"/>
                    <a:gd name="T104" fmla="*/ 315 w 315"/>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44">
                      <a:moveTo>
                        <a:pt x="286" y="167"/>
                      </a:moveTo>
                      <a:lnTo>
                        <a:pt x="286" y="167"/>
                      </a:lnTo>
                      <a:lnTo>
                        <a:pt x="255" y="167"/>
                      </a:lnTo>
                      <a:lnTo>
                        <a:pt x="225" y="166"/>
                      </a:lnTo>
                      <a:lnTo>
                        <a:pt x="200" y="164"/>
                      </a:lnTo>
                      <a:lnTo>
                        <a:pt x="176" y="162"/>
                      </a:lnTo>
                      <a:lnTo>
                        <a:pt x="155" y="159"/>
                      </a:lnTo>
                      <a:lnTo>
                        <a:pt x="137" y="155"/>
                      </a:lnTo>
                      <a:lnTo>
                        <a:pt x="122" y="151"/>
                      </a:lnTo>
                      <a:lnTo>
                        <a:pt x="110" y="147"/>
                      </a:lnTo>
                      <a:lnTo>
                        <a:pt x="99" y="143"/>
                      </a:lnTo>
                      <a:lnTo>
                        <a:pt x="92" y="139"/>
                      </a:lnTo>
                      <a:lnTo>
                        <a:pt x="89" y="136"/>
                      </a:lnTo>
                      <a:lnTo>
                        <a:pt x="87" y="134"/>
                      </a:lnTo>
                      <a:lnTo>
                        <a:pt x="87" y="132"/>
                      </a:lnTo>
                      <a:lnTo>
                        <a:pt x="87" y="134"/>
                      </a:lnTo>
                      <a:lnTo>
                        <a:pt x="87" y="135"/>
                      </a:lnTo>
                      <a:lnTo>
                        <a:pt x="87" y="134"/>
                      </a:lnTo>
                      <a:lnTo>
                        <a:pt x="89" y="131"/>
                      </a:lnTo>
                      <a:lnTo>
                        <a:pt x="92" y="127"/>
                      </a:lnTo>
                      <a:lnTo>
                        <a:pt x="98" y="123"/>
                      </a:lnTo>
                      <a:lnTo>
                        <a:pt x="106" y="118"/>
                      </a:lnTo>
                      <a:lnTo>
                        <a:pt x="115" y="112"/>
                      </a:lnTo>
                      <a:lnTo>
                        <a:pt x="128" y="107"/>
                      </a:lnTo>
                      <a:lnTo>
                        <a:pt x="142" y="102"/>
                      </a:lnTo>
                      <a:lnTo>
                        <a:pt x="158" y="97"/>
                      </a:lnTo>
                      <a:lnTo>
                        <a:pt x="175" y="92"/>
                      </a:lnTo>
                      <a:lnTo>
                        <a:pt x="194" y="88"/>
                      </a:lnTo>
                      <a:lnTo>
                        <a:pt x="216" y="85"/>
                      </a:lnTo>
                      <a:lnTo>
                        <a:pt x="238" y="82"/>
                      </a:lnTo>
                      <a:lnTo>
                        <a:pt x="263" y="80"/>
                      </a:lnTo>
                      <a:lnTo>
                        <a:pt x="288" y="78"/>
                      </a:lnTo>
                      <a:lnTo>
                        <a:pt x="315" y="78"/>
                      </a:lnTo>
                      <a:lnTo>
                        <a:pt x="315" y="0"/>
                      </a:lnTo>
                      <a:lnTo>
                        <a:pt x="286" y="1"/>
                      </a:lnTo>
                      <a:lnTo>
                        <a:pt x="256" y="2"/>
                      </a:lnTo>
                      <a:lnTo>
                        <a:pt x="229" y="4"/>
                      </a:lnTo>
                      <a:lnTo>
                        <a:pt x="201" y="9"/>
                      </a:lnTo>
                      <a:lnTo>
                        <a:pt x="177" y="13"/>
                      </a:lnTo>
                      <a:lnTo>
                        <a:pt x="153" y="18"/>
                      </a:lnTo>
                      <a:lnTo>
                        <a:pt x="131" y="24"/>
                      </a:lnTo>
                      <a:lnTo>
                        <a:pt x="111" y="30"/>
                      </a:lnTo>
                      <a:lnTo>
                        <a:pt x="91" y="37"/>
                      </a:lnTo>
                      <a:lnTo>
                        <a:pt x="74" y="45"/>
                      </a:lnTo>
                      <a:lnTo>
                        <a:pt x="57" y="54"/>
                      </a:lnTo>
                      <a:lnTo>
                        <a:pt x="43" y="63"/>
                      </a:lnTo>
                      <a:lnTo>
                        <a:pt x="31" y="75"/>
                      </a:lnTo>
                      <a:lnTo>
                        <a:pt x="19" y="86"/>
                      </a:lnTo>
                      <a:lnTo>
                        <a:pt x="10" y="99"/>
                      </a:lnTo>
                      <a:lnTo>
                        <a:pt x="3" y="114"/>
                      </a:lnTo>
                      <a:lnTo>
                        <a:pt x="0" y="130"/>
                      </a:lnTo>
                      <a:lnTo>
                        <a:pt x="1" y="147"/>
                      </a:lnTo>
                      <a:lnTo>
                        <a:pt x="7" y="163"/>
                      </a:lnTo>
                      <a:lnTo>
                        <a:pt x="16" y="177"/>
                      </a:lnTo>
                      <a:lnTo>
                        <a:pt x="27" y="190"/>
                      </a:lnTo>
                      <a:lnTo>
                        <a:pt x="42" y="201"/>
                      </a:lnTo>
                      <a:lnTo>
                        <a:pt x="57" y="210"/>
                      </a:lnTo>
                      <a:lnTo>
                        <a:pt x="75" y="217"/>
                      </a:lnTo>
                      <a:lnTo>
                        <a:pt x="94" y="224"/>
                      </a:lnTo>
                      <a:lnTo>
                        <a:pt x="115" y="230"/>
                      </a:lnTo>
                      <a:lnTo>
                        <a:pt x="138" y="234"/>
                      </a:lnTo>
                      <a:lnTo>
                        <a:pt x="163" y="238"/>
                      </a:lnTo>
                      <a:lnTo>
                        <a:pt x="191" y="241"/>
                      </a:lnTo>
                      <a:lnTo>
                        <a:pt x="222" y="243"/>
                      </a:lnTo>
                      <a:lnTo>
                        <a:pt x="254" y="244"/>
                      </a:lnTo>
                      <a:lnTo>
                        <a:pt x="288" y="243"/>
                      </a:lnTo>
                      <a:lnTo>
                        <a:pt x="286" y="167"/>
                      </a:lnTo>
                      <a:close/>
                    </a:path>
                  </a:pathLst>
                </a:custGeom>
                <a:solidFill>
                  <a:srgbClr val="1F1A17"/>
                </a:solidFill>
                <a:ln w="9525">
                  <a:noFill/>
                  <a:round/>
                  <a:headEnd/>
                  <a:tailEnd/>
                </a:ln>
              </p:spPr>
              <p:txBody>
                <a:bodyPr/>
                <a:lstStyle/>
                <a:p>
                  <a:endParaRPr lang="pt-BR"/>
                </a:p>
              </p:txBody>
            </p:sp>
            <p:sp>
              <p:nvSpPr>
                <p:cNvPr id="63867" name="Freeform 1515"/>
                <p:cNvSpPr>
                  <a:spLocks/>
                </p:cNvSpPr>
                <p:nvPr/>
              </p:nvSpPr>
              <p:spPr bwMode="auto">
                <a:xfrm>
                  <a:off x="1141" y="3046"/>
                  <a:ext cx="48" cy="23"/>
                </a:xfrm>
                <a:custGeom>
                  <a:avLst/>
                  <a:gdLst>
                    <a:gd name="T0" fmla="*/ 0 w 306"/>
                    <a:gd name="T1" fmla="*/ 0 h 140"/>
                    <a:gd name="T2" fmla="*/ 0 w 306"/>
                    <a:gd name="T3" fmla="*/ 0 h 140"/>
                    <a:gd name="T4" fmla="*/ 0 w 306"/>
                    <a:gd name="T5" fmla="*/ 0 h 140"/>
                    <a:gd name="T6" fmla="*/ 0 w 306"/>
                    <a:gd name="T7" fmla="*/ 0 h 140"/>
                    <a:gd name="T8" fmla="*/ 0 w 306"/>
                    <a:gd name="T9" fmla="*/ 0 h 140"/>
                    <a:gd name="T10" fmla="*/ 0 w 306"/>
                    <a:gd name="T11" fmla="*/ 0 h 140"/>
                    <a:gd name="T12" fmla="*/ 0 w 306"/>
                    <a:gd name="T13" fmla="*/ 0 h 140"/>
                    <a:gd name="T14" fmla="*/ 0 w 306"/>
                    <a:gd name="T15" fmla="*/ 0 h 140"/>
                    <a:gd name="T16" fmla="*/ 0 w 306"/>
                    <a:gd name="T17" fmla="*/ 0 h 140"/>
                    <a:gd name="T18" fmla="*/ 0 w 306"/>
                    <a:gd name="T19" fmla="*/ 0 h 140"/>
                    <a:gd name="T20" fmla="*/ 0 w 306"/>
                    <a:gd name="T21" fmla="*/ 0 h 140"/>
                    <a:gd name="T22" fmla="*/ 0 w 306"/>
                    <a:gd name="T23" fmla="*/ 0 h 140"/>
                    <a:gd name="T24" fmla="*/ 0 w 306"/>
                    <a:gd name="T25" fmla="*/ 0 h 140"/>
                    <a:gd name="T26" fmla="*/ 0 w 306"/>
                    <a:gd name="T27" fmla="*/ 0 h 140"/>
                    <a:gd name="T28" fmla="*/ 0 w 306"/>
                    <a:gd name="T29" fmla="*/ 0 h 140"/>
                    <a:gd name="T30" fmla="*/ 0 w 306"/>
                    <a:gd name="T31" fmla="*/ 0 h 140"/>
                    <a:gd name="T32" fmla="*/ 0 w 306"/>
                    <a:gd name="T33" fmla="*/ 0 h 140"/>
                    <a:gd name="T34" fmla="*/ 0 w 306"/>
                    <a:gd name="T35" fmla="*/ 0 h 140"/>
                    <a:gd name="T36" fmla="*/ 0 w 306"/>
                    <a:gd name="T37" fmla="*/ 0 h 140"/>
                    <a:gd name="T38" fmla="*/ 0 w 306"/>
                    <a:gd name="T39" fmla="*/ 0 h 140"/>
                    <a:gd name="T40" fmla="*/ 0 w 306"/>
                    <a:gd name="T41" fmla="*/ 0 h 140"/>
                    <a:gd name="T42" fmla="*/ 0 w 306"/>
                    <a:gd name="T43" fmla="*/ 0 h 140"/>
                    <a:gd name="T44" fmla="*/ 0 w 306"/>
                    <a:gd name="T45" fmla="*/ 0 h 140"/>
                    <a:gd name="T46" fmla="*/ 0 w 306"/>
                    <a:gd name="T47" fmla="*/ 0 h 140"/>
                    <a:gd name="T48" fmla="*/ 0 w 306"/>
                    <a:gd name="T49" fmla="*/ 0 h 140"/>
                    <a:gd name="T50" fmla="*/ 0 w 306"/>
                    <a:gd name="T51" fmla="*/ 0 h 140"/>
                    <a:gd name="T52" fmla="*/ 0 w 306"/>
                    <a:gd name="T53" fmla="*/ 0 h 140"/>
                    <a:gd name="T54" fmla="*/ 0 w 306"/>
                    <a:gd name="T55" fmla="*/ 0 h 140"/>
                    <a:gd name="T56" fmla="*/ 0 w 306"/>
                    <a:gd name="T57" fmla="*/ 0 h 140"/>
                    <a:gd name="T58" fmla="*/ 0 w 306"/>
                    <a:gd name="T59" fmla="*/ 0 h 140"/>
                    <a:gd name="T60" fmla="*/ 0 w 306"/>
                    <a:gd name="T61" fmla="*/ 0 h 140"/>
                    <a:gd name="T62" fmla="*/ 0 w 306"/>
                    <a:gd name="T63" fmla="*/ 0 h 140"/>
                    <a:gd name="T64" fmla="*/ 0 w 306"/>
                    <a:gd name="T65" fmla="*/ 0 h 140"/>
                    <a:gd name="T66" fmla="*/ 0 w 306"/>
                    <a:gd name="T67" fmla="*/ 0 h 140"/>
                    <a:gd name="T68" fmla="*/ 0 w 306"/>
                    <a:gd name="T69" fmla="*/ 0 h 140"/>
                    <a:gd name="T70" fmla="*/ 0 w 306"/>
                    <a:gd name="T71" fmla="*/ 0 h 140"/>
                    <a:gd name="T72" fmla="*/ 0 w 306"/>
                    <a:gd name="T73" fmla="*/ 0 h 140"/>
                    <a:gd name="T74" fmla="*/ 0 w 306"/>
                    <a:gd name="T75" fmla="*/ 0 h 140"/>
                    <a:gd name="T76" fmla="*/ 0 w 306"/>
                    <a:gd name="T77" fmla="*/ 0 h 140"/>
                    <a:gd name="T78" fmla="*/ 0 w 306"/>
                    <a:gd name="T79" fmla="*/ 0 h 140"/>
                    <a:gd name="T80" fmla="*/ 0 w 306"/>
                    <a:gd name="T81" fmla="*/ 0 h 140"/>
                    <a:gd name="T82" fmla="*/ 0 w 306"/>
                    <a:gd name="T83" fmla="*/ 0 h 140"/>
                    <a:gd name="T84" fmla="*/ 0 w 306"/>
                    <a:gd name="T85" fmla="*/ 0 h 140"/>
                    <a:gd name="T86" fmla="*/ 0 w 306"/>
                    <a:gd name="T87" fmla="*/ 0 h 140"/>
                    <a:gd name="T88" fmla="*/ 0 w 306"/>
                    <a:gd name="T89" fmla="*/ 0 h 140"/>
                    <a:gd name="T90" fmla="*/ 0 w 306"/>
                    <a:gd name="T91" fmla="*/ 0 h 140"/>
                    <a:gd name="T92" fmla="*/ 0 w 306"/>
                    <a:gd name="T93" fmla="*/ 0 h 140"/>
                    <a:gd name="T94" fmla="*/ 0 w 306"/>
                    <a:gd name="T95" fmla="*/ 0 h 140"/>
                    <a:gd name="T96" fmla="*/ 0 w 306"/>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0"/>
                    <a:gd name="T149" fmla="*/ 306 w 30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0">
                      <a:moveTo>
                        <a:pt x="23" y="77"/>
                      </a:moveTo>
                      <a:lnTo>
                        <a:pt x="23" y="77"/>
                      </a:lnTo>
                      <a:lnTo>
                        <a:pt x="75" y="77"/>
                      </a:lnTo>
                      <a:lnTo>
                        <a:pt x="121" y="79"/>
                      </a:lnTo>
                      <a:lnTo>
                        <a:pt x="160" y="82"/>
                      </a:lnTo>
                      <a:lnTo>
                        <a:pt x="192" y="85"/>
                      </a:lnTo>
                      <a:lnTo>
                        <a:pt x="216" y="89"/>
                      </a:lnTo>
                      <a:lnTo>
                        <a:pt x="233" y="94"/>
                      </a:lnTo>
                      <a:lnTo>
                        <a:pt x="234" y="95"/>
                      </a:lnTo>
                      <a:lnTo>
                        <a:pt x="233" y="94"/>
                      </a:lnTo>
                      <a:lnTo>
                        <a:pt x="227" y="88"/>
                      </a:lnTo>
                      <a:lnTo>
                        <a:pt x="221" y="74"/>
                      </a:lnTo>
                      <a:lnTo>
                        <a:pt x="223" y="55"/>
                      </a:lnTo>
                      <a:lnTo>
                        <a:pt x="231" y="46"/>
                      </a:lnTo>
                      <a:lnTo>
                        <a:pt x="234" y="43"/>
                      </a:lnTo>
                      <a:lnTo>
                        <a:pt x="233" y="44"/>
                      </a:lnTo>
                      <a:lnTo>
                        <a:pt x="227" y="45"/>
                      </a:lnTo>
                      <a:lnTo>
                        <a:pt x="219" y="48"/>
                      </a:lnTo>
                      <a:lnTo>
                        <a:pt x="208" y="50"/>
                      </a:lnTo>
                      <a:lnTo>
                        <a:pt x="195" y="52"/>
                      </a:lnTo>
                      <a:lnTo>
                        <a:pt x="161" y="56"/>
                      </a:lnTo>
                      <a:lnTo>
                        <a:pt x="116" y="59"/>
                      </a:lnTo>
                      <a:lnTo>
                        <a:pt x="64" y="62"/>
                      </a:lnTo>
                      <a:lnTo>
                        <a:pt x="0" y="64"/>
                      </a:lnTo>
                      <a:lnTo>
                        <a:pt x="2" y="140"/>
                      </a:lnTo>
                      <a:lnTo>
                        <a:pt x="67" y="139"/>
                      </a:lnTo>
                      <a:lnTo>
                        <a:pt x="123" y="136"/>
                      </a:lnTo>
                      <a:lnTo>
                        <a:pt x="170" y="132"/>
                      </a:lnTo>
                      <a:lnTo>
                        <a:pt x="208" y="128"/>
                      </a:lnTo>
                      <a:lnTo>
                        <a:pt x="225" y="125"/>
                      </a:lnTo>
                      <a:lnTo>
                        <a:pt x="240" y="122"/>
                      </a:lnTo>
                      <a:lnTo>
                        <a:pt x="254" y="119"/>
                      </a:lnTo>
                      <a:lnTo>
                        <a:pt x="265" y="115"/>
                      </a:lnTo>
                      <a:lnTo>
                        <a:pt x="278" y="110"/>
                      </a:lnTo>
                      <a:lnTo>
                        <a:pt x="289" y="102"/>
                      </a:lnTo>
                      <a:lnTo>
                        <a:pt x="302" y="86"/>
                      </a:lnTo>
                      <a:lnTo>
                        <a:pt x="306" y="62"/>
                      </a:lnTo>
                      <a:lnTo>
                        <a:pt x="296" y="42"/>
                      </a:lnTo>
                      <a:lnTo>
                        <a:pt x="283" y="31"/>
                      </a:lnTo>
                      <a:lnTo>
                        <a:pt x="272" y="24"/>
                      </a:lnTo>
                      <a:lnTo>
                        <a:pt x="258" y="20"/>
                      </a:lnTo>
                      <a:lnTo>
                        <a:pt x="235" y="14"/>
                      </a:lnTo>
                      <a:lnTo>
                        <a:pt x="205" y="9"/>
                      </a:lnTo>
                      <a:lnTo>
                        <a:pt x="169" y="5"/>
                      </a:lnTo>
                      <a:lnTo>
                        <a:pt x="127" y="2"/>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3868" name="Freeform 1516"/>
                <p:cNvSpPr>
                  <a:spLocks/>
                </p:cNvSpPr>
                <p:nvPr/>
              </p:nvSpPr>
              <p:spPr bwMode="auto">
                <a:xfrm>
                  <a:off x="1094" y="3046"/>
                  <a:ext cx="51" cy="44"/>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2" y="192"/>
                      </a:moveTo>
                      <a:lnTo>
                        <a:pt x="302" y="192"/>
                      </a:lnTo>
                      <a:lnTo>
                        <a:pt x="266" y="191"/>
                      </a:lnTo>
                      <a:lnTo>
                        <a:pt x="234" y="190"/>
                      </a:lnTo>
                      <a:lnTo>
                        <a:pt x="206" y="187"/>
                      </a:lnTo>
                      <a:lnTo>
                        <a:pt x="179" y="184"/>
                      </a:lnTo>
                      <a:lnTo>
                        <a:pt x="158" y="180"/>
                      </a:lnTo>
                      <a:lnTo>
                        <a:pt x="138" y="176"/>
                      </a:lnTo>
                      <a:lnTo>
                        <a:pt x="122" y="171"/>
                      </a:lnTo>
                      <a:lnTo>
                        <a:pt x="109" y="166"/>
                      </a:lnTo>
                      <a:lnTo>
                        <a:pt x="99" y="161"/>
                      </a:lnTo>
                      <a:lnTo>
                        <a:pt x="93" y="157"/>
                      </a:lnTo>
                      <a:lnTo>
                        <a:pt x="88" y="153"/>
                      </a:lnTo>
                      <a:lnTo>
                        <a:pt x="87" y="150"/>
                      </a:lnTo>
                      <a:lnTo>
                        <a:pt x="86" y="149"/>
                      </a:lnTo>
                      <a:lnTo>
                        <a:pt x="86" y="148"/>
                      </a:lnTo>
                      <a:lnTo>
                        <a:pt x="87" y="147"/>
                      </a:lnTo>
                      <a:lnTo>
                        <a:pt x="88" y="144"/>
                      </a:lnTo>
                      <a:lnTo>
                        <a:pt x="91" y="140"/>
                      </a:lnTo>
                      <a:lnTo>
                        <a:pt x="96" y="134"/>
                      </a:lnTo>
                      <a:lnTo>
                        <a:pt x="104" y="129"/>
                      </a:lnTo>
                      <a:lnTo>
                        <a:pt x="113" y="122"/>
                      </a:lnTo>
                      <a:lnTo>
                        <a:pt x="123" y="116"/>
                      </a:lnTo>
                      <a:lnTo>
                        <a:pt x="137" y="110"/>
                      </a:lnTo>
                      <a:lnTo>
                        <a:pt x="152" y="104"/>
                      </a:lnTo>
                      <a:lnTo>
                        <a:pt x="168" y="99"/>
                      </a:lnTo>
                      <a:lnTo>
                        <a:pt x="186" y="93"/>
                      </a:lnTo>
                      <a:lnTo>
                        <a:pt x="206" y="88"/>
                      </a:lnTo>
                      <a:lnTo>
                        <a:pt x="226" y="84"/>
                      </a:lnTo>
                      <a:lnTo>
                        <a:pt x="249" y="81"/>
                      </a:lnTo>
                      <a:lnTo>
                        <a:pt x="273" y="78"/>
                      </a:lnTo>
                      <a:lnTo>
                        <a:pt x="297" y="77"/>
                      </a:lnTo>
                      <a:lnTo>
                        <a:pt x="324" y="77"/>
                      </a:lnTo>
                      <a:lnTo>
                        <a:pt x="324" y="0"/>
                      </a:lnTo>
                      <a:lnTo>
                        <a:pt x="294" y="0"/>
                      </a:lnTo>
                      <a:lnTo>
                        <a:pt x="265" y="2"/>
                      </a:lnTo>
                      <a:lnTo>
                        <a:pt x="238" y="5"/>
                      </a:lnTo>
                      <a:lnTo>
                        <a:pt x="212" y="9"/>
                      </a:lnTo>
                      <a:lnTo>
                        <a:pt x="186" y="13"/>
                      </a:lnTo>
                      <a:lnTo>
                        <a:pt x="162" y="19"/>
                      </a:lnTo>
                      <a:lnTo>
                        <a:pt x="139" y="25"/>
                      </a:lnTo>
                      <a:lnTo>
                        <a:pt x="119" y="33"/>
                      </a:lnTo>
                      <a:lnTo>
                        <a:pt x="98" y="41"/>
                      </a:lnTo>
                      <a:lnTo>
                        <a:pt x="80" y="50"/>
                      </a:lnTo>
                      <a:lnTo>
                        <a:pt x="63" y="59"/>
                      </a:lnTo>
                      <a:lnTo>
                        <a:pt x="48" y="69"/>
                      </a:lnTo>
                      <a:lnTo>
                        <a:pt x="34" y="81"/>
                      </a:lnTo>
                      <a:lnTo>
                        <a:pt x="23" y="94"/>
                      </a:lnTo>
                      <a:lnTo>
                        <a:pt x="12" y="107"/>
                      </a:lnTo>
                      <a:lnTo>
                        <a:pt x="4" y="122"/>
                      </a:lnTo>
                      <a:lnTo>
                        <a:pt x="0" y="138"/>
                      </a:lnTo>
                      <a:lnTo>
                        <a:pt x="0" y="156"/>
                      </a:lnTo>
                      <a:lnTo>
                        <a:pt x="3" y="173"/>
                      </a:lnTo>
                      <a:lnTo>
                        <a:pt x="11" y="188"/>
                      </a:lnTo>
                      <a:lnTo>
                        <a:pt x="22" y="202"/>
                      </a:lnTo>
                      <a:lnTo>
                        <a:pt x="36" y="215"/>
                      </a:lnTo>
                      <a:lnTo>
                        <a:pt x="52" y="226"/>
                      </a:lnTo>
                      <a:lnTo>
                        <a:pt x="71" y="235"/>
                      </a:lnTo>
                      <a:lnTo>
                        <a:pt x="91" y="243"/>
                      </a:lnTo>
                      <a:lnTo>
                        <a:pt x="113" y="249"/>
                      </a:lnTo>
                      <a:lnTo>
                        <a:pt x="138" y="255"/>
                      </a:lnTo>
                      <a:lnTo>
                        <a:pt x="166" y="260"/>
                      </a:lnTo>
                      <a:lnTo>
                        <a:pt x="195" y="264"/>
                      </a:lnTo>
                      <a:lnTo>
                        <a:pt x="229" y="266"/>
                      </a:lnTo>
                      <a:lnTo>
                        <a:pt x="264" y="268"/>
                      </a:lnTo>
                      <a:lnTo>
                        <a:pt x="302" y="269"/>
                      </a:lnTo>
                      <a:lnTo>
                        <a:pt x="302" y="192"/>
                      </a:lnTo>
                      <a:close/>
                    </a:path>
                  </a:pathLst>
                </a:custGeom>
                <a:solidFill>
                  <a:srgbClr val="1F1A17"/>
                </a:solidFill>
                <a:ln w="9525">
                  <a:noFill/>
                  <a:round/>
                  <a:headEnd/>
                  <a:tailEnd/>
                </a:ln>
              </p:spPr>
              <p:txBody>
                <a:bodyPr/>
                <a:lstStyle/>
                <a:p>
                  <a:endParaRPr lang="pt-BR"/>
                </a:p>
              </p:txBody>
            </p:sp>
            <p:sp>
              <p:nvSpPr>
                <p:cNvPr id="63869" name="Freeform 1517"/>
                <p:cNvSpPr>
                  <a:spLocks/>
                </p:cNvSpPr>
                <p:nvPr/>
              </p:nvSpPr>
              <p:spPr bwMode="auto">
                <a:xfrm>
                  <a:off x="1141" y="3066"/>
                  <a:ext cx="53" cy="24"/>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50" y="76"/>
                      </a:moveTo>
                      <a:lnTo>
                        <a:pt x="50" y="76"/>
                      </a:lnTo>
                      <a:lnTo>
                        <a:pt x="104" y="78"/>
                      </a:lnTo>
                      <a:lnTo>
                        <a:pt x="151" y="81"/>
                      </a:lnTo>
                      <a:lnTo>
                        <a:pt x="191" y="84"/>
                      </a:lnTo>
                      <a:lnTo>
                        <a:pt x="224" y="88"/>
                      </a:lnTo>
                      <a:lnTo>
                        <a:pt x="248" y="94"/>
                      </a:lnTo>
                      <a:lnTo>
                        <a:pt x="265" y="98"/>
                      </a:lnTo>
                      <a:lnTo>
                        <a:pt x="266" y="99"/>
                      </a:lnTo>
                      <a:lnTo>
                        <a:pt x="265" y="98"/>
                      </a:lnTo>
                      <a:lnTo>
                        <a:pt x="258" y="91"/>
                      </a:lnTo>
                      <a:lnTo>
                        <a:pt x="252" y="72"/>
                      </a:lnTo>
                      <a:lnTo>
                        <a:pt x="258" y="54"/>
                      </a:lnTo>
                      <a:lnTo>
                        <a:pt x="265" y="47"/>
                      </a:lnTo>
                      <a:lnTo>
                        <a:pt x="268" y="46"/>
                      </a:lnTo>
                      <a:lnTo>
                        <a:pt x="264" y="47"/>
                      </a:lnTo>
                      <a:lnTo>
                        <a:pt x="257" y="49"/>
                      </a:lnTo>
                      <a:lnTo>
                        <a:pt x="248" y="51"/>
                      </a:lnTo>
                      <a:lnTo>
                        <a:pt x="234" y="53"/>
                      </a:lnTo>
                      <a:lnTo>
                        <a:pt x="220" y="55"/>
                      </a:lnTo>
                      <a:lnTo>
                        <a:pt x="181" y="59"/>
                      </a:lnTo>
                      <a:lnTo>
                        <a:pt x="130" y="61"/>
                      </a:lnTo>
                      <a:lnTo>
                        <a:pt x="71" y="63"/>
                      </a:lnTo>
                      <a:lnTo>
                        <a:pt x="0" y="64"/>
                      </a:lnTo>
                      <a:lnTo>
                        <a:pt x="0" y="141"/>
                      </a:lnTo>
                      <a:lnTo>
                        <a:pt x="73" y="140"/>
                      </a:lnTo>
                      <a:lnTo>
                        <a:pt x="135" y="138"/>
                      </a:lnTo>
                      <a:lnTo>
                        <a:pt x="188" y="135"/>
                      </a:lnTo>
                      <a:lnTo>
                        <a:pt x="230" y="131"/>
                      </a:lnTo>
                      <a:lnTo>
                        <a:pt x="248" y="129"/>
                      </a:lnTo>
                      <a:lnTo>
                        <a:pt x="264" y="126"/>
                      </a:lnTo>
                      <a:lnTo>
                        <a:pt x="279" y="124"/>
                      </a:lnTo>
                      <a:lnTo>
                        <a:pt x="292" y="120"/>
                      </a:lnTo>
                      <a:lnTo>
                        <a:pt x="304" y="116"/>
                      </a:lnTo>
                      <a:lnTo>
                        <a:pt x="317" y="110"/>
                      </a:lnTo>
                      <a:lnTo>
                        <a:pt x="331" y="97"/>
                      </a:lnTo>
                      <a:lnTo>
                        <a:pt x="339" y="72"/>
                      </a:lnTo>
                      <a:lnTo>
                        <a:pt x="331" y="49"/>
                      </a:lnTo>
                      <a:lnTo>
                        <a:pt x="318" y="37"/>
                      </a:lnTo>
                      <a:lnTo>
                        <a:pt x="305" y="30"/>
                      </a:lnTo>
                      <a:lnTo>
                        <a:pt x="293" y="24"/>
                      </a:lnTo>
                      <a:lnTo>
                        <a:pt x="269" y="18"/>
                      </a:lnTo>
                      <a:lnTo>
                        <a:pt x="238" y="13"/>
                      </a:lnTo>
                      <a:lnTo>
                        <a:pt x="201" y="8"/>
                      </a:lnTo>
                      <a:lnTo>
                        <a:pt x="158" y="4"/>
                      </a:lnTo>
                      <a:lnTo>
                        <a:pt x="107" y="2"/>
                      </a:lnTo>
                      <a:lnTo>
                        <a:pt x="51" y="0"/>
                      </a:lnTo>
                      <a:lnTo>
                        <a:pt x="50" y="76"/>
                      </a:lnTo>
                      <a:close/>
                    </a:path>
                  </a:pathLst>
                </a:custGeom>
                <a:solidFill>
                  <a:srgbClr val="1F1A17"/>
                </a:solidFill>
                <a:ln w="9525">
                  <a:noFill/>
                  <a:round/>
                  <a:headEnd/>
                  <a:tailEnd/>
                </a:ln>
              </p:spPr>
              <p:txBody>
                <a:bodyPr/>
                <a:lstStyle/>
                <a:p>
                  <a:endParaRPr lang="pt-BR"/>
                </a:p>
              </p:txBody>
            </p:sp>
            <p:sp>
              <p:nvSpPr>
                <p:cNvPr id="63870" name="Freeform 1518"/>
                <p:cNvSpPr>
                  <a:spLocks/>
                </p:cNvSpPr>
                <p:nvPr/>
              </p:nvSpPr>
              <p:spPr bwMode="auto">
                <a:xfrm>
                  <a:off x="1095" y="3066"/>
                  <a:ext cx="54" cy="42"/>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2" y="172"/>
                      </a:lnTo>
                      <a:lnTo>
                        <a:pt x="194" y="170"/>
                      </a:lnTo>
                      <a:lnTo>
                        <a:pt x="169" y="167"/>
                      </a:lnTo>
                      <a:lnTo>
                        <a:pt x="147" y="164"/>
                      </a:lnTo>
                      <a:lnTo>
                        <a:pt x="129" y="160"/>
                      </a:lnTo>
                      <a:lnTo>
                        <a:pt x="114" y="156"/>
                      </a:lnTo>
                      <a:lnTo>
                        <a:pt x="102" y="151"/>
                      </a:lnTo>
                      <a:lnTo>
                        <a:pt x="94" y="147"/>
                      </a:lnTo>
                      <a:lnTo>
                        <a:pt x="89" y="143"/>
                      </a:lnTo>
                      <a:lnTo>
                        <a:pt x="86" y="142"/>
                      </a:lnTo>
                      <a:lnTo>
                        <a:pt x="85" y="139"/>
                      </a:lnTo>
                      <a:lnTo>
                        <a:pt x="86" y="142"/>
                      </a:lnTo>
                      <a:lnTo>
                        <a:pt x="87" y="142"/>
                      </a:lnTo>
                      <a:lnTo>
                        <a:pt x="87" y="143"/>
                      </a:lnTo>
                      <a:lnTo>
                        <a:pt x="86" y="146"/>
                      </a:lnTo>
                      <a:lnTo>
                        <a:pt x="87" y="144"/>
                      </a:lnTo>
                      <a:lnTo>
                        <a:pt x="87" y="142"/>
                      </a:lnTo>
                      <a:lnTo>
                        <a:pt x="90" y="139"/>
                      </a:lnTo>
                      <a:lnTo>
                        <a:pt x="94" y="135"/>
                      </a:lnTo>
                      <a:lnTo>
                        <a:pt x="101" y="129"/>
                      </a:lnTo>
                      <a:lnTo>
                        <a:pt x="110" y="124"/>
                      </a:lnTo>
                      <a:lnTo>
                        <a:pt x="122" y="118"/>
                      </a:lnTo>
                      <a:lnTo>
                        <a:pt x="134" y="111"/>
                      </a:lnTo>
                      <a:lnTo>
                        <a:pt x="149" y="106"/>
                      </a:lnTo>
                      <a:lnTo>
                        <a:pt x="165" y="100"/>
                      </a:lnTo>
                      <a:lnTo>
                        <a:pt x="183" y="95"/>
                      </a:lnTo>
                      <a:lnTo>
                        <a:pt x="203" y="89"/>
                      </a:lnTo>
                      <a:lnTo>
                        <a:pt x="225" y="85"/>
                      </a:lnTo>
                      <a:lnTo>
                        <a:pt x="246" y="82"/>
                      </a:lnTo>
                      <a:lnTo>
                        <a:pt x="270" y="79"/>
                      </a:lnTo>
                      <a:lnTo>
                        <a:pt x="294" y="77"/>
                      </a:lnTo>
                      <a:lnTo>
                        <a:pt x="321" y="77"/>
                      </a:lnTo>
                      <a:lnTo>
                        <a:pt x="348" y="76"/>
                      </a:lnTo>
                      <a:lnTo>
                        <a:pt x="349" y="0"/>
                      </a:lnTo>
                      <a:lnTo>
                        <a:pt x="320" y="0"/>
                      </a:lnTo>
                      <a:lnTo>
                        <a:pt x="290" y="1"/>
                      </a:lnTo>
                      <a:lnTo>
                        <a:pt x="261" y="3"/>
                      </a:lnTo>
                      <a:lnTo>
                        <a:pt x="234" y="6"/>
                      </a:lnTo>
                      <a:lnTo>
                        <a:pt x="208" y="10"/>
                      </a:lnTo>
                      <a:lnTo>
                        <a:pt x="182" y="15"/>
                      </a:lnTo>
                      <a:lnTo>
                        <a:pt x="159" y="20"/>
                      </a:lnTo>
                      <a:lnTo>
                        <a:pt x="137" y="28"/>
                      </a:lnTo>
                      <a:lnTo>
                        <a:pt x="116" y="35"/>
                      </a:lnTo>
                      <a:lnTo>
                        <a:pt x="97" y="43"/>
                      </a:lnTo>
                      <a:lnTo>
                        <a:pt x="78" y="51"/>
                      </a:lnTo>
                      <a:lnTo>
                        <a:pt x="61" y="60"/>
                      </a:lnTo>
                      <a:lnTo>
                        <a:pt x="46" y="70"/>
                      </a:lnTo>
                      <a:lnTo>
                        <a:pt x="32" y="81"/>
                      </a:lnTo>
                      <a:lnTo>
                        <a:pt x="21" y="94"/>
                      </a:lnTo>
                      <a:lnTo>
                        <a:pt x="12" y="107"/>
                      </a:lnTo>
                      <a:lnTo>
                        <a:pt x="4" y="122"/>
                      </a:lnTo>
                      <a:lnTo>
                        <a:pt x="0" y="136"/>
                      </a:lnTo>
                      <a:lnTo>
                        <a:pt x="0" y="147"/>
                      </a:lnTo>
                      <a:lnTo>
                        <a:pt x="2" y="157"/>
                      </a:lnTo>
                      <a:lnTo>
                        <a:pt x="4" y="165"/>
                      </a:lnTo>
                      <a:lnTo>
                        <a:pt x="8" y="176"/>
                      </a:lnTo>
                      <a:lnTo>
                        <a:pt x="18" y="188"/>
                      </a:lnTo>
                      <a:lnTo>
                        <a:pt x="31" y="201"/>
                      </a:lnTo>
                      <a:lnTo>
                        <a:pt x="46" y="211"/>
                      </a:lnTo>
                      <a:lnTo>
                        <a:pt x="65" y="221"/>
                      </a:lnTo>
                      <a:lnTo>
                        <a:pt x="84" y="228"/>
                      </a:lnTo>
                      <a:lnTo>
                        <a:pt x="106" y="234"/>
                      </a:lnTo>
                      <a:lnTo>
                        <a:pt x="130" y="239"/>
                      </a:lnTo>
                      <a:lnTo>
                        <a:pt x="157" y="243"/>
                      </a:lnTo>
                      <a:lnTo>
                        <a:pt x="186" y="246"/>
                      </a:lnTo>
                      <a:lnTo>
                        <a:pt x="218" y="248"/>
                      </a:lnTo>
                      <a:lnTo>
                        <a:pt x="253" y="250"/>
                      </a:lnTo>
                      <a:lnTo>
                        <a:pt x="291" y="249"/>
                      </a:lnTo>
                      <a:lnTo>
                        <a:pt x="290" y="173"/>
                      </a:lnTo>
                      <a:close/>
                    </a:path>
                  </a:pathLst>
                </a:custGeom>
                <a:solidFill>
                  <a:srgbClr val="1F1A17"/>
                </a:solidFill>
                <a:ln w="9525">
                  <a:noFill/>
                  <a:round/>
                  <a:headEnd/>
                  <a:tailEnd/>
                </a:ln>
              </p:spPr>
              <p:txBody>
                <a:bodyPr/>
                <a:lstStyle/>
                <a:p>
                  <a:endParaRPr lang="pt-BR"/>
                </a:p>
              </p:txBody>
            </p:sp>
            <p:sp>
              <p:nvSpPr>
                <p:cNvPr id="63871" name="Freeform 1519"/>
                <p:cNvSpPr>
                  <a:spLocks/>
                </p:cNvSpPr>
                <p:nvPr/>
              </p:nvSpPr>
              <p:spPr bwMode="auto">
                <a:xfrm>
                  <a:off x="1140" y="3087"/>
                  <a:ext cx="53" cy="21"/>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7"/>
                      </a:moveTo>
                      <a:lnTo>
                        <a:pt x="22" y="77"/>
                      </a:lnTo>
                      <a:lnTo>
                        <a:pt x="83" y="79"/>
                      </a:lnTo>
                      <a:lnTo>
                        <a:pt x="137" y="81"/>
                      </a:lnTo>
                      <a:lnTo>
                        <a:pt x="183" y="84"/>
                      </a:lnTo>
                      <a:lnTo>
                        <a:pt x="221" y="87"/>
                      </a:lnTo>
                      <a:lnTo>
                        <a:pt x="249" y="90"/>
                      </a:lnTo>
                      <a:lnTo>
                        <a:pt x="270" y="93"/>
                      </a:lnTo>
                      <a:lnTo>
                        <a:pt x="273" y="95"/>
                      </a:lnTo>
                      <a:lnTo>
                        <a:pt x="274" y="95"/>
                      </a:lnTo>
                      <a:lnTo>
                        <a:pt x="268" y="90"/>
                      </a:lnTo>
                      <a:lnTo>
                        <a:pt x="255" y="70"/>
                      </a:lnTo>
                      <a:lnTo>
                        <a:pt x="264" y="42"/>
                      </a:lnTo>
                      <a:lnTo>
                        <a:pt x="273" y="35"/>
                      </a:lnTo>
                      <a:lnTo>
                        <a:pt x="274" y="35"/>
                      </a:lnTo>
                      <a:lnTo>
                        <a:pt x="272" y="36"/>
                      </a:lnTo>
                      <a:lnTo>
                        <a:pt x="253" y="39"/>
                      </a:lnTo>
                      <a:lnTo>
                        <a:pt x="223" y="42"/>
                      </a:lnTo>
                      <a:lnTo>
                        <a:pt x="183" y="45"/>
                      </a:lnTo>
                      <a:lnTo>
                        <a:pt x="133" y="48"/>
                      </a:lnTo>
                      <a:lnTo>
                        <a:pt x="71" y="50"/>
                      </a:lnTo>
                      <a:lnTo>
                        <a:pt x="0" y="52"/>
                      </a:lnTo>
                      <a:lnTo>
                        <a:pt x="1" y="128"/>
                      </a:lnTo>
                      <a:lnTo>
                        <a:pt x="74" y="127"/>
                      </a:lnTo>
                      <a:lnTo>
                        <a:pt x="136" y="125"/>
                      </a:lnTo>
                      <a:lnTo>
                        <a:pt x="189" y="122"/>
                      </a:lnTo>
                      <a:lnTo>
                        <a:pt x="231" y="119"/>
                      </a:lnTo>
                      <a:lnTo>
                        <a:pt x="265" y="115"/>
                      </a:lnTo>
                      <a:lnTo>
                        <a:pt x="290" y="110"/>
                      </a:lnTo>
                      <a:lnTo>
                        <a:pt x="303" y="107"/>
                      </a:lnTo>
                      <a:lnTo>
                        <a:pt x="316" y="103"/>
                      </a:lnTo>
                      <a:lnTo>
                        <a:pt x="331" y="91"/>
                      </a:lnTo>
                      <a:lnTo>
                        <a:pt x="341" y="59"/>
                      </a:lnTo>
                      <a:lnTo>
                        <a:pt x="326" y="35"/>
                      </a:lnTo>
                      <a:lnTo>
                        <a:pt x="312" y="25"/>
                      </a:lnTo>
                      <a:lnTo>
                        <a:pt x="301" y="21"/>
                      </a:lnTo>
                      <a:lnTo>
                        <a:pt x="288" y="18"/>
                      </a:lnTo>
                      <a:lnTo>
                        <a:pt x="263" y="14"/>
                      </a:lnTo>
                      <a:lnTo>
                        <a:pt x="231" y="10"/>
                      </a:lnTo>
                      <a:lnTo>
                        <a:pt x="190" y="7"/>
                      </a:lnTo>
                      <a:lnTo>
                        <a:pt x="142" y="4"/>
                      </a:lnTo>
                      <a:lnTo>
                        <a:pt x="87" y="2"/>
                      </a:lnTo>
                      <a:lnTo>
                        <a:pt x="24" y="0"/>
                      </a:lnTo>
                      <a:lnTo>
                        <a:pt x="22" y="77"/>
                      </a:lnTo>
                      <a:close/>
                    </a:path>
                  </a:pathLst>
                </a:custGeom>
                <a:solidFill>
                  <a:srgbClr val="1F1A17"/>
                </a:solidFill>
                <a:ln w="9525">
                  <a:noFill/>
                  <a:round/>
                  <a:headEnd/>
                  <a:tailEnd/>
                </a:ln>
              </p:spPr>
              <p:txBody>
                <a:bodyPr/>
                <a:lstStyle/>
                <a:p>
                  <a:endParaRPr lang="pt-BR"/>
                </a:p>
              </p:txBody>
            </p:sp>
            <p:sp>
              <p:nvSpPr>
                <p:cNvPr id="63872" name="Freeform 1520"/>
                <p:cNvSpPr>
                  <a:spLocks/>
                </p:cNvSpPr>
                <p:nvPr/>
              </p:nvSpPr>
              <p:spPr bwMode="auto">
                <a:xfrm>
                  <a:off x="1093" y="3087"/>
                  <a:ext cx="50"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7" y="217"/>
                      </a:moveTo>
                      <a:lnTo>
                        <a:pt x="287" y="217"/>
                      </a:lnTo>
                      <a:lnTo>
                        <a:pt x="259" y="217"/>
                      </a:lnTo>
                      <a:lnTo>
                        <a:pt x="231" y="215"/>
                      </a:lnTo>
                      <a:lnTo>
                        <a:pt x="207" y="212"/>
                      </a:lnTo>
                      <a:lnTo>
                        <a:pt x="184" y="209"/>
                      </a:lnTo>
                      <a:lnTo>
                        <a:pt x="165" y="204"/>
                      </a:lnTo>
                      <a:lnTo>
                        <a:pt x="148" y="199"/>
                      </a:lnTo>
                      <a:lnTo>
                        <a:pt x="132" y="194"/>
                      </a:lnTo>
                      <a:lnTo>
                        <a:pt x="119" y="188"/>
                      </a:lnTo>
                      <a:lnTo>
                        <a:pt x="109" y="182"/>
                      </a:lnTo>
                      <a:lnTo>
                        <a:pt x="101" y="177"/>
                      </a:lnTo>
                      <a:lnTo>
                        <a:pt x="95" y="171"/>
                      </a:lnTo>
                      <a:lnTo>
                        <a:pt x="90" y="166"/>
                      </a:lnTo>
                      <a:lnTo>
                        <a:pt x="88" y="162"/>
                      </a:lnTo>
                      <a:lnTo>
                        <a:pt x="87" y="158"/>
                      </a:lnTo>
                      <a:lnTo>
                        <a:pt x="86" y="153"/>
                      </a:lnTo>
                      <a:lnTo>
                        <a:pt x="86" y="150"/>
                      </a:lnTo>
                      <a:lnTo>
                        <a:pt x="87" y="146"/>
                      </a:lnTo>
                      <a:lnTo>
                        <a:pt x="89" y="141"/>
                      </a:lnTo>
                      <a:lnTo>
                        <a:pt x="93" y="136"/>
                      </a:lnTo>
                      <a:lnTo>
                        <a:pt x="98" y="130"/>
                      </a:lnTo>
                      <a:lnTo>
                        <a:pt x="105" y="124"/>
                      </a:lnTo>
                      <a:lnTo>
                        <a:pt x="114" y="118"/>
                      </a:lnTo>
                      <a:lnTo>
                        <a:pt x="126" y="111"/>
                      </a:lnTo>
                      <a:lnTo>
                        <a:pt x="140" y="105"/>
                      </a:lnTo>
                      <a:lnTo>
                        <a:pt x="154" y="99"/>
                      </a:lnTo>
                      <a:lnTo>
                        <a:pt x="173" y="93"/>
                      </a:lnTo>
                      <a:lnTo>
                        <a:pt x="192" y="88"/>
                      </a:lnTo>
                      <a:lnTo>
                        <a:pt x="214" y="84"/>
                      </a:lnTo>
                      <a:lnTo>
                        <a:pt x="238" y="81"/>
                      </a:lnTo>
                      <a:lnTo>
                        <a:pt x="264" y="78"/>
                      </a:lnTo>
                      <a:lnTo>
                        <a:pt x="293" y="77"/>
                      </a:lnTo>
                      <a:lnTo>
                        <a:pt x="323" y="77"/>
                      </a:lnTo>
                      <a:lnTo>
                        <a:pt x="325" y="0"/>
                      </a:lnTo>
                      <a:lnTo>
                        <a:pt x="291" y="1"/>
                      </a:lnTo>
                      <a:lnTo>
                        <a:pt x="259" y="2"/>
                      </a:lnTo>
                      <a:lnTo>
                        <a:pt x="228" y="4"/>
                      </a:lnTo>
                      <a:lnTo>
                        <a:pt x="199" y="8"/>
                      </a:lnTo>
                      <a:lnTo>
                        <a:pt x="172" y="13"/>
                      </a:lnTo>
                      <a:lnTo>
                        <a:pt x="146" y="19"/>
                      </a:lnTo>
                      <a:lnTo>
                        <a:pt x="124" y="27"/>
                      </a:lnTo>
                      <a:lnTo>
                        <a:pt x="102" y="36"/>
                      </a:lnTo>
                      <a:lnTo>
                        <a:pt x="81" y="45"/>
                      </a:lnTo>
                      <a:lnTo>
                        <a:pt x="64" y="55"/>
                      </a:lnTo>
                      <a:lnTo>
                        <a:pt x="48" y="67"/>
                      </a:lnTo>
                      <a:lnTo>
                        <a:pt x="33" y="79"/>
                      </a:lnTo>
                      <a:lnTo>
                        <a:pt x="22" y="92"/>
                      </a:lnTo>
                      <a:lnTo>
                        <a:pt x="11" y="108"/>
                      </a:lnTo>
                      <a:lnTo>
                        <a:pt x="5" y="124"/>
                      </a:lnTo>
                      <a:lnTo>
                        <a:pt x="0" y="140"/>
                      </a:lnTo>
                      <a:lnTo>
                        <a:pt x="0" y="158"/>
                      </a:lnTo>
                      <a:lnTo>
                        <a:pt x="2" y="175"/>
                      </a:lnTo>
                      <a:lnTo>
                        <a:pt x="8" y="191"/>
                      </a:lnTo>
                      <a:lnTo>
                        <a:pt x="17" y="206"/>
                      </a:lnTo>
                      <a:lnTo>
                        <a:pt x="29" y="221"/>
                      </a:lnTo>
                      <a:lnTo>
                        <a:pt x="42" y="233"/>
                      </a:lnTo>
                      <a:lnTo>
                        <a:pt x="58" y="245"/>
                      </a:lnTo>
                      <a:lnTo>
                        <a:pt x="76" y="255"/>
                      </a:lnTo>
                      <a:lnTo>
                        <a:pt x="95" y="264"/>
                      </a:lnTo>
                      <a:lnTo>
                        <a:pt x="117" y="272"/>
                      </a:lnTo>
                      <a:lnTo>
                        <a:pt x="141" y="278"/>
                      </a:lnTo>
                      <a:lnTo>
                        <a:pt x="166" y="285"/>
                      </a:lnTo>
                      <a:lnTo>
                        <a:pt x="193" y="289"/>
                      </a:lnTo>
                      <a:lnTo>
                        <a:pt x="223" y="293"/>
                      </a:lnTo>
                      <a:lnTo>
                        <a:pt x="254" y="294"/>
                      </a:lnTo>
                      <a:lnTo>
                        <a:pt x="287" y="295"/>
                      </a:lnTo>
                      <a:lnTo>
                        <a:pt x="287" y="217"/>
                      </a:lnTo>
                      <a:close/>
                    </a:path>
                  </a:pathLst>
                </a:custGeom>
                <a:solidFill>
                  <a:srgbClr val="1F1A17"/>
                </a:solidFill>
                <a:ln w="9525">
                  <a:noFill/>
                  <a:round/>
                  <a:headEnd/>
                  <a:tailEnd/>
                </a:ln>
              </p:spPr>
              <p:txBody>
                <a:bodyPr/>
                <a:lstStyle/>
                <a:p>
                  <a:endParaRPr lang="pt-BR"/>
                </a:p>
              </p:txBody>
            </p:sp>
            <p:sp>
              <p:nvSpPr>
                <p:cNvPr id="63873" name="Freeform 1521"/>
                <p:cNvSpPr>
                  <a:spLocks/>
                </p:cNvSpPr>
                <p:nvPr/>
              </p:nvSpPr>
              <p:spPr bwMode="auto">
                <a:xfrm>
                  <a:off x="1138" y="3109"/>
                  <a:ext cx="56" cy="27"/>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5" y="76"/>
                      </a:moveTo>
                      <a:lnTo>
                        <a:pt x="65" y="76"/>
                      </a:lnTo>
                      <a:lnTo>
                        <a:pt x="101" y="77"/>
                      </a:lnTo>
                      <a:lnTo>
                        <a:pt x="134" y="77"/>
                      </a:lnTo>
                      <a:lnTo>
                        <a:pt x="163" y="78"/>
                      </a:lnTo>
                      <a:lnTo>
                        <a:pt x="189" y="80"/>
                      </a:lnTo>
                      <a:lnTo>
                        <a:pt x="213" y="81"/>
                      </a:lnTo>
                      <a:lnTo>
                        <a:pt x="234" y="85"/>
                      </a:lnTo>
                      <a:lnTo>
                        <a:pt x="251" y="87"/>
                      </a:lnTo>
                      <a:lnTo>
                        <a:pt x="264" y="89"/>
                      </a:lnTo>
                      <a:lnTo>
                        <a:pt x="276" y="92"/>
                      </a:lnTo>
                      <a:lnTo>
                        <a:pt x="283" y="94"/>
                      </a:lnTo>
                      <a:lnTo>
                        <a:pt x="286" y="95"/>
                      </a:lnTo>
                      <a:lnTo>
                        <a:pt x="285" y="94"/>
                      </a:lnTo>
                      <a:lnTo>
                        <a:pt x="279" y="88"/>
                      </a:lnTo>
                      <a:lnTo>
                        <a:pt x="275" y="73"/>
                      </a:lnTo>
                      <a:lnTo>
                        <a:pt x="278" y="59"/>
                      </a:lnTo>
                      <a:lnTo>
                        <a:pt x="283" y="53"/>
                      </a:lnTo>
                      <a:lnTo>
                        <a:pt x="284" y="52"/>
                      </a:lnTo>
                      <a:lnTo>
                        <a:pt x="282" y="53"/>
                      </a:lnTo>
                      <a:lnTo>
                        <a:pt x="275" y="56"/>
                      </a:lnTo>
                      <a:lnTo>
                        <a:pt x="266" y="58"/>
                      </a:lnTo>
                      <a:lnTo>
                        <a:pt x="254" y="61"/>
                      </a:lnTo>
                      <a:lnTo>
                        <a:pt x="240" y="64"/>
                      </a:lnTo>
                      <a:lnTo>
                        <a:pt x="224" y="67"/>
                      </a:lnTo>
                      <a:lnTo>
                        <a:pt x="207" y="70"/>
                      </a:lnTo>
                      <a:lnTo>
                        <a:pt x="165" y="75"/>
                      </a:lnTo>
                      <a:lnTo>
                        <a:pt x="116" y="79"/>
                      </a:lnTo>
                      <a:lnTo>
                        <a:pt x="61" y="82"/>
                      </a:lnTo>
                      <a:lnTo>
                        <a:pt x="0" y="82"/>
                      </a:lnTo>
                      <a:lnTo>
                        <a:pt x="0" y="160"/>
                      </a:lnTo>
                      <a:lnTo>
                        <a:pt x="64" y="159"/>
                      </a:lnTo>
                      <a:lnTo>
                        <a:pt x="123" y="157"/>
                      </a:lnTo>
                      <a:lnTo>
                        <a:pt x="174" y="152"/>
                      </a:lnTo>
                      <a:lnTo>
                        <a:pt x="220" y="147"/>
                      </a:lnTo>
                      <a:lnTo>
                        <a:pt x="240" y="143"/>
                      </a:lnTo>
                      <a:lnTo>
                        <a:pt x="260" y="139"/>
                      </a:lnTo>
                      <a:lnTo>
                        <a:pt x="277" y="136"/>
                      </a:lnTo>
                      <a:lnTo>
                        <a:pt x="293" y="131"/>
                      </a:lnTo>
                      <a:lnTo>
                        <a:pt x="307" y="127"/>
                      </a:lnTo>
                      <a:lnTo>
                        <a:pt x="320" y="122"/>
                      </a:lnTo>
                      <a:lnTo>
                        <a:pt x="332" y="116"/>
                      </a:lnTo>
                      <a:lnTo>
                        <a:pt x="345" y="107"/>
                      </a:lnTo>
                      <a:lnTo>
                        <a:pt x="356" y="93"/>
                      </a:lnTo>
                      <a:lnTo>
                        <a:pt x="362" y="71"/>
                      </a:lnTo>
                      <a:lnTo>
                        <a:pt x="355" y="49"/>
                      </a:lnTo>
                      <a:lnTo>
                        <a:pt x="341" y="35"/>
                      </a:lnTo>
                      <a:lnTo>
                        <a:pt x="327" y="28"/>
                      </a:lnTo>
                      <a:lnTo>
                        <a:pt x="315" y="22"/>
                      </a:lnTo>
                      <a:lnTo>
                        <a:pt x="300" y="17"/>
                      </a:lnTo>
                      <a:lnTo>
                        <a:pt x="283" y="13"/>
                      </a:lnTo>
                      <a:lnTo>
                        <a:pt x="264" y="10"/>
                      </a:lnTo>
                      <a:lnTo>
                        <a:pt x="244" y="8"/>
                      </a:lnTo>
                      <a:lnTo>
                        <a:pt x="221" y="5"/>
                      </a:lnTo>
                      <a:lnTo>
                        <a:pt x="196" y="3"/>
                      </a:lnTo>
                      <a:lnTo>
                        <a:pt x="167" y="2"/>
                      </a:lnTo>
                      <a:lnTo>
                        <a:pt x="136" y="1"/>
                      </a:lnTo>
                      <a:lnTo>
                        <a:pt x="102" y="0"/>
                      </a:lnTo>
                      <a:lnTo>
                        <a:pt x="65" y="0"/>
                      </a:lnTo>
                      <a:lnTo>
                        <a:pt x="65" y="76"/>
                      </a:lnTo>
                      <a:close/>
                    </a:path>
                  </a:pathLst>
                </a:custGeom>
                <a:solidFill>
                  <a:srgbClr val="1F1A17"/>
                </a:solidFill>
                <a:ln w="9525">
                  <a:noFill/>
                  <a:round/>
                  <a:headEnd/>
                  <a:tailEnd/>
                </a:ln>
              </p:spPr>
              <p:txBody>
                <a:bodyPr/>
                <a:lstStyle/>
                <a:p>
                  <a:endParaRPr lang="pt-BR"/>
                </a:p>
              </p:txBody>
            </p:sp>
            <p:sp>
              <p:nvSpPr>
                <p:cNvPr id="63874" name="Freeform 1522"/>
                <p:cNvSpPr>
                  <a:spLocks/>
                </p:cNvSpPr>
                <p:nvPr/>
              </p:nvSpPr>
              <p:spPr bwMode="auto">
                <a:xfrm>
                  <a:off x="1094" y="3109"/>
                  <a:ext cx="54" cy="44"/>
                </a:xfrm>
                <a:custGeom>
                  <a:avLst/>
                  <a:gdLst>
                    <a:gd name="T0" fmla="*/ 0 w 345"/>
                    <a:gd name="T1" fmla="*/ 0 h 268"/>
                    <a:gd name="T2" fmla="*/ 0 w 345"/>
                    <a:gd name="T3" fmla="*/ 0 h 268"/>
                    <a:gd name="T4" fmla="*/ 0 w 345"/>
                    <a:gd name="T5" fmla="*/ 0 h 268"/>
                    <a:gd name="T6" fmla="*/ 0 w 345"/>
                    <a:gd name="T7" fmla="*/ 0 h 268"/>
                    <a:gd name="T8" fmla="*/ 0 w 345"/>
                    <a:gd name="T9" fmla="*/ 0 h 268"/>
                    <a:gd name="T10" fmla="*/ 0 w 345"/>
                    <a:gd name="T11" fmla="*/ 0 h 268"/>
                    <a:gd name="T12" fmla="*/ 0 w 345"/>
                    <a:gd name="T13" fmla="*/ 0 h 268"/>
                    <a:gd name="T14" fmla="*/ 0 w 345"/>
                    <a:gd name="T15" fmla="*/ 0 h 268"/>
                    <a:gd name="T16" fmla="*/ 0 w 345"/>
                    <a:gd name="T17" fmla="*/ 0 h 268"/>
                    <a:gd name="T18" fmla="*/ 0 w 345"/>
                    <a:gd name="T19" fmla="*/ 0 h 268"/>
                    <a:gd name="T20" fmla="*/ 0 w 345"/>
                    <a:gd name="T21" fmla="*/ 0 h 268"/>
                    <a:gd name="T22" fmla="*/ 0 w 345"/>
                    <a:gd name="T23" fmla="*/ 0 h 268"/>
                    <a:gd name="T24" fmla="*/ 0 w 345"/>
                    <a:gd name="T25" fmla="*/ 0 h 268"/>
                    <a:gd name="T26" fmla="*/ 0 w 345"/>
                    <a:gd name="T27" fmla="*/ 0 h 268"/>
                    <a:gd name="T28" fmla="*/ 0 w 345"/>
                    <a:gd name="T29" fmla="*/ 0 h 268"/>
                    <a:gd name="T30" fmla="*/ 0 w 345"/>
                    <a:gd name="T31" fmla="*/ 0 h 268"/>
                    <a:gd name="T32" fmla="*/ 0 w 345"/>
                    <a:gd name="T33" fmla="*/ 0 h 268"/>
                    <a:gd name="T34" fmla="*/ 0 w 345"/>
                    <a:gd name="T35" fmla="*/ 0 h 268"/>
                    <a:gd name="T36" fmla="*/ 0 w 345"/>
                    <a:gd name="T37" fmla="*/ 0 h 268"/>
                    <a:gd name="T38" fmla="*/ 0 w 345"/>
                    <a:gd name="T39" fmla="*/ 0 h 268"/>
                    <a:gd name="T40" fmla="*/ 0 w 345"/>
                    <a:gd name="T41" fmla="*/ 0 h 268"/>
                    <a:gd name="T42" fmla="*/ 0 w 345"/>
                    <a:gd name="T43" fmla="*/ 0 h 268"/>
                    <a:gd name="T44" fmla="*/ 0 w 345"/>
                    <a:gd name="T45" fmla="*/ 0 h 268"/>
                    <a:gd name="T46" fmla="*/ 0 w 345"/>
                    <a:gd name="T47" fmla="*/ 0 h 268"/>
                    <a:gd name="T48" fmla="*/ 0 w 345"/>
                    <a:gd name="T49" fmla="*/ 0 h 268"/>
                    <a:gd name="T50" fmla="*/ 0 w 345"/>
                    <a:gd name="T51" fmla="*/ 0 h 268"/>
                    <a:gd name="T52" fmla="*/ 0 w 345"/>
                    <a:gd name="T53" fmla="*/ 0 h 268"/>
                    <a:gd name="T54" fmla="*/ 0 w 345"/>
                    <a:gd name="T55" fmla="*/ 0 h 268"/>
                    <a:gd name="T56" fmla="*/ 0 w 345"/>
                    <a:gd name="T57" fmla="*/ 0 h 268"/>
                    <a:gd name="T58" fmla="*/ 0 w 345"/>
                    <a:gd name="T59" fmla="*/ 0 h 268"/>
                    <a:gd name="T60" fmla="*/ 0 w 345"/>
                    <a:gd name="T61" fmla="*/ 0 h 268"/>
                    <a:gd name="T62" fmla="*/ 0 w 345"/>
                    <a:gd name="T63" fmla="*/ 0 h 268"/>
                    <a:gd name="T64" fmla="*/ 0 w 345"/>
                    <a:gd name="T65" fmla="*/ 0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68"/>
                    <a:gd name="T101" fmla="*/ 345 w 345"/>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68">
                      <a:moveTo>
                        <a:pt x="301" y="192"/>
                      </a:moveTo>
                      <a:lnTo>
                        <a:pt x="271" y="191"/>
                      </a:lnTo>
                      <a:lnTo>
                        <a:pt x="244" y="190"/>
                      </a:lnTo>
                      <a:lnTo>
                        <a:pt x="218" y="189"/>
                      </a:lnTo>
                      <a:lnTo>
                        <a:pt x="195" y="186"/>
                      </a:lnTo>
                      <a:lnTo>
                        <a:pt x="174" y="182"/>
                      </a:lnTo>
                      <a:lnTo>
                        <a:pt x="155" y="178"/>
                      </a:lnTo>
                      <a:lnTo>
                        <a:pt x="138" y="173"/>
                      </a:lnTo>
                      <a:lnTo>
                        <a:pt x="125" y="168"/>
                      </a:lnTo>
                      <a:lnTo>
                        <a:pt x="112" y="163"/>
                      </a:lnTo>
                      <a:lnTo>
                        <a:pt x="103" y="158"/>
                      </a:lnTo>
                      <a:lnTo>
                        <a:pt x="96" y="153"/>
                      </a:lnTo>
                      <a:lnTo>
                        <a:pt x="90" y="148"/>
                      </a:lnTo>
                      <a:lnTo>
                        <a:pt x="88" y="144"/>
                      </a:lnTo>
                      <a:lnTo>
                        <a:pt x="87" y="141"/>
                      </a:lnTo>
                      <a:lnTo>
                        <a:pt x="86" y="140"/>
                      </a:lnTo>
                      <a:lnTo>
                        <a:pt x="86" y="139"/>
                      </a:lnTo>
                      <a:lnTo>
                        <a:pt x="86" y="138"/>
                      </a:lnTo>
                      <a:lnTo>
                        <a:pt x="87" y="135"/>
                      </a:lnTo>
                      <a:lnTo>
                        <a:pt x="89" y="132"/>
                      </a:lnTo>
                      <a:lnTo>
                        <a:pt x="94" y="127"/>
                      </a:lnTo>
                      <a:lnTo>
                        <a:pt x="101" y="122"/>
                      </a:lnTo>
                      <a:lnTo>
                        <a:pt x="110" y="117"/>
                      </a:lnTo>
                      <a:lnTo>
                        <a:pt x="122" y="111"/>
                      </a:lnTo>
                      <a:lnTo>
                        <a:pt x="136" y="105"/>
                      </a:lnTo>
                      <a:lnTo>
                        <a:pt x="153" y="99"/>
                      </a:lnTo>
                      <a:lnTo>
                        <a:pt x="173" y="94"/>
                      </a:lnTo>
                      <a:lnTo>
                        <a:pt x="195" y="89"/>
                      </a:lnTo>
                      <a:lnTo>
                        <a:pt x="221" y="85"/>
                      </a:lnTo>
                      <a:lnTo>
                        <a:pt x="248" y="81"/>
                      </a:lnTo>
                      <a:lnTo>
                        <a:pt x="278" y="78"/>
                      </a:lnTo>
                      <a:lnTo>
                        <a:pt x="310" y="77"/>
                      </a:lnTo>
                      <a:lnTo>
                        <a:pt x="345" y="76"/>
                      </a:lnTo>
                      <a:lnTo>
                        <a:pt x="345" y="0"/>
                      </a:lnTo>
                      <a:lnTo>
                        <a:pt x="308" y="0"/>
                      </a:lnTo>
                      <a:lnTo>
                        <a:pt x="271" y="2"/>
                      </a:lnTo>
                      <a:lnTo>
                        <a:pt x="238" y="5"/>
                      </a:lnTo>
                      <a:lnTo>
                        <a:pt x="207" y="8"/>
                      </a:lnTo>
                      <a:lnTo>
                        <a:pt x="177" y="13"/>
                      </a:lnTo>
                      <a:lnTo>
                        <a:pt x="151" y="19"/>
                      </a:lnTo>
                      <a:lnTo>
                        <a:pt x="126" y="26"/>
                      </a:lnTo>
                      <a:lnTo>
                        <a:pt x="103" y="34"/>
                      </a:lnTo>
                      <a:lnTo>
                        <a:pt x="82" y="42"/>
                      </a:lnTo>
                      <a:lnTo>
                        <a:pt x="64" y="52"/>
                      </a:lnTo>
                      <a:lnTo>
                        <a:pt x="47" y="62"/>
                      </a:lnTo>
                      <a:lnTo>
                        <a:pt x="32" y="73"/>
                      </a:lnTo>
                      <a:lnTo>
                        <a:pt x="19" y="87"/>
                      </a:lnTo>
                      <a:lnTo>
                        <a:pt x="10" y="101"/>
                      </a:lnTo>
                      <a:lnTo>
                        <a:pt x="3" y="117"/>
                      </a:lnTo>
                      <a:lnTo>
                        <a:pt x="0" y="134"/>
                      </a:lnTo>
                      <a:lnTo>
                        <a:pt x="0" y="152"/>
                      </a:lnTo>
                      <a:lnTo>
                        <a:pt x="6" y="168"/>
                      </a:lnTo>
                      <a:lnTo>
                        <a:pt x="14" y="183"/>
                      </a:lnTo>
                      <a:lnTo>
                        <a:pt x="24" y="197"/>
                      </a:lnTo>
                      <a:lnTo>
                        <a:pt x="38" y="210"/>
                      </a:lnTo>
                      <a:lnTo>
                        <a:pt x="52" y="220"/>
                      </a:lnTo>
                      <a:lnTo>
                        <a:pt x="70" y="230"/>
                      </a:lnTo>
                      <a:lnTo>
                        <a:pt x="88" y="238"/>
                      </a:lnTo>
                      <a:lnTo>
                        <a:pt x="109" y="245"/>
                      </a:lnTo>
                      <a:lnTo>
                        <a:pt x="131" y="252"/>
                      </a:lnTo>
                      <a:lnTo>
                        <a:pt x="155" y="257"/>
                      </a:lnTo>
                      <a:lnTo>
                        <a:pt x="181" y="261"/>
                      </a:lnTo>
                      <a:lnTo>
                        <a:pt x="209" y="265"/>
                      </a:lnTo>
                      <a:lnTo>
                        <a:pt x="239" y="267"/>
                      </a:lnTo>
                      <a:lnTo>
                        <a:pt x="270" y="268"/>
                      </a:lnTo>
                      <a:lnTo>
                        <a:pt x="303" y="268"/>
                      </a:lnTo>
                      <a:lnTo>
                        <a:pt x="301" y="192"/>
                      </a:lnTo>
                      <a:close/>
                    </a:path>
                  </a:pathLst>
                </a:custGeom>
                <a:solidFill>
                  <a:srgbClr val="1F1A17"/>
                </a:solidFill>
                <a:ln w="9525">
                  <a:noFill/>
                  <a:round/>
                  <a:headEnd/>
                  <a:tailEnd/>
                </a:ln>
              </p:spPr>
              <p:txBody>
                <a:bodyPr/>
                <a:lstStyle/>
                <a:p>
                  <a:endParaRPr lang="pt-BR"/>
                </a:p>
              </p:txBody>
            </p:sp>
            <p:sp>
              <p:nvSpPr>
                <p:cNvPr id="63875" name="Freeform 1523"/>
                <p:cNvSpPr>
                  <a:spLocks/>
                </p:cNvSpPr>
                <p:nvPr/>
              </p:nvSpPr>
              <p:spPr bwMode="auto">
                <a:xfrm>
                  <a:off x="1233" y="2943"/>
                  <a:ext cx="32" cy="28"/>
                </a:xfrm>
                <a:custGeom>
                  <a:avLst/>
                  <a:gdLst>
                    <a:gd name="T0" fmla="*/ 0 w 204"/>
                    <a:gd name="T1" fmla="*/ 0 h 170"/>
                    <a:gd name="T2" fmla="*/ 0 w 204"/>
                    <a:gd name="T3" fmla="*/ 0 h 170"/>
                    <a:gd name="T4" fmla="*/ 0 w 204"/>
                    <a:gd name="T5" fmla="*/ 0 h 170"/>
                    <a:gd name="T6" fmla="*/ 0 w 204"/>
                    <a:gd name="T7" fmla="*/ 0 h 170"/>
                    <a:gd name="T8" fmla="*/ 0 w 204"/>
                    <a:gd name="T9" fmla="*/ 0 h 170"/>
                    <a:gd name="T10" fmla="*/ 0 w 204"/>
                    <a:gd name="T11" fmla="*/ 0 h 170"/>
                    <a:gd name="T12" fmla="*/ 0 w 204"/>
                    <a:gd name="T13" fmla="*/ 0 h 170"/>
                    <a:gd name="T14" fmla="*/ 0 w 204"/>
                    <a:gd name="T15" fmla="*/ 0 h 170"/>
                    <a:gd name="T16" fmla="*/ 0 w 204"/>
                    <a:gd name="T17" fmla="*/ 0 h 170"/>
                    <a:gd name="T18" fmla="*/ 0 w 204"/>
                    <a:gd name="T19" fmla="*/ 0 h 170"/>
                    <a:gd name="T20" fmla="*/ 0 w 204"/>
                    <a:gd name="T21" fmla="*/ 0 h 170"/>
                    <a:gd name="T22" fmla="*/ 0 w 204"/>
                    <a:gd name="T23" fmla="*/ 0 h 170"/>
                    <a:gd name="T24" fmla="*/ 0 w 204"/>
                    <a:gd name="T25" fmla="*/ 0 h 170"/>
                    <a:gd name="T26" fmla="*/ 0 w 204"/>
                    <a:gd name="T27" fmla="*/ 0 h 170"/>
                    <a:gd name="T28" fmla="*/ 0 w 204"/>
                    <a:gd name="T29" fmla="*/ 0 h 170"/>
                    <a:gd name="T30" fmla="*/ 0 w 204"/>
                    <a:gd name="T31" fmla="*/ 0 h 170"/>
                    <a:gd name="T32" fmla="*/ 0 w 204"/>
                    <a:gd name="T33" fmla="*/ 0 h 170"/>
                    <a:gd name="T34" fmla="*/ 0 w 204"/>
                    <a:gd name="T35" fmla="*/ 0 h 170"/>
                    <a:gd name="T36" fmla="*/ 0 w 204"/>
                    <a:gd name="T37" fmla="*/ 0 h 170"/>
                    <a:gd name="T38" fmla="*/ 0 w 204"/>
                    <a:gd name="T39" fmla="*/ 0 h 170"/>
                    <a:gd name="T40" fmla="*/ 0 w 204"/>
                    <a:gd name="T41" fmla="*/ 0 h 170"/>
                    <a:gd name="T42" fmla="*/ 0 w 204"/>
                    <a:gd name="T43" fmla="*/ 0 h 170"/>
                    <a:gd name="T44" fmla="*/ 0 w 204"/>
                    <a:gd name="T45" fmla="*/ 0 h 170"/>
                    <a:gd name="T46" fmla="*/ 0 w 204"/>
                    <a:gd name="T47" fmla="*/ 0 h 170"/>
                    <a:gd name="T48" fmla="*/ 0 w 204"/>
                    <a:gd name="T49" fmla="*/ 0 h 170"/>
                    <a:gd name="T50" fmla="*/ 0 w 204"/>
                    <a:gd name="T51" fmla="*/ 0 h 170"/>
                    <a:gd name="T52" fmla="*/ 0 w 204"/>
                    <a:gd name="T53" fmla="*/ 0 h 170"/>
                    <a:gd name="T54" fmla="*/ 0 w 204"/>
                    <a:gd name="T55" fmla="*/ 0 h 170"/>
                    <a:gd name="T56" fmla="*/ 0 w 204"/>
                    <a:gd name="T57" fmla="*/ 0 h 170"/>
                    <a:gd name="T58" fmla="*/ 0 w 204"/>
                    <a:gd name="T59" fmla="*/ 0 h 170"/>
                    <a:gd name="T60" fmla="*/ 0 w 204"/>
                    <a:gd name="T61" fmla="*/ 0 h 170"/>
                    <a:gd name="T62" fmla="*/ 0 w 204"/>
                    <a:gd name="T63" fmla="*/ 0 h 170"/>
                    <a:gd name="T64" fmla="*/ 0 w 204"/>
                    <a:gd name="T65" fmla="*/ 0 h 170"/>
                    <a:gd name="T66" fmla="*/ 0 w 204"/>
                    <a:gd name="T67" fmla="*/ 0 h 170"/>
                    <a:gd name="T68" fmla="*/ 0 w 204"/>
                    <a:gd name="T69" fmla="*/ 0 h 170"/>
                    <a:gd name="T70" fmla="*/ 0 w 204"/>
                    <a:gd name="T71" fmla="*/ 0 h 170"/>
                    <a:gd name="T72" fmla="*/ 0 w 204"/>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0"/>
                    <a:gd name="T113" fmla="*/ 204 w 204"/>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0">
                      <a:moveTo>
                        <a:pt x="87" y="170"/>
                      </a:moveTo>
                      <a:lnTo>
                        <a:pt x="87" y="170"/>
                      </a:lnTo>
                      <a:lnTo>
                        <a:pt x="87" y="166"/>
                      </a:lnTo>
                      <a:lnTo>
                        <a:pt x="87" y="162"/>
                      </a:lnTo>
                      <a:lnTo>
                        <a:pt x="88" y="158"/>
                      </a:lnTo>
                      <a:lnTo>
                        <a:pt x="89" y="154"/>
                      </a:lnTo>
                      <a:lnTo>
                        <a:pt x="92" y="150"/>
                      </a:lnTo>
                      <a:lnTo>
                        <a:pt x="94" y="145"/>
                      </a:lnTo>
                      <a:lnTo>
                        <a:pt x="97" y="141"/>
                      </a:lnTo>
                      <a:lnTo>
                        <a:pt x="100" y="137"/>
                      </a:lnTo>
                      <a:lnTo>
                        <a:pt x="109" y="127"/>
                      </a:lnTo>
                      <a:lnTo>
                        <a:pt x="118" y="119"/>
                      </a:lnTo>
                      <a:lnTo>
                        <a:pt x="129" y="111"/>
                      </a:lnTo>
                      <a:lnTo>
                        <a:pt x="140" y="103"/>
                      </a:lnTo>
                      <a:lnTo>
                        <a:pt x="164" y="89"/>
                      </a:lnTo>
                      <a:lnTo>
                        <a:pt x="184" y="79"/>
                      </a:lnTo>
                      <a:lnTo>
                        <a:pt x="199" y="73"/>
                      </a:lnTo>
                      <a:lnTo>
                        <a:pt x="204" y="71"/>
                      </a:lnTo>
                      <a:lnTo>
                        <a:pt x="172" y="0"/>
                      </a:lnTo>
                      <a:lnTo>
                        <a:pt x="163" y="3"/>
                      </a:lnTo>
                      <a:lnTo>
                        <a:pt x="144" y="10"/>
                      </a:lnTo>
                      <a:lnTo>
                        <a:pt x="119" y="24"/>
                      </a:lnTo>
                      <a:lnTo>
                        <a:pt x="90" y="40"/>
                      </a:lnTo>
                      <a:lnTo>
                        <a:pt x="74" y="51"/>
                      </a:lnTo>
                      <a:lnTo>
                        <a:pt x="60" y="63"/>
                      </a:lnTo>
                      <a:lnTo>
                        <a:pt x="45" y="76"/>
                      </a:lnTo>
                      <a:lnTo>
                        <a:pt x="31" y="91"/>
                      </a:lnTo>
                      <a:lnTo>
                        <a:pt x="24" y="100"/>
                      </a:lnTo>
                      <a:lnTo>
                        <a:pt x="18" y="108"/>
                      </a:lnTo>
                      <a:lnTo>
                        <a:pt x="14" y="117"/>
                      </a:lnTo>
                      <a:lnTo>
                        <a:pt x="9" y="127"/>
                      </a:lnTo>
                      <a:lnTo>
                        <a:pt x="5" y="137"/>
                      </a:lnTo>
                      <a:lnTo>
                        <a:pt x="2" y="147"/>
                      </a:lnTo>
                      <a:lnTo>
                        <a:pt x="0" y="159"/>
                      </a:lnTo>
                      <a:lnTo>
                        <a:pt x="0" y="170"/>
                      </a:lnTo>
                      <a:lnTo>
                        <a:pt x="87" y="170"/>
                      </a:lnTo>
                      <a:close/>
                    </a:path>
                  </a:pathLst>
                </a:custGeom>
                <a:solidFill>
                  <a:srgbClr val="1F1A17"/>
                </a:solidFill>
                <a:ln w="9525">
                  <a:noFill/>
                  <a:round/>
                  <a:headEnd/>
                  <a:tailEnd/>
                </a:ln>
              </p:spPr>
              <p:txBody>
                <a:bodyPr/>
                <a:lstStyle/>
                <a:p>
                  <a:endParaRPr lang="pt-BR"/>
                </a:p>
              </p:txBody>
            </p:sp>
            <p:sp>
              <p:nvSpPr>
                <p:cNvPr id="63876" name="Freeform 1524"/>
                <p:cNvSpPr>
                  <a:spLocks/>
                </p:cNvSpPr>
                <p:nvPr/>
              </p:nvSpPr>
              <p:spPr bwMode="auto">
                <a:xfrm>
                  <a:off x="1233" y="2970"/>
                  <a:ext cx="88" cy="18"/>
                </a:xfrm>
                <a:custGeom>
                  <a:avLst/>
                  <a:gdLst>
                    <a:gd name="T0" fmla="*/ 0 w 559"/>
                    <a:gd name="T1" fmla="*/ 0 h 107"/>
                    <a:gd name="T2" fmla="*/ 0 w 559"/>
                    <a:gd name="T3" fmla="*/ 0 h 107"/>
                    <a:gd name="T4" fmla="*/ 0 w 559"/>
                    <a:gd name="T5" fmla="*/ 0 h 107"/>
                    <a:gd name="T6" fmla="*/ 0 w 559"/>
                    <a:gd name="T7" fmla="*/ 0 h 107"/>
                    <a:gd name="T8" fmla="*/ 0 w 559"/>
                    <a:gd name="T9" fmla="*/ 0 h 107"/>
                    <a:gd name="T10" fmla="*/ 0 w 559"/>
                    <a:gd name="T11" fmla="*/ 0 h 107"/>
                    <a:gd name="T12" fmla="*/ 0 w 559"/>
                    <a:gd name="T13" fmla="*/ 0 h 107"/>
                    <a:gd name="T14" fmla="*/ 0 w 559"/>
                    <a:gd name="T15" fmla="*/ 0 h 107"/>
                    <a:gd name="T16" fmla="*/ 0 w 559"/>
                    <a:gd name="T17" fmla="*/ 0 h 107"/>
                    <a:gd name="T18" fmla="*/ 0 w 559"/>
                    <a:gd name="T19" fmla="*/ 0 h 107"/>
                    <a:gd name="T20" fmla="*/ 0 w 559"/>
                    <a:gd name="T21" fmla="*/ 0 h 107"/>
                    <a:gd name="T22" fmla="*/ 0 w 559"/>
                    <a:gd name="T23" fmla="*/ 0 h 107"/>
                    <a:gd name="T24" fmla="*/ 0 w 559"/>
                    <a:gd name="T25" fmla="*/ 0 h 107"/>
                    <a:gd name="T26" fmla="*/ 0 w 559"/>
                    <a:gd name="T27" fmla="*/ 0 h 107"/>
                    <a:gd name="T28" fmla="*/ 0 w 559"/>
                    <a:gd name="T29" fmla="*/ 0 h 107"/>
                    <a:gd name="T30" fmla="*/ 0 w 559"/>
                    <a:gd name="T31" fmla="*/ 0 h 107"/>
                    <a:gd name="T32" fmla="*/ 0 w 559"/>
                    <a:gd name="T33" fmla="*/ 0 h 107"/>
                    <a:gd name="T34" fmla="*/ 0 w 559"/>
                    <a:gd name="T35" fmla="*/ 0 h 107"/>
                    <a:gd name="T36" fmla="*/ 0 w 559"/>
                    <a:gd name="T37" fmla="*/ 0 h 107"/>
                    <a:gd name="T38" fmla="*/ 0 w 559"/>
                    <a:gd name="T39" fmla="*/ 0 h 107"/>
                    <a:gd name="T40" fmla="*/ 0 w 559"/>
                    <a:gd name="T41" fmla="*/ 0 h 107"/>
                    <a:gd name="T42" fmla="*/ 0 w 559"/>
                    <a:gd name="T43" fmla="*/ 0 h 107"/>
                    <a:gd name="T44" fmla="*/ 0 w 559"/>
                    <a:gd name="T45" fmla="*/ 0 h 107"/>
                    <a:gd name="T46" fmla="*/ 0 w 559"/>
                    <a:gd name="T47" fmla="*/ 0 h 107"/>
                    <a:gd name="T48" fmla="*/ 0 w 559"/>
                    <a:gd name="T49" fmla="*/ 0 h 107"/>
                    <a:gd name="T50" fmla="*/ 0 w 559"/>
                    <a:gd name="T51" fmla="*/ 0 h 107"/>
                    <a:gd name="T52" fmla="*/ 0 w 559"/>
                    <a:gd name="T53" fmla="*/ 0 h 107"/>
                    <a:gd name="T54" fmla="*/ 0 w 559"/>
                    <a:gd name="T55" fmla="*/ 0 h 107"/>
                    <a:gd name="T56" fmla="*/ 0 w 559"/>
                    <a:gd name="T57" fmla="*/ 0 h 107"/>
                    <a:gd name="T58" fmla="*/ 0 w 559"/>
                    <a:gd name="T59" fmla="*/ 0 h 107"/>
                    <a:gd name="T60" fmla="*/ 0 w 559"/>
                    <a:gd name="T61" fmla="*/ 0 h 107"/>
                    <a:gd name="T62" fmla="*/ 0 w 559"/>
                    <a:gd name="T63" fmla="*/ 0 h 107"/>
                    <a:gd name="T64" fmla="*/ 0 w 559"/>
                    <a:gd name="T65" fmla="*/ 0 h 107"/>
                    <a:gd name="T66" fmla="*/ 0 w 559"/>
                    <a:gd name="T67" fmla="*/ 0 h 107"/>
                    <a:gd name="T68" fmla="*/ 0 w 559"/>
                    <a:gd name="T69" fmla="*/ 0 h 107"/>
                    <a:gd name="T70" fmla="*/ 0 w 559"/>
                    <a:gd name="T71" fmla="*/ 0 h 107"/>
                    <a:gd name="T72" fmla="*/ 0 w 559"/>
                    <a:gd name="T73" fmla="*/ 0 h 107"/>
                    <a:gd name="T74" fmla="*/ 0 w 559"/>
                    <a:gd name="T75" fmla="*/ 0 h 107"/>
                    <a:gd name="T76" fmla="*/ 0 w 559"/>
                    <a:gd name="T77" fmla="*/ 0 h 107"/>
                    <a:gd name="T78" fmla="*/ 0 w 559"/>
                    <a:gd name="T79" fmla="*/ 0 h 107"/>
                    <a:gd name="T80" fmla="*/ 0 w 559"/>
                    <a:gd name="T81" fmla="*/ 0 h 107"/>
                    <a:gd name="T82" fmla="*/ 0 w 559"/>
                    <a:gd name="T83" fmla="*/ 0 h 107"/>
                    <a:gd name="T84" fmla="*/ 0 w 559"/>
                    <a:gd name="T85" fmla="*/ 0 h 107"/>
                    <a:gd name="T86" fmla="*/ 0 w 559"/>
                    <a:gd name="T87" fmla="*/ 0 h 107"/>
                    <a:gd name="T88" fmla="*/ 0 w 559"/>
                    <a:gd name="T89" fmla="*/ 0 h 107"/>
                    <a:gd name="T90" fmla="*/ 0 w 559"/>
                    <a:gd name="T91" fmla="*/ 0 h 107"/>
                    <a:gd name="T92" fmla="*/ 0 w 559"/>
                    <a:gd name="T93" fmla="*/ 0 h 107"/>
                    <a:gd name="T94" fmla="*/ 0 w 559"/>
                    <a:gd name="T95" fmla="*/ 0 h 107"/>
                    <a:gd name="T96" fmla="*/ 0 w 559"/>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7"/>
                    <a:gd name="T149" fmla="*/ 559 w 559"/>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7">
                      <a:moveTo>
                        <a:pt x="550" y="22"/>
                      </a:moveTo>
                      <a:lnTo>
                        <a:pt x="550" y="22"/>
                      </a:lnTo>
                      <a:lnTo>
                        <a:pt x="511" y="25"/>
                      </a:lnTo>
                      <a:lnTo>
                        <a:pt x="445" y="28"/>
                      </a:lnTo>
                      <a:lnTo>
                        <a:pt x="406" y="29"/>
                      </a:lnTo>
                      <a:lnTo>
                        <a:pt x="364" y="30"/>
                      </a:lnTo>
                      <a:lnTo>
                        <a:pt x="319" y="30"/>
                      </a:lnTo>
                      <a:lnTo>
                        <a:pt x="276" y="30"/>
                      </a:lnTo>
                      <a:lnTo>
                        <a:pt x="232" y="28"/>
                      </a:lnTo>
                      <a:lnTo>
                        <a:pt x="192" y="25"/>
                      </a:lnTo>
                      <a:lnTo>
                        <a:pt x="173" y="23"/>
                      </a:lnTo>
                      <a:lnTo>
                        <a:pt x="156" y="21"/>
                      </a:lnTo>
                      <a:lnTo>
                        <a:pt x="138" y="18"/>
                      </a:lnTo>
                      <a:lnTo>
                        <a:pt x="124" y="16"/>
                      </a:lnTo>
                      <a:lnTo>
                        <a:pt x="111" y="13"/>
                      </a:lnTo>
                      <a:lnTo>
                        <a:pt x="101" y="9"/>
                      </a:lnTo>
                      <a:lnTo>
                        <a:pt x="92" y="6"/>
                      </a:lnTo>
                      <a:lnTo>
                        <a:pt x="86" y="4"/>
                      </a:lnTo>
                      <a:lnTo>
                        <a:pt x="84" y="2"/>
                      </a:lnTo>
                      <a:lnTo>
                        <a:pt x="82" y="0"/>
                      </a:lnTo>
                      <a:lnTo>
                        <a:pt x="85" y="4"/>
                      </a:lnTo>
                      <a:lnTo>
                        <a:pt x="86" y="5"/>
                      </a:lnTo>
                      <a:lnTo>
                        <a:pt x="86" y="7"/>
                      </a:lnTo>
                      <a:lnTo>
                        <a:pt x="87" y="9"/>
                      </a:lnTo>
                      <a:lnTo>
                        <a:pt x="0" y="9"/>
                      </a:lnTo>
                      <a:lnTo>
                        <a:pt x="0" y="19"/>
                      </a:lnTo>
                      <a:lnTo>
                        <a:pt x="3" y="28"/>
                      </a:lnTo>
                      <a:lnTo>
                        <a:pt x="7" y="36"/>
                      </a:lnTo>
                      <a:lnTo>
                        <a:pt x="14" y="46"/>
                      </a:lnTo>
                      <a:lnTo>
                        <a:pt x="24" y="58"/>
                      </a:lnTo>
                      <a:lnTo>
                        <a:pt x="39" y="68"/>
                      </a:lnTo>
                      <a:lnTo>
                        <a:pt x="54" y="75"/>
                      </a:lnTo>
                      <a:lnTo>
                        <a:pt x="70" y="81"/>
                      </a:lnTo>
                      <a:lnTo>
                        <a:pt x="86" y="86"/>
                      </a:lnTo>
                      <a:lnTo>
                        <a:pt x="104" y="90"/>
                      </a:lnTo>
                      <a:lnTo>
                        <a:pt x="122" y="94"/>
                      </a:lnTo>
                      <a:lnTo>
                        <a:pt x="142" y="97"/>
                      </a:lnTo>
                      <a:lnTo>
                        <a:pt x="163" y="99"/>
                      </a:lnTo>
                      <a:lnTo>
                        <a:pt x="184" y="101"/>
                      </a:lnTo>
                      <a:lnTo>
                        <a:pt x="228" y="104"/>
                      </a:lnTo>
                      <a:lnTo>
                        <a:pt x="273" y="106"/>
                      </a:lnTo>
                      <a:lnTo>
                        <a:pt x="319" y="107"/>
                      </a:lnTo>
                      <a:lnTo>
                        <a:pt x="365" y="107"/>
                      </a:lnTo>
                      <a:lnTo>
                        <a:pt x="408" y="106"/>
                      </a:lnTo>
                      <a:lnTo>
                        <a:pt x="450" y="105"/>
                      </a:lnTo>
                      <a:lnTo>
                        <a:pt x="517" y="101"/>
                      </a:lnTo>
                      <a:lnTo>
                        <a:pt x="559" y="98"/>
                      </a:lnTo>
                      <a:lnTo>
                        <a:pt x="550" y="22"/>
                      </a:lnTo>
                      <a:close/>
                    </a:path>
                  </a:pathLst>
                </a:custGeom>
                <a:solidFill>
                  <a:srgbClr val="1F1A17"/>
                </a:solidFill>
                <a:ln w="9525">
                  <a:noFill/>
                  <a:round/>
                  <a:headEnd/>
                  <a:tailEnd/>
                </a:ln>
              </p:spPr>
              <p:txBody>
                <a:bodyPr/>
                <a:lstStyle/>
                <a:p>
                  <a:endParaRPr lang="pt-BR"/>
                </a:p>
              </p:txBody>
            </p:sp>
            <p:sp>
              <p:nvSpPr>
                <p:cNvPr id="63877" name="Freeform 1525"/>
                <p:cNvSpPr>
                  <a:spLocks/>
                </p:cNvSpPr>
                <p:nvPr/>
              </p:nvSpPr>
              <p:spPr bwMode="auto">
                <a:xfrm>
                  <a:off x="1279" y="2957"/>
                  <a:ext cx="51" cy="29"/>
                </a:xfrm>
                <a:custGeom>
                  <a:avLst/>
                  <a:gdLst>
                    <a:gd name="T0" fmla="*/ 0 w 329"/>
                    <a:gd name="T1" fmla="*/ 0 h 173"/>
                    <a:gd name="T2" fmla="*/ 0 w 329"/>
                    <a:gd name="T3" fmla="*/ 0 h 173"/>
                    <a:gd name="T4" fmla="*/ 0 w 329"/>
                    <a:gd name="T5" fmla="*/ 0 h 173"/>
                    <a:gd name="T6" fmla="*/ 0 w 329"/>
                    <a:gd name="T7" fmla="*/ 0 h 173"/>
                    <a:gd name="T8" fmla="*/ 0 w 329"/>
                    <a:gd name="T9" fmla="*/ 0 h 173"/>
                    <a:gd name="T10" fmla="*/ 0 w 329"/>
                    <a:gd name="T11" fmla="*/ 0 h 173"/>
                    <a:gd name="T12" fmla="*/ 0 w 329"/>
                    <a:gd name="T13" fmla="*/ 0 h 173"/>
                    <a:gd name="T14" fmla="*/ 0 w 329"/>
                    <a:gd name="T15" fmla="*/ 0 h 173"/>
                    <a:gd name="T16" fmla="*/ 0 w 329"/>
                    <a:gd name="T17" fmla="*/ 0 h 173"/>
                    <a:gd name="T18" fmla="*/ 0 w 329"/>
                    <a:gd name="T19" fmla="*/ 0 h 173"/>
                    <a:gd name="T20" fmla="*/ 0 w 329"/>
                    <a:gd name="T21" fmla="*/ 0 h 173"/>
                    <a:gd name="T22" fmla="*/ 0 w 329"/>
                    <a:gd name="T23" fmla="*/ 0 h 173"/>
                    <a:gd name="T24" fmla="*/ 0 w 329"/>
                    <a:gd name="T25" fmla="*/ 0 h 173"/>
                    <a:gd name="T26" fmla="*/ 0 w 329"/>
                    <a:gd name="T27" fmla="*/ 0 h 173"/>
                    <a:gd name="T28" fmla="*/ 0 w 329"/>
                    <a:gd name="T29" fmla="*/ 0 h 173"/>
                    <a:gd name="T30" fmla="*/ 0 w 329"/>
                    <a:gd name="T31" fmla="*/ 0 h 173"/>
                    <a:gd name="T32" fmla="*/ 0 w 329"/>
                    <a:gd name="T33" fmla="*/ 0 h 173"/>
                    <a:gd name="T34" fmla="*/ 0 w 329"/>
                    <a:gd name="T35" fmla="*/ 0 h 173"/>
                    <a:gd name="T36" fmla="*/ 0 w 329"/>
                    <a:gd name="T37" fmla="*/ 0 h 173"/>
                    <a:gd name="T38" fmla="*/ 0 w 329"/>
                    <a:gd name="T39" fmla="*/ 0 h 173"/>
                    <a:gd name="T40" fmla="*/ 0 w 329"/>
                    <a:gd name="T41" fmla="*/ 0 h 173"/>
                    <a:gd name="T42" fmla="*/ 0 w 329"/>
                    <a:gd name="T43" fmla="*/ 0 h 173"/>
                    <a:gd name="T44" fmla="*/ 0 w 329"/>
                    <a:gd name="T45" fmla="*/ 0 h 173"/>
                    <a:gd name="T46" fmla="*/ 0 w 329"/>
                    <a:gd name="T47" fmla="*/ 0 h 173"/>
                    <a:gd name="T48" fmla="*/ 0 w 329"/>
                    <a:gd name="T49" fmla="*/ 0 h 173"/>
                    <a:gd name="T50" fmla="*/ 0 w 329"/>
                    <a:gd name="T51" fmla="*/ 0 h 173"/>
                    <a:gd name="T52" fmla="*/ 0 w 329"/>
                    <a:gd name="T53" fmla="*/ 0 h 173"/>
                    <a:gd name="T54" fmla="*/ 0 w 329"/>
                    <a:gd name="T55" fmla="*/ 0 h 173"/>
                    <a:gd name="T56" fmla="*/ 0 w 329"/>
                    <a:gd name="T57" fmla="*/ 0 h 173"/>
                    <a:gd name="T58" fmla="*/ 0 w 329"/>
                    <a:gd name="T59" fmla="*/ 0 h 173"/>
                    <a:gd name="T60" fmla="*/ 0 w 329"/>
                    <a:gd name="T61" fmla="*/ 0 h 173"/>
                    <a:gd name="T62" fmla="*/ 0 w 329"/>
                    <a:gd name="T63" fmla="*/ 0 h 173"/>
                    <a:gd name="T64" fmla="*/ 0 w 329"/>
                    <a:gd name="T65" fmla="*/ 0 h 173"/>
                    <a:gd name="T66" fmla="*/ 0 w 329"/>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3"/>
                    <a:gd name="T104" fmla="*/ 329 w 329"/>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3">
                      <a:moveTo>
                        <a:pt x="5" y="78"/>
                      </a:moveTo>
                      <a:lnTo>
                        <a:pt x="5" y="78"/>
                      </a:lnTo>
                      <a:lnTo>
                        <a:pt x="27" y="77"/>
                      </a:lnTo>
                      <a:lnTo>
                        <a:pt x="50" y="77"/>
                      </a:lnTo>
                      <a:lnTo>
                        <a:pt x="71" y="77"/>
                      </a:lnTo>
                      <a:lnTo>
                        <a:pt x="90" y="78"/>
                      </a:lnTo>
                      <a:lnTo>
                        <a:pt x="107" y="79"/>
                      </a:lnTo>
                      <a:lnTo>
                        <a:pt x="125" y="81"/>
                      </a:lnTo>
                      <a:lnTo>
                        <a:pt x="141" y="83"/>
                      </a:lnTo>
                      <a:lnTo>
                        <a:pt x="156" y="86"/>
                      </a:lnTo>
                      <a:lnTo>
                        <a:pt x="169" y="88"/>
                      </a:lnTo>
                      <a:lnTo>
                        <a:pt x="181" y="91"/>
                      </a:lnTo>
                      <a:lnTo>
                        <a:pt x="192" y="95"/>
                      </a:lnTo>
                      <a:lnTo>
                        <a:pt x="202" y="98"/>
                      </a:lnTo>
                      <a:lnTo>
                        <a:pt x="212" y="101"/>
                      </a:lnTo>
                      <a:lnTo>
                        <a:pt x="218" y="105"/>
                      </a:lnTo>
                      <a:lnTo>
                        <a:pt x="225" y="108"/>
                      </a:lnTo>
                      <a:lnTo>
                        <a:pt x="231" y="111"/>
                      </a:lnTo>
                      <a:lnTo>
                        <a:pt x="236" y="114"/>
                      </a:lnTo>
                      <a:lnTo>
                        <a:pt x="239" y="117"/>
                      </a:lnTo>
                      <a:lnTo>
                        <a:pt x="241" y="119"/>
                      </a:lnTo>
                      <a:lnTo>
                        <a:pt x="242" y="121"/>
                      </a:lnTo>
                      <a:lnTo>
                        <a:pt x="244" y="121"/>
                      </a:lnTo>
                      <a:lnTo>
                        <a:pt x="244" y="120"/>
                      </a:lnTo>
                      <a:lnTo>
                        <a:pt x="242" y="117"/>
                      </a:lnTo>
                      <a:lnTo>
                        <a:pt x="242" y="113"/>
                      </a:lnTo>
                      <a:lnTo>
                        <a:pt x="245" y="108"/>
                      </a:lnTo>
                      <a:lnTo>
                        <a:pt x="247" y="104"/>
                      </a:lnTo>
                      <a:lnTo>
                        <a:pt x="250" y="100"/>
                      </a:lnTo>
                      <a:lnTo>
                        <a:pt x="254" y="98"/>
                      </a:lnTo>
                      <a:lnTo>
                        <a:pt x="256" y="97"/>
                      </a:lnTo>
                      <a:lnTo>
                        <a:pt x="257" y="97"/>
                      </a:lnTo>
                      <a:lnTo>
                        <a:pt x="266" y="173"/>
                      </a:lnTo>
                      <a:lnTo>
                        <a:pt x="277" y="172"/>
                      </a:lnTo>
                      <a:lnTo>
                        <a:pt x="288" y="168"/>
                      </a:lnTo>
                      <a:lnTo>
                        <a:pt x="300" y="164"/>
                      </a:lnTo>
                      <a:lnTo>
                        <a:pt x="310" y="157"/>
                      </a:lnTo>
                      <a:lnTo>
                        <a:pt x="318" y="148"/>
                      </a:lnTo>
                      <a:lnTo>
                        <a:pt x="325" y="137"/>
                      </a:lnTo>
                      <a:lnTo>
                        <a:pt x="328" y="126"/>
                      </a:lnTo>
                      <a:lnTo>
                        <a:pt x="329" y="114"/>
                      </a:lnTo>
                      <a:lnTo>
                        <a:pt x="327" y="103"/>
                      </a:lnTo>
                      <a:lnTo>
                        <a:pt x="324" y="93"/>
                      </a:lnTo>
                      <a:lnTo>
                        <a:pt x="319" y="85"/>
                      </a:lnTo>
                      <a:lnTo>
                        <a:pt x="313" y="76"/>
                      </a:lnTo>
                      <a:lnTo>
                        <a:pt x="307" y="69"/>
                      </a:lnTo>
                      <a:lnTo>
                        <a:pt x="299" y="61"/>
                      </a:lnTo>
                      <a:lnTo>
                        <a:pt x="291" y="54"/>
                      </a:lnTo>
                      <a:lnTo>
                        <a:pt x="281" y="48"/>
                      </a:lnTo>
                      <a:lnTo>
                        <a:pt x="271" y="42"/>
                      </a:lnTo>
                      <a:lnTo>
                        <a:pt x="260" y="37"/>
                      </a:lnTo>
                      <a:lnTo>
                        <a:pt x="247" y="32"/>
                      </a:lnTo>
                      <a:lnTo>
                        <a:pt x="234" y="27"/>
                      </a:lnTo>
                      <a:lnTo>
                        <a:pt x="221" y="22"/>
                      </a:lnTo>
                      <a:lnTo>
                        <a:pt x="206" y="18"/>
                      </a:lnTo>
                      <a:lnTo>
                        <a:pt x="190" y="14"/>
                      </a:lnTo>
                      <a:lnTo>
                        <a:pt x="174" y="11"/>
                      </a:lnTo>
                      <a:lnTo>
                        <a:pt x="156" y="8"/>
                      </a:lnTo>
                      <a:lnTo>
                        <a:pt x="136" y="5"/>
                      </a:lnTo>
                      <a:lnTo>
                        <a:pt x="117" y="3"/>
                      </a:lnTo>
                      <a:lnTo>
                        <a:pt x="95" y="1"/>
                      </a:lnTo>
                      <a:lnTo>
                        <a:pt x="73" y="1"/>
                      </a:lnTo>
                      <a:lnTo>
                        <a:pt x="50" y="0"/>
                      </a:lnTo>
                      <a:lnTo>
                        <a:pt x="25" y="0"/>
                      </a:lnTo>
                      <a:lnTo>
                        <a:pt x="0" y="1"/>
                      </a:lnTo>
                      <a:lnTo>
                        <a:pt x="5" y="78"/>
                      </a:lnTo>
                      <a:close/>
                    </a:path>
                  </a:pathLst>
                </a:custGeom>
                <a:solidFill>
                  <a:srgbClr val="1F1A17"/>
                </a:solidFill>
                <a:ln w="9525">
                  <a:noFill/>
                  <a:round/>
                  <a:headEnd/>
                  <a:tailEnd/>
                </a:ln>
              </p:spPr>
              <p:txBody>
                <a:bodyPr/>
                <a:lstStyle/>
                <a:p>
                  <a:endParaRPr lang="pt-BR"/>
                </a:p>
              </p:txBody>
            </p:sp>
            <p:sp>
              <p:nvSpPr>
                <p:cNvPr id="63878" name="Freeform 1526"/>
                <p:cNvSpPr>
                  <a:spLocks/>
                </p:cNvSpPr>
                <p:nvPr/>
              </p:nvSpPr>
              <p:spPr bwMode="auto">
                <a:xfrm>
                  <a:off x="1235" y="2958"/>
                  <a:ext cx="45" cy="51"/>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2" y="230"/>
                      </a:moveTo>
                      <a:lnTo>
                        <a:pt x="272" y="230"/>
                      </a:lnTo>
                      <a:lnTo>
                        <a:pt x="241" y="230"/>
                      </a:lnTo>
                      <a:lnTo>
                        <a:pt x="214" y="229"/>
                      </a:lnTo>
                      <a:lnTo>
                        <a:pt x="190" y="226"/>
                      </a:lnTo>
                      <a:lnTo>
                        <a:pt x="167" y="223"/>
                      </a:lnTo>
                      <a:lnTo>
                        <a:pt x="149" y="219"/>
                      </a:lnTo>
                      <a:lnTo>
                        <a:pt x="133" y="215"/>
                      </a:lnTo>
                      <a:lnTo>
                        <a:pt x="119" y="210"/>
                      </a:lnTo>
                      <a:lnTo>
                        <a:pt x="109" y="205"/>
                      </a:lnTo>
                      <a:lnTo>
                        <a:pt x="101" y="200"/>
                      </a:lnTo>
                      <a:lnTo>
                        <a:pt x="95" y="195"/>
                      </a:lnTo>
                      <a:lnTo>
                        <a:pt x="90" y="190"/>
                      </a:lnTo>
                      <a:lnTo>
                        <a:pt x="88" y="187"/>
                      </a:lnTo>
                      <a:lnTo>
                        <a:pt x="87" y="182"/>
                      </a:lnTo>
                      <a:lnTo>
                        <a:pt x="86" y="178"/>
                      </a:lnTo>
                      <a:lnTo>
                        <a:pt x="86" y="174"/>
                      </a:lnTo>
                      <a:lnTo>
                        <a:pt x="87" y="169"/>
                      </a:lnTo>
                      <a:lnTo>
                        <a:pt x="89" y="164"/>
                      </a:lnTo>
                      <a:lnTo>
                        <a:pt x="93" y="157"/>
                      </a:lnTo>
                      <a:lnTo>
                        <a:pt x="97" y="151"/>
                      </a:lnTo>
                      <a:lnTo>
                        <a:pt x="104" y="143"/>
                      </a:lnTo>
                      <a:lnTo>
                        <a:pt x="111" y="136"/>
                      </a:lnTo>
                      <a:lnTo>
                        <a:pt x="121" y="129"/>
                      </a:lnTo>
                      <a:lnTo>
                        <a:pt x="132" y="120"/>
                      </a:lnTo>
                      <a:lnTo>
                        <a:pt x="144" y="113"/>
                      </a:lnTo>
                      <a:lnTo>
                        <a:pt x="158" y="106"/>
                      </a:lnTo>
                      <a:lnTo>
                        <a:pt x="174" y="100"/>
                      </a:lnTo>
                      <a:lnTo>
                        <a:pt x="190" y="94"/>
                      </a:lnTo>
                      <a:lnTo>
                        <a:pt x="207" y="89"/>
                      </a:lnTo>
                      <a:lnTo>
                        <a:pt x="227" y="85"/>
                      </a:lnTo>
                      <a:lnTo>
                        <a:pt x="246" y="81"/>
                      </a:lnTo>
                      <a:lnTo>
                        <a:pt x="268" y="78"/>
                      </a:lnTo>
                      <a:lnTo>
                        <a:pt x="290" y="77"/>
                      </a:lnTo>
                      <a:lnTo>
                        <a:pt x="285" y="0"/>
                      </a:lnTo>
                      <a:lnTo>
                        <a:pt x="257" y="2"/>
                      </a:lnTo>
                      <a:lnTo>
                        <a:pt x="232" y="5"/>
                      </a:lnTo>
                      <a:lnTo>
                        <a:pt x="207" y="10"/>
                      </a:lnTo>
                      <a:lnTo>
                        <a:pt x="183" y="15"/>
                      </a:lnTo>
                      <a:lnTo>
                        <a:pt x="160" y="22"/>
                      </a:lnTo>
                      <a:lnTo>
                        <a:pt x="138" y="30"/>
                      </a:lnTo>
                      <a:lnTo>
                        <a:pt x="119" y="38"/>
                      </a:lnTo>
                      <a:lnTo>
                        <a:pt x="100" y="47"/>
                      </a:lnTo>
                      <a:lnTo>
                        <a:pt x="81" y="58"/>
                      </a:lnTo>
                      <a:lnTo>
                        <a:pt x="65" y="69"/>
                      </a:lnTo>
                      <a:lnTo>
                        <a:pt x="50" y="81"/>
                      </a:lnTo>
                      <a:lnTo>
                        <a:pt x="38" y="94"/>
                      </a:lnTo>
                      <a:lnTo>
                        <a:pt x="26" y="107"/>
                      </a:lnTo>
                      <a:lnTo>
                        <a:pt x="16" y="121"/>
                      </a:lnTo>
                      <a:lnTo>
                        <a:pt x="8" y="136"/>
                      </a:lnTo>
                      <a:lnTo>
                        <a:pt x="2" y="152"/>
                      </a:lnTo>
                      <a:lnTo>
                        <a:pt x="0" y="168"/>
                      </a:lnTo>
                      <a:lnTo>
                        <a:pt x="0" y="184"/>
                      </a:lnTo>
                      <a:lnTo>
                        <a:pt x="2" y="202"/>
                      </a:lnTo>
                      <a:lnTo>
                        <a:pt x="9" y="218"/>
                      </a:lnTo>
                      <a:lnTo>
                        <a:pt x="18" y="233"/>
                      </a:lnTo>
                      <a:lnTo>
                        <a:pt x="31" y="246"/>
                      </a:lnTo>
                      <a:lnTo>
                        <a:pt x="46" y="259"/>
                      </a:lnTo>
                      <a:lnTo>
                        <a:pt x="63" y="270"/>
                      </a:lnTo>
                      <a:lnTo>
                        <a:pt x="81" y="279"/>
                      </a:lnTo>
                      <a:lnTo>
                        <a:pt x="103" y="287"/>
                      </a:lnTo>
                      <a:lnTo>
                        <a:pt x="126" y="293"/>
                      </a:lnTo>
                      <a:lnTo>
                        <a:pt x="151" y="299"/>
                      </a:lnTo>
                      <a:lnTo>
                        <a:pt x="177" y="302"/>
                      </a:lnTo>
                      <a:lnTo>
                        <a:pt x="207" y="305"/>
                      </a:lnTo>
                      <a:lnTo>
                        <a:pt x="239" y="306"/>
                      </a:lnTo>
                      <a:lnTo>
                        <a:pt x="273" y="307"/>
                      </a:lnTo>
                      <a:lnTo>
                        <a:pt x="272" y="230"/>
                      </a:lnTo>
                      <a:close/>
                    </a:path>
                  </a:pathLst>
                </a:custGeom>
                <a:solidFill>
                  <a:srgbClr val="1F1A17"/>
                </a:solidFill>
                <a:ln w="9525">
                  <a:noFill/>
                  <a:round/>
                  <a:headEnd/>
                  <a:tailEnd/>
                </a:ln>
              </p:spPr>
              <p:txBody>
                <a:bodyPr/>
                <a:lstStyle/>
                <a:p>
                  <a:endParaRPr lang="pt-BR"/>
                </a:p>
              </p:txBody>
            </p:sp>
            <p:sp>
              <p:nvSpPr>
                <p:cNvPr id="63879" name="Freeform 1527"/>
                <p:cNvSpPr>
                  <a:spLocks/>
                </p:cNvSpPr>
                <p:nvPr/>
              </p:nvSpPr>
              <p:spPr bwMode="auto">
                <a:xfrm>
                  <a:off x="1277" y="2981"/>
                  <a:ext cx="51" cy="28"/>
                </a:xfrm>
                <a:custGeom>
                  <a:avLst/>
                  <a:gdLst>
                    <a:gd name="T0" fmla="*/ 0 w 324"/>
                    <a:gd name="T1" fmla="*/ 0 h 166"/>
                    <a:gd name="T2" fmla="*/ 0 w 324"/>
                    <a:gd name="T3" fmla="*/ 0 h 166"/>
                    <a:gd name="T4" fmla="*/ 0 w 324"/>
                    <a:gd name="T5" fmla="*/ 0 h 166"/>
                    <a:gd name="T6" fmla="*/ 0 w 324"/>
                    <a:gd name="T7" fmla="*/ 0 h 166"/>
                    <a:gd name="T8" fmla="*/ 0 w 324"/>
                    <a:gd name="T9" fmla="*/ 0 h 166"/>
                    <a:gd name="T10" fmla="*/ 0 w 324"/>
                    <a:gd name="T11" fmla="*/ 0 h 166"/>
                    <a:gd name="T12" fmla="*/ 0 w 324"/>
                    <a:gd name="T13" fmla="*/ 0 h 166"/>
                    <a:gd name="T14" fmla="*/ 0 w 324"/>
                    <a:gd name="T15" fmla="*/ 0 h 166"/>
                    <a:gd name="T16" fmla="*/ 0 w 324"/>
                    <a:gd name="T17" fmla="*/ 0 h 166"/>
                    <a:gd name="T18" fmla="*/ 0 w 324"/>
                    <a:gd name="T19" fmla="*/ 0 h 166"/>
                    <a:gd name="T20" fmla="*/ 0 w 324"/>
                    <a:gd name="T21" fmla="*/ 0 h 166"/>
                    <a:gd name="T22" fmla="*/ 0 w 324"/>
                    <a:gd name="T23" fmla="*/ 0 h 166"/>
                    <a:gd name="T24" fmla="*/ 0 w 324"/>
                    <a:gd name="T25" fmla="*/ 0 h 166"/>
                    <a:gd name="T26" fmla="*/ 0 w 324"/>
                    <a:gd name="T27" fmla="*/ 0 h 166"/>
                    <a:gd name="T28" fmla="*/ 0 w 324"/>
                    <a:gd name="T29" fmla="*/ 0 h 166"/>
                    <a:gd name="T30" fmla="*/ 0 w 324"/>
                    <a:gd name="T31" fmla="*/ 0 h 166"/>
                    <a:gd name="T32" fmla="*/ 0 w 324"/>
                    <a:gd name="T33" fmla="*/ 0 h 166"/>
                    <a:gd name="T34" fmla="*/ 0 w 324"/>
                    <a:gd name="T35" fmla="*/ 0 h 166"/>
                    <a:gd name="T36" fmla="*/ 0 w 324"/>
                    <a:gd name="T37" fmla="*/ 0 h 166"/>
                    <a:gd name="T38" fmla="*/ 0 w 324"/>
                    <a:gd name="T39" fmla="*/ 0 h 166"/>
                    <a:gd name="T40" fmla="*/ 0 w 324"/>
                    <a:gd name="T41" fmla="*/ 0 h 166"/>
                    <a:gd name="T42" fmla="*/ 0 w 324"/>
                    <a:gd name="T43" fmla="*/ 0 h 166"/>
                    <a:gd name="T44" fmla="*/ 0 w 324"/>
                    <a:gd name="T45" fmla="*/ 0 h 166"/>
                    <a:gd name="T46" fmla="*/ 0 w 324"/>
                    <a:gd name="T47" fmla="*/ 0 h 166"/>
                    <a:gd name="T48" fmla="*/ 0 w 324"/>
                    <a:gd name="T49" fmla="*/ 0 h 166"/>
                    <a:gd name="T50" fmla="*/ 0 w 324"/>
                    <a:gd name="T51" fmla="*/ 0 h 166"/>
                    <a:gd name="T52" fmla="*/ 0 w 324"/>
                    <a:gd name="T53" fmla="*/ 0 h 166"/>
                    <a:gd name="T54" fmla="*/ 0 w 324"/>
                    <a:gd name="T55" fmla="*/ 0 h 166"/>
                    <a:gd name="T56" fmla="*/ 0 w 324"/>
                    <a:gd name="T57" fmla="*/ 0 h 166"/>
                    <a:gd name="T58" fmla="*/ 0 w 324"/>
                    <a:gd name="T59" fmla="*/ 0 h 166"/>
                    <a:gd name="T60" fmla="*/ 0 w 324"/>
                    <a:gd name="T61" fmla="*/ 0 h 166"/>
                    <a:gd name="T62" fmla="*/ 0 w 324"/>
                    <a:gd name="T63" fmla="*/ 0 h 166"/>
                    <a:gd name="T64" fmla="*/ 0 w 324"/>
                    <a:gd name="T65" fmla="*/ 0 h 166"/>
                    <a:gd name="T66" fmla="*/ 0 w 324"/>
                    <a:gd name="T67" fmla="*/ 0 h 166"/>
                    <a:gd name="T68" fmla="*/ 0 w 324"/>
                    <a:gd name="T69" fmla="*/ 0 h 166"/>
                    <a:gd name="T70" fmla="*/ 0 w 324"/>
                    <a:gd name="T71" fmla="*/ 0 h 166"/>
                    <a:gd name="T72" fmla="*/ 0 w 324"/>
                    <a:gd name="T73" fmla="*/ 0 h 166"/>
                    <a:gd name="T74" fmla="*/ 0 w 324"/>
                    <a:gd name="T75" fmla="*/ 0 h 166"/>
                    <a:gd name="T76" fmla="*/ 0 w 324"/>
                    <a:gd name="T77" fmla="*/ 0 h 166"/>
                    <a:gd name="T78" fmla="*/ 0 w 324"/>
                    <a:gd name="T79" fmla="*/ 0 h 166"/>
                    <a:gd name="T80" fmla="*/ 0 w 324"/>
                    <a:gd name="T81" fmla="*/ 0 h 166"/>
                    <a:gd name="T82" fmla="*/ 0 w 324"/>
                    <a:gd name="T83" fmla="*/ 0 h 166"/>
                    <a:gd name="T84" fmla="*/ 0 w 324"/>
                    <a:gd name="T85" fmla="*/ 0 h 166"/>
                    <a:gd name="T86" fmla="*/ 0 w 324"/>
                    <a:gd name="T87" fmla="*/ 0 h 166"/>
                    <a:gd name="T88" fmla="*/ 0 w 324"/>
                    <a:gd name="T89" fmla="*/ 0 h 166"/>
                    <a:gd name="T90" fmla="*/ 0 w 324"/>
                    <a:gd name="T91" fmla="*/ 0 h 166"/>
                    <a:gd name="T92" fmla="*/ 0 w 324"/>
                    <a:gd name="T93" fmla="*/ 0 h 166"/>
                    <a:gd name="T94" fmla="*/ 0 w 324"/>
                    <a:gd name="T95" fmla="*/ 0 h 166"/>
                    <a:gd name="T96" fmla="*/ 0 w 324"/>
                    <a:gd name="T97" fmla="*/ 0 h 166"/>
                    <a:gd name="T98" fmla="*/ 0 w 324"/>
                    <a:gd name="T99" fmla="*/ 0 h 166"/>
                    <a:gd name="T100" fmla="*/ 0 w 324"/>
                    <a:gd name="T101" fmla="*/ 0 h 166"/>
                    <a:gd name="T102" fmla="*/ 0 w 324"/>
                    <a:gd name="T103" fmla="*/ 0 h 166"/>
                    <a:gd name="T104" fmla="*/ 0 w 324"/>
                    <a:gd name="T105" fmla="*/ 0 h 166"/>
                    <a:gd name="T106" fmla="*/ 0 w 324"/>
                    <a:gd name="T107" fmla="*/ 0 h 166"/>
                    <a:gd name="T108" fmla="*/ 0 w 324"/>
                    <a:gd name="T109" fmla="*/ 0 h 166"/>
                    <a:gd name="T110" fmla="*/ 0 w 324"/>
                    <a:gd name="T111" fmla="*/ 0 h 166"/>
                    <a:gd name="T112" fmla="*/ 0 w 324"/>
                    <a:gd name="T113" fmla="*/ 0 h 166"/>
                    <a:gd name="T114" fmla="*/ 0 w 324"/>
                    <a:gd name="T115" fmla="*/ 0 h 166"/>
                    <a:gd name="T116" fmla="*/ 0 w 324"/>
                    <a:gd name="T117" fmla="*/ 0 h 166"/>
                    <a:gd name="T118" fmla="*/ 0 w 324"/>
                    <a:gd name="T119" fmla="*/ 0 h 166"/>
                    <a:gd name="T120" fmla="*/ 0 w 324"/>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6"/>
                    <a:gd name="T185" fmla="*/ 324 w 32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6">
                      <a:moveTo>
                        <a:pt x="37" y="77"/>
                      </a:moveTo>
                      <a:lnTo>
                        <a:pt x="37" y="77"/>
                      </a:lnTo>
                      <a:lnTo>
                        <a:pt x="94" y="77"/>
                      </a:lnTo>
                      <a:lnTo>
                        <a:pt x="144" y="80"/>
                      </a:lnTo>
                      <a:lnTo>
                        <a:pt x="165" y="82"/>
                      </a:lnTo>
                      <a:lnTo>
                        <a:pt x="185" y="84"/>
                      </a:lnTo>
                      <a:lnTo>
                        <a:pt x="201" y="86"/>
                      </a:lnTo>
                      <a:lnTo>
                        <a:pt x="215" y="89"/>
                      </a:lnTo>
                      <a:lnTo>
                        <a:pt x="228" y="91"/>
                      </a:lnTo>
                      <a:lnTo>
                        <a:pt x="237" y="94"/>
                      </a:lnTo>
                      <a:lnTo>
                        <a:pt x="244" y="96"/>
                      </a:lnTo>
                      <a:lnTo>
                        <a:pt x="247" y="97"/>
                      </a:lnTo>
                      <a:lnTo>
                        <a:pt x="246" y="97"/>
                      </a:lnTo>
                      <a:lnTo>
                        <a:pt x="243" y="93"/>
                      </a:lnTo>
                      <a:lnTo>
                        <a:pt x="238" y="83"/>
                      </a:lnTo>
                      <a:lnTo>
                        <a:pt x="239" y="71"/>
                      </a:lnTo>
                      <a:lnTo>
                        <a:pt x="243" y="62"/>
                      </a:lnTo>
                      <a:lnTo>
                        <a:pt x="246" y="60"/>
                      </a:lnTo>
                      <a:lnTo>
                        <a:pt x="245" y="60"/>
                      </a:lnTo>
                      <a:lnTo>
                        <a:pt x="242" y="62"/>
                      </a:lnTo>
                      <a:lnTo>
                        <a:pt x="235" y="64"/>
                      </a:lnTo>
                      <a:lnTo>
                        <a:pt x="225" y="67"/>
                      </a:lnTo>
                      <a:lnTo>
                        <a:pt x="212" y="70"/>
                      </a:lnTo>
                      <a:lnTo>
                        <a:pt x="197" y="73"/>
                      </a:lnTo>
                      <a:lnTo>
                        <a:pt x="180" y="76"/>
                      </a:lnTo>
                      <a:lnTo>
                        <a:pt x="161" y="79"/>
                      </a:lnTo>
                      <a:lnTo>
                        <a:pt x="139" y="81"/>
                      </a:lnTo>
                      <a:lnTo>
                        <a:pt x="116" y="83"/>
                      </a:lnTo>
                      <a:lnTo>
                        <a:pt x="62" y="87"/>
                      </a:lnTo>
                      <a:lnTo>
                        <a:pt x="0" y="89"/>
                      </a:lnTo>
                      <a:lnTo>
                        <a:pt x="1" y="166"/>
                      </a:lnTo>
                      <a:lnTo>
                        <a:pt x="67" y="164"/>
                      </a:lnTo>
                      <a:lnTo>
                        <a:pt x="123" y="160"/>
                      </a:lnTo>
                      <a:lnTo>
                        <a:pt x="149" y="158"/>
                      </a:lnTo>
                      <a:lnTo>
                        <a:pt x="173" y="155"/>
                      </a:lnTo>
                      <a:lnTo>
                        <a:pt x="195" y="152"/>
                      </a:lnTo>
                      <a:lnTo>
                        <a:pt x="215" y="148"/>
                      </a:lnTo>
                      <a:lnTo>
                        <a:pt x="233" y="145"/>
                      </a:lnTo>
                      <a:lnTo>
                        <a:pt x="250" y="141"/>
                      </a:lnTo>
                      <a:lnTo>
                        <a:pt x="265" y="136"/>
                      </a:lnTo>
                      <a:lnTo>
                        <a:pt x="278" y="131"/>
                      </a:lnTo>
                      <a:lnTo>
                        <a:pt x="291" y="126"/>
                      </a:lnTo>
                      <a:lnTo>
                        <a:pt x="302" y="118"/>
                      </a:lnTo>
                      <a:lnTo>
                        <a:pt x="314" y="106"/>
                      </a:lnTo>
                      <a:lnTo>
                        <a:pt x="323" y="90"/>
                      </a:lnTo>
                      <a:lnTo>
                        <a:pt x="324" y="69"/>
                      </a:lnTo>
                      <a:lnTo>
                        <a:pt x="315" y="52"/>
                      </a:lnTo>
                      <a:lnTo>
                        <a:pt x="304" y="39"/>
                      </a:lnTo>
                      <a:lnTo>
                        <a:pt x="291" y="31"/>
                      </a:lnTo>
                      <a:lnTo>
                        <a:pt x="278" y="26"/>
                      </a:lnTo>
                      <a:lnTo>
                        <a:pt x="265" y="21"/>
                      </a:lnTo>
                      <a:lnTo>
                        <a:pt x="250" y="17"/>
                      </a:lnTo>
                      <a:lnTo>
                        <a:pt x="234" y="13"/>
                      </a:lnTo>
                      <a:lnTo>
                        <a:pt x="215" y="10"/>
                      </a:lnTo>
                      <a:lnTo>
                        <a:pt x="196" y="8"/>
                      </a:lnTo>
                      <a:lnTo>
                        <a:pt x="174" y="5"/>
                      </a:lnTo>
                      <a:lnTo>
                        <a:pt x="150" y="3"/>
                      </a:lnTo>
                      <a:lnTo>
                        <a:pt x="98" y="1"/>
                      </a:lnTo>
                      <a:lnTo>
                        <a:pt x="37" y="0"/>
                      </a:lnTo>
                      <a:lnTo>
                        <a:pt x="37" y="77"/>
                      </a:lnTo>
                      <a:close/>
                    </a:path>
                  </a:pathLst>
                </a:custGeom>
                <a:solidFill>
                  <a:srgbClr val="1F1A17"/>
                </a:solidFill>
                <a:ln w="9525">
                  <a:noFill/>
                  <a:round/>
                  <a:headEnd/>
                  <a:tailEnd/>
                </a:ln>
              </p:spPr>
              <p:txBody>
                <a:bodyPr/>
                <a:lstStyle/>
                <a:p>
                  <a:endParaRPr lang="pt-BR"/>
                </a:p>
              </p:txBody>
            </p:sp>
            <p:sp>
              <p:nvSpPr>
                <p:cNvPr id="63880" name="Freeform 1528"/>
                <p:cNvSpPr>
                  <a:spLocks/>
                </p:cNvSpPr>
                <p:nvPr/>
              </p:nvSpPr>
              <p:spPr bwMode="auto">
                <a:xfrm>
                  <a:off x="1233" y="2981"/>
                  <a:ext cx="50" cy="48"/>
                </a:xfrm>
                <a:custGeom>
                  <a:avLst/>
                  <a:gdLst>
                    <a:gd name="T0" fmla="*/ 0 w 320"/>
                    <a:gd name="T1" fmla="*/ 0 h 293"/>
                    <a:gd name="T2" fmla="*/ 0 w 320"/>
                    <a:gd name="T3" fmla="*/ 0 h 293"/>
                    <a:gd name="T4" fmla="*/ 0 w 320"/>
                    <a:gd name="T5" fmla="*/ 0 h 293"/>
                    <a:gd name="T6" fmla="*/ 0 w 320"/>
                    <a:gd name="T7" fmla="*/ 0 h 293"/>
                    <a:gd name="T8" fmla="*/ 0 w 320"/>
                    <a:gd name="T9" fmla="*/ 0 h 293"/>
                    <a:gd name="T10" fmla="*/ 0 w 320"/>
                    <a:gd name="T11" fmla="*/ 0 h 293"/>
                    <a:gd name="T12" fmla="*/ 0 w 320"/>
                    <a:gd name="T13" fmla="*/ 0 h 293"/>
                    <a:gd name="T14" fmla="*/ 0 w 320"/>
                    <a:gd name="T15" fmla="*/ 0 h 293"/>
                    <a:gd name="T16" fmla="*/ 0 w 320"/>
                    <a:gd name="T17" fmla="*/ 0 h 293"/>
                    <a:gd name="T18" fmla="*/ 0 w 320"/>
                    <a:gd name="T19" fmla="*/ 0 h 293"/>
                    <a:gd name="T20" fmla="*/ 0 w 320"/>
                    <a:gd name="T21" fmla="*/ 0 h 293"/>
                    <a:gd name="T22" fmla="*/ 0 w 320"/>
                    <a:gd name="T23" fmla="*/ 0 h 293"/>
                    <a:gd name="T24" fmla="*/ 0 w 320"/>
                    <a:gd name="T25" fmla="*/ 0 h 293"/>
                    <a:gd name="T26" fmla="*/ 0 w 320"/>
                    <a:gd name="T27" fmla="*/ 0 h 293"/>
                    <a:gd name="T28" fmla="*/ 0 w 320"/>
                    <a:gd name="T29" fmla="*/ 0 h 293"/>
                    <a:gd name="T30" fmla="*/ 0 w 320"/>
                    <a:gd name="T31" fmla="*/ 0 h 293"/>
                    <a:gd name="T32" fmla="*/ 0 w 320"/>
                    <a:gd name="T33" fmla="*/ 0 h 293"/>
                    <a:gd name="T34" fmla="*/ 0 w 320"/>
                    <a:gd name="T35" fmla="*/ 0 h 293"/>
                    <a:gd name="T36" fmla="*/ 0 w 320"/>
                    <a:gd name="T37" fmla="*/ 0 h 293"/>
                    <a:gd name="T38" fmla="*/ 0 w 320"/>
                    <a:gd name="T39" fmla="*/ 0 h 293"/>
                    <a:gd name="T40" fmla="*/ 0 w 320"/>
                    <a:gd name="T41" fmla="*/ 0 h 293"/>
                    <a:gd name="T42" fmla="*/ 0 w 320"/>
                    <a:gd name="T43" fmla="*/ 0 h 293"/>
                    <a:gd name="T44" fmla="*/ 0 w 320"/>
                    <a:gd name="T45" fmla="*/ 0 h 293"/>
                    <a:gd name="T46" fmla="*/ 0 w 320"/>
                    <a:gd name="T47" fmla="*/ 0 h 293"/>
                    <a:gd name="T48" fmla="*/ 0 w 320"/>
                    <a:gd name="T49" fmla="*/ 0 h 293"/>
                    <a:gd name="T50" fmla="*/ 0 w 320"/>
                    <a:gd name="T51" fmla="*/ 0 h 293"/>
                    <a:gd name="T52" fmla="*/ 0 w 320"/>
                    <a:gd name="T53" fmla="*/ 0 h 293"/>
                    <a:gd name="T54" fmla="*/ 0 w 320"/>
                    <a:gd name="T55" fmla="*/ 0 h 293"/>
                    <a:gd name="T56" fmla="*/ 0 w 320"/>
                    <a:gd name="T57" fmla="*/ 0 h 293"/>
                    <a:gd name="T58" fmla="*/ 0 w 320"/>
                    <a:gd name="T59" fmla="*/ 0 h 293"/>
                    <a:gd name="T60" fmla="*/ 0 w 320"/>
                    <a:gd name="T61" fmla="*/ 0 h 293"/>
                    <a:gd name="T62" fmla="*/ 0 w 320"/>
                    <a:gd name="T63" fmla="*/ 0 h 293"/>
                    <a:gd name="T64" fmla="*/ 0 w 320"/>
                    <a:gd name="T65" fmla="*/ 0 h 293"/>
                    <a:gd name="T66" fmla="*/ 0 w 320"/>
                    <a:gd name="T67" fmla="*/ 0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3"/>
                    <a:gd name="T104" fmla="*/ 320 w 320"/>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3">
                      <a:moveTo>
                        <a:pt x="318" y="217"/>
                      </a:moveTo>
                      <a:lnTo>
                        <a:pt x="318" y="217"/>
                      </a:lnTo>
                      <a:lnTo>
                        <a:pt x="283" y="217"/>
                      </a:lnTo>
                      <a:lnTo>
                        <a:pt x="253" y="216"/>
                      </a:lnTo>
                      <a:lnTo>
                        <a:pt x="224" y="213"/>
                      </a:lnTo>
                      <a:lnTo>
                        <a:pt x="199" y="210"/>
                      </a:lnTo>
                      <a:lnTo>
                        <a:pt x="176" y="206"/>
                      </a:lnTo>
                      <a:lnTo>
                        <a:pt x="155" y="201"/>
                      </a:lnTo>
                      <a:lnTo>
                        <a:pt x="138" y="196"/>
                      </a:lnTo>
                      <a:lnTo>
                        <a:pt x="123" y="190"/>
                      </a:lnTo>
                      <a:lnTo>
                        <a:pt x="112" y="184"/>
                      </a:lnTo>
                      <a:lnTo>
                        <a:pt x="103" y="178"/>
                      </a:lnTo>
                      <a:lnTo>
                        <a:pt x="96" y="173"/>
                      </a:lnTo>
                      <a:lnTo>
                        <a:pt x="91" y="167"/>
                      </a:lnTo>
                      <a:lnTo>
                        <a:pt x="88" y="163"/>
                      </a:lnTo>
                      <a:lnTo>
                        <a:pt x="87" y="160"/>
                      </a:lnTo>
                      <a:lnTo>
                        <a:pt x="87" y="157"/>
                      </a:lnTo>
                      <a:lnTo>
                        <a:pt x="87" y="153"/>
                      </a:lnTo>
                      <a:lnTo>
                        <a:pt x="87" y="150"/>
                      </a:lnTo>
                      <a:lnTo>
                        <a:pt x="89" y="145"/>
                      </a:lnTo>
                      <a:lnTo>
                        <a:pt x="92" y="140"/>
                      </a:lnTo>
                      <a:lnTo>
                        <a:pt x="98" y="134"/>
                      </a:lnTo>
                      <a:lnTo>
                        <a:pt x="105" y="128"/>
                      </a:lnTo>
                      <a:lnTo>
                        <a:pt x="114" y="121"/>
                      </a:lnTo>
                      <a:lnTo>
                        <a:pt x="126" y="114"/>
                      </a:lnTo>
                      <a:lnTo>
                        <a:pt x="139" y="108"/>
                      </a:lnTo>
                      <a:lnTo>
                        <a:pt x="155" y="101"/>
                      </a:lnTo>
                      <a:lnTo>
                        <a:pt x="173" y="95"/>
                      </a:lnTo>
                      <a:lnTo>
                        <a:pt x="193" y="90"/>
                      </a:lnTo>
                      <a:lnTo>
                        <a:pt x="214" y="85"/>
                      </a:lnTo>
                      <a:lnTo>
                        <a:pt x="238" y="82"/>
                      </a:lnTo>
                      <a:lnTo>
                        <a:pt x="263" y="79"/>
                      </a:lnTo>
                      <a:lnTo>
                        <a:pt x="290" y="77"/>
                      </a:lnTo>
                      <a:lnTo>
                        <a:pt x="319" y="77"/>
                      </a:lnTo>
                      <a:lnTo>
                        <a:pt x="319" y="0"/>
                      </a:lnTo>
                      <a:lnTo>
                        <a:pt x="286" y="0"/>
                      </a:lnTo>
                      <a:lnTo>
                        <a:pt x="255" y="2"/>
                      </a:lnTo>
                      <a:lnTo>
                        <a:pt x="225" y="6"/>
                      </a:lnTo>
                      <a:lnTo>
                        <a:pt x="197" y="10"/>
                      </a:lnTo>
                      <a:lnTo>
                        <a:pt x="170" y="15"/>
                      </a:lnTo>
                      <a:lnTo>
                        <a:pt x="145" y="22"/>
                      </a:lnTo>
                      <a:lnTo>
                        <a:pt x="122" y="30"/>
                      </a:lnTo>
                      <a:lnTo>
                        <a:pt x="100" y="38"/>
                      </a:lnTo>
                      <a:lnTo>
                        <a:pt x="81" y="49"/>
                      </a:lnTo>
                      <a:lnTo>
                        <a:pt x="64" y="59"/>
                      </a:lnTo>
                      <a:lnTo>
                        <a:pt x="48" y="70"/>
                      </a:lnTo>
                      <a:lnTo>
                        <a:pt x="33" y="83"/>
                      </a:lnTo>
                      <a:lnTo>
                        <a:pt x="22" y="96"/>
                      </a:lnTo>
                      <a:lnTo>
                        <a:pt x="11" y="112"/>
                      </a:lnTo>
                      <a:lnTo>
                        <a:pt x="4" y="128"/>
                      </a:lnTo>
                      <a:lnTo>
                        <a:pt x="0" y="145"/>
                      </a:lnTo>
                      <a:lnTo>
                        <a:pt x="0" y="162"/>
                      </a:lnTo>
                      <a:lnTo>
                        <a:pt x="3" y="180"/>
                      </a:lnTo>
                      <a:lnTo>
                        <a:pt x="10" y="196"/>
                      </a:lnTo>
                      <a:lnTo>
                        <a:pt x="20" y="211"/>
                      </a:lnTo>
                      <a:lnTo>
                        <a:pt x="33" y="225"/>
                      </a:lnTo>
                      <a:lnTo>
                        <a:pt x="48" y="238"/>
                      </a:lnTo>
                      <a:lnTo>
                        <a:pt x="65" y="249"/>
                      </a:lnTo>
                      <a:lnTo>
                        <a:pt x="84" y="259"/>
                      </a:lnTo>
                      <a:lnTo>
                        <a:pt x="106" y="267"/>
                      </a:lnTo>
                      <a:lnTo>
                        <a:pt x="130" y="274"/>
                      </a:lnTo>
                      <a:lnTo>
                        <a:pt x="155" y="281"/>
                      </a:lnTo>
                      <a:lnTo>
                        <a:pt x="184" y="286"/>
                      </a:lnTo>
                      <a:lnTo>
                        <a:pt x="215" y="289"/>
                      </a:lnTo>
                      <a:lnTo>
                        <a:pt x="247" y="292"/>
                      </a:lnTo>
                      <a:lnTo>
                        <a:pt x="282" y="293"/>
                      </a:lnTo>
                      <a:lnTo>
                        <a:pt x="320" y="293"/>
                      </a:lnTo>
                      <a:lnTo>
                        <a:pt x="318" y="217"/>
                      </a:lnTo>
                      <a:close/>
                    </a:path>
                  </a:pathLst>
                </a:custGeom>
                <a:solidFill>
                  <a:srgbClr val="1F1A17"/>
                </a:solidFill>
                <a:ln w="9525">
                  <a:noFill/>
                  <a:round/>
                  <a:headEnd/>
                  <a:tailEnd/>
                </a:ln>
              </p:spPr>
              <p:txBody>
                <a:bodyPr/>
                <a:lstStyle/>
                <a:p>
                  <a:endParaRPr lang="pt-BR"/>
                </a:p>
              </p:txBody>
            </p:sp>
            <p:sp>
              <p:nvSpPr>
                <p:cNvPr id="63881" name="Freeform 1529"/>
                <p:cNvSpPr>
                  <a:spLocks/>
                </p:cNvSpPr>
                <p:nvPr/>
              </p:nvSpPr>
              <p:spPr bwMode="auto">
                <a:xfrm>
                  <a:off x="1279" y="3008"/>
                  <a:ext cx="49" cy="21"/>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8"/>
                      </a:moveTo>
                      <a:lnTo>
                        <a:pt x="0" y="78"/>
                      </a:lnTo>
                      <a:lnTo>
                        <a:pt x="49" y="80"/>
                      </a:lnTo>
                      <a:lnTo>
                        <a:pt x="94" y="84"/>
                      </a:lnTo>
                      <a:lnTo>
                        <a:pt x="135" y="87"/>
                      </a:lnTo>
                      <a:lnTo>
                        <a:pt x="172" y="91"/>
                      </a:lnTo>
                      <a:lnTo>
                        <a:pt x="201" y="95"/>
                      </a:lnTo>
                      <a:lnTo>
                        <a:pt x="224" y="99"/>
                      </a:lnTo>
                      <a:lnTo>
                        <a:pt x="239" y="102"/>
                      </a:lnTo>
                      <a:lnTo>
                        <a:pt x="244" y="104"/>
                      </a:lnTo>
                      <a:lnTo>
                        <a:pt x="232" y="95"/>
                      </a:lnTo>
                      <a:lnTo>
                        <a:pt x="225" y="71"/>
                      </a:lnTo>
                      <a:lnTo>
                        <a:pt x="236" y="50"/>
                      </a:lnTo>
                      <a:lnTo>
                        <a:pt x="244" y="45"/>
                      </a:lnTo>
                      <a:lnTo>
                        <a:pt x="244" y="44"/>
                      </a:lnTo>
                      <a:lnTo>
                        <a:pt x="240" y="45"/>
                      </a:lnTo>
                      <a:lnTo>
                        <a:pt x="232" y="47"/>
                      </a:lnTo>
                      <a:lnTo>
                        <a:pt x="221" y="48"/>
                      </a:lnTo>
                      <a:lnTo>
                        <a:pt x="189" y="51"/>
                      </a:lnTo>
                      <a:lnTo>
                        <a:pt x="145" y="54"/>
                      </a:lnTo>
                      <a:lnTo>
                        <a:pt x="90" y="56"/>
                      </a:lnTo>
                      <a:lnTo>
                        <a:pt x="23" y="58"/>
                      </a:lnTo>
                      <a:lnTo>
                        <a:pt x="25" y="134"/>
                      </a:lnTo>
                      <a:lnTo>
                        <a:pt x="94" y="133"/>
                      </a:lnTo>
                      <a:lnTo>
                        <a:pt x="150" y="131"/>
                      </a:lnTo>
                      <a:lnTo>
                        <a:pt x="197" y="128"/>
                      </a:lnTo>
                      <a:lnTo>
                        <a:pt x="231" y="125"/>
                      </a:lnTo>
                      <a:lnTo>
                        <a:pt x="247" y="123"/>
                      </a:lnTo>
                      <a:lnTo>
                        <a:pt x="260" y="120"/>
                      </a:lnTo>
                      <a:lnTo>
                        <a:pt x="271" y="117"/>
                      </a:lnTo>
                      <a:lnTo>
                        <a:pt x="283" y="113"/>
                      </a:lnTo>
                      <a:lnTo>
                        <a:pt x="297" y="104"/>
                      </a:lnTo>
                      <a:lnTo>
                        <a:pt x="311" y="78"/>
                      </a:lnTo>
                      <a:lnTo>
                        <a:pt x="302" y="49"/>
                      </a:lnTo>
                      <a:lnTo>
                        <a:pt x="285" y="36"/>
                      </a:lnTo>
                      <a:lnTo>
                        <a:pt x="266" y="29"/>
                      </a:lnTo>
                      <a:lnTo>
                        <a:pt x="244" y="24"/>
                      </a:lnTo>
                      <a:lnTo>
                        <a:pt x="216" y="19"/>
                      </a:lnTo>
                      <a:lnTo>
                        <a:pt x="183" y="15"/>
                      </a:lnTo>
                      <a:lnTo>
                        <a:pt x="144" y="10"/>
                      </a:lnTo>
                      <a:lnTo>
                        <a:pt x="102" y="6"/>
                      </a:lnTo>
                      <a:lnTo>
                        <a:pt x="55" y="3"/>
                      </a:lnTo>
                      <a:lnTo>
                        <a:pt x="5" y="0"/>
                      </a:lnTo>
                      <a:lnTo>
                        <a:pt x="0" y="78"/>
                      </a:lnTo>
                      <a:close/>
                    </a:path>
                  </a:pathLst>
                </a:custGeom>
                <a:solidFill>
                  <a:srgbClr val="1F1A17"/>
                </a:solidFill>
                <a:ln w="9525">
                  <a:noFill/>
                  <a:round/>
                  <a:headEnd/>
                  <a:tailEnd/>
                </a:ln>
              </p:spPr>
              <p:txBody>
                <a:bodyPr/>
                <a:lstStyle/>
                <a:p>
                  <a:endParaRPr lang="pt-BR"/>
                </a:p>
              </p:txBody>
            </p:sp>
            <p:sp>
              <p:nvSpPr>
                <p:cNvPr id="63882" name="Freeform 1530"/>
                <p:cNvSpPr>
                  <a:spLocks/>
                </p:cNvSpPr>
                <p:nvPr/>
              </p:nvSpPr>
              <p:spPr bwMode="auto">
                <a:xfrm>
                  <a:off x="1235" y="3007"/>
                  <a:ext cx="45"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5" y="180"/>
                      </a:lnTo>
                      <a:lnTo>
                        <a:pt x="218" y="178"/>
                      </a:lnTo>
                      <a:lnTo>
                        <a:pt x="194" y="176"/>
                      </a:lnTo>
                      <a:lnTo>
                        <a:pt x="172" y="173"/>
                      </a:lnTo>
                      <a:lnTo>
                        <a:pt x="153" y="169"/>
                      </a:lnTo>
                      <a:lnTo>
                        <a:pt x="136" y="165"/>
                      </a:lnTo>
                      <a:lnTo>
                        <a:pt x="122" y="160"/>
                      </a:lnTo>
                      <a:lnTo>
                        <a:pt x="110" y="156"/>
                      </a:lnTo>
                      <a:lnTo>
                        <a:pt x="101" y="151"/>
                      </a:lnTo>
                      <a:lnTo>
                        <a:pt x="94" y="147"/>
                      </a:lnTo>
                      <a:lnTo>
                        <a:pt x="91" y="143"/>
                      </a:lnTo>
                      <a:lnTo>
                        <a:pt x="89" y="140"/>
                      </a:lnTo>
                      <a:lnTo>
                        <a:pt x="88" y="138"/>
                      </a:lnTo>
                      <a:lnTo>
                        <a:pt x="86" y="136"/>
                      </a:lnTo>
                      <a:lnTo>
                        <a:pt x="86" y="134"/>
                      </a:lnTo>
                      <a:lnTo>
                        <a:pt x="86" y="133"/>
                      </a:lnTo>
                      <a:lnTo>
                        <a:pt x="88" y="130"/>
                      </a:lnTo>
                      <a:lnTo>
                        <a:pt x="90" y="127"/>
                      </a:lnTo>
                      <a:lnTo>
                        <a:pt x="93" y="123"/>
                      </a:lnTo>
                      <a:lnTo>
                        <a:pt x="98" y="118"/>
                      </a:lnTo>
                      <a:lnTo>
                        <a:pt x="105" y="113"/>
                      </a:lnTo>
                      <a:lnTo>
                        <a:pt x="113" y="108"/>
                      </a:lnTo>
                      <a:lnTo>
                        <a:pt x="123" y="103"/>
                      </a:lnTo>
                      <a:lnTo>
                        <a:pt x="134" y="98"/>
                      </a:lnTo>
                      <a:lnTo>
                        <a:pt x="148" y="93"/>
                      </a:lnTo>
                      <a:lnTo>
                        <a:pt x="163" y="89"/>
                      </a:lnTo>
                      <a:lnTo>
                        <a:pt x="179" y="85"/>
                      </a:lnTo>
                      <a:lnTo>
                        <a:pt x="196" y="82"/>
                      </a:lnTo>
                      <a:lnTo>
                        <a:pt x="216" y="80"/>
                      </a:lnTo>
                      <a:lnTo>
                        <a:pt x="236" y="79"/>
                      </a:lnTo>
                      <a:lnTo>
                        <a:pt x="258" y="78"/>
                      </a:lnTo>
                      <a:lnTo>
                        <a:pt x="281" y="79"/>
                      </a:lnTo>
                      <a:lnTo>
                        <a:pt x="286" y="1"/>
                      </a:lnTo>
                      <a:lnTo>
                        <a:pt x="258" y="0"/>
                      </a:lnTo>
                      <a:lnTo>
                        <a:pt x="232" y="1"/>
                      </a:lnTo>
                      <a:lnTo>
                        <a:pt x="207" y="3"/>
                      </a:lnTo>
                      <a:lnTo>
                        <a:pt x="183" y="6"/>
                      </a:lnTo>
                      <a:lnTo>
                        <a:pt x="161" y="9"/>
                      </a:lnTo>
                      <a:lnTo>
                        <a:pt x="139" y="15"/>
                      </a:lnTo>
                      <a:lnTo>
                        <a:pt x="118" y="21"/>
                      </a:lnTo>
                      <a:lnTo>
                        <a:pt x="99" y="28"/>
                      </a:lnTo>
                      <a:lnTo>
                        <a:pt x="82" y="35"/>
                      </a:lnTo>
                      <a:lnTo>
                        <a:pt x="66" y="44"/>
                      </a:lnTo>
                      <a:lnTo>
                        <a:pt x="51" y="53"/>
                      </a:lnTo>
                      <a:lnTo>
                        <a:pt x="37" y="63"/>
                      </a:lnTo>
                      <a:lnTo>
                        <a:pt x="26" y="76"/>
                      </a:lnTo>
                      <a:lnTo>
                        <a:pt x="16" y="88"/>
                      </a:lnTo>
                      <a:lnTo>
                        <a:pt x="8" y="102"/>
                      </a:lnTo>
                      <a:lnTo>
                        <a:pt x="3" y="116"/>
                      </a:lnTo>
                      <a:lnTo>
                        <a:pt x="0" y="132"/>
                      </a:lnTo>
                      <a:lnTo>
                        <a:pt x="2" y="148"/>
                      </a:lnTo>
                      <a:lnTo>
                        <a:pt x="6" y="164"/>
                      </a:lnTo>
                      <a:lnTo>
                        <a:pt x="13" y="178"/>
                      </a:lnTo>
                      <a:lnTo>
                        <a:pt x="25" y="192"/>
                      </a:lnTo>
                      <a:lnTo>
                        <a:pt x="37" y="204"/>
                      </a:lnTo>
                      <a:lnTo>
                        <a:pt x="52" y="214"/>
                      </a:lnTo>
                      <a:lnTo>
                        <a:pt x="69" y="223"/>
                      </a:lnTo>
                      <a:lnTo>
                        <a:pt x="88" y="231"/>
                      </a:lnTo>
                      <a:lnTo>
                        <a:pt x="108" y="238"/>
                      </a:lnTo>
                      <a:lnTo>
                        <a:pt x="131" y="244"/>
                      </a:lnTo>
                      <a:lnTo>
                        <a:pt x="156" y="248"/>
                      </a:lnTo>
                      <a:lnTo>
                        <a:pt x="183" y="252"/>
                      </a:lnTo>
                      <a:lnTo>
                        <a:pt x="211" y="255"/>
                      </a:lnTo>
                      <a:lnTo>
                        <a:pt x="242" y="257"/>
                      </a:lnTo>
                      <a:lnTo>
                        <a:pt x="276" y="257"/>
                      </a:lnTo>
                      <a:lnTo>
                        <a:pt x="276" y="180"/>
                      </a:lnTo>
                      <a:close/>
                    </a:path>
                  </a:pathLst>
                </a:custGeom>
                <a:solidFill>
                  <a:srgbClr val="1F1A17"/>
                </a:solidFill>
                <a:ln w="9525">
                  <a:noFill/>
                  <a:round/>
                  <a:headEnd/>
                  <a:tailEnd/>
                </a:ln>
              </p:spPr>
              <p:txBody>
                <a:bodyPr/>
                <a:lstStyle/>
                <a:p>
                  <a:endParaRPr lang="pt-BR"/>
                </a:p>
              </p:txBody>
            </p:sp>
            <p:sp>
              <p:nvSpPr>
                <p:cNvPr id="63883" name="Freeform 1531"/>
                <p:cNvSpPr>
                  <a:spLocks/>
                </p:cNvSpPr>
                <p:nvPr/>
              </p:nvSpPr>
              <p:spPr bwMode="auto">
                <a:xfrm>
                  <a:off x="1279" y="3028"/>
                  <a:ext cx="47" cy="22"/>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8"/>
                      </a:moveTo>
                      <a:lnTo>
                        <a:pt x="22" y="78"/>
                      </a:lnTo>
                      <a:lnTo>
                        <a:pt x="77" y="78"/>
                      </a:lnTo>
                      <a:lnTo>
                        <a:pt x="124" y="80"/>
                      </a:lnTo>
                      <a:lnTo>
                        <a:pt x="164" y="82"/>
                      </a:lnTo>
                      <a:lnTo>
                        <a:pt x="196" y="85"/>
                      </a:lnTo>
                      <a:lnTo>
                        <a:pt x="220" y="89"/>
                      </a:lnTo>
                      <a:lnTo>
                        <a:pt x="235" y="92"/>
                      </a:lnTo>
                      <a:lnTo>
                        <a:pt x="236" y="93"/>
                      </a:lnTo>
                      <a:lnTo>
                        <a:pt x="234" y="91"/>
                      </a:lnTo>
                      <a:lnTo>
                        <a:pt x="226" y="84"/>
                      </a:lnTo>
                      <a:lnTo>
                        <a:pt x="219" y="62"/>
                      </a:lnTo>
                      <a:lnTo>
                        <a:pt x="227" y="43"/>
                      </a:lnTo>
                      <a:lnTo>
                        <a:pt x="235" y="37"/>
                      </a:lnTo>
                      <a:lnTo>
                        <a:pt x="236" y="36"/>
                      </a:lnTo>
                      <a:lnTo>
                        <a:pt x="234" y="37"/>
                      </a:lnTo>
                      <a:lnTo>
                        <a:pt x="218" y="40"/>
                      </a:lnTo>
                      <a:lnTo>
                        <a:pt x="191" y="44"/>
                      </a:lnTo>
                      <a:lnTo>
                        <a:pt x="157" y="47"/>
                      </a:lnTo>
                      <a:lnTo>
                        <a:pt x="114" y="49"/>
                      </a:lnTo>
                      <a:lnTo>
                        <a:pt x="61" y="51"/>
                      </a:lnTo>
                      <a:lnTo>
                        <a:pt x="0" y="51"/>
                      </a:lnTo>
                      <a:lnTo>
                        <a:pt x="0" y="128"/>
                      </a:lnTo>
                      <a:lnTo>
                        <a:pt x="63" y="128"/>
                      </a:lnTo>
                      <a:lnTo>
                        <a:pt x="117" y="126"/>
                      </a:lnTo>
                      <a:lnTo>
                        <a:pt x="164" y="123"/>
                      </a:lnTo>
                      <a:lnTo>
                        <a:pt x="202" y="120"/>
                      </a:lnTo>
                      <a:lnTo>
                        <a:pt x="234" y="116"/>
                      </a:lnTo>
                      <a:lnTo>
                        <a:pt x="257" y="111"/>
                      </a:lnTo>
                      <a:lnTo>
                        <a:pt x="269" y="107"/>
                      </a:lnTo>
                      <a:lnTo>
                        <a:pt x="281" y="102"/>
                      </a:lnTo>
                      <a:lnTo>
                        <a:pt x="294" y="91"/>
                      </a:lnTo>
                      <a:lnTo>
                        <a:pt x="306" y="66"/>
                      </a:lnTo>
                      <a:lnTo>
                        <a:pt x="297" y="41"/>
                      </a:lnTo>
                      <a:lnTo>
                        <a:pt x="284" y="28"/>
                      </a:lnTo>
                      <a:lnTo>
                        <a:pt x="271" y="23"/>
                      </a:lnTo>
                      <a:lnTo>
                        <a:pt x="259" y="19"/>
                      </a:lnTo>
                      <a:lnTo>
                        <a:pt x="237" y="14"/>
                      </a:lnTo>
                      <a:lnTo>
                        <a:pt x="207" y="9"/>
                      </a:lnTo>
                      <a:lnTo>
                        <a:pt x="171" y="5"/>
                      </a:lnTo>
                      <a:lnTo>
                        <a:pt x="128" y="2"/>
                      </a:lnTo>
                      <a:lnTo>
                        <a:pt x="78" y="1"/>
                      </a:lnTo>
                      <a:lnTo>
                        <a:pt x="22" y="0"/>
                      </a:lnTo>
                      <a:lnTo>
                        <a:pt x="22" y="78"/>
                      </a:lnTo>
                      <a:close/>
                    </a:path>
                  </a:pathLst>
                </a:custGeom>
                <a:solidFill>
                  <a:srgbClr val="1F1A17"/>
                </a:solidFill>
                <a:ln w="9525">
                  <a:noFill/>
                  <a:round/>
                  <a:headEnd/>
                  <a:tailEnd/>
                </a:ln>
              </p:spPr>
              <p:txBody>
                <a:bodyPr/>
                <a:lstStyle/>
                <a:p>
                  <a:endParaRPr lang="pt-BR"/>
                </a:p>
              </p:txBody>
            </p:sp>
            <p:sp>
              <p:nvSpPr>
                <p:cNvPr id="63884" name="Freeform 1532"/>
                <p:cNvSpPr>
                  <a:spLocks/>
                </p:cNvSpPr>
                <p:nvPr/>
              </p:nvSpPr>
              <p:spPr bwMode="auto">
                <a:xfrm>
                  <a:off x="1232" y="3028"/>
                  <a:ext cx="50" cy="41"/>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7"/>
                      </a:moveTo>
                      <a:lnTo>
                        <a:pt x="286" y="167"/>
                      </a:lnTo>
                      <a:lnTo>
                        <a:pt x="254" y="167"/>
                      </a:lnTo>
                      <a:lnTo>
                        <a:pt x="226" y="166"/>
                      </a:lnTo>
                      <a:lnTo>
                        <a:pt x="199" y="164"/>
                      </a:lnTo>
                      <a:lnTo>
                        <a:pt x="175" y="162"/>
                      </a:lnTo>
                      <a:lnTo>
                        <a:pt x="155" y="159"/>
                      </a:lnTo>
                      <a:lnTo>
                        <a:pt x="136" y="155"/>
                      </a:lnTo>
                      <a:lnTo>
                        <a:pt x="122" y="151"/>
                      </a:lnTo>
                      <a:lnTo>
                        <a:pt x="109" y="147"/>
                      </a:lnTo>
                      <a:lnTo>
                        <a:pt x="100" y="143"/>
                      </a:lnTo>
                      <a:lnTo>
                        <a:pt x="93" y="139"/>
                      </a:lnTo>
                      <a:lnTo>
                        <a:pt x="88" y="136"/>
                      </a:lnTo>
                      <a:lnTo>
                        <a:pt x="86" y="134"/>
                      </a:lnTo>
                      <a:lnTo>
                        <a:pt x="86" y="132"/>
                      </a:lnTo>
                      <a:lnTo>
                        <a:pt x="86" y="134"/>
                      </a:lnTo>
                      <a:lnTo>
                        <a:pt x="86" y="135"/>
                      </a:lnTo>
                      <a:lnTo>
                        <a:pt x="87" y="134"/>
                      </a:lnTo>
                      <a:lnTo>
                        <a:pt x="88" y="131"/>
                      </a:lnTo>
                      <a:lnTo>
                        <a:pt x="92" y="127"/>
                      </a:lnTo>
                      <a:lnTo>
                        <a:pt x="98" y="123"/>
                      </a:lnTo>
                      <a:lnTo>
                        <a:pt x="106" y="118"/>
                      </a:lnTo>
                      <a:lnTo>
                        <a:pt x="116" y="112"/>
                      </a:lnTo>
                      <a:lnTo>
                        <a:pt x="127" y="107"/>
                      </a:lnTo>
                      <a:lnTo>
                        <a:pt x="141" y="102"/>
                      </a:lnTo>
                      <a:lnTo>
                        <a:pt x="157" y="97"/>
                      </a:lnTo>
                      <a:lnTo>
                        <a:pt x="175" y="92"/>
                      </a:lnTo>
                      <a:lnTo>
                        <a:pt x="195" y="88"/>
                      </a:lnTo>
                      <a:lnTo>
                        <a:pt x="215" y="85"/>
                      </a:lnTo>
                      <a:lnTo>
                        <a:pt x="238" y="82"/>
                      </a:lnTo>
                      <a:lnTo>
                        <a:pt x="262" y="80"/>
                      </a:lnTo>
                      <a:lnTo>
                        <a:pt x="289" y="78"/>
                      </a:lnTo>
                      <a:lnTo>
                        <a:pt x="316" y="78"/>
                      </a:lnTo>
                      <a:lnTo>
                        <a:pt x="316" y="0"/>
                      </a:lnTo>
                      <a:lnTo>
                        <a:pt x="285" y="1"/>
                      </a:lnTo>
                      <a:lnTo>
                        <a:pt x="255" y="2"/>
                      </a:lnTo>
                      <a:lnTo>
                        <a:pt x="228" y="4"/>
                      </a:lnTo>
                      <a:lnTo>
                        <a:pt x="202" y="9"/>
                      </a:lnTo>
                      <a:lnTo>
                        <a:pt x="177" y="13"/>
                      </a:lnTo>
                      <a:lnTo>
                        <a:pt x="152" y="18"/>
                      </a:lnTo>
                      <a:lnTo>
                        <a:pt x="131" y="24"/>
                      </a:lnTo>
                      <a:lnTo>
                        <a:pt x="110" y="30"/>
                      </a:lnTo>
                      <a:lnTo>
                        <a:pt x="91" y="37"/>
                      </a:lnTo>
                      <a:lnTo>
                        <a:pt x="74" y="45"/>
                      </a:lnTo>
                      <a:lnTo>
                        <a:pt x="58" y="54"/>
                      </a:lnTo>
                      <a:lnTo>
                        <a:pt x="43" y="63"/>
                      </a:lnTo>
                      <a:lnTo>
                        <a:pt x="30" y="75"/>
                      </a:lnTo>
                      <a:lnTo>
                        <a:pt x="19" y="86"/>
                      </a:lnTo>
                      <a:lnTo>
                        <a:pt x="9" y="99"/>
                      </a:lnTo>
                      <a:lnTo>
                        <a:pt x="3" y="114"/>
                      </a:lnTo>
                      <a:lnTo>
                        <a:pt x="0" y="130"/>
                      </a:lnTo>
                      <a:lnTo>
                        <a:pt x="0" y="147"/>
                      </a:lnTo>
                      <a:lnTo>
                        <a:pt x="6" y="163"/>
                      </a:lnTo>
                      <a:lnTo>
                        <a:pt x="15" y="177"/>
                      </a:lnTo>
                      <a:lnTo>
                        <a:pt x="28" y="190"/>
                      </a:lnTo>
                      <a:lnTo>
                        <a:pt x="42" y="201"/>
                      </a:lnTo>
                      <a:lnTo>
                        <a:pt x="58" y="210"/>
                      </a:lnTo>
                      <a:lnTo>
                        <a:pt x="75" y="217"/>
                      </a:lnTo>
                      <a:lnTo>
                        <a:pt x="94" y="224"/>
                      </a:lnTo>
                      <a:lnTo>
                        <a:pt x="115" y="230"/>
                      </a:lnTo>
                      <a:lnTo>
                        <a:pt x="139" y="234"/>
                      </a:lnTo>
                      <a:lnTo>
                        <a:pt x="164" y="238"/>
                      </a:lnTo>
                      <a:lnTo>
                        <a:pt x="191" y="241"/>
                      </a:lnTo>
                      <a:lnTo>
                        <a:pt x="221" y="243"/>
                      </a:lnTo>
                      <a:lnTo>
                        <a:pt x="253" y="244"/>
                      </a:lnTo>
                      <a:lnTo>
                        <a:pt x="287" y="243"/>
                      </a:lnTo>
                      <a:lnTo>
                        <a:pt x="286" y="167"/>
                      </a:lnTo>
                      <a:close/>
                    </a:path>
                  </a:pathLst>
                </a:custGeom>
                <a:solidFill>
                  <a:srgbClr val="1F1A17"/>
                </a:solidFill>
                <a:ln w="9525">
                  <a:noFill/>
                  <a:round/>
                  <a:headEnd/>
                  <a:tailEnd/>
                </a:ln>
              </p:spPr>
              <p:txBody>
                <a:bodyPr/>
                <a:lstStyle/>
                <a:p>
                  <a:endParaRPr lang="pt-BR"/>
                </a:p>
              </p:txBody>
            </p:sp>
            <p:sp>
              <p:nvSpPr>
                <p:cNvPr id="63885" name="Freeform 1533"/>
                <p:cNvSpPr>
                  <a:spLocks/>
                </p:cNvSpPr>
                <p:nvPr/>
              </p:nvSpPr>
              <p:spPr bwMode="auto">
                <a:xfrm>
                  <a:off x="1277" y="3046"/>
                  <a:ext cx="48" cy="23"/>
                </a:xfrm>
                <a:custGeom>
                  <a:avLst/>
                  <a:gdLst>
                    <a:gd name="T0" fmla="*/ 0 w 306"/>
                    <a:gd name="T1" fmla="*/ 0 h 140"/>
                    <a:gd name="T2" fmla="*/ 0 w 306"/>
                    <a:gd name="T3" fmla="*/ 0 h 140"/>
                    <a:gd name="T4" fmla="*/ 0 w 306"/>
                    <a:gd name="T5" fmla="*/ 0 h 140"/>
                    <a:gd name="T6" fmla="*/ 0 w 306"/>
                    <a:gd name="T7" fmla="*/ 0 h 140"/>
                    <a:gd name="T8" fmla="*/ 0 w 306"/>
                    <a:gd name="T9" fmla="*/ 0 h 140"/>
                    <a:gd name="T10" fmla="*/ 0 w 306"/>
                    <a:gd name="T11" fmla="*/ 0 h 140"/>
                    <a:gd name="T12" fmla="*/ 0 w 306"/>
                    <a:gd name="T13" fmla="*/ 0 h 140"/>
                    <a:gd name="T14" fmla="*/ 0 w 306"/>
                    <a:gd name="T15" fmla="*/ 0 h 140"/>
                    <a:gd name="T16" fmla="*/ 0 w 306"/>
                    <a:gd name="T17" fmla="*/ 0 h 140"/>
                    <a:gd name="T18" fmla="*/ 0 w 306"/>
                    <a:gd name="T19" fmla="*/ 0 h 140"/>
                    <a:gd name="T20" fmla="*/ 0 w 306"/>
                    <a:gd name="T21" fmla="*/ 0 h 140"/>
                    <a:gd name="T22" fmla="*/ 0 w 306"/>
                    <a:gd name="T23" fmla="*/ 0 h 140"/>
                    <a:gd name="T24" fmla="*/ 0 w 306"/>
                    <a:gd name="T25" fmla="*/ 0 h 140"/>
                    <a:gd name="T26" fmla="*/ 0 w 306"/>
                    <a:gd name="T27" fmla="*/ 0 h 140"/>
                    <a:gd name="T28" fmla="*/ 0 w 306"/>
                    <a:gd name="T29" fmla="*/ 0 h 140"/>
                    <a:gd name="T30" fmla="*/ 0 w 306"/>
                    <a:gd name="T31" fmla="*/ 0 h 140"/>
                    <a:gd name="T32" fmla="*/ 0 w 306"/>
                    <a:gd name="T33" fmla="*/ 0 h 140"/>
                    <a:gd name="T34" fmla="*/ 0 w 306"/>
                    <a:gd name="T35" fmla="*/ 0 h 140"/>
                    <a:gd name="T36" fmla="*/ 0 w 306"/>
                    <a:gd name="T37" fmla="*/ 0 h 140"/>
                    <a:gd name="T38" fmla="*/ 0 w 306"/>
                    <a:gd name="T39" fmla="*/ 0 h 140"/>
                    <a:gd name="T40" fmla="*/ 0 w 306"/>
                    <a:gd name="T41" fmla="*/ 0 h 140"/>
                    <a:gd name="T42" fmla="*/ 0 w 306"/>
                    <a:gd name="T43" fmla="*/ 0 h 140"/>
                    <a:gd name="T44" fmla="*/ 0 w 306"/>
                    <a:gd name="T45" fmla="*/ 0 h 140"/>
                    <a:gd name="T46" fmla="*/ 0 w 306"/>
                    <a:gd name="T47" fmla="*/ 0 h 140"/>
                    <a:gd name="T48" fmla="*/ 0 w 306"/>
                    <a:gd name="T49" fmla="*/ 0 h 140"/>
                    <a:gd name="T50" fmla="*/ 0 w 306"/>
                    <a:gd name="T51" fmla="*/ 0 h 140"/>
                    <a:gd name="T52" fmla="*/ 0 w 306"/>
                    <a:gd name="T53" fmla="*/ 0 h 140"/>
                    <a:gd name="T54" fmla="*/ 0 w 306"/>
                    <a:gd name="T55" fmla="*/ 0 h 140"/>
                    <a:gd name="T56" fmla="*/ 0 w 306"/>
                    <a:gd name="T57" fmla="*/ 0 h 140"/>
                    <a:gd name="T58" fmla="*/ 0 w 306"/>
                    <a:gd name="T59" fmla="*/ 0 h 140"/>
                    <a:gd name="T60" fmla="*/ 0 w 306"/>
                    <a:gd name="T61" fmla="*/ 0 h 140"/>
                    <a:gd name="T62" fmla="*/ 0 w 306"/>
                    <a:gd name="T63" fmla="*/ 0 h 140"/>
                    <a:gd name="T64" fmla="*/ 0 w 306"/>
                    <a:gd name="T65" fmla="*/ 0 h 140"/>
                    <a:gd name="T66" fmla="*/ 0 w 306"/>
                    <a:gd name="T67" fmla="*/ 0 h 140"/>
                    <a:gd name="T68" fmla="*/ 0 w 306"/>
                    <a:gd name="T69" fmla="*/ 0 h 140"/>
                    <a:gd name="T70" fmla="*/ 0 w 306"/>
                    <a:gd name="T71" fmla="*/ 0 h 140"/>
                    <a:gd name="T72" fmla="*/ 0 w 306"/>
                    <a:gd name="T73" fmla="*/ 0 h 140"/>
                    <a:gd name="T74" fmla="*/ 0 w 306"/>
                    <a:gd name="T75" fmla="*/ 0 h 140"/>
                    <a:gd name="T76" fmla="*/ 0 w 306"/>
                    <a:gd name="T77" fmla="*/ 0 h 140"/>
                    <a:gd name="T78" fmla="*/ 0 w 306"/>
                    <a:gd name="T79" fmla="*/ 0 h 140"/>
                    <a:gd name="T80" fmla="*/ 0 w 306"/>
                    <a:gd name="T81" fmla="*/ 0 h 140"/>
                    <a:gd name="T82" fmla="*/ 0 w 306"/>
                    <a:gd name="T83" fmla="*/ 0 h 140"/>
                    <a:gd name="T84" fmla="*/ 0 w 306"/>
                    <a:gd name="T85" fmla="*/ 0 h 140"/>
                    <a:gd name="T86" fmla="*/ 0 w 306"/>
                    <a:gd name="T87" fmla="*/ 0 h 140"/>
                    <a:gd name="T88" fmla="*/ 0 w 306"/>
                    <a:gd name="T89" fmla="*/ 0 h 140"/>
                    <a:gd name="T90" fmla="*/ 0 w 306"/>
                    <a:gd name="T91" fmla="*/ 0 h 140"/>
                    <a:gd name="T92" fmla="*/ 0 w 306"/>
                    <a:gd name="T93" fmla="*/ 0 h 140"/>
                    <a:gd name="T94" fmla="*/ 0 w 306"/>
                    <a:gd name="T95" fmla="*/ 0 h 140"/>
                    <a:gd name="T96" fmla="*/ 0 w 306"/>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0"/>
                    <a:gd name="T149" fmla="*/ 306 w 30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0">
                      <a:moveTo>
                        <a:pt x="22" y="77"/>
                      </a:moveTo>
                      <a:lnTo>
                        <a:pt x="22" y="77"/>
                      </a:lnTo>
                      <a:lnTo>
                        <a:pt x="75" y="77"/>
                      </a:lnTo>
                      <a:lnTo>
                        <a:pt x="120" y="79"/>
                      </a:lnTo>
                      <a:lnTo>
                        <a:pt x="161" y="82"/>
                      </a:lnTo>
                      <a:lnTo>
                        <a:pt x="191" y="85"/>
                      </a:lnTo>
                      <a:lnTo>
                        <a:pt x="215" y="89"/>
                      </a:lnTo>
                      <a:lnTo>
                        <a:pt x="233" y="94"/>
                      </a:lnTo>
                      <a:lnTo>
                        <a:pt x="234" y="95"/>
                      </a:lnTo>
                      <a:lnTo>
                        <a:pt x="233" y="94"/>
                      </a:lnTo>
                      <a:lnTo>
                        <a:pt x="227" y="88"/>
                      </a:lnTo>
                      <a:lnTo>
                        <a:pt x="220" y="74"/>
                      </a:lnTo>
                      <a:lnTo>
                        <a:pt x="223" y="55"/>
                      </a:lnTo>
                      <a:lnTo>
                        <a:pt x="230" y="46"/>
                      </a:lnTo>
                      <a:lnTo>
                        <a:pt x="234" y="43"/>
                      </a:lnTo>
                      <a:lnTo>
                        <a:pt x="233" y="44"/>
                      </a:lnTo>
                      <a:lnTo>
                        <a:pt x="227" y="45"/>
                      </a:lnTo>
                      <a:lnTo>
                        <a:pt x="219" y="48"/>
                      </a:lnTo>
                      <a:lnTo>
                        <a:pt x="209" y="50"/>
                      </a:lnTo>
                      <a:lnTo>
                        <a:pt x="196" y="52"/>
                      </a:lnTo>
                      <a:lnTo>
                        <a:pt x="161" y="56"/>
                      </a:lnTo>
                      <a:lnTo>
                        <a:pt x="117" y="59"/>
                      </a:lnTo>
                      <a:lnTo>
                        <a:pt x="63" y="62"/>
                      </a:lnTo>
                      <a:lnTo>
                        <a:pt x="0" y="64"/>
                      </a:lnTo>
                      <a:lnTo>
                        <a:pt x="1" y="140"/>
                      </a:lnTo>
                      <a:lnTo>
                        <a:pt x="67" y="139"/>
                      </a:lnTo>
                      <a:lnTo>
                        <a:pt x="123" y="136"/>
                      </a:lnTo>
                      <a:lnTo>
                        <a:pt x="170" y="132"/>
                      </a:lnTo>
                      <a:lnTo>
                        <a:pt x="209" y="128"/>
                      </a:lnTo>
                      <a:lnTo>
                        <a:pt x="226" y="125"/>
                      </a:lnTo>
                      <a:lnTo>
                        <a:pt x="239" y="122"/>
                      </a:lnTo>
                      <a:lnTo>
                        <a:pt x="253" y="119"/>
                      </a:lnTo>
                      <a:lnTo>
                        <a:pt x="266" y="115"/>
                      </a:lnTo>
                      <a:lnTo>
                        <a:pt x="277" y="110"/>
                      </a:lnTo>
                      <a:lnTo>
                        <a:pt x="290" y="102"/>
                      </a:lnTo>
                      <a:lnTo>
                        <a:pt x="301" y="86"/>
                      </a:lnTo>
                      <a:lnTo>
                        <a:pt x="306" y="62"/>
                      </a:lnTo>
                      <a:lnTo>
                        <a:pt x="296" y="42"/>
                      </a:lnTo>
                      <a:lnTo>
                        <a:pt x="283" y="31"/>
                      </a:lnTo>
                      <a:lnTo>
                        <a:pt x="271" y="24"/>
                      </a:lnTo>
                      <a:lnTo>
                        <a:pt x="259" y="20"/>
                      </a:lnTo>
                      <a:lnTo>
                        <a:pt x="235" y="14"/>
                      </a:lnTo>
                      <a:lnTo>
                        <a:pt x="205" y="9"/>
                      </a:lnTo>
                      <a:lnTo>
                        <a:pt x="169" y="5"/>
                      </a:lnTo>
                      <a:lnTo>
                        <a:pt x="126" y="2"/>
                      </a:lnTo>
                      <a:lnTo>
                        <a:pt x="77" y="1"/>
                      </a:lnTo>
                      <a:lnTo>
                        <a:pt x="22" y="0"/>
                      </a:lnTo>
                      <a:lnTo>
                        <a:pt x="22" y="77"/>
                      </a:lnTo>
                      <a:close/>
                    </a:path>
                  </a:pathLst>
                </a:custGeom>
                <a:solidFill>
                  <a:srgbClr val="1F1A17"/>
                </a:solidFill>
                <a:ln w="9525">
                  <a:noFill/>
                  <a:round/>
                  <a:headEnd/>
                  <a:tailEnd/>
                </a:ln>
              </p:spPr>
              <p:txBody>
                <a:bodyPr/>
                <a:lstStyle/>
                <a:p>
                  <a:endParaRPr lang="pt-BR"/>
                </a:p>
              </p:txBody>
            </p:sp>
            <p:sp>
              <p:nvSpPr>
                <p:cNvPr id="63886" name="Freeform 1534"/>
                <p:cNvSpPr>
                  <a:spLocks/>
                </p:cNvSpPr>
                <p:nvPr/>
              </p:nvSpPr>
              <p:spPr bwMode="auto">
                <a:xfrm>
                  <a:off x="1230" y="3046"/>
                  <a:ext cx="50" cy="44"/>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2" y="192"/>
                      </a:moveTo>
                      <a:lnTo>
                        <a:pt x="302" y="192"/>
                      </a:lnTo>
                      <a:lnTo>
                        <a:pt x="267" y="191"/>
                      </a:lnTo>
                      <a:lnTo>
                        <a:pt x="235" y="190"/>
                      </a:lnTo>
                      <a:lnTo>
                        <a:pt x="206" y="187"/>
                      </a:lnTo>
                      <a:lnTo>
                        <a:pt x="181" y="184"/>
                      </a:lnTo>
                      <a:lnTo>
                        <a:pt x="158" y="180"/>
                      </a:lnTo>
                      <a:lnTo>
                        <a:pt x="139" y="176"/>
                      </a:lnTo>
                      <a:lnTo>
                        <a:pt x="123" y="171"/>
                      </a:lnTo>
                      <a:lnTo>
                        <a:pt x="110" y="166"/>
                      </a:lnTo>
                      <a:lnTo>
                        <a:pt x="100" y="161"/>
                      </a:lnTo>
                      <a:lnTo>
                        <a:pt x="93" y="157"/>
                      </a:lnTo>
                      <a:lnTo>
                        <a:pt x="90" y="153"/>
                      </a:lnTo>
                      <a:lnTo>
                        <a:pt x="87" y="150"/>
                      </a:lnTo>
                      <a:lnTo>
                        <a:pt x="86" y="149"/>
                      </a:lnTo>
                      <a:lnTo>
                        <a:pt x="86" y="148"/>
                      </a:lnTo>
                      <a:lnTo>
                        <a:pt x="87" y="147"/>
                      </a:lnTo>
                      <a:lnTo>
                        <a:pt x="88" y="144"/>
                      </a:lnTo>
                      <a:lnTo>
                        <a:pt x="92" y="140"/>
                      </a:lnTo>
                      <a:lnTo>
                        <a:pt x="96" y="134"/>
                      </a:lnTo>
                      <a:lnTo>
                        <a:pt x="104" y="129"/>
                      </a:lnTo>
                      <a:lnTo>
                        <a:pt x="114" y="122"/>
                      </a:lnTo>
                      <a:lnTo>
                        <a:pt x="125" y="116"/>
                      </a:lnTo>
                      <a:lnTo>
                        <a:pt x="138" y="110"/>
                      </a:lnTo>
                      <a:lnTo>
                        <a:pt x="152" y="104"/>
                      </a:lnTo>
                      <a:lnTo>
                        <a:pt x="168" y="99"/>
                      </a:lnTo>
                      <a:lnTo>
                        <a:pt x="187" y="93"/>
                      </a:lnTo>
                      <a:lnTo>
                        <a:pt x="206" y="88"/>
                      </a:lnTo>
                      <a:lnTo>
                        <a:pt x="228" y="84"/>
                      </a:lnTo>
                      <a:lnTo>
                        <a:pt x="250" y="81"/>
                      </a:lnTo>
                      <a:lnTo>
                        <a:pt x="274" y="78"/>
                      </a:lnTo>
                      <a:lnTo>
                        <a:pt x="299" y="77"/>
                      </a:lnTo>
                      <a:lnTo>
                        <a:pt x="324" y="77"/>
                      </a:lnTo>
                      <a:lnTo>
                        <a:pt x="324" y="0"/>
                      </a:lnTo>
                      <a:lnTo>
                        <a:pt x="294" y="0"/>
                      </a:lnTo>
                      <a:lnTo>
                        <a:pt x="266" y="2"/>
                      </a:lnTo>
                      <a:lnTo>
                        <a:pt x="238" y="5"/>
                      </a:lnTo>
                      <a:lnTo>
                        <a:pt x="212" y="9"/>
                      </a:lnTo>
                      <a:lnTo>
                        <a:pt x="187" y="13"/>
                      </a:lnTo>
                      <a:lnTo>
                        <a:pt x="163" y="19"/>
                      </a:lnTo>
                      <a:lnTo>
                        <a:pt x="140" y="25"/>
                      </a:lnTo>
                      <a:lnTo>
                        <a:pt x="119" y="33"/>
                      </a:lnTo>
                      <a:lnTo>
                        <a:pt x="99" y="41"/>
                      </a:lnTo>
                      <a:lnTo>
                        <a:pt x="80" y="50"/>
                      </a:lnTo>
                      <a:lnTo>
                        <a:pt x="64" y="59"/>
                      </a:lnTo>
                      <a:lnTo>
                        <a:pt x="48" y="69"/>
                      </a:lnTo>
                      <a:lnTo>
                        <a:pt x="35" y="81"/>
                      </a:lnTo>
                      <a:lnTo>
                        <a:pt x="23" y="94"/>
                      </a:lnTo>
                      <a:lnTo>
                        <a:pt x="13" y="107"/>
                      </a:lnTo>
                      <a:lnTo>
                        <a:pt x="5" y="122"/>
                      </a:lnTo>
                      <a:lnTo>
                        <a:pt x="0" y="138"/>
                      </a:lnTo>
                      <a:lnTo>
                        <a:pt x="0" y="156"/>
                      </a:lnTo>
                      <a:lnTo>
                        <a:pt x="4" y="173"/>
                      </a:lnTo>
                      <a:lnTo>
                        <a:pt x="12" y="188"/>
                      </a:lnTo>
                      <a:lnTo>
                        <a:pt x="23" y="202"/>
                      </a:lnTo>
                      <a:lnTo>
                        <a:pt x="37" y="215"/>
                      </a:lnTo>
                      <a:lnTo>
                        <a:pt x="53" y="226"/>
                      </a:lnTo>
                      <a:lnTo>
                        <a:pt x="71" y="235"/>
                      </a:lnTo>
                      <a:lnTo>
                        <a:pt x="92" y="243"/>
                      </a:lnTo>
                      <a:lnTo>
                        <a:pt x="115" y="249"/>
                      </a:lnTo>
                      <a:lnTo>
                        <a:pt x="139" y="255"/>
                      </a:lnTo>
                      <a:lnTo>
                        <a:pt x="166" y="260"/>
                      </a:lnTo>
                      <a:lnTo>
                        <a:pt x="196" y="264"/>
                      </a:lnTo>
                      <a:lnTo>
                        <a:pt x="229" y="266"/>
                      </a:lnTo>
                      <a:lnTo>
                        <a:pt x="265" y="268"/>
                      </a:lnTo>
                      <a:lnTo>
                        <a:pt x="302" y="269"/>
                      </a:lnTo>
                      <a:lnTo>
                        <a:pt x="302" y="192"/>
                      </a:lnTo>
                      <a:close/>
                    </a:path>
                  </a:pathLst>
                </a:custGeom>
                <a:solidFill>
                  <a:srgbClr val="1F1A17"/>
                </a:solidFill>
                <a:ln w="9525">
                  <a:noFill/>
                  <a:round/>
                  <a:headEnd/>
                  <a:tailEnd/>
                </a:ln>
              </p:spPr>
              <p:txBody>
                <a:bodyPr/>
                <a:lstStyle/>
                <a:p>
                  <a:endParaRPr lang="pt-BR"/>
                </a:p>
              </p:txBody>
            </p:sp>
            <p:sp>
              <p:nvSpPr>
                <p:cNvPr id="63887" name="Freeform 1535"/>
                <p:cNvSpPr>
                  <a:spLocks/>
                </p:cNvSpPr>
                <p:nvPr/>
              </p:nvSpPr>
              <p:spPr bwMode="auto">
                <a:xfrm>
                  <a:off x="1277" y="3066"/>
                  <a:ext cx="53" cy="24"/>
                </a:xfrm>
                <a:custGeom>
                  <a:avLst/>
                  <a:gdLst>
                    <a:gd name="T0" fmla="*/ 0 w 340"/>
                    <a:gd name="T1" fmla="*/ 0 h 141"/>
                    <a:gd name="T2" fmla="*/ 0 w 340"/>
                    <a:gd name="T3" fmla="*/ 0 h 141"/>
                    <a:gd name="T4" fmla="*/ 0 w 340"/>
                    <a:gd name="T5" fmla="*/ 0 h 141"/>
                    <a:gd name="T6" fmla="*/ 0 w 340"/>
                    <a:gd name="T7" fmla="*/ 0 h 141"/>
                    <a:gd name="T8" fmla="*/ 0 w 340"/>
                    <a:gd name="T9" fmla="*/ 0 h 141"/>
                    <a:gd name="T10" fmla="*/ 0 w 340"/>
                    <a:gd name="T11" fmla="*/ 0 h 141"/>
                    <a:gd name="T12" fmla="*/ 0 w 340"/>
                    <a:gd name="T13" fmla="*/ 0 h 141"/>
                    <a:gd name="T14" fmla="*/ 0 w 340"/>
                    <a:gd name="T15" fmla="*/ 0 h 141"/>
                    <a:gd name="T16" fmla="*/ 0 w 340"/>
                    <a:gd name="T17" fmla="*/ 0 h 141"/>
                    <a:gd name="T18" fmla="*/ 0 w 340"/>
                    <a:gd name="T19" fmla="*/ 0 h 141"/>
                    <a:gd name="T20" fmla="*/ 0 w 340"/>
                    <a:gd name="T21" fmla="*/ 0 h 141"/>
                    <a:gd name="T22" fmla="*/ 0 w 340"/>
                    <a:gd name="T23" fmla="*/ 0 h 141"/>
                    <a:gd name="T24" fmla="*/ 0 w 340"/>
                    <a:gd name="T25" fmla="*/ 0 h 141"/>
                    <a:gd name="T26" fmla="*/ 0 w 340"/>
                    <a:gd name="T27" fmla="*/ 0 h 141"/>
                    <a:gd name="T28" fmla="*/ 0 w 340"/>
                    <a:gd name="T29" fmla="*/ 0 h 141"/>
                    <a:gd name="T30" fmla="*/ 0 w 340"/>
                    <a:gd name="T31" fmla="*/ 0 h 141"/>
                    <a:gd name="T32" fmla="*/ 0 w 340"/>
                    <a:gd name="T33" fmla="*/ 0 h 141"/>
                    <a:gd name="T34" fmla="*/ 0 w 340"/>
                    <a:gd name="T35" fmla="*/ 0 h 141"/>
                    <a:gd name="T36" fmla="*/ 0 w 340"/>
                    <a:gd name="T37" fmla="*/ 0 h 141"/>
                    <a:gd name="T38" fmla="*/ 0 w 340"/>
                    <a:gd name="T39" fmla="*/ 0 h 141"/>
                    <a:gd name="T40" fmla="*/ 0 w 340"/>
                    <a:gd name="T41" fmla="*/ 0 h 141"/>
                    <a:gd name="T42" fmla="*/ 0 w 340"/>
                    <a:gd name="T43" fmla="*/ 0 h 141"/>
                    <a:gd name="T44" fmla="*/ 0 w 340"/>
                    <a:gd name="T45" fmla="*/ 0 h 141"/>
                    <a:gd name="T46" fmla="*/ 0 w 340"/>
                    <a:gd name="T47" fmla="*/ 0 h 141"/>
                    <a:gd name="T48" fmla="*/ 0 w 340"/>
                    <a:gd name="T49" fmla="*/ 0 h 141"/>
                    <a:gd name="T50" fmla="*/ 0 w 340"/>
                    <a:gd name="T51" fmla="*/ 0 h 141"/>
                    <a:gd name="T52" fmla="*/ 0 w 340"/>
                    <a:gd name="T53" fmla="*/ 0 h 141"/>
                    <a:gd name="T54" fmla="*/ 0 w 340"/>
                    <a:gd name="T55" fmla="*/ 0 h 141"/>
                    <a:gd name="T56" fmla="*/ 0 w 340"/>
                    <a:gd name="T57" fmla="*/ 0 h 141"/>
                    <a:gd name="T58" fmla="*/ 0 w 340"/>
                    <a:gd name="T59" fmla="*/ 0 h 141"/>
                    <a:gd name="T60" fmla="*/ 0 w 340"/>
                    <a:gd name="T61" fmla="*/ 0 h 141"/>
                    <a:gd name="T62" fmla="*/ 0 w 340"/>
                    <a:gd name="T63" fmla="*/ 0 h 141"/>
                    <a:gd name="T64" fmla="*/ 0 w 340"/>
                    <a:gd name="T65" fmla="*/ 0 h 141"/>
                    <a:gd name="T66" fmla="*/ 0 w 340"/>
                    <a:gd name="T67" fmla="*/ 0 h 141"/>
                    <a:gd name="T68" fmla="*/ 0 w 340"/>
                    <a:gd name="T69" fmla="*/ 0 h 141"/>
                    <a:gd name="T70" fmla="*/ 0 w 340"/>
                    <a:gd name="T71" fmla="*/ 0 h 141"/>
                    <a:gd name="T72" fmla="*/ 0 w 340"/>
                    <a:gd name="T73" fmla="*/ 0 h 141"/>
                    <a:gd name="T74" fmla="*/ 0 w 340"/>
                    <a:gd name="T75" fmla="*/ 0 h 141"/>
                    <a:gd name="T76" fmla="*/ 0 w 340"/>
                    <a:gd name="T77" fmla="*/ 0 h 141"/>
                    <a:gd name="T78" fmla="*/ 0 w 340"/>
                    <a:gd name="T79" fmla="*/ 0 h 141"/>
                    <a:gd name="T80" fmla="*/ 0 w 340"/>
                    <a:gd name="T81" fmla="*/ 0 h 141"/>
                    <a:gd name="T82" fmla="*/ 0 w 340"/>
                    <a:gd name="T83" fmla="*/ 0 h 141"/>
                    <a:gd name="T84" fmla="*/ 0 w 340"/>
                    <a:gd name="T85" fmla="*/ 0 h 141"/>
                    <a:gd name="T86" fmla="*/ 0 w 340"/>
                    <a:gd name="T87" fmla="*/ 0 h 141"/>
                    <a:gd name="T88" fmla="*/ 0 w 340"/>
                    <a:gd name="T89" fmla="*/ 0 h 141"/>
                    <a:gd name="T90" fmla="*/ 0 w 340"/>
                    <a:gd name="T91" fmla="*/ 0 h 141"/>
                    <a:gd name="T92" fmla="*/ 0 w 340"/>
                    <a:gd name="T93" fmla="*/ 0 h 141"/>
                    <a:gd name="T94" fmla="*/ 0 w 340"/>
                    <a:gd name="T95" fmla="*/ 0 h 141"/>
                    <a:gd name="T96" fmla="*/ 0 w 340"/>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0"/>
                    <a:gd name="T148" fmla="*/ 0 h 141"/>
                    <a:gd name="T149" fmla="*/ 340 w 340"/>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0" h="141">
                      <a:moveTo>
                        <a:pt x="51" y="76"/>
                      </a:moveTo>
                      <a:lnTo>
                        <a:pt x="51" y="76"/>
                      </a:lnTo>
                      <a:lnTo>
                        <a:pt x="104" y="78"/>
                      </a:lnTo>
                      <a:lnTo>
                        <a:pt x="151" y="81"/>
                      </a:lnTo>
                      <a:lnTo>
                        <a:pt x="191" y="84"/>
                      </a:lnTo>
                      <a:lnTo>
                        <a:pt x="225" y="88"/>
                      </a:lnTo>
                      <a:lnTo>
                        <a:pt x="250" y="94"/>
                      </a:lnTo>
                      <a:lnTo>
                        <a:pt x="266" y="98"/>
                      </a:lnTo>
                      <a:lnTo>
                        <a:pt x="267" y="99"/>
                      </a:lnTo>
                      <a:lnTo>
                        <a:pt x="266" y="98"/>
                      </a:lnTo>
                      <a:lnTo>
                        <a:pt x="259" y="91"/>
                      </a:lnTo>
                      <a:lnTo>
                        <a:pt x="253" y="72"/>
                      </a:lnTo>
                      <a:lnTo>
                        <a:pt x="259" y="54"/>
                      </a:lnTo>
                      <a:lnTo>
                        <a:pt x="267" y="47"/>
                      </a:lnTo>
                      <a:lnTo>
                        <a:pt x="268" y="46"/>
                      </a:lnTo>
                      <a:lnTo>
                        <a:pt x="265" y="47"/>
                      </a:lnTo>
                      <a:lnTo>
                        <a:pt x="259" y="49"/>
                      </a:lnTo>
                      <a:lnTo>
                        <a:pt x="249" y="51"/>
                      </a:lnTo>
                      <a:lnTo>
                        <a:pt x="236" y="53"/>
                      </a:lnTo>
                      <a:lnTo>
                        <a:pt x="221" y="55"/>
                      </a:lnTo>
                      <a:lnTo>
                        <a:pt x="181" y="59"/>
                      </a:lnTo>
                      <a:lnTo>
                        <a:pt x="132" y="61"/>
                      </a:lnTo>
                      <a:lnTo>
                        <a:pt x="71" y="63"/>
                      </a:lnTo>
                      <a:lnTo>
                        <a:pt x="0" y="64"/>
                      </a:lnTo>
                      <a:lnTo>
                        <a:pt x="0" y="141"/>
                      </a:lnTo>
                      <a:lnTo>
                        <a:pt x="74" y="140"/>
                      </a:lnTo>
                      <a:lnTo>
                        <a:pt x="135" y="138"/>
                      </a:lnTo>
                      <a:lnTo>
                        <a:pt x="188" y="135"/>
                      </a:lnTo>
                      <a:lnTo>
                        <a:pt x="230" y="131"/>
                      </a:lnTo>
                      <a:lnTo>
                        <a:pt x="249" y="129"/>
                      </a:lnTo>
                      <a:lnTo>
                        <a:pt x="266" y="126"/>
                      </a:lnTo>
                      <a:lnTo>
                        <a:pt x="279" y="124"/>
                      </a:lnTo>
                      <a:lnTo>
                        <a:pt x="293" y="120"/>
                      </a:lnTo>
                      <a:lnTo>
                        <a:pt x="305" y="116"/>
                      </a:lnTo>
                      <a:lnTo>
                        <a:pt x="317" y="110"/>
                      </a:lnTo>
                      <a:lnTo>
                        <a:pt x="331" y="97"/>
                      </a:lnTo>
                      <a:lnTo>
                        <a:pt x="340" y="72"/>
                      </a:lnTo>
                      <a:lnTo>
                        <a:pt x="331" y="49"/>
                      </a:lnTo>
                      <a:lnTo>
                        <a:pt x="318" y="37"/>
                      </a:lnTo>
                      <a:lnTo>
                        <a:pt x="307" y="30"/>
                      </a:lnTo>
                      <a:lnTo>
                        <a:pt x="293" y="24"/>
                      </a:lnTo>
                      <a:lnTo>
                        <a:pt x="269" y="18"/>
                      </a:lnTo>
                      <a:lnTo>
                        <a:pt x="239" y="13"/>
                      </a:lnTo>
                      <a:lnTo>
                        <a:pt x="202" y="8"/>
                      </a:lnTo>
                      <a:lnTo>
                        <a:pt x="158" y="4"/>
                      </a:lnTo>
                      <a:lnTo>
                        <a:pt x="108" y="2"/>
                      </a:lnTo>
                      <a:lnTo>
                        <a:pt x="52" y="0"/>
                      </a:lnTo>
                      <a:lnTo>
                        <a:pt x="51" y="76"/>
                      </a:lnTo>
                      <a:close/>
                    </a:path>
                  </a:pathLst>
                </a:custGeom>
                <a:solidFill>
                  <a:srgbClr val="1F1A17"/>
                </a:solidFill>
                <a:ln w="9525">
                  <a:noFill/>
                  <a:round/>
                  <a:headEnd/>
                  <a:tailEnd/>
                </a:ln>
              </p:spPr>
              <p:txBody>
                <a:bodyPr/>
                <a:lstStyle/>
                <a:p>
                  <a:endParaRPr lang="pt-BR"/>
                </a:p>
              </p:txBody>
            </p:sp>
            <p:sp>
              <p:nvSpPr>
                <p:cNvPr id="63888" name="Freeform 1536"/>
                <p:cNvSpPr>
                  <a:spLocks/>
                </p:cNvSpPr>
                <p:nvPr/>
              </p:nvSpPr>
              <p:spPr bwMode="auto">
                <a:xfrm>
                  <a:off x="1231" y="3066"/>
                  <a:ext cx="54" cy="42"/>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3" y="172"/>
                      </a:lnTo>
                      <a:lnTo>
                        <a:pt x="194" y="170"/>
                      </a:lnTo>
                      <a:lnTo>
                        <a:pt x="169" y="167"/>
                      </a:lnTo>
                      <a:lnTo>
                        <a:pt x="147" y="164"/>
                      </a:lnTo>
                      <a:lnTo>
                        <a:pt x="128" y="160"/>
                      </a:lnTo>
                      <a:lnTo>
                        <a:pt x="113" y="156"/>
                      </a:lnTo>
                      <a:lnTo>
                        <a:pt x="102" y="151"/>
                      </a:lnTo>
                      <a:lnTo>
                        <a:pt x="94" y="147"/>
                      </a:lnTo>
                      <a:lnTo>
                        <a:pt x="88" y="143"/>
                      </a:lnTo>
                      <a:lnTo>
                        <a:pt x="87" y="142"/>
                      </a:lnTo>
                      <a:lnTo>
                        <a:pt x="85" y="139"/>
                      </a:lnTo>
                      <a:lnTo>
                        <a:pt x="87" y="142"/>
                      </a:lnTo>
                      <a:lnTo>
                        <a:pt x="87" y="143"/>
                      </a:lnTo>
                      <a:lnTo>
                        <a:pt x="87" y="146"/>
                      </a:lnTo>
                      <a:lnTo>
                        <a:pt x="87" y="144"/>
                      </a:lnTo>
                      <a:lnTo>
                        <a:pt x="88" y="142"/>
                      </a:lnTo>
                      <a:lnTo>
                        <a:pt x="90" y="139"/>
                      </a:lnTo>
                      <a:lnTo>
                        <a:pt x="95" y="135"/>
                      </a:lnTo>
                      <a:lnTo>
                        <a:pt x="101" y="129"/>
                      </a:lnTo>
                      <a:lnTo>
                        <a:pt x="110" y="124"/>
                      </a:lnTo>
                      <a:lnTo>
                        <a:pt x="121" y="118"/>
                      </a:lnTo>
                      <a:lnTo>
                        <a:pt x="134" y="111"/>
                      </a:lnTo>
                      <a:lnTo>
                        <a:pt x="149" y="106"/>
                      </a:lnTo>
                      <a:lnTo>
                        <a:pt x="166" y="100"/>
                      </a:lnTo>
                      <a:lnTo>
                        <a:pt x="183" y="95"/>
                      </a:lnTo>
                      <a:lnTo>
                        <a:pt x="202" y="89"/>
                      </a:lnTo>
                      <a:lnTo>
                        <a:pt x="224" y="85"/>
                      </a:lnTo>
                      <a:lnTo>
                        <a:pt x="247" y="82"/>
                      </a:lnTo>
                      <a:lnTo>
                        <a:pt x="270" y="79"/>
                      </a:lnTo>
                      <a:lnTo>
                        <a:pt x="295" y="77"/>
                      </a:lnTo>
                      <a:lnTo>
                        <a:pt x="320" y="77"/>
                      </a:lnTo>
                      <a:lnTo>
                        <a:pt x="348" y="76"/>
                      </a:lnTo>
                      <a:lnTo>
                        <a:pt x="349" y="0"/>
                      </a:lnTo>
                      <a:lnTo>
                        <a:pt x="319" y="0"/>
                      </a:lnTo>
                      <a:lnTo>
                        <a:pt x="289" y="1"/>
                      </a:lnTo>
                      <a:lnTo>
                        <a:pt x="261" y="3"/>
                      </a:lnTo>
                      <a:lnTo>
                        <a:pt x="233" y="6"/>
                      </a:lnTo>
                      <a:lnTo>
                        <a:pt x="207" y="10"/>
                      </a:lnTo>
                      <a:lnTo>
                        <a:pt x="183" y="15"/>
                      </a:lnTo>
                      <a:lnTo>
                        <a:pt x="159" y="20"/>
                      </a:lnTo>
                      <a:lnTo>
                        <a:pt x="136" y="28"/>
                      </a:lnTo>
                      <a:lnTo>
                        <a:pt x="115" y="35"/>
                      </a:lnTo>
                      <a:lnTo>
                        <a:pt x="96" y="43"/>
                      </a:lnTo>
                      <a:lnTo>
                        <a:pt x="78" y="51"/>
                      </a:lnTo>
                      <a:lnTo>
                        <a:pt x="62" y="60"/>
                      </a:lnTo>
                      <a:lnTo>
                        <a:pt x="46" y="70"/>
                      </a:lnTo>
                      <a:lnTo>
                        <a:pt x="33" y="81"/>
                      </a:lnTo>
                      <a:lnTo>
                        <a:pt x="20" y="94"/>
                      </a:lnTo>
                      <a:lnTo>
                        <a:pt x="11" y="107"/>
                      </a:lnTo>
                      <a:lnTo>
                        <a:pt x="4" y="122"/>
                      </a:lnTo>
                      <a:lnTo>
                        <a:pt x="1" y="136"/>
                      </a:lnTo>
                      <a:lnTo>
                        <a:pt x="0" y="147"/>
                      </a:lnTo>
                      <a:lnTo>
                        <a:pt x="1" y="157"/>
                      </a:lnTo>
                      <a:lnTo>
                        <a:pt x="3" y="165"/>
                      </a:lnTo>
                      <a:lnTo>
                        <a:pt x="8" y="176"/>
                      </a:lnTo>
                      <a:lnTo>
                        <a:pt x="17" y="188"/>
                      </a:lnTo>
                      <a:lnTo>
                        <a:pt x="31" y="201"/>
                      </a:lnTo>
                      <a:lnTo>
                        <a:pt x="47" y="211"/>
                      </a:lnTo>
                      <a:lnTo>
                        <a:pt x="64" y="221"/>
                      </a:lnTo>
                      <a:lnTo>
                        <a:pt x="83" y="228"/>
                      </a:lnTo>
                      <a:lnTo>
                        <a:pt x="105" y="234"/>
                      </a:lnTo>
                      <a:lnTo>
                        <a:pt x="129" y="239"/>
                      </a:lnTo>
                      <a:lnTo>
                        <a:pt x="157" y="243"/>
                      </a:lnTo>
                      <a:lnTo>
                        <a:pt x="185" y="246"/>
                      </a:lnTo>
                      <a:lnTo>
                        <a:pt x="218" y="248"/>
                      </a:lnTo>
                      <a:lnTo>
                        <a:pt x="254" y="250"/>
                      </a:lnTo>
                      <a:lnTo>
                        <a:pt x="292" y="249"/>
                      </a:lnTo>
                      <a:lnTo>
                        <a:pt x="290" y="173"/>
                      </a:lnTo>
                      <a:close/>
                    </a:path>
                  </a:pathLst>
                </a:custGeom>
                <a:solidFill>
                  <a:srgbClr val="1F1A17"/>
                </a:solidFill>
                <a:ln w="9525">
                  <a:noFill/>
                  <a:round/>
                  <a:headEnd/>
                  <a:tailEnd/>
                </a:ln>
              </p:spPr>
              <p:txBody>
                <a:bodyPr/>
                <a:lstStyle/>
                <a:p>
                  <a:endParaRPr lang="pt-BR"/>
                </a:p>
              </p:txBody>
            </p:sp>
            <p:sp>
              <p:nvSpPr>
                <p:cNvPr id="63889" name="Freeform 1537"/>
                <p:cNvSpPr>
                  <a:spLocks/>
                </p:cNvSpPr>
                <p:nvPr/>
              </p:nvSpPr>
              <p:spPr bwMode="auto">
                <a:xfrm>
                  <a:off x="1276" y="3087"/>
                  <a:ext cx="53" cy="21"/>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7"/>
                      </a:moveTo>
                      <a:lnTo>
                        <a:pt x="21" y="77"/>
                      </a:lnTo>
                      <a:lnTo>
                        <a:pt x="83" y="79"/>
                      </a:lnTo>
                      <a:lnTo>
                        <a:pt x="137" y="81"/>
                      </a:lnTo>
                      <a:lnTo>
                        <a:pt x="184" y="84"/>
                      </a:lnTo>
                      <a:lnTo>
                        <a:pt x="221" y="87"/>
                      </a:lnTo>
                      <a:lnTo>
                        <a:pt x="250" y="90"/>
                      </a:lnTo>
                      <a:lnTo>
                        <a:pt x="269" y="93"/>
                      </a:lnTo>
                      <a:lnTo>
                        <a:pt x="273" y="95"/>
                      </a:lnTo>
                      <a:lnTo>
                        <a:pt x="274" y="95"/>
                      </a:lnTo>
                      <a:lnTo>
                        <a:pt x="267" y="90"/>
                      </a:lnTo>
                      <a:lnTo>
                        <a:pt x="254" y="70"/>
                      </a:lnTo>
                      <a:lnTo>
                        <a:pt x="264" y="42"/>
                      </a:lnTo>
                      <a:lnTo>
                        <a:pt x="273" y="35"/>
                      </a:lnTo>
                      <a:lnTo>
                        <a:pt x="274" y="35"/>
                      </a:lnTo>
                      <a:lnTo>
                        <a:pt x="272" y="36"/>
                      </a:lnTo>
                      <a:lnTo>
                        <a:pt x="252" y="39"/>
                      </a:lnTo>
                      <a:lnTo>
                        <a:pt x="222" y="42"/>
                      </a:lnTo>
                      <a:lnTo>
                        <a:pt x="182" y="45"/>
                      </a:lnTo>
                      <a:lnTo>
                        <a:pt x="132" y="48"/>
                      </a:lnTo>
                      <a:lnTo>
                        <a:pt x="71" y="50"/>
                      </a:lnTo>
                      <a:lnTo>
                        <a:pt x="0" y="52"/>
                      </a:lnTo>
                      <a:lnTo>
                        <a:pt x="2" y="128"/>
                      </a:lnTo>
                      <a:lnTo>
                        <a:pt x="74" y="127"/>
                      </a:lnTo>
                      <a:lnTo>
                        <a:pt x="135" y="125"/>
                      </a:lnTo>
                      <a:lnTo>
                        <a:pt x="188" y="122"/>
                      </a:lnTo>
                      <a:lnTo>
                        <a:pt x="232" y="119"/>
                      </a:lnTo>
                      <a:lnTo>
                        <a:pt x="265" y="115"/>
                      </a:lnTo>
                      <a:lnTo>
                        <a:pt x="290" y="110"/>
                      </a:lnTo>
                      <a:lnTo>
                        <a:pt x="303" y="107"/>
                      </a:lnTo>
                      <a:lnTo>
                        <a:pt x="315" y="103"/>
                      </a:lnTo>
                      <a:lnTo>
                        <a:pt x="331" y="91"/>
                      </a:lnTo>
                      <a:lnTo>
                        <a:pt x="341" y="59"/>
                      </a:lnTo>
                      <a:lnTo>
                        <a:pt x="325" y="35"/>
                      </a:lnTo>
                      <a:lnTo>
                        <a:pt x="312" y="25"/>
                      </a:lnTo>
                      <a:lnTo>
                        <a:pt x="300" y="21"/>
                      </a:lnTo>
                      <a:lnTo>
                        <a:pt x="288" y="18"/>
                      </a:lnTo>
                      <a:lnTo>
                        <a:pt x="264" y="14"/>
                      </a:lnTo>
                      <a:lnTo>
                        <a:pt x="230" y="10"/>
                      </a:lnTo>
                      <a:lnTo>
                        <a:pt x="190" y="7"/>
                      </a:lnTo>
                      <a:lnTo>
                        <a:pt x="142" y="4"/>
                      </a:lnTo>
                      <a:lnTo>
                        <a:pt x="86" y="2"/>
                      </a:lnTo>
                      <a:lnTo>
                        <a:pt x="23" y="0"/>
                      </a:lnTo>
                      <a:lnTo>
                        <a:pt x="21" y="77"/>
                      </a:lnTo>
                      <a:close/>
                    </a:path>
                  </a:pathLst>
                </a:custGeom>
                <a:solidFill>
                  <a:srgbClr val="1F1A17"/>
                </a:solidFill>
                <a:ln w="9525">
                  <a:noFill/>
                  <a:round/>
                  <a:headEnd/>
                  <a:tailEnd/>
                </a:ln>
              </p:spPr>
              <p:txBody>
                <a:bodyPr/>
                <a:lstStyle/>
                <a:p>
                  <a:endParaRPr lang="pt-BR"/>
                </a:p>
              </p:txBody>
            </p:sp>
            <p:sp>
              <p:nvSpPr>
                <p:cNvPr id="63890" name="Freeform 1538"/>
                <p:cNvSpPr>
                  <a:spLocks/>
                </p:cNvSpPr>
                <p:nvPr/>
              </p:nvSpPr>
              <p:spPr bwMode="auto">
                <a:xfrm>
                  <a:off x="1229" y="3087"/>
                  <a:ext cx="50"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9" y="217"/>
                      </a:moveTo>
                      <a:lnTo>
                        <a:pt x="289" y="217"/>
                      </a:lnTo>
                      <a:lnTo>
                        <a:pt x="259" y="217"/>
                      </a:lnTo>
                      <a:lnTo>
                        <a:pt x="232" y="215"/>
                      </a:lnTo>
                      <a:lnTo>
                        <a:pt x="208" y="212"/>
                      </a:lnTo>
                      <a:lnTo>
                        <a:pt x="185" y="209"/>
                      </a:lnTo>
                      <a:lnTo>
                        <a:pt x="165" y="204"/>
                      </a:lnTo>
                      <a:lnTo>
                        <a:pt x="148" y="199"/>
                      </a:lnTo>
                      <a:lnTo>
                        <a:pt x="133" y="194"/>
                      </a:lnTo>
                      <a:lnTo>
                        <a:pt x="121" y="188"/>
                      </a:lnTo>
                      <a:lnTo>
                        <a:pt x="109" y="182"/>
                      </a:lnTo>
                      <a:lnTo>
                        <a:pt x="101" y="177"/>
                      </a:lnTo>
                      <a:lnTo>
                        <a:pt x="95" y="171"/>
                      </a:lnTo>
                      <a:lnTo>
                        <a:pt x="92" y="166"/>
                      </a:lnTo>
                      <a:lnTo>
                        <a:pt x="89" y="162"/>
                      </a:lnTo>
                      <a:lnTo>
                        <a:pt x="87" y="158"/>
                      </a:lnTo>
                      <a:lnTo>
                        <a:pt x="87" y="153"/>
                      </a:lnTo>
                      <a:lnTo>
                        <a:pt x="87" y="150"/>
                      </a:lnTo>
                      <a:lnTo>
                        <a:pt x="89" y="146"/>
                      </a:lnTo>
                      <a:lnTo>
                        <a:pt x="90" y="141"/>
                      </a:lnTo>
                      <a:lnTo>
                        <a:pt x="94" y="136"/>
                      </a:lnTo>
                      <a:lnTo>
                        <a:pt x="99" y="130"/>
                      </a:lnTo>
                      <a:lnTo>
                        <a:pt x="106" y="124"/>
                      </a:lnTo>
                      <a:lnTo>
                        <a:pt x="115" y="118"/>
                      </a:lnTo>
                      <a:lnTo>
                        <a:pt x="126" y="111"/>
                      </a:lnTo>
                      <a:lnTo>
                        <a:pt x="140" y="105"/>
                      </a:lnTo>
                      <a:lnTo>
                        <a:pt x="155" y="99"/>
                      </a:lnTo>
                      <a:lnTo>
                        <a:pt x="173" y="93"/>
                      </a:lnTo>
                      <a:lnTo>
                        <a:pt x="193" y="88"/>
                      </a:lnTo>
                      <a:lnTo>
                        <a:pt x="214" y="84"/>
                      </a:lnTo>
                      <a:lnTo>
                        <a:pt x="240" y="81"/>
                      </a:lnTo>
                      <a:lnTo>
                        <a:pt x="265" y="78"/>
                      </a:lnTo>
                      <a:lnTo>
                        <a:pt x="293" y="77"/>
                      </a:lnTo>
                      <a:lnTo>
                        <a:pt x="323" y="77"/>
                      </a:lnTo>
                      <a:lnTo>
                        <a:pt x="325" y="0"/>
                      </a:lnTo>
                      <a:lnTo>
                        <a:pt x="291" y="1"/>
                      </a:lnTo>
                      <a:lnTo>
                        <a:pt x="259" y="2"/>
                      </a:lnTo>
                      <a:lnTo>
                        <a:pt x="228" y="4"/>
                      </a:lnTo>
                      <a:lnTo>
                        <a:pt x="200" y="8"/>
                      </a:lnTo>
                      <a:lnTo>
                        <a:pt x="172" y="13"/>
                      </a:lnTo>
                      <a:lnTo>
                        <a:pt x="147" y="19"/>
                      </a:lnTo>
                      <a:lnTo>
                        <a:pt x="124" y="27"/>
                      </a:lnTo>
                      <a:lnTo>
                        <a:pt x="102" y="36"/>
                      </a:lnTo>
                      <a:lnTo>
                        <a:pt x="83" y="45"/>
                      </a:lnTo>
                      <a:lnTo>
                        <a:pt x="65" y="55"/>
                      </a:lnTo>
                      <a:lnTo>
                        <a:pt x="49" y="67"/>
                      </a:lnTo>
                      <a:lnTo>
                        <a:pt x="34" y="79"/>
                      </a:lnTo>
                      <a:lnTo>
                        <a:pt x="22" y="92"/>
                      </a:lnTo>
                      <a:lnTo>
                        <a:pt x="13" y="108"/>
                      </a:lnTo>
                      <a:lnTo>
                        <a:pt x="5" y="124"/>
                      </a:lnTo>
                      <a:lnTo>
                        <a:pt x="2" y="140"/>
                      </a:lnTo>
                      <a:lnTo>
                        <a:pt x="0" y="158"/>
                      </a:lnTo>
                      <a:lnTo>
                        <a:pt x="3" y="175"/>
                      </a:lnTo>
                      <a:lnTo>
                        <a:pt x="8" y="191"/>
                      </a:lnTo>
                      <a:lnTo>
                        <a:pt x="18" y="206"/>
                      </a:lnTo>
                      <a:lnTo>
                        <a:pt x="29" y="221"/>
                      </a:lnTo>
                      <a:lnTo>
                        <a:pt x="43" y="233"/>
                      </a:lnTo>
                      <a:lnTo>
                        <a:pt x="59" y="245"/>
                      </a:lnTo>
                      <a:lnTo>
                        <a:pt x="77" y="255"/>
                      </a:lnTo>
                      <a:lnTo>
                        <a:pt x="97" y="264"/>
                      </a:lnTo>
                      <a:lnTo>
                        <a:pt x="118" y="272"/>
                      </a:lnTo>
                      <a:lnTo>
                        <a:pt x="141" y="278"/>
                      </a:lnTo>
                      <a:lnTo>
                        <a:pt x="166" y="285"/>
                      </a:lnTo>
                      <a:lnTo>
                        <a:pt x="194" y="289"/>
                      </a:lnTo>
                      <a:lnTo>
                        <a:pt x="224" y="293"/>
                      </a:lnTo>
                      <a:lnTo>
                        <a:pt x="256" y="294"/>
                      </a:lnTo>
                      <a:lnTo>
                        <a:pt x="289" y="295"/>
                      </a:lnTo>
                      <a:lnTo>
                        <a:pt x="289" y="217"/>
                      </a:lnTo>
                      <a:close/>
                    </a:path>
                  </a:pathLst>
                </a:custGeom>
                <a:solidFill>
                  <a:srgbClr val="1F1A17"/>
                </a:solidFill>
                <a:ln w="9525">
                  <a:noFill/>
                  <a:round/>
                  <a:headEnd/>
                  <a:tailEnd/>
                </a:ln>
              </p:spPr>
              <p:txBody>
                <a:bodyPr/>
                <a:lstStyle/>
                <a:p>
                  <a:endParaRPr lang="pt-BR"/>
                </a:p>
              </p:txBody>
            </p:sp>
            <p:sp>
              <p:nvSpPr>
                <p:cNvPr id="63891" name="Freeform 1539"/>
                <p:cNvSpPr>
                  <a:spLocks/>
                </p:cNvSpPr>
                <p:nvPr/>
              </p:nvSpPr>
              <p:spPr bwMode="auto">
                <a:xfrm>
                  <a:off x="1274" y="3109"/>
                  <a:ext cx="56" cy="27"/>
                </a:xfrm>
                <a:custGeom>
                  <a:avLst/>
                  <a:gdLst>
                    <a:gd name="T0" fmla="*/ 0 w 360"/>
                    <a:gd name="T1" fmla="*/ 0 h 160"/>
                    <a:gd name="T2" fmla="*/ 0 w 360"/>
                    <a:gd name="T3" fmla="*/ 0 h 160"/>
                    <a:gd name="T4" fmla="*/ 0 w 360"/>
                    <a:gd name="T5" fmla="*/ 0 h 160"/>
                    <a:gd name="T6" fmla="*/ 0 w 360"/>
                    <a:gd name="T7" fmla="*/ 0 h 160"/>
                    <a:gd name="T8" fmla="*/ 0 w 360"/>
                    <a:gd name="T9" fmla="*/ 0 h 160"/>
                    <a:gd name="T10" fmla="*/ 0 w 360"/>
                    <a:gd name="T11" fmla="*/ 0 h 160"/>
                    <a:gd name="T12" fmla="*/ 0 w 360"/>
                    <a:gd name="T13" fmla="*/ 0 h 160"/>
                    <a:gd name="T14" fmla="*/ 0 w 360"/>
                    <a:gd name="T15" fmla="*/ 0 h 160"/>
                    <a:gd name="T16" fmla="*/ 0 w 360"/>
                    <a:gd name="T17" fmla="*/ 0 h 160"/>
                    <a:gd name="T18" fmla="*/ 0 w 360"/>
                    <a:gd name="T19" fmla="*/ 0 h 160"/>
                    <a:gd name="T20" fmla="*/ 0 w 360"/>
                    <a:gd name="T21" fmla="*/ 0 h 160"/>
                    <a:gd name="T22" fmla="*/ 0 w 360"/>
                    <a:gd name="T23" fmla="*/ 0 h 160"/>
                    <a:gd name="T24" fmla="*/ 0 w 360"/>
                    <a:gd name="T25" fmla="*/ 0 h 160"/>
                    <a:gd name="T26" fmla="*/ 0 w 360"/>
                    <a:gd name="T27" fmla="*/ 0 h 160"/>
                    <a:gd name="T28" fmla="*/ 0 w 360"/>
                    <a:gd name="T29" fmla="*/ 0 h 160"/>
                    <a:gd name="T30" fmla="*/ 0 w 360"/>
                    <a:gd name="T31" fmla="*/ 0 h 160"/>
                    <a:gd name="T32" fmla="*/ 0 w 360"/>
                    <a:gd name="T33" fmla="*/ 0 h 160"/>
                    <a:gd name="T34" fmla="*/ 0 w 360"/>
                    <a:gd name="T35" fmla="*/ 0 h 160"/>
                    <a:gd name="T36" fmla="*/ 0 w 360"/>
                    <a:gd name="T37" fmla="*/ 0 h 160"/>
                    <a:gd name="T38" fmla="*/ 0 w 360"/>
                    <a:gd name="T39" fmla="*/ 0 h 160"/>
                    <a:gd name="T40" fmla="*/ 0 w 360"/>
                    <a:gd name="T41" fmla="*/ 0 h 160"/>
                    <a:gd name="T42" fmla="*/ 0 w 360"/>
                    <a:gd name="T43" fmla="*/ 0 h 160"/>
                    <a:gd name="T44" fmla="*/ 0 w 360"/>
                    <a:gd name="T45" fmla="*/ 0 h 160"/>
                    <a:gd name="T46" fmla="*/ 0 w 360"/>
                    <a:gd name="T47" fmla="*/ 0 h 160"/>
                    <a:gd name="T48" fmla="*/ 0 w 360"/>
                    <a:gd name="T49" fmla="*/ 0 h 160"/>
                    <a:gd name="T50" fmla="*/ 0 w 360"/>
                    <a:gd name="T51" fmla="*/ 0 h 160"/>
                    <a:gd name="T52" fmla="*/ 0 w 360"/>
                    <a:gd name="T53" fmla="*/ 0 h 160"/>
                    <a:gd name="T54" fmla="*/ 0 w 360"/>
                    <a:gd name="T55" fmla="*/ 0 h 160"/>
                    <a:gd name="T56" fmla="*/ 0 w 360"/>
                    <a:gd name="T57" fmla="*/ 0 h 160"/>
                    <a:gd name="T58" fmla="*/ 0 w 360"/>
                    <a:gd name="T59" fmla="*/ 0 h 160"/>
                    <a:gd name="T60" fmla="*/ 0 w 360"/>
                    <a:gd name="T61" fmla="*/ 0 h 160"/>
                    <a:gd name="T62" fmla="*/ 0 w 360"/>
                    <a:gd name="T63" fmla="*/ 0 h 160"/>
                    <a:gd name="T64" fmla="*/ 0 w 360"/>
                    <a:gd name="T65" fmla="*/ 0 h 160"/>
                    <a:gd name="T66" fmla="*/ 0 w 360"/>
                    <a:gd name="T67" fmla="*/ 0 h 160"/>
                    <a:gd name="T68" fmla="*/ 0 w 360"/>
                    <a:gd name="T69" fmla="*/ 0 h 160"/>
                    <a:gd name="T70" fmla="*/ 0 w 360"/>
                    <a:gd name="T71" fmla="*/ 0 h 160"/>
                    <a:gd name="T72" fmla="*/ 0 w 360"/>
                    <a:gd name="T73" fmla="*/ 0 h 160"/>
                    <a:gd name="T74" fmla="*/ 0 w 360"/>
                    <a:gd name="T75" fmla="*/ 0 h 160"/>
                    <a:gd name="T76" fmla="*/ 0 w 360"/>
                    <a:gd name="T77" fmla="*/ 0 h 160"/>
                    <a:gd name="T78" fmla="*/ 0 w 360"/>
                    <a:gd name="T79" fmla="*/ 0 h 160"/>
                    <a:gd name="T80" fmla="*/ 0 w 360"/>
                    <a:gd name="T81" fmla="*/ 0 h 160"/>
                    <a:gd name="T82" fmla="*/ 0 w 360"/>
                    <a:gd name="T83" fmla="*/ 0 h 160"/>
                    <a:gd name="T84" fmla="*/ 0 w 360"/>
                    <a:gd name="T85" fmla="*/ 0 h 160"/>
                    <a:gd name="T86" fmla="*/ 0 w 360"/>
                    <a:gd name="T87" fmla="*/ 0 h 160"/>
                    <a:gd name="T88" fmla="*/ 0 w 360"/>
                    <a:gd name="T89" fmla="*/ 0 h 160"/>
                    <a:gd name="T90" fmla="*/ 0 w 360"/>
                    <a:gd name="T91" fmla="*/ 0 h 160"/>
                    <a:gd name="T92" fmla="*/ 0 w 360"/>
                    <a:gd name="T93" fmla="*/ 0 h 160"/>
                    <a:gd name="T94" fmla="*/ 0 w 360"/>
                    <a:gd name="T95" fmla="*/ 0 h 160"/>
                    <a:gd name="T96" fmla="*/ 0 w 360"/>
                    <a:gd name="T97" fmla="*/ 0 h 160"/>
                    <a:gd name="T98" fmla="*/ 0 w 360"/>
                    <a:gd name="T99" fmla="*/ 0 h 160"/>
                    <a:gd name="T100" fmla="*/ 0 w 360"/>
                    <a:gd name="T101" fmla="*/ 0 h 160"/>
                    <a:gd name="T102" fmla="*/ 0 w 360"/>
                    <a:gd name="T103" fmla="*/ 0 h 160"/>
                    <a:gd name="T104" fmla="*/ 0 w 360"/>
                    <a:gd name="T105" fmla="*/ 0 h 160"/>
                    <a:gd name="T106" fmla="*/ 0 w 360"/>
                    <a:gd name="T107" fmla="*/ 0 h 160"/>
                    <a:gd name="T108" fmla="*/ 0 w 360"/>
                    <a:gd name="T109" fmla="*/ 0 h 160"/>
                    <a:gd name="T110" fmla="*/ 0 w 360"/>
                    <a:gd name="T111" fmla="*/ 0 h 160"/>
                    <a:gd name="T112" fmla="*/ 0 w 360"/>
                    <a:gd name="T113" fmla="*/ 0 h 160"/>
                    <a:gd name="T114" fmla="*/ 0 w 360"/>
                    <a:gd name="T115" fmla="*/ 0 h 160"/>
                    <a:gd name="T116" fmla="*/ 0 w 360"/>
                    <a:gd name="T117" fmla="*/ 0 h 160"/>
                    <a:gd name="T118" fmla="*/ 0 w 360"/>
                    <a:gd name="T119" fmla="*/ 0 h 160"/>
                    <a:gd name="T120" fmla="*/ 0 w 360"/>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160"/>
                    <a:gd name="T185" fmla="*/ 360 w 360"/>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160">
                      <a:moveTo>
                        <a:pt x="64" y="76"/>
                      </a:moveTo>
                      <a:lnTo>
                        <a:pt x="64" y="76"/>
                      </a:lnTo>
                      <a:lnTo>
                        <a:pt x="99" y="77"/>
                      </a:lnTo>
                      <a:lnTo>
                        <a:pt x="132" y="77"/>
                      </a:lnTo>
                      <a:lnTo>
                        <a:pt x="162" y="78"/>
                      </a:lnTo>
                      <a:lnTo>
                        <a:pt x="189" y="80"/>
                      </a:lnTo>
                      <a:lnTo>
                        <a:pt x="211" y="81"/>
                      </a:lnTo>
                      <a:lnTo>
                        <a:pt x="232" y="85"/>
                      </a:lnTo>
                      <a:lnTo>
                        <a:pt x="249" y="87"/>
                      </a:lnTo>
                      <a:lnTo>
                        <a:pt x="263" y="89"/>
                      </a:lnTo>
                      <a:lnTo>
                        <a:pt x="274" y="92"/>
                      </a:lnTo>
                      <a:lnTo>
                        <a:pt x="282" y="94"/>
                      </a:lnTo>
                      <a:lnTo>
                        <a:pt x="286" y="95"/>
                      </a:lnTo>
                      <a:lnTo>
                        <a:pt x="283" y="94"/>
                      </a:lnTo>
                      <a:lnTo>
                        <a:pt x="278" y="88"/>
                      </a:lnTo>
                      <a:lnTo>
                        <a:pt x="273" y="73"/>
                      </a:lnTo>
                      <a:lnTo>
                        <a:pt x="277" y="59"/>
                      </a:lnTo>
                      <a:lnTo>
                        <a:pt x="282" y="53"/>
                      </a:lnTo>
                      <a:lnTo>
                        <a:pt x="283" y="52"/>
                      </a:lnTo>
                      <a:lnTo>
                        <a:pt x="280" y="53"/>
                      </a:lnTo>
                      <a:lnTo>
                        <a:pt x="274" y="56"/>
                      </a:lnTo>
                      <a:lnTo>
                        <a:pt x="265" y="58"/>
                      </a:lnTo>
                      <a:lnTo>
                        <a:pt x="254" y="61"/>
                      </a:lnTo>
                      <a:lnTo>
                        <a:pt x="239" y="64"/>
                      </a:lnTo>
                      <a:lnTo>
                        <a:pt x="223" y="67"/>
                      </a:lnTo>
                      <a:lnTo>
                        <a:pt x="206" y="70"/>
                      </a:lnTo>
                      <a:lnTo>
                        <a:pt x="163" y="75"/>
                      </a:lnTo>
                      <a:lnTo>
                        <a:pt x="115" y="79"/>
                      </a:lnTo>
                      <a:lnTo>
                        <a:pt x="60" y="82"/>
                      </a:lnTo>
                      <a:lnTo>
                        <a:pt x="0" y="82"/>
                      </a:lnTo>
                      <a:lnTo>
                        <a:pt x="0" y="160"/>
                      </a:lnTo>
                      <a:lnTo>
                        <a:pt x="63" y="159"/>
                      </a:lnTo>
                      <a:lnTo>
                        <a:pt x="121" y="157"/>
                      </a:lnTo>
                      <a:lnTo>
                        <a:pt x="173" y="152"/>
                      </a:lnTo>
                      <a:lnTo>
                        <a:pt x="218" y="147"/>
                      </a:lnTo>
                      <a:lnTo>
                        <a:pt x="239" y="143"/>
                      </a:lnTo>
                      <a:lnTo>
                        <a:pt x="258" y="139"/>
                      </a:lnTo>
                      <a:lnTo>
                        <a:pt x="275" y="136"/>
                      </a:lnTo>
                      <a:lnTo>
                        <a:pt x="291" y="131"/>
                      </a:lnTo>
                      <a:lnTo>
                        <a:pt x="305" y="127"/>
                      </a:lnTo>
                      <a:lnTo>
                        <a:pt x="319" y="122"/>
                      </a:lnTo>
                      <a:lnTo>
                        <a:pt x="332" y="116"/>
                      </a:lnTo>
                      <a:lnTo>
                        <a:pt x="343" y="107"/>
                      </a:lnTo>
                      <a:lnTo>
                        <a:pt x="354" y="93"/>
                      </a:lnTo>
                      <a:lnTo>
                        <a:pt x="360" y="71"/>
                      </a:lnTo>
                      <a:lnTo>
                        <a:pt x="353" y="49"/>
                      </a:lnTo>
                      <a:lnTo>
                        <a:pt x="340" y="35"/>
                      </a:lnTo>
                      <a:lnTo>
                        <a:pt x="327" y="28"/>
                      </a:lnTo>
                      <a:lnTo>
                        <a:pt x="313" y="22"/>
                      </a:lnTo>
                      <a:lnTo>
                        <a:pt x="298" y="17"/>
                      </a:lnTo>
                      <a:lnTo>
                        <a:pt x="282" y="13"/>
                      </a:lnTo>
                      <a:lnTo>
                        <a:pt x="264" y="10"/>
                      </a:lnTo>
                      <a:lnTo>
                        <a:pt x="243" y="8"/>
                      </a:lnTo>
                      <a:lnTo>
                        <a:pt x="221" y="5"/>
                      </a:lnTo>
                      <a:lnTo>
                        <a:pt x="194" y="3"/>
                      </a:lnTo>
                      <a:lnTo>
                        <a:pt x="166" y="2"/>
                      </a:lnTo>
                      <a:lnTo>
                        <a:pt x="135" y="1"/>
                      </a:lnTo>
                      <a:lnTo>
                        <a:pt x="100" y="0"/>
                      </a:lnTo>
                      <a:lnTo>
                        <a:pt x="64" y="0"/>
                      </a:lnTo>
                      <a:lnTo>
                        <a:pt x="64" y="76"/>
                      </a:lnTo>
                      <a:close/>
                    </a:path>
                  </a:pathLst>
                </a:custGeom>
                <a:solidFill>
                  <a:srgbClr val="1F1A17"/>
                </a:solidFill>
                <a:ln w="9525">
                  <a:noFill/>
                  <a:round/>
                  <a:headEnd/>
                  <a:tailEnd/>
                </a:ln>
              </p:spPr>
              <p:txBody>
                <a:bodyPr/>
                <a:lstStyle/>
                <a:p>
                  <a:endParaRPr lang="pt-BR"/>
                </a:p>
              </p:txBody>
            </p:sp>
            <p:sp>
              <p:nvSpPr>
                <p:cNvPr id="63892" name="Freeform 1540"/>
                <p:cNvSpPr>
                  <a:spLocks/>
                </p:cNvSpPr>
                <p:nvPr/>
              </p:nvSpPr>
              <p:spPr bwMode="auto">
                <a:xfrm>
                  <a:off x="1230" y="3109"/>
                  <a:ext cx="54" cy="44"/>
                </a:xfrm>
                <a:custGeom>
                  <a:avLst/>
                  <a:gdLst>
                    <a:gd name="T0" fmla="*/ 0 w 346"/>
                    <a:gd name="T1" fmla="*/ 0 h 268"/>
                    <a:gd name="T2" fmla="*/ 0 w 346"/>
                    <a:gd name="T3" fmla="*/ 0 h 268"/>
                    <a:gd name="T4" fmla="*/ 0 w 346"/>
                    <a:gd name="T5" fmla="*/ 0 h 268"/>
                    <a:gd name="T6" fmla="*/ 0 w 346"/>
                    <a:gd name="T7" fmla="*/ 0 h 268"/>
                    <a:gd name="T8" fmla="*/ 0 w 346"/>
                    <a:gd name="T9" fmla="*/ 0 h 268"/>
                    <a:gd name="T10" fmla="*/ 0 w 346"/>
                    <a:gd name="T11" fmla="*/ 0 h 268"/>
                    <a:gd name="T12" fmla="*/ 0 w 346"/>
                    <a:gd name="T13" fmla="*/ 0 h 268"/>
                    <a:gd name="T14" fmla="*/ 0 w 346"/>
                    <a:gd name="T15" fmla="*/ 0 h 268"/>
                    <a:gd name="T16" fmla="*/ 0 w 346"/>
                    <a:gd name="T17" fmla="*/ 0 h 268"/>
                    <a:gd name="T18" fmla="*/ 0 w 346"/>
                    <a:gd name="T19" fmla="*/ 0 h 268"/>
                    <a:gd name="T20" fmla="*/ 0 w 346"/>
                    <a:gd name="T21" fmla="*/ 0 h 268"/>
                    <a:gd name="T22" fmla="*/ 0 w 346"/>
                    <a:gd name="T23" fmla="*/ 0 h 268"/>
                    <a:gd name="T24" fmla="*/ 0 w 346"/>
                    <a:gd name="T25" fmla="*/ 0 h 268"/>
                    <a:gd name="T26" fmla="*/ 0 w 346"/>
                    <a:gd name="T27" fmla="*/ 0 h 268"/>
                    <a:gd name="T28" fmla="*/ 0 w 346"/>
                    <a:gd name="T29" fmla="*/ 0 h 268"/>
                    <a:gd name="T30" fmla="*/ 0 w 346"/>
                    <a:gd name="T31" fmla="*/ 0 h 268"/>
                    <a:gd name="T32" fmla="*/ 0 w 346"/>
                    <a:gd name="T33" fmla="*/ 0 h 268"/>
                    <a:gd name="T34" fmla="*/ 0 w 346"/>
                    <a:gd name="T35" fmla="*/ 0 h 268"/>
                    <a:gd name="T36" fmla="*/ 0 w 346"/>
                    <a:gd name="T37" fmla="*/ 0 h 268"/>
                    <a:gd name="T38" fmla="*/ 0 w 346"/>
                    <a:gd name="T39" fmla="*/ 0 h 268"/>
                    <a:gd name="T40" fmla="*/ 0 w 346"/>
                    <a:gd name="T41" fmla="*/ 0 h 268"/>
                    <a:gd name="T42" fmla="*/ 0 w 346"/>
                    <a:gd name="T43" fmla="*/ 0 h 268"/>
                    <a:gd name="T44" fmla="*/ 0 w 346"/>
                    <a:gd name="T45" fmla="*/ 0 h 268"/>
                    <a:gd name="T46" fmla="*/ 0 w 346"/>
                    <a:gd name="T47" fmla="*/ 0 h 268"/>
                    <a:gd name="T48" fmla="*/ 0 w 346"/>
                    <a:gd name="T49" fmla="*/ 0 h 268"/>
                    <a:gd name="T50" fmla="*/ 0 w 346"/>
                    <a:gd name="T51" fmla="*/ 0 h 268"/>
                    <a:gd name="T52" fmla="*/ 0 w 346"/>
                    <a:gd name="T53" fmla="*/ 0 h 268"/>
                    <a:gd name="T54" fmla="*/ 0 w 346"/>
                    <a:gd name="T55" fmla="*/ 0 h 268"/>
                    <a:gd name="T56" fmla="*/ 0 w 346"/>
                    <a:gd name="T57" fmla="*/ 0 h 268"/>
                    <a:gd name="T58" fmla="*/ 0 w 346"/>
                    <a:gd name="T59" fmla="*/ 0 h 268"/>
                    <a:gd name="T60" fmla="*/ 0 w 346"/>
                    <a:gd name="T61" fmla="*/ 0 h 268"/>
                    <a:gd name="T62" fmla="*/ 0 w 346"/>
                    <a:gd name="T63" fmla="*/ 0 h 268"/>
                    <a:gd name="T64" fmla="*/ 0 w 346"/>
                    <a:gd name="T65" fmla="*/ 0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8"/>
                    <a:gd name="T101" fmla="*/ 346 w 346"/>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8">
                      <a:moveTo>
                        <a:pt x="302" y="192"/>
                      </a:moveTo>
                      <a:lnTo>
                        <a:pt x="273" y="191"/>
                      </a:lnTo>
                      <a:lnTo>
                        <a:pt x="245" y="190"/>
                      </a:lnTo>
                      <a:lnTo>
                        <a:pt x="219" y="189"/>
                      </a:lnTo>
                      <a:lnTo>
                        <a:pt x="196" y="186"/>
                      </a:lnTo>
                      <a:lnTo>
                        <a:pt x="174" y="182"/>
                      </a:lnTo>
                      <a:lnTo>
                        <a:pt x="156" y="178"/>
                      </a:lnTo>
                      <a:lnTo>
                        <a:pt x="139" y="173"/>
                      </a:lnTo>
                      <a:lnTo>
                        <a:pt x="125" y="168"/>
                      </a:lnTo>
                      <a:lnTo>
                        <a:pt x="114" y="163"/>
                      </a:lnTo>
                      <a:lnTo>
                        <a:pt x="103" y="158"/>
                      </a:lnTo>
                      <a:lnTo>
                        <a:pt x="96" y="153"/>
                      </a:lnTo>
                      <a:lnTo>
                        <a:pt x="92" y="148"/>
                      </a:lnTo>
                      <a:lnTo>
                        <a:pt x="88" y="144"/>
                      </a:lnTo>
                      <a:lnTo>
                        <a:pt x="87" y="141"/>
                      </a:lnTo>
                      <a:lnTo>
                        <a:pt x="87" y="140"/>
                      </a:lnTo>
                      <a:lnTo>
                        <a:pt x="87" y="139"/>
                      </a:lnTo>
                      <a:lnTo>
                        <a:pt x="87" y="138"/>
                      </a:lnTo>
                      <a:lnTo>
                        <a:pt x="88" y="135"/>
                      </a:lnTo>
                      <a:lnTo>
                        <a:pt x="91" y="132"/>
                      </a:lnTo>
                      <a:lnTo>
                        <a:pt x="95" y="127"/>
                      </a:lnTo>
                      <a:lnTo>
                        <a:pt x="101" y="122"/>
                      </a:lnTo>
                      <a:lnTo>
                        <a:pt x="110" y="117"/>
                      </a:lnTo>
                      <a:lnTo>
                        <a:pt x="123" y="111"/>
                      </a:lnTo>
                      <a:lnTo>
                        <a:pt x="138" y="105"/>
                      </a:lnTo>
                      <a:lnTo>
                        <a:pt x="154" y="99"/>
                      </a:lnTo>
                      <a:lnTo>
                        <a:pt x="174" y="94"/>
                      </a:lnTo>
                      <a:lnTo>
                        <a:pt x="196" y="89"/>
                      </a:lnTo>
                      <a:lnTo>
                        <a:pt x="221" y="85"/>
                      </a:lnTo>
                      <a:lnTo>
                        <a:pt x="249" y="81"/>
                      </a:lnTo>
                      <a:lnTo>
                        <a:pt x="278" y="78"/>
                      </a:lnTo>
                      <a:lnTo>
                        <a:pt x="312" y="77"/>
                      </a:lnTo>
                      <a:lnTo>
                        <a:pt x="346" y="76"/>
                      </a:lnTo>
                      <a:lnTo>
                        <a:pt x="346" y="0"/>
                      </a:lnTo>
                      <a:lnTo>
                        <a:pt x="308" y="0"/>
                      </a:lnTo>
                      <a:lnTo>
                        <a:pt x="273" y="2"/>
                      </a:lnTo>
                      <a:lnTo>
                        <a:pt x="238" y="5"/>
                      </a:lnTo>
                      <a:lnTo>
                        <a:pt x="207" y="8"/>
                      </a:lnTo>
                      <a:lnTo>
                        <a:pt x="179" y="13"/>
                      </a:lnTo>
                      <a:lnTo>
                        <a:pt x="151" y="19"/>
                      </a:lnTo>
                      <a:lnTo>
                        <a:pt x="126" y="26"/>
                      </a:lnTo>
                      <a:lnTo>
                        <a:pt x="104" y="34"/>
                      </a:lnTo>
                      <a:lnTo>
                        <a:pt x="83" y="42"/>
                      </a:lnTo>
                      <a:lnTo>
                        <a:pt x="64" y="52"/>
                      </a:lnTo>
                      <a:lnTo>
                        <a:pt x="48" y="62"/>
                      </a:lnTo>
                      <a:lnTo>
                        <a:pt x="34" y="73"/>
                      </a:lnTo>
                      <a:lnTo>
                        <a:pt x="21" y="87"/>
                      </a:lnTo>
                      <a:lnTo>
                        <a:pt x="11" y="101"/>
                      </a:lnTo>
                      <a:lnTo>
                        <a:pt x="4" y="117"/>
                      </a:lnTo>
                      <a:lnTo>
                        <a:pt x="0" y="134"/>
                      </a:lnTo>
                      <a:lnTo>
                        <a:pt x="1" y="152"/>
                      </a:lnTo>
                      <a:lnTo>
                        <a:pt x="6" y="168"/>
                      </a:lnTo>
                      <a:lnTo>
                        <a:pt x="14" y="183"/>
                      </a:lnTo>
                      <a:lnTo>
                        <a:pt x="25" y="197"/>
                      </a:lnTo>
                      <a:lnTo>
                        <a:pt x="38" y="210"/>
                      </a:lnTo>
                      <a:lnTo>
                        <a:pt x="53" y="220"/>
                      </a:lnTo>
                      <a:lnTo>
                        <a:pt x="70" y="230"/>
                      </a:lnTo>
                      <a:lnTo>
                        <a:pt x="90" y="238"/>
                      </a:lnTo>
                      <a:lnTo>
                        <a:pt x="110" y="245"/>
                      </a:lnTo>
                      <a:lnTo>
                        <a:pt x="132" y="252"/>
                      </a:lnTo>
                      <a:lnTo>
                        <a:pt x="156" y="257"/>
                      </a:lnTo>
                      <a:lnTo>
                        <a:pt x="182" y="261"/>
                      </a:lnTo>
                      <a:lnTo>
                        <a:pt x="210" y="265"/>
                      </a:lnTo>
                      <a:lnTo>
                        <a:pt x="239" y="267"/>
                      </a:lnTo>
                      <a:lnTo>
                        <a:pt x="270" y="268"/>
                      </a:lnTo>
                      <a:lnTo>
                        <a:pt x="303" y="268"/>
                      </a:lnTo>
                      <a:lnTo>
                        <a:pt x="302" y="192"/>
                      </a:lnTo>
                      <a:close/>
                    </a:path>
                  </a:pathLst>
                </a:custGeom>
                <a:solidFill>
                  <a:srgbClr val="1F1A17"/>
                </a:solidFill>
                <a:ln w="9525">
                  <a:noFill/>
                  <a:round/>
                  <a:headEnd/>
                  <a:tailEnd/>
                </a:ln>
              </p:spPr>
              <p:txBody>
                <a:bodyPr/>
                <a:lstStyle/>
                <a:p>
                  <a:endParaRPr lang="pt-BR"/>
                </a:p>
              </p:txBody>
            </p:sp>
            <p:sp>
              <p:nvSpPr>
                <p:cNvPr id="63893" name="Freeform 1541"/>
                <p:cNvSpPr>
                  <a:spLocks/>
                </p:cNvSpPr>
                <p:nvPr/>
              </p:nvSpPr>
              <p:spPr bwMode="auto">
                <a:xfrm>
                  <a:off x="1339" y="2943"/>
                  <a:ext cx="32" cy="28"/>
                </a:xfrm>
                <a:custGeom>
                  <a:avLst/>
                  <a:gdLst>
                    <a:gd name="T0" fmla="*/ 0 w 204"/>
                    <a:gd name="T1" fmla="*/ 0 h 170"/>
                    <a:gd name="T2" fmla="*/ 0 w 204"/>
                    <a:gd name="T3" fmla="*/ 0 h 170"/>
                    <a:gd name="T4" fmla="*/ 0 w 204"/>
                    <a:gd name="T5" fmla="*/ 0 h 170"/>
                    <a:gd name="T6" fmla="*/ 0 w 204"/>
                    <a:gd name="T7" fmla="*/ 0 h 170"/>
                    <a:gd name="T8" fmla="*/ 0 w 204"/>
                    <a:gd name="T9" fmla="*/ 0 h 170"/>
                    <a:gd name="T10" fmla="*/ 0 w 204"/>
                    <a:gd name="T11" fmla="*/ 0 h 170"/>
                    <a:gd name="T12" fmla="*/ 0 w 204"/>
                    <a:gd name="T13" fmla="*/ 0 h 170"/>
                    <a:gd name="T14" fmla="*/ 0 w 204"/>
                    <a:gd name="T15" fmla="*/ 0 h 170"/>
                    <a:gd name="T16" fmla="*/ 0 w 204"/>
                    <a:gd name="T17" fmla="*/ 0 h 170"/>
                    <a:gd name="T18" fmla="*/ 0 w 204"/>
                    <a:gd name="T19" fmla="*/ 0 h 170"/>
                    <a:gd name="T20" fmla="*/ 0 w 204"/>
                    <a:gd name="T21" fmla="*/ 0 h 170"/>
                    <a:gd name="T22" fmla="*/ 0 w 204"/>
                    <a:gd name="T23" fmla="*/ 0 h 170"/>
                    <a:gd name="T24" fmla="*/ 0 w 204"/>
                    <a:gd name="T25" fmla="*/ 0 h 170"/>
                    <a:gd name="T26" fmla="*/ 0 w 204"/>
                    <a:gd name="T27" fmla="*/ 0 h 170"/>
                    <a:gd name="T28" fmla="*/ 0 w 204"/>
                    <a:gd name="T29" fmla="*/ 0 h 170"/>
                    <a:gd name="T30" fmla="*/ 0 w 204"/>
                    <a:gd name="T31" fmla="*/ 0 h 170"/>
                    <a:gd name="T32" fmla="*/ 0 w 204"/>
                    <a:gd name="T33" fmla="*/ 0 h 170"/>
                    <a:gd name="T34" fmla="*/ 0 w 204"/>
                    <a:gd name="T35" fmla="*/ 0 h 170"/>
                    <a:gd name="T36" fmla="*/ 0 w 204"/>
                    <a:gd name="T37" fmla="*/ 0 h 170"/>
                    <a:gd name="T38" fmla="*/ 0 w 204"/>
                    <a:gd name="T39" fmla="*/ 0 h 170"/>
                    <a:gd name="T40" fmla="*/ 0 w 204"/>
                    <a:gd name="T41" fmla="*/ 0 h 170"/>
                    <a:gd name="T42" fmla="*/ 0 w 204"/>
                    <a:gd name="T43" fmla="*/ 0 h 170"/>
                    <a:gd name="T44" fmla="*/ 0 w 204"/>
                    <a:gd name="T45" fmla="*/ 0 h 170"/>
                    <a:gd name="T46" fmla="*/ 0 w 204"/>
                    <a:gd name="T47" fmla="*/ 0 h 170"/>
                    <a:gd name="T48" fmla="*/ 0 w 204"/>
                    <a:gd name="T49" fmla="*/ 0 h 170"/>
                    <a:gd name="T50" fmla="*/ 0 w 204"/>
                    <a:gd name="T51" fmla="*/ 0 h 170"/>
                    <a:gd name="T52" fmla="*/ 0 w 204"/>
                    <a:gd name="T53" fmla="*/ 0 h 170"/>
                    <a:gd name="T54" fmla="*/ 0 w 204"/>
                    <a:gd name="T55" fmla="*/ 0 h 170"/>
                    <a:gd name="T56" fmla="*/ 0 w 204"/>
                    <a:gd name="T57" fmla="*/ 0 h 170"/>
                    <a:gd name="T58" fmla="*/ 0 w 204"/>
                    <a:gd name="T59" fmla="*/ 0 h 170"/>
                    <a:gd name="T60" fmla="*/ 0 w 204"/>
                    <a:gd name="T61" fmla="*/ 0 h 170"/>
                    <a:gd name="T62" fmla="*/ 0 w 204"/>
                    <a:gd name="T63" fmla="*/ 0 h 170"/>
                    <a:gd name="T64" fmla="*/ 0 w 204"/>
                    <a:gd name="T65" fmla="*/ 0 h 170"/>
                    <a:gd name="T66" fmla="*/ 0 w 204"/>
                    <a:gd name="T67" fmla="*/ 0 h 170"/>
                    <a:gd name="T68" fmla="*/ 0 w 204"/>
                    <a:gd name="T69" fmla="*/ 0 h 170"/>
                    <a:gd name="T70" fmla="*/ 0 w 204"/>
                    <a:gd name="T71" fmla="*/ 0 h 170"/>
                    <a:gd name="T72" fmla="*/ 0 w 204"/>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0"/>
                    <a:gd name="T113" fmla="*/ 204 w 204"/>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0">
                      <a:moveTo>
                        <a:pt x="87" y="170"/>
                      </a:moveTo>
                      <a:lnTo>
                        <a:pt x="87" y="170"/>
                      </a:lnTo>
                      <a:lnTo>
                        <a:pt x="87" y="166"/>
                      </a:lnTo>
                      <a:lnTo>
                        <a:pt x="88" y="162"/>
                      </a:lnTo>
                      <a:lnTo>
                        <a:pt x="90" y="158"/>
                      </a:lnTo>
                      <a:lnTo>
                        <a:pt x="91" y="154"/>
                      </a:lnTo>
                      <a:lnTo>
                        <a:pt x="93" y="150"/>
                      </a:lnTo>
                      <a:lnTo>
                        <a:pt x="95" y="145"/>
                      </a:lnTo>
                      <a:lnTo>
                        <a:pt x="98" y="141"/>
                      </a:lnTo>
                      <a:lnTo>
                        <a:pt x="101" y="137"/>
                      </a:lnTo>
                      <a:lnTo>
                        <a:pt x="110" y="127"/>
                      </a:lnTo>
                      <a:lnTo>
                        <a:pt x="119" y="119"/>
                      </a:lnTo>
                      <a:lnTo>
                        <a:pt x="130" y="111"/>
                      </a:lnTo>
                      <a:lnTo>
                        <a:pt x="141" y="103"/>
                      </a:lnTo>
                      <a:lnTo>
                        <a:pt x="165" y="89"/>
                      </a:lnTo>
                      <a:lnTo>
                        <a:pt x="186" y="79"/>
                      </a:lnTo>
                      <a:lnTo>
                        <a:pt x="201" y="73"/>
                      </a:lnTo>
                      <a:lnTo>
                        <a:pt x="204" y="71"/>
                      </a:lnTo>
                      <a:lnTo>
                        <a:pt x="172" y="0"/>
                      </a:lnTo>
                      <a:lnTo>
                        <a:pt x="164" y="3"/>
                      </a:lnTo>
                      <a:lnTo>
                        <a:pt x="146" y="10"/>
                      </a:lnTo>
                      <a:lnTo>
                        <a:pt x="120" y="24"/>
                      </a:lnTo>
                      <a:lnTo>
                        <a:pt x="92" y="40"/>
                      </a:lnTo>
                      <a:lnTo>
                        <a:pt x="75" y="51"/>
                      </a:lnTo>
                      <a:lnTo>
                        <a:pt x="60" y="63"/>
                      </a:lnTo>
                      <a:lnTo>
                        <a:pt x="45" y="76"/>
                      </a:lnTo>
                      <a:lnTo>
                        <a:pt x="32" y="91"/>
                      </a:lnTo>
                      <a:lnTo>
                        <a:pt x="26" y="100"/>
                      </a:lnTo>
                      <a:lnTo>
                        <a:pt x="19" y="108"/>
                      </a:lnTo>
                      <a:lnTo>
                        <a:pt x="14" y="117"/>
                      </a:lnTo>
                      <a:lnTo>
                        <a:pt x="9" y="127"/>
                      </a:lnTo>
                      <a:lnTo>
                        <a:pt x="6" y="137"/>
                      </a:lnTo>
                      <a:lnTo>
                        <a:pt x="3" y="147"/>
                      </a:lnTo>
                      <a:lnTo>
                        <a:pt x="1" y="159"/>
                      </a:lnTo>
                      <a:lnTo>
                        <a:pt x="0" y="170"/>
                      </a:lnTo>
                      <a:lnTo>
                        <a:pt x="87" y="170"/>
                      </a:lnTo>
                      <a:close/>
                    </a:path>
                  </a:pathLst>
                </a:custGeom>
                <a:solidFill>
                  <a:srgbClr val="1F1A17"/>
                </a:solidFill>
                <a:ln w="9525">
                  <a:noFill/>
                  <a:round/>
                  <a:headEnd/>
                  <a:tailEnd/>
                </a:ln>
              </p:spPr>
              <p:txBody>
                <a:bodyPr/>
                <a:lstStyle/>
                <a:p>
                  <a:endParaRPr lang="pt-BR"/>
                </a:p>
              </p:txBody>
            </p:sp>
            <p:sp>
              <p:nvSpPr>
                <p:cNvPr id="63894" name="Freeform 1542"/>
                <p:cNvSpPr>
                  <a:spLocks/>
                </p:cNvSpPr>
                <p:nvPr/>
              </p:nvSpPr>
              <p:spPr bwMode="auto">
                <a:xfrm>
                  <a:off x="1339" y="2970"/>
                  <a:ext cx="87" cy="18"/>
                </a:xfrm>
                <a:custGeom>
                  <a:avLst/>
                  <a:gdLst>
                    <a:gd name="T0" fmla="*/ 0 w 560"/>
                    <a:gd name="T1" fmla="*/ 0 h 107"/>
                    <a:gd name="T2" fmla="*/ 0 w 560"/>
                    <a:gd name="T3" fmla="*/ 0 h 107"/>
                    <a:gd name="T4" fmla="*/ 0 w 560"/>
                    <a:gd name="T5" fmla="*/ 0 h 107"/>
                    <a:gd name="T6" fmla="*/ 0 w 560"/>
                    <a:gd name="T7" fmla="*/ 0 h 107"/>
                    <a:gd name="T8" fmla="*/ 0 w 560"/>
                    <a:gd name="T9" fmla="*/ 0 h 107"/>
                    <a:gd name="T10" fmla="*/ 0 w 560"/>
                    <a:gd name="T11" fmla="*/ 0 h 107"/>
                    <a:gd name="T12" fmla="*/ 0 w 560"/>
                    <a:gd name="T13" fmla="*/ 0 h 107"/>
                    <a:gd name="T14" fmla="*/ 0 w 560"/>
                    <a:gd name="T15" fmla="*/ 0 h 107"/>
                    <a:gd name="T16" fmla="*/ 0 w 560"/>
                    <a:gd name="T17" fmla="*/ 0 h 107"/>
                    <a:gd name="T18" fmla="*/ 0 w 560"/>
                    <a:gd name="T19" fmla="*/ 0 h 107"/>
                    <a:gd name="T20" fmla="*/ 0 w 560"/>
                    <a:gd name="T21" fmla="*/ 0 h 107"/>
                    <a:gd name="T22" fmla="*/ 0 w 560"/>
                    <a:gd name="T23" fmla="*/ 0 h 107"/>
                    <a:gd name="T24" fmla="*/ 0 w 560"/>
                    <a:gd name="T25" fmla="*/ 0 h 107"/>
                    <a:gd name="T26" fmla="*/ 0 w 560"/>
                    <a:gd name="T27" fmla="*/ 0 h 107"/>
                    <a:gd name="T28" fmla="*/ 0 w 560"/>
                    <a:gd name="T29" fmla="*/ 0 h 107"/>
                    <a:gd name="T30" fmla="*/ 0 w 560"/>
                    <a:gd name="T31" fmla="*/ 0 h 107"/>
                    <a:gd name="T32" fmla="*/ 0 w 560"/>
                    <a:gd name="T33" fmla="*/ 0 h 107"/>
                    <a:gd name="T34" fmla="*/ 0 w 560"/>
                    <a:gd name="T35" fmla="*/ 0 h 107"/>
                    <a:gd name="T36" fmla="*/ 0 w 560"/>
                    <a:gd name="T37" fmla="*/ 0 h 107"/>
                    <a:gd name="T38" fmla="*/ 0 w 560"/>
                    <a:gd name="T39" fmla="*/ 0 h 107"/>
                    <a:gd name="T40" fmla="*/ 0 w 560"/>
                    <a:gd name="T41" fmla="*/ 0 h 107"/>
                    <a:gd name="T42" fmla="*/ 0 w 560"/>
                    <a:gd name="T43" fmla="*/ 0 h 107"/>
                    <a:gd name="T44" fmla="*/ 0 w 560"/>
                    <a:gd name="T45" fmla="*/ 0 h 107"/>
                    <a:gd name="T46" fmla="*/ 0 w 560"/>
                    <a:gd name="T47" fmla="*/ 0 h 107"/>
                    <a:gd name="T48" fmla="*/ 0 w 560"/>
                    <a:gd name="T49" fmla="*/ 0 h 107"/>
                    <a:gd name="T50" fmla="*/ 0 w 560"/>
                    <a:gd name="T51" fmla="*/ 0 h 107"/>
                    <a:gd name="T52" fmla="*/ 0 w 560"/>
                    <a:gd name="T53" fmla="*/ 0 h 107"/>
                    <a:gd name="T54" fmla="*/ 0 w 560"/>
                    <a:gd name="T55" fmla="*/ 0 h 107"/>
                    <a:gd name="T56" fmla="*/ 0 w 560"/>
                    <a:gd name="T57" fmla="*/ 0 h 107"/>
                    <a:gd name="T58" fmla="*/ 0 w 560"/>
                    <a:gd name="T59" fmla="*/ 0 h 107"/>
                    <a:gd name="T60" fmla="*/ 0 w 560"/>
                    <a:gd name="T61" fmla="*/ 0 h 107"/>
                    <a:gd name="T62" fmla="*/ 0 w 560"/>
                    <a:gd name="T63" fmla="*/ 0 h 107"/>
                    <a:gd name="T64" fmla="*/ 0 w 560"/>
                    <a:gd name="T65" fmla="*/ 0 h 107"/>
                    <a:gd name="T66" fmla="*/ 0 w 560"/>
                    <a:gd name="T67" fmla="*/ 0 h 107"/>
                    <a:gd name="T68" fmla="*/ 0 w 560"/>
                    <a:gd name="T69" fmla="*/ 0 h 107"/>
                    <a:gd name="T70" fmla="*/ 0 w 560"/>
                    <a:gd name="T71" fmla="*/ 0 h 107"/>
                    <a:gd name="T72" fmla="*/ 0 w 560"/>
                    <a:gd name="T73" fmla="*/ 0 h 107"/>
                    <a:gd name="T74" fmla="*/ 0 w 560"/>
                    <a:gd name="T75" fmla="*/ 0 h 107"/>
                    <a:gd name="T76" fmla="*/ 0 w 560"/>
                    <a:gd name="T77" fmla="*/ 0 h 107"/>
                    <a:gd name="T78" fmla="*/ 0 w 560"/>
                    <a:gd name="T79" fmla="*/ 0 h 107"/>
                    <a:gd name="T80" fmla="*/ 0 w 560"/>
                    <a:gd name="T81" fmla="*/ 0 h 107"/>
                    <a:gd name="T82" fmla="*/ 0 w 560"/>
                    <a:gd name="T83" fmla="*/ 0 h 107"/>
                    <a:gd name="T84" fmla="*/ 0 w 560"/>
                    <a:gd name="T85" fmla="*/ 0 h 107"/>
                    <a:gd name="T86" fmla="*/ 0 w 560"/>
                    <a:gd name="T87" fmla="*/ 0 h 107"/>
                    <a:gd name="T88" fmla="*/ 0 w 560"/>
                    <a:gd name="T89" fmla="*/ 0 h 107"/>
                    <a:gd name="T90" fmla="*/ 0 w 560"/>
                    <a:gd name="T91" fmla="*/ 0 h 107"/>
                    <a:gd name="T92" fmla="*/ 0 w 560"/>
                    <a:gd name="T93" fmla="*/ 0 h 107"/>
                    <a:gd name="T94" fmla="*/ 0 w 560"/>
                    <a:gd name="T95" fmla="*/ 0 h 107"/>
                    <a:gd name="T96" fmla="*/ 0 w 560"/>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7"/>
                    <a:gd name="T149" fmla="*/ 560 w 560"/>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7">
                      <a:moveTo>
                        <a:pt x="551" y="22"/>
                      </a:moveTo>
                      <a:lnTo>
                        <a:pt x="551" y="22"/>
                      </a:lnTo>
                      <a:lnTo>
                        <a:pt x="512" y="25"/>
                      </a:lnTo>
                      <a:lnTo>
                        <a:pt x="447" y="28"/>
                      </a:lnTo>
                      <a:lnTo>
                        <a:pt x="406" y="29"/>
                      </a:lnTo>
                      <a:lnTo>
                        <a:pt x="364" y="30"/>
                      </a:lnTo>
                      <a:lnTo>
                        <a:pt x="321" y="30"/>
                      </a:lnTo>
                      <a:lnTo>
                        <a:pt x="276" y="30"/>
                      </a:lnTo>
                      <a:lnTo>
                        <a:pt x="234" y="28"/>
                      </a:lnTo>
                      <a:lnTo>
                        <a:pt x="193" y="25"/>
                      </a:lnTo>
                      <a:lnTo>
                        <a:pt x="174" y="23"/>
                      </a:lnTo>
                      <a:lnTo>
                        <a:pt x="156" y="21"/>
                      </a:lnTo>
                      <a:lnTo>
                        <a:pt x="140" y="18"/>
                      </a:lnTo>
                      <a:lnTo>
                        <a:pt x="125" y="16"/>
                      </a:lnTo>
                      <a:lnTo>
                        <a:pt x="112" y="13"/>
                      </a:lnTo>
                      <a:lnTo>
                        <a:pt x="101" y="9"/>
                      </a:lnTo>
                      <a:lnTo>
                        <a:pt x="93" y="6"/>
                      </a:lnTo>
                      <a:lnTo>
                        <a:pt x="87" y="4"/>
                      </a:lnTo>
                      <a:lnTo>
                        <a:pt x="85" y="2"/>
                      </a:lnTo>
                      <a:lnTo>
                        <a:pt x="84" y="0"/>
                      </a:lnTo>
                      <a:lnTo>
                        <a:pt x="86" y="4"/>
                      </a:lnTo>
                      <a:lnTo>
                        <a:pt x="86" y="5"/>
                      </a:lnTo>
                      <a:lnTo>
                        <a:pt x="87" y="7"/>
                      </a:lnTo>
                      <a:lnTo>
                        <a:pt x="87" y="9"/>
                      </a:lnTo>
                      <a:lnTo>
                        <a:pt x="0" y="9"/>
                      </a:lnTo>
                      <a:lnTo>
                        <a:pt x="1" y="19"/>
                      </a:lnTo>
                      <a:lnTo>
                        <a:pt x="4" y="28"/>
                      </a:lnTo>
                      <a:lnTo>
                        <a:pt x="7" y="36"/>
                      </a:lnTo>
                      <a:lnTo>
                        <a:pt x="14" y="46"/>
                      </a:lnTo>
                      <a:lnTo>
                        <a:pt x="26" y="58"/>
                      </a:lnTo>
                      <a:lnTo>
                        <a:pt x="39" y="68"/>
                      </a:lnTo>
                      <a:lnTo>
                        <a:pt x="54" y="75"/>
                      </a:lnTo>
                      <a:lnTo>
                        <a:pt x="70" y="81"/>
                      </a:lnTo>
                      <a:lnTo>
                        <a:pt x="87" y="86"/>
                      </a:lnTo>
                      <a:lnTo>
                        <a:pt x="104" y="90"/>
                      </a:lnTo>
                      <a:lnTo>
                        <a:pt x="123" y="94"/>
                      </a:lnTo>
                      <a:lnTo>
                        <a:pt x="143" y="97"/>
                      </a:lnTo>
                      <a:lnTo>
                        <a:pt x="163" y="99"/>
                      </a:lnTo>
                      <a:lnTo>
                        <a:pt x="185" y="101"/>
                      </a:lnTo>
                      <a:lnTo>
                        <a:pt x="228" y="104"/>
                      </a:lnTo>
                      <a:lnTo>
                        <a:pt x="274" y="106"/>
                      </a:lnTo>
                      <a:lnTo>
                        <a:pt x="321" y="107"/>
                      </a:lnTo>
                      <a:lnTo>
                        <a:pt x="365" y="107"/>
                      </a:lnTo>
                      <a:lnTo>
                        <a:pt x="409" y="106"/>
                      </a:lnTo>
                      <a:lnTo>
                        <a:pt x="450" y="105"/>
                      </a:lnTo>
                      <a:lnTo>
                        <a:pt x="517" y="101"/>
                      </a:lnTo>
                      <a:lnTo>
                        <a:pt x="560" y="98"/>
                      </a:lnTo>
                      <a:lnTo>
                        <a:pt x="551" y="22"/>
                      </a:lnTo>
                      <a:close/>
                    </a:path>
                  </a:pathLst>
                </a:custGeom>
                <a:solidFill>
                  <a:srgbClr val="1F1A17"/>
                </a:solidFill>
                <a:ln w="9525">
                  <a:noFill/>
                  <a:round/>
                  <a:headEnd/>
                  <a:tailEnd/>
                </a:ln>
              </p:spPr>
              <p:txBody>
                <a:bodyPr/>
                <a:lstStyle/>
                <a:p>
                  <a:endParaRPr lang="pt-BR"/>
                </a:p>
              </p:txBody>
            </p:sp>
            <p:sp>
              <p:nvSpPr>
                <p:cNvPr id="63895" name="Freeform 1543"/>
                <p:cNvSpPr>
                  <a:spLocks/>
                </p:cNvSpPr>
                <p:nvPr/>
              </p:nvSpPr>
              <p:spPr bwMode="auto">
                <a:xfrm>
                  <a:off x="1385" y="2957"/>
                  <a:ext cx="51" cy="29"/>
                </a:xfrm>
                <a:custGeom>
                  <a:avLst/>
                  <a:gdLst>
                    <a:gd name="T0" fmla="*/ 0 w 329"/>
                    <a:gd name="T1" fmla="*/ 0 h 173"/>
                    <a:gd name="T2" fmla="*/ 0 w 329"/>
                    <a:gd name="T3" fmla="*/ 0 h 173"/>
                    <a:gd name="T4" fmla="*/ 0 w 329"/>
                    <a:gd name="T5" fmla="*/ 0 h 173"/>
                    <a:gd name="T6" fmla="*/ 0 w 329"/>
                    <a:gd name="T7" fmla="*/ 0 h 173"/>
                    <a:gd name="T8" fmla="*/ 0 w 329"/>
                    <a:gd name="T9" fmla="*/ 0 h 173"/>
                    <a:gd name="T10" fmla="*/ 0 w 329"/>
                    <a:gd name="T11" fmla="*/ 0 h 173"/>
                    <a:gd name="T12" fmla="*/ 0 w 329"/>
                    <a:gd name="T13" fmla="*/ 0 h 173"/>
                    <a:gd name="T14" fmla="*/ 0 w 329"/>
                    <a:gd name="T15" fmla="*/ 0 h 173"/>
                    <a:gd name="T16" fmla="*/ 0 w 329"/>
                    <a:gd name="T17" fmla="*/ 0 h 173"/>
                    <a:gd name="T18" fmla="*/ 0 w 329"/>
                    <a:gd name="T19" fmla="*/ 0 h 173"/>
                    <a:gd name="T20" fmla="*/ 0 w 329"/>
                    <a:gd name="T21" fmla="*/ 0 h 173"/>
                    <a:gd name="T22" fmla="*/ 0 w 329"/>
                    <a:gd name="T23" fmla="*/ 0 h 173"/>
                    <a:gd name="T24" fmla="*/ 0 w 329"/>
                    <a:gd name="T25" fmla="*/ 0 h 173"/>
                    <a:gd name="T26" fmla="*/ 0 w 329"/>
                    <a:gd name="T27" fmla="*/ 0 h 173"/>
                    <a:gd name="T28" fmla="*/ 0 w 329"/>
                    <a:gd name="T29" fmla="*/ 0 h 173"/>
                    <a:gd name="T30" fmla="*/ 0 w 329"/>
                    <a:gd name="T31" fmla="*/ 0 h 173"/>
                    <a:gd name="T32" fmla="*/ 0 w 329"/>
                    <a:gd name="T33" fmla="*/ 0 h 173"/>
                    <a:gd name="T34" fmla="*/ 0 w 329"/>
                    <a:gd name="T35" fmla="*/ 0 h 173"/>
                    <a:gd name="T36" fmla="*/ 0 w 329"/>
                    <a:gd name="T37" fmla="*/ 0 h 173"/>
                    <a:gd name="T38" fmla="*/ 0 w 329"/>
                    <a:gd name="T39" fmla="*/ 0 h 173"/>
                    <a:gd name="T40" fmla="*/ 0 w 329"/>
                    <a:gd name="T41" fmla="*/ 0 h 173"/>
                    <a:gd name="T42" fmla="*/ 0 w 329"/>
                    <a:gd name="T43" fmla="*/ 0 h 173"/>
                    <a:gd name="T44" fmla="*/ 0 w 329"/>
                    <a:gd name="T45" fmla="*/ 0 h 173"/>
                    <a:gd name="T46" fmla="*/ 0 w 329"/>
                    <a:gd name="T47" fmla="*/ 0 h 173"/>
                    <a:gd name="T48" fmla="*/ 0 w 329"/>
                    <a:gd name="T49" fmla="*/ 0 h 173"/>
                    <a:gd name="T50" fmla="*/ 0 w 329"/>
                    <a:gd name="T51" fmla="*/ 0 h 173"/>
                    <a:gd name="T52" fmla="*/ 0 w 329"/>
                    <a:gd name="T53" fmla="*/ 0 h 173"/>
                    <a:gd name="T54" fmla="*/ 0 w 329"/>
                    <a:gd name="T55" fmla="*/ 0 h 173"/>
                    <a:gd name="T56" fmla="*/ 0 w 329"/>
                    <a:gd name="T57" fmla="*/ 0 h 173"/>
                    <a:gd name="T58" fmla="*/ 0 w 329"/>
                    <a:gd name="T59" fmla="*/ 0 h 173"/>
                    <a:gd name="T60" fmla="*/ 0 w 329"/>
                    <a:gd name="T61" fmla="*/ 0 h 173"/>
                    <a:gd name="T62" fmla="*/ 0 w 329"/>
                    <a:gd name="T63" fmla="*/ 0 h 173"/>
                    <a:gd name="T64" fmla="*/ 0 w 329"/>
                    <a:gd name="T65" fmla="*/ 0 h 173"/>
                    <a:gd name="T66" fmla="*/ 0 w 329"/>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3"/>
                    <a:gd name="T104" fmla="*/ 329 w 329"/>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3">
                      <a:moveTo>
                        <a:pt x="4" y="78"/>
                      </a:moveTo>
                      <a:lnTo>
                        <a:pt x="4" y="78"/>
                      </a:lnTo>
                      <a:lnTo>
                        <a:pt x="28" y="77"/>
                      </a:lnTo>
                      <a:lnTo>
                        <a:pt x="50" y="77"/>
                      </a:lnTo>
                      <a:lnTo>
                        <a:pt x="70" y="77"/>
                      </a:lnTo>
                      <a:lnTo>
                        <a:pt x="90" y="78"/>
                      </a:lnTo>
                      <a:lnTo>
                        <a:pt x="108" y="79"/>
                      </a:lnTo>
                      <a:lnTo>
                        <a:pt x="125" y="81"/>
                      </a:lnTo>
                      <a:lnTo>
                        <a:pt x="141" y="83"/>
                      </a:lnTo>
                      <a:lnTo>
                        <a:pt x="155" y="86"/>
                      </a:lnTo>
                      <a:lnTo>
                        <a:pt x="169" y="88"/>
                      </a:lnTo>
                      <a:lnTo>
                        <a:pt x="181" y="91"/>
                      </a:lnTo>
                      <a:lnTo>
                        <a:pt x="193" y="95"/>
                      </a:lnTo>
                      <a:lnTo>
                        <a:pt x="202" y="98"/>
                      </a:lnTo>
                      <a:lnTo>
                        <a:pt x="211" y="101"/>
                      </a:lnTo>
                      <a:lnTo>
                        <a:pt x="219" y="105"/>
                      </a:lnTo>
                      <a:lnTo>
                        <a:pt x="226" y="108"/>
                      </a:lnTo>
                      <a:lnTo>
                        <a:pt x="231" y="111"/>
                      </a:lnTo>
                      <a:lnTo>
                        <a:pt x="236" y="114"/>
                      </a:lnTo>
                      <a:lnTo>
                        <a:pt x="239" y="117"/>
                      </a:lnTo>
                      <a:lnTo>
                        <a:pt x="242" y="119"/>
                      </a:lnTo>
                      <a:lnTo>
                        <a:pt x="243" y="121"/>
                      </a:lnTo>
                      <a:lnTo>
                        <a:pt x="243" y="120"/>
                      </a:lnTo>
                      <a:lnTo>
                        <a:pt x="242" y="117"/>
                      </a:lnTo>
                      <a:lnTo>
                        <a:pt x="243" y="113"/>
                      </a:lnTo>
                      <a:lnTo>
                        <a:pt x="244" y="108"/>
                      </a:lnTo>
                      <a:lnTo>
                        <a:pt x="246" y="104"/>
                      </a:lnTo>
                      <a:lnTo>
                        <a:pt x="250" y="100"/>
                      </a:lnTo>
                      <a:lnTo>
                        <a:pt x="253" y="98"/>
                      </a:lnTo>
                      <a:lnTo>
                        <a:pt x="255" y="97"/>
                      </a:lnTo>
                      <a:lnTo>
                        <a:pt x="257" y="97"/>
                      </a:lnTo>
                      <a:lnTo>
                        <a:pt x="266" y="173"/>
                      </a:lnTo>
                      <a:lnTo>
                        <a:pt x="277" y="172"/>
                      </a:lnTo>
                      <a:lnTo>
                        <a:pt x="289" y="168"/>
                      </a:lnTo>
                      <a:lnTo>
                        <a:pt x="299" y="164"/>
                      </a:lnTo>
                      <a:lnTo>
                        <a:pt x="309" y="157"/>
                      </a:lnTo>
                      <a:lnTo>
                        <a:pt x="318" y="148"/>
                      </a:lnTo>
                      <a:lnTo>
                        <a:pt x="324" y="137"/>
                      </a:lnTo>
                      <a:lnTo>
                        <a:pt x="329" y="126"/>
                      </a:lnTo>
                      <a:lnTo>
                        <a:pt x="329" y="114"/>
                      </a:lnTo>
                      <a:lnTo>
                        <a:pt x="328" y="103"/>
                      </a:lnTo>
                      <a:lnTo>
                        <a:pt x="324" y="93"/>
                      </a:lnTo>
                      <a:lnTo>
                        <a:pt x="320" y="85"/>
                      </a:lnTo>
                      <a:lnTo>
                        <a:pt x="314" y="76"/>
                      </a:lnTo>
                      <a:lnTo>
                        <a:pt x="307" y="69"/>
                      </a:lnTo>
                      <a:lnTo>
                        <a:pt x="299" y="61"/>
                      </a:lnTo>
                      <a:lnTo>
                        <a:pt x="290" y="54"/>
                      </a:lnTo>
                      <a:lnTo>
                        <a:pt x="281" y="48"/>
                      </a:lnTo>
                      <a:lnTo>
                        <a:pt x="270" y="42"/>
                      </a:lnTo>
                      <a:lnTo>
                        <a:pt x="260" y="37"/>
                      </a:lnTo>
                      <a:lnTo>
                        <a:pt x="247" y="32"/>
                      </a:lnTo>
                      <a:lnTo>
                        <a:pt x="235" y="27"/>
                      </a:lnTo>
                      <a:lnTo>
                        <a:pt x="220" y="22"/>
                      </a:lnTo>
                      <a:lnTo>
                        <a:pt x="206" y="18"/>
                      </a:lnTo>
                      <a:lnTo>
                        <a:pt x="190" y="14"/>
                      </a:lnTo>
                      <a:lnTo>
                        <a:pt x="173" y="11"/>
                      </a:lnTo>
                      <a:lnTo>
                        <a:pt x="155" y="8"/>
                      </a:lnTo>
                      <a:lnTo>
                        <a:pt x="136" y="5"/>
                      </a:lnTo>
                      <a:lnTo>
                        <a:pt x="116" y="3"/>
                      </a:lnTo>
                      <a:lnTo>
                        <a:pt x="95" y="1"/>
                      </a:lnTo>
                      <a:lnTo>
                        <a:pt x="72" y="1"/>
                      </a:lnTo>
                      <a:lnTo>
                        <a:pt x="50" y="0"/>
                      </a:lnTo>
                      <a:lnTo>
                        <a:pt x="26" y="0"/>
                      </a:lnTo>
                      <a:lnTo>
                        <a:pt x="0" y="1"/>
                      </a:lnTo>
                      <a:lnTo>
                        <a:pt x="4" y="78"/>
                      </a:lnTo>
                      <a:close/>
                    </a:path>
                  </a:pathLst>
                </a:custGeom>
                <a:solidFill>
                  <a:srgbClr val="1F1A17"/>
                </a:solidFill>
                <a:ln w="9525">
                  <a:noFill/>
                  <a:round/>
                  <a:headEnd/>
                  <a:tailEnd/>
                </a:ln>
              </p:spPr>
              <p:txBody>
                <a:bodyPr/>
                <a:lstStyle/>
                <a:p>
                  <a:endParaRPr lang="pt-BR"/>
                </a:p>
              </p:txBody>
            </p:sp>
            <p:sp>
              <p:nvSpPr>
                <p:cNvPr id="63896" name="Freeform 1544"/>
                <p:cNvSpPr>
                  <a:spLocks/>
                </p:cNvSpPr>
                <p:nvPr/>
              </p:nvSpPr>
              <p:spPr bwMode="auto">
                <a:xfrm>
                  <a:off x="1340" y="2958"/>
                  <a:ext cx="46" cy="51"/>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3" y="230"/>
                      </a:moveTo>
                      <a:lnTo>
                        <a:pt x="273" y="230"/>
                      </a:lnTo>
                      <a:lnTo>
                        <a:pt x="242" y="230"/>
                      </a:lnTo>
                      <a:lnTo>
                        <a:pt x="214" y="229"/>
                      </a:lnTo>
                      <a:lnTo>
                        <a:pt x="190" y="226"/>
                      </a:lnTo>
                      <a:lnTo>
                        <a:pt x="169" y="223"/>
                      </a:lnTo>
                      <a:lnTo>
                        <a:pt x="149" y="219"/>
                      </a:lnTo>
                      <a:lnTo>
                        <a:pt x="133" y="215"/>
                      </a:lnTo>
                      <a:lnTo>
                        <a:pt x="120" y="210"/>
                      </a:lnTo>
                      <a:lnTo>
                        <a:pt x="109" y="205"/>
                      </a:lnTo>
                      <a:lnTo>
                        <a:pt x="101" y="200"/>
                      </a:lnTo>
                      <a:lnTo>
                        <a:pt x="95" y="195"/>
                      </a:lnTo>
                      <a:lnTo>
                        <a:pt x="92" y="190"/>
                      </a:lnTo>
                      <a:lnTo>
                        <a:pt x="90" y="187"/>
                      </a:lnTo>
                      <a:lnTo>
                        <a:pt x="87" y="182"/>
                      </a:lnTo>
                      <a:lnTo>
                        <a:pt x="87" y="178"/>
                      </a:lnTo>
                      <a:lnTo>
                        <a:pt x="87" y="174"/>
                      </a:lnTo>
                      <a:lnTo>
                        <a:pt x="88" y="169"/>
                      </a:lnTo>
                      <a:lnTo>
                        <a:pt x="90" y="164"/>
                      </a:lnTo>
                      <a:lnTo>
                        <a:pt x="93" y="157"/>
                      </a:lnTo>
                      <a:lnTo>
                        <a:pt x="98" y="151"/>
                      </a:lnTo>
                      <a:lnTo>
                        <a:pt x="104" y="143"/>
                      </a:lnTo>
                      <a:lnTo>
                        <a:pt x="112" y="136"/>
                      </a:lnTo>
                      <a:lnTo>
                        <a:pt x="122" y="129"/>
                      </a:lnTo>
                      <a:lnTo>
                        <a:pt x="133" y="120"/>
                      </a:lnTo>
                      <a:lnTo>
                        <a:pt x="146" y="113"/>
                      </a:lnTo>
                      <a:lnTo>
                        <a:pt x="159" y="106"/>
                      </a:lnTo>
                      <a:lnTo>
                        <a:pt x="174" y="100"/>
                      </a:lnTo>
                      <a:lnTo>
                        <a:pt x="190" y="94"/>
                      </a:lnTo>
                      <a:lnTo>
                        <a:pt x="209" y="89"/>
                      </a:lnTo>
                      <a:lnTo>
                        <a:pt x="227" y="85"/>
                      </a:lnTo>
                      <a:lnTo>
                        <a:pt x="247" y="81"/>
                      </a:lnTo>
                      <a:lnTo>
                        <a:pt x="268" y="78"/>
                      </a:lnTo>
                      <a:lnTo>
                        <a:pt x="290" y="77"/>
                      </a:lnTo>
                      <a:lnTo>
                        <a:pt x="286" y="0"/>
                      </a:lnTo>
                      <a:lnTo>
                        <a:pt x="259" y="2"/>
                      </a:lnTo>
                      <a:lnTo>
                        <a:pt x="233" y="5"/>
                      </a:lnTo>
                      <a:lnTo>
                        <a:pt x="207" y="10"/>
                      </a:lnTo>
                      <a:lnTo>
                        <a:pt x="183" y="15"/>
                      </a:lnTo>
                      <a:lnTo>
                        <a:pt x="162" y="22"/>
                      </a:lnTo>
                      <a:lnTo>
                        <a:pt x="140" y="30"/>
                      </a:lnTo>
                      <a:lnTo>
                        <a:pt x="119" y="38"/>
                      </a:lnTo>
                      <a:lnTo>
                        <a:pt x="100" y="47"/>
                      </a:lnTo>
                      <a:lnTo>
                        <a:pt x="83" y="58"/>
                      </a:lnTo>
                      <a:lnTo>
                        <a:pt x="67" y="69"/>
                      </a:lnTo>
                      <a:lnTo>
                        <a:pt x="52" y="81"/>
                      </a:lnTo>
                      <a:lnTo>
                        <a:pt x="38" y="94"/>
                      </a:lnTo>
                      <a:lnTo>
                        <a:pt x="27" y="107"/>
                      </a:lnTo>
                      <a:lnTo>
                        <a:pt x="18" y="121"/>
                      </a:lnTo>
                      <a:lnTo>
                        <a:pt x="9" y="136"/>
                      </a:lnTo>
                      <a:lnTo>
                        <a:pt x="4" y="152"/>
                      </a:lnTo>
                      <a:lnTo>
                        <a:pt x="0" y="168"/>
                      </a:lnTo>
                      <a:lnTo>
                        <a:pt x="0" y="184"/>
                      </a:lnTo>
                      <a:lnTo>
                        <a:pt x="4" y="202"/>
                      </a:lnTo>
                      <a:lnTo>
                        <a:pt x="11" y="218"/>
                      </a:lnTo>
                      <a:lnTo>
                        <a:pt x="20" y="233"/>
                      </a:lnTo>
                      <a:lnTo>
                        <a:pt x="31" y="246"/>
                      </a:lnTo>
                      <a:lnTo>
                        <a:pt x="46" y="259"/>
                      </a:lnTo>
                      <a:lnTo>
                        <a:pt x="63" y="270"/>
                      </a:lnTo>
                      <a:lnTo>
                        <a:pt x="83" y="279"/>
                      </a:lnTo>
                      <a:lnTo>
                        <a:pt x="103" y="287"/>
                      </a:lnTo>
                      <a:lnTo>
                        <a:pt x="126" y="293"/>
                      </a:lnTo>
                      <a:lnTo>
                        <a:pt x="151" y="299"/>
                      </a:lnTo>
                      <a:lnTo>
                        <a:pt x="179" y="302"/>
                      </a:lnTo>
                      <a:lnTo>
                        <a:pt x="209" y="305"/>
                      </a:lnTo>
                      <a:lnTo>
                        <a:pt x="241" y="306"/>
                      </a:lnTo>
                      <a:lnTo>
                        <a:pt x="275" y="307"/>
                      </a:lnTo>
                      <a:lnTo>
                        <a:pt x="273" y="230"/>
                      </a:lnTo>
                      <a:close/>
                    </a:path>
                  </a:pathLst>
                </a:custGeom>
                <a:solidFill>
                  <a:srgbClr val="1F1A17"/>
                </a:solidFill>
                <a:ln w="9525">
                  <a:noFill/>
                  <a:round/>
                  <a:headEnd/>
                  <a:tailEnd/>
                </a:ln>
              </p:spPr>
              <p:txBody>
                <a:bodyPr/>
                <a:lstStyle/>
                <a:p>
                  <a:endParaRPr lang="pt-BR"/>
                </a:p>
              </p:txBody>
            </p:sp>
            <p:sp>
              <p:nvSpPr>
                <p:cNvPr id="63897" name="Freeform 1545"/>
                <p:cNvSpPr>
                  <a:spLocks/>
                </p:cNvSpPr>
                <p:nvPr/>
              </p:nvSpPr>
              <p:spPr bwMode="auto">
                <a:xfrm>
                  <a:off x="1383" y="2981"/>
                  <a:ext cx="50" cy="28"/>
                </a:xfrm>
                <a:custGeom>
                  <a:avLst/>
                  <a:gdLst>
                    <a:gd name="T0" fmla="*/ 0 w 323"/>
                    <a:gd name="T1" fmla="*/ 0 h 166"/>
                    <a:gd name="T2" fmla="*/ 0 w 323"/>
                    <a:gd name="T3" fmla="*/ 0 h 166"/>
                    <a:gd name="T4" fmla="*/ 0 w 323"/>
                    <a:gd name="T5" fmla="*/ 0 h 166"/>
                    <a:gd name="T6" fmla="*/ 0 w 323"/>
                    <a:gd name="T7" fmla="*/ 0 h 166"/>
                    <a:gd name="T8" fmla="*/ 0 w 323"/>
                    <a:gd name="T9" fmla="*/ 0 h 166"/>
                    <a:gd name="T10" fmla="*/ 0 w 323"/>
                    <a:gd name="T11" fmla="*/ 0 h 166"/>
                    <a:gd name="T12" fmla="*/ 0 w 323"/>
                    <a:gd name="T13" fmla="*/ 0 h 166"/>
                    <a:gd name="T14" fmla="*/ 0 w 323"/>
                    <a:gd name="T15" fmla="*/ 0 h 166"/>
                    <a:gd name="T16" fmla="*/ 0 w 323"/>
                    <a:gd name="T17" fmla="*/ 0 h 166"/>
                    <a:gd name="T18" fmla="*/ 0 w 323"/>
                    <a:gd name="T19" fmla="*/ 0 h 166"/>
                    <a:gd name="T20" fmla="*/ 0 w 323"/>
                    <a:gd name="T21" fmla="*/ 0 h 166"/>
                    <a:gd name="T22" fmla="*/ 0 w 323"/>
                    <a:gd name="T23" fmla="*/ 0 h 166"/>
                    <a:gd name="T24" fmla="*/ 0 w 323"/>
                    <a:gd name="T25" fmla="*/ 0 h 166"/>
                    <a:gd name="T26" fmla="*/ 0 w 323"/>
                    <a:gd name="T27" fmla="*/ 0 h 166"/>
                    <a:gd name="T28" fmla="*/ 0 w 323"/>
                    <a:gd name="T29" fmla="*/ 0 h 166"/>
                    <a:gd name="T30" fmla="*/ 0 w 323"/>
                    <a:gd name="T31" fmla="*/ 0 h 166"/>
                    <a:gd name="T32" fmla="*/ 0 w 323"/>
                    <a:gd name="T33" fmla="*/ 0 h 166"/>
                    <a:gd name="T34" fmla="*/ 0 w 323"/>
                    <a:gd name="T35" fmla="*/ 0 h 166"/>
                    <a:gd name="T36" fmla="*/ 0 w 323"/>
                    <a:gd name="T37" fmla="*/ 0 h 166"/>
                    <a:gd name="T38" fmla="*/ 0 w 323"/>
                    <a:gd name="T39" fmla="*/ 0 h 166"/>
                    <a:gd name="T40" fmla="*/ 0 w 323"/>
                    <a:gd name="T41" fmla="*/ 0 h 166"/>
                    <a:gd name="T42" fmla="*/ 0 w 323"/>
                    <a:gd name="T43" fmla="*/ 0 h 166"/>
                    <a:gd name="T44" fmla="*/ 0 w 323"/>
                    <a:gd name="T45" fmla="*/ 0 h 166"/>
                    <a:gd name="T46" fmla="*/ 0 w 323"/>
                    <a:gd name="T47" fmla="*/ 0 h 166"/>
                    <a:gd name="T48" fmla="*/ 0 w 323"/>
                    <a:gd name="T49" fmla="*/ 0 h 166"/>
                    <a:gd name="T50" fmla="*/ 0 w 323"/>
                    <a:gd name="T51" fmla="*/ 0 h 166"/>
                    <a:gd name="T52" fmla="*/ 0 w 323"/>
                    <a:gd name="T53" fmla="*/ 0 h 166"/>
                    <a:gd name="T54" fmla="*/ 0 w 323"/>
                    <a:gd name="T55" fmla="*/ 0 h 166"/>
                    <a:gd name="T56" fmla="*/ 0 w 323"/>
                    <a:gd name="T57" fmla="*/ 0 h 166"/>
                    <a:gd name="T58" fmla="*/ 0 w 323"/>
                    <a:gd name="T59" fmla="*/ 0 h 166"/>
                    <a:gd name="T60" fmla="*/ 0 w 323"/>
                    <a:gd name="T61" fmla="*/ 0 h 166"/>
                    <a:gd name="T62" fmla="*/ 0 w 323"/>
                    <a:gd name="T63" fmla="*/ 0 h 166"/>
                    <a:gd name="T64" fmla="*/ 0 w 323"/>
                    <a:gd name="T65" fmla="*/ 0 h 166"/>
                    <a:gd name="T66" fmla="*/ 0 w 323"/>
                    <a:gd name="T67" fmla="*/ 0 h 166"/>
                    <a:gd name="T68" fmla="*/ 0 w 323"/>
                    <a:gd name="T69" fmla="*/ 0 h 166"/>
                    <a:gd name="T70" fmla="*/ 0 w 323"/>
                    <a:gd name="T71" fmla="*/ 0 h 166"/>
                    <a:gd name="T72" fmla="*/ 0 w 323"/>
                    <a:gd name="T73" fmla="*/ 0 h 166"/>
                    <a:gd name="T74" fmla="*/ 0 w 323"/>
                    <a:gd name="T75" fmla="*/ 0 h 166"/>
                    <a:gd name="T76" fmla="*/ 0 w 323"/>
                    <a:gd name="T77" fmla="*/ 0 h 166"/>
                    <a:gd name="T78" fmla="*/ 0 w 323"/>
                    <a:gd name="T79" fmla="*/ 0 h 166"/>
                    <a:gd name="T80" fmla="*/ 0 w 323"/>
                    <a:gd name="T81" fmla="*/ 0 h 166"/>
                    <a:gd name="T82" fmla="*/ 0 w 323"/>
                    <a:gd name="T83" fmla="*/ 0 h 166"/>
                    <a:gd name="T84" fmla="*/ 0 w 323"/>
                    <a:gd name="T85" fmla="*/ 0 h 166"/>
                    <a:gd name="T86" fmla="*/ 0 w 323"/>
                    <a:gd name="T87" fmla="*/ 0 h 166"/>
                    <a:gd name="T88" fmla="*/ 0 w 323"/>
                    <a:gd name="T89" fmla="*/ 0 h 166"/>
                    <a:gd name="T90" fmla="*/ 0 w 323"/>
                    <a:gd name="T91" fmla="*/ 0 h 166"/>
                    <a:gd name="T92" fmla="*/ 0 w 323"/>
                    <a:gd name="T93" fmla="*/ 0 h 166"/>
                    <a:gd name="T94" fmla="*/ 0 w 323"/>
                    <a:gd name="T95" fmla="*/ 0 h 166"/>
                    <a:gd name="T96" fmla="*/ 0 w 323"/>
                    <a:gd name="T97" fmla="*/ 0 h 166"/>
                    <a:gd name="T98" fmla="*/ 0 w 323"/>
                    <a:gd name="T99" fmla="*/ 0 h 166"/>
                    <a:gd name="T100" fmla="*/ 0 w 323"/>
                    <a:gd name="T101" fmla="*/ 0 h 166"/>
                    <a:gd name="T102" fmla="*/ 0 w 323"/>
                    <a:gd name="T103" fmla="*/ 0 h 166"/>
                    <a:gd name="T104" fmla="*/ 0 w 323"/>
                    <a:gd name="T105" fmla="*/ 0 h 166"/>
                    <a:gd name="T106" fmla="*/ 0 w 323"/>
                    <a:gd name="T107" fmla="*/ 0 h 166"/>
                    <a:gd name="T108" fmla="*/ 0 w 323"/>
                    <a:gd name="T109" fmla="*/ 0 h 166"/>
                    <a:gd name="T110" fmla="*/ 0 w 323"/>
                    <a:gd name="T111" fmla="*/ 0 h 166"/>
                    <a:gd name="T112" fmla="*/ 0 w 323"/>
                    <a:gd name="T113" fmla="*/ 0 h 166"/>
                    <a:gd name="T114" fmla="*/ 0 w 323"/>
                    <a:gd name="T115" fmla="*/ 0 h 166"/>
                    <a:gd name="T116" fmla="*/ 0 w 323"/>
                    <a:gd name="T117" fmla="*/ 0 h 166"/>
                    <a:gd name="T118" fmla="*/ 0 w 323"/>
                    <a:gd name="T119" fmla="*/ 0 h 166"/>
                    <a:gd name="T120" fmla="*/ 0 w 323"/>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3"/>
                    <a:gd name="T184" fmla="*/ 0 h 166"/>
                    <a:gd name="T185" fmla="*/ 323 w 323"/>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3" h="166">
                      <a:moveTo>
                        <a:pt x="36" y="77"/>
                      </a:moveTo>
                      <a:lnTo>
                        <a:pt x="36" y="77"/>
                      </a:lnTo>
                      <a:lnTo>
                        <a:pt x="95" y="77"/>
                      </a:lnTo>
                      <a:lnTo>
                        <a:pt x="144" y="80"/>
                      </a:lnTo>
                      <a:lnTo>
                        <a:pt x="166" y="82"/>
                      </a:lnTo>
                      <a:lnTo>
                        <a:pt x="184" y="84"/>
                      </a:lnTo>
                      <a:lnTo>
                        <a:pt x="201" y="86"/>
                      </a:lnTo>
                      <a:lnTo>
                        <a:pt x="216" y="89"/>
                      </a:lnTo>
                      <a:lnTo>
                        <a:pt x="227" y="91"/>
                      </a:lnTo>
                      <a:lnTo>
                        <a:pt x="236" y="94"/>
                      </a:lnTo>
                      <a:lnTo>
                        <a:pt x="243" y="96"/>
                      </a:lnTo>
                      <a:lnTo>
                        <a:pt x="247" y="97"/>
                      </a:lnTo>
                      <a:lnTo>
                        <a:pt x="243" y="93"/>
                      </a:lnTo>
                      <a:lnTo>
                        <a:pt x="239" y="83"/>
                      </a:lnTo>
                      <a:lnTo>
                        <a:pt x="239" y="71"/>
                      </a:lnTo>
                      <a:lnTo>
                        <a:pt x="243" y="62"/>
                      </a:lnTo>
                      <a:lnTo>
                        <a:pt x="246" y="60"/>
                      </a:lnTo>
                      <a:lnTo>
                        <a:pt x="241" y="62"/>
                      </a:lnTo>
                      <a:lnTo>
                        <a:pt x="234" y="64"/>
                      </a:lnTo>
                      <a:lnTo>
                        <a:pt x="224" y="67"/>
                      </a:lnTo>
                      <a:lnTo>
                        <a:pt x="211" y="70"/>
                      </a:lnTo>
                      <a:lnTo>
                        <a:pt x="198" y="73"/>
                      </a:lnTo>
                      <a:lnTo>
                        <a:pt x="180" y="76"/>
                      </a:lnTo>
                      <a:lnTo>
                        <a:pt x="161" y="79"/>
                      </a:lnTo>
                      <a:lnTo>
                        <a:pt x="139" y="81"/>
                      </a:lnTo>
                      <a:lnTo>
                        <a:pt x="116" y="83"/>
                      </a:lnTo>
                      <a:lnTo>
                        <a:pt x="61" y="87"/>
                      </a:lnTo>
                      <a:lnTo>
                        <a:pt x="0" y="89"/>
                      </a:lnTo>
                      <a:lnTo>
                        <a:pt x="2" y="166"/>
                      </a:lnTo>
                      <a:lnTo>
                        <a:pt x="66" y="164"/>
                      </a:lnTo>
                      <a:lnTo>
                        <a:pt x="123" y="160"/>
                      </a:lnTo>
                      <a:lnTo>
                        <a:pt x="149" y="158"/>
                      </a:lnTo>
                      <a:lnTo>
                        <a:pt x="172" y="155"/>
                      </a:lnTo>
                      <a:lnTo>
                        <a:pt x="194" y="152"/>
                      </a:lnTo>
                      <a:lnTo>
                        <a:pt x="215" y="148"/>
                      </a:lnTo>
                      <a:lnTo>
                        <a:pt x="233" y="145"/>
                      </a:lnTo>
                      <a:lnTo>
                        <a:pt x="249" y="141"/>
                      </a:lnTo>
                      <a:lnTo>
                        <a:pt x="264" y="136"/>
                      </a:lnTo>
                      <a:lnTo>
                        <a:pt x="278" y="131"/>
                      </a:lnTo>
                      <a:lnTo>
                        <a:pt x="290" y="126"/>
                      </a:lnTo>
                      <a:lnTo>
                        <a:pt x="303" y="118"/>
                      </a:lnTo>
                      <a:lnTo>
                        <a:pt x="314" y="106"/>
                      </a:lnTo>
                      <a:lnTo>
                        <a:pt x="322" y="90"/>
                      </a:lnTo>
                      <a:lnTo>
                        <a:pt x="323" y="69"/>
                      </a:lnTo>
                      <a:lnTo>
                        <a:pt x="315" y="52"/>
                      </a:lnTo>
                      <a:lnTo>
                        <a:pt x="304" y="39"/>
                      </a:lnTo>
                      <a:lnTo>
                        <a:pt x="291" y="31"/>
                      </a:lnTo>
                      <a:lnTo>
                        <a:pt x="279" y="26"/>
                      </a:lnTo>
                      <a:lnTo>
                        <a:pt x="265" y="21"/>
                      </a:lnTo>
                      <a:lnTo>
                        <a:pt x="250" y="17"/>
                      </a:lnTo>
                      <a:lnTo>
                        <a:pt x="234" y="13"/>
                      </a:lnTo>
                      <a:lnTo>
                        <a:pt x="216" y="10"/>
                      </a:lnTo>
                      <a:lnTo>
                        <a:pt x="196" y="8"/>
                      </a:lnTo>
                      <a:lnTo>
                        <a:pt x="175" y="5"/>
                      </a:lnTo>
                      <a:lnTo>
                        <a:pt x="149" y="3"/>
                      </a:lnTo>
                      <a:lnTo>
                        <a:pt x="98" y="1"/>
                      </a:lnTo>
                      <a:lnTo>
                        <a:pt x="36" y="0"/>
                      </a:lnTo>
                      <a:lnTo>
                        <a:pt x="36" y="77"/>
                      </a:lnTo>
                      <a:close/>
                    </a:path>
                  </a:pathLst>
                </a:custGeom>
                <a:solidFill>
                  <a:srgbClr val="1F1A17"/>
                </a:solidFill>
                <a:ln w="9525">
                  <a:noFill/>
                  <a:round/>
                  <a:headEnd/>
                  <a:tailEnd/>
                </a:ln>
              </p:spPr>
              <p:txBody>
                <a:bodyPr/>
                <a:lstStyle/>
                <a:p>
                  <a:endParaRPr lang="pt-BR"/>
                </a:p>
              </p:txBody>
            </p:sp>
            <p:sp>
              <p:nvSpPr>
                <p:cNvPr id="63898" name="Freeform 1546"/>
                <p:cNvSpPr>
                  <a:spLocks/>
                </p:cNvSpPr>
                <p:nvPr/>
              </p:nvSpPr>
              <p:spPr bwMode="auto">
                <a:xfrm>
                  <a:off x="1339" y="2981"/>
                  <a:ext cx="50" cy="48"/>
                </a:xfrm>
                <a:custGeom>
                  <a:avLst/>
                  <a:gdLst>
                    <a:gd name="T0" fmla="*/ 0 w 320"/>
                    <a:gd name="T1" fmla="*/ 0 h 293"/>
                    <a:gd name="T2" fmla="*/ 0 w 320"/>
                    <a:gd name="T3" fmla="*/ 0 h 293"/>
                    <a:gd name="T4" fmla="*/ 0 w 320"/>
                    <a:gd name="T5" fmla="*/ 0 h 293"/>
                    <a:gd name="T6" fmla="*/ 0 w 320"/>
                    <a:gd name="T7" fmla="*/ 0 h 293"/>
                    <a:gd name="T8" fmla="*/ 0 w 320"/>
                    <a:gd name="T9" fmla="*/ 0 h 293"/>
                    <a:gd name="T10" fmla="*/ 0 w 320"/>
                    <a:gd name="T11" fmla="*/ 0 h 293"/>
                    <a:gd name="T12" fmla="*/ 0 w 320"/>
                    <a:gd name="T13" fmla="*/ 0 h 293"/>
                    <a:gd name="T14" fmla="*/ 0 w 320"/>
                    <a:gd name="T15" fmla="*/ 0 h 293"/>
                    <a:gd name="T16" fmla="*/ 0 w 320"/>
                    <a:gd name="T17" fmla="*/ 0 h 293"/>
                    <a:gd name="T18" fmla="*/ 0 w 320"/>
                    <a:gd name="T19" fmla="*/ 0 h 293"/>
                    <a:gd name="T20" fmla="*/ 0 w 320"/>
                    <a:gd name="T21" fmla="*/ 0 h 293"/>
                    <a:gd name="T22" fmla="*/ 0 w 320"/>
                    <a:gd name="T23" fmla="*/ 0 h 293"/>
                    <a:gd name="T24" fmla="*/ 0 w 320"/>
                    <a:gd name="T25" fmla="*/ 0 h 293"/>
                    <a:gd name="T26" fmla="*/ 0 w 320"/>
                    <a:gd name="T27" fmla="*/ 0 h 293"/>
                    <a:gd name="T28" fmla="*/ 0 w 320"/>
                    <a:gd name="T29" fmla="*/ 0 h 293"/>
                    <a:gd name="T30" fmla="*/ 0 w 320"/>
                    <a:gd name="T31" fmla="*/ 0 h 293"/>
                    <a:gd name="T32" fmla="*/ 0 w 320"/>
                    <a:gd name="T33" fmla="*/ 0 h 293"/>
                    <a:gd name="T34" fmla="*/ 0 w 320"/>
                    <a:gd name="T35" fmla="*/ 0 h 293"/>
                    <a:gd name="T36" fmla="*/ 0 w 320"/>
                    <a:gd name="T37" fmla="*/ 0 h 293"/>
                    <a:gd name="T38" fmla="*/ 0 w 320"/>
                    <a:gd name="T39" fmla="*/ 0 h 293"/>
                    <a:gd name="T40" fmla="*/ 0 w 320"/>
                    <a:gd name="T41" fmla="*/ 0 h 293"/>
                    <a:gd name="T42" fmla="*/ 0 w 320"/>
                    <a:gd name="T43" fmla="*/ 0 h 293"/>
                    <a:gd name="T44" fmla="*/ 0 w 320"/>
                    <a:gd name="T45" fmla="*/ 0 h 293"/>
                    <a:gd name="T46" fmla="*/ 0 w 320"/>
                    <a:gd name="T47" fmla="*/ 0 h 293"/>
                    <a:gd name="T48" fmla="*/ 0 w 320"/>
                    <a:gd name="T49" fmla="*/ 0 h 293"/>
                    <a:gd name="T50" fmla="*/ 0 w 320"/>
                    <a:gd name="T51" fmla="*/ 0 h 293"/>
                    <a:gd name="T52" fmla="*/ 0 w 320"/>
                    <a:gd name="T53" fmla="*/ 0 h 293"/>
                    <a:gd name="T54" fmla="*/ 0 w 320"/>
                    <a:gd name="T55" fmla="*/ 0 h 293"/>
                    <a:gd name="T56" fmla="*/ 0 w 320"/>
                    <a:gd name="T57" fmla="*/ 0 h 293"/>
                    <a:gd name="T58" fmla="*/ 0 w 320"/>
                    <a:gd name="T59" fmla="*/ 0 h 293"/>
                    <a:gd name="T60" fmla="*/ 0 w 320"/>
                    <a:gd name="T61" fmla="*/ 0 h 293"/>
                    <a:gd name="T62" fmla="*/ 0 w 320"/>
                    <a:gd name="T63" fmla="*/ 0 h 293"/>
                    <a:gd name="T64" fmla="*/ 0 w 320"/>
                    <a:gd name="T65" fmla="*/ 0 h 293"/>
                    <a:gd name="T66" fmla="*/ 0 w 320"/>
                    <a:gd name="T67" fmla="*/ 0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3"/>
                    <a:gd name="T104" fmla="*/ 320 w 320"/>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3">
                      <a:moveTo>
                        <a:pt x="319" y="217"/>
                      </a:moveTo>
                      <a:lnTo>
                        <a:pt x="319" y="217"/>
                      </a:lnTo>
                      <a:lnTo>
                        <a:pt x="285" y="217"/>
                      </a:lnTo>
                      <a:lnTo>
                        <a:pt x="254" y="216"/>
                      </a:lnTo>
                      <a:lnTo>
                        <a:pt x="225" y="213"/>
                      </a:lnTo>
                      <a:lnTo>
                        <a:pt x="199" y="210"/>
                      </a:lnTo>
                      <a:lnTo>
                        <a:pt x="176" y="206"/>
                      </a:lnTo>
                      <a:lnTo>
                        <a:pt x="157" y="201"/>
                      </a:lnTo>
                      <a:lnTo>
                        <a:pt x="138" y="196"/>
                      </a:lnTo>
                      <a:lnTo>
                        <a:pt x="125" y="190"/>
                      </a:lnTo>
                      <a:lnTo>
                        <a:pt x="112" y="184"/>
                      </a:lnTo>
                      <a:lnTo>
                        <a:pt x="103" y="178"/>
                      </a:lnTo>
                      <a:lnTo>
                        <a:pt x="96" y="173"/>
                      </a:lnTo>
                      <a:lnTo>
                        <a:pt x="92" y="167"/>
                      </a:lnTo>
                      <a:lnTo>
                        <a:pt x="89" y="163"/>
                      </a:lnTo>
                      <a:lnTo>
                        <a:pt x="88" y="160"/>
                      </a:lnTo>
                      <a:lnTo>
                        <a:pt x="87" y="157"/>
                      </a:lnTo>
                      <a:lnTo>
                        <a:pt x="87" y="153"/>
                      </a:lnTo>
                      <a:lnTo>
                        <a:pt x="88" y="150"/>
                      </a:lnTo>
                      <a:lnTo>
                        <a:pt x="90" y="145"/>
                      </a:lnTo>
                      <a:lnTo>
                        <a:pt x="94" y="140"/>
                      </a:lnTo>
                      <a:lnTo>
                        <a:pt x="98" y="134"/>
                      </a:lnTo>
                      <a:lnTo>
                        <a:pt x="106" y="128"/>
                      </a:lnTo>
                      <a:lnTo>
                        <a:pt x="116" y="121"/>
                      </a:lnTo>
                      <a:lnTo>
                        <a:pt x="127" y="114"/>
                      </a:lnTo>
                      <a:lnTo>
                        <a:pt x="141" y="108"/>
                      </a:lnTo>
                      <a:lnTo>
                        <a:pt x="156" y="101"/>
                      </a:lnTo>
                      <a:lnTo>
                        <a:pt x="174" y="95"/>
                      </a:lnTo>
                      <a:lnTo>
                        <a:pt x="193" y="90"/>
                      </a:lnTo>
                      <a:lnTo>
                        <a:pt x="215" y="85"/>
                      </a:lnTo>
                      <a:lnTo>
                        <a:pt x="238" y="82"/>
                      </a:lnTo>
                      <a:lnTo>
                        <a:pt x="263" y="79"/>
                      </a:lnTo>
                      <a:lnTo>
                        <a:pt x="291" y="77"/>
                      </a:lnTo>
                      <a:lnTo>
                        <a:pt x="319" y="77"/>
                      </a:lnTo>
                      <a:lnTo>
                        <a:pt x="319" y="0"/>
                      </a:lnTo>
                      <a:lnTo>
                        <a:pt x="287" y="0"/>
                      </a:lnTo>
                      <a:lnTo>
                        <a:pt x="255" y="2"/>
                      </a:lnTo>
                      <a:lnTo>
                        <a:pt x="225" y="6"/>
                      </a:lnTo>
                      <a:lnTo>
                        <a:pt x="198" y="10"/>
                      </a:lnTo>
                      <a:lnTo>
                        <a:pt x="171" y="15"/>
                      </a:lnTo>
                      <a:lnTo>
                        <a:pt x="146" y="22"/>
                      </a:lnTo>
                      <a:lnTo>
                        <a:pt x="124" y="30"/>
                      </a:lnTo>
                      <a:lnTo>
                        <a:pt x="102" y="38"/>
                      </a:lnTo>
                      <a:lnTo>
                        <a:pt x="82" y="49"/>
                      </a:lnTo>
                      <a:lnTo>
                        <a:pt x="64" y="59"/>
                      </a:lnTo>
                      <a:lnTo>
                        <a:pt x="48" y="70"/>
                      </a:lnTo>
                      <a:lnTo>
                        <a:pt x="34" y="83"/>
                      </a:lnTo>
                      <a:lnTo>
                        <a:pt x="22" y="96"/>
                      </a:lnTo>
                      <a:lnTo>
                        <a:pt x="13" y="112"/>
                      </a:lnTo>
                      <a:lnTo>
                        <a:pt x="5" y="128"/>
                      </a:lnTo>
                      <a:lnTo>
                        <a:pt x="1" y="145"/>
                      </a:lnTo>
                      <a:lnTo>
                        <a:pt x="0" y="162"/>
                      </a:lnTo>
                      <a:lnTo>
                        <a:pt x="3" y="180"/>
                      </a:lnTo>
                      <a:lnTo>
                        <a:pt x="10" y="196"/>
                      </a:lnTo>
                      <a:lnTo>
                        <a:pt x="21" y="211"/>
                      </a:lnTo>
                      <a:lnTo>
                        <a:pt x="33" y="225"/>
                      </a:lnTo>
                      <a:lnTo>
                        <a:pt x="49" y="238"/>
                      </a:lnTo>
                      <a:lnTo>
                        <a:pt x="66" y="249"/>
                      </a:lnTo>
                      <a:lnTo>
                        <a:pt x="86" y="259"/>
                      </a:lnTo>
                      <a:lnTo>
                        <a:pt x="108" y="267"/>
                      </a:lnTo>
                      <a:lnTo>
                        <a:pt x="130" y="274"/>
                      </a:lnTo>
                      <a:lnTo>
                        <a:pt x="157" y="281"/>
                      </a:lnTo>
                      <a:lnTo>
                        <a:pt x="184" y="286"/>
                      </a:lnTo>
                      <a:lnTo>
                        <a:pt x="215" y="289"/>
                      </a:lnTo>
                      <a:lnTo>
                        <a:pt x="248" y="292"/>
                      </a:lnTo>
                      <a:lnTo>
                        <a:pt x="283" y="293"/>
                      </a:lnTo>
                      <a:lnTo>
                        <a:pt x="320" y="293"/>
                      </a:lnTo>
                      <a:lnTo>
                        <a:pt x="319" y="217"/>
                      </a:lnTo>
                      <a:close/>
                    </a:path>
                  </a:pathLst>
                </a:custGeom>
                <a:solidFill>
                  <a:srgbClr val="1F1A17"/>
                </a:solidFill>
                <a:ln w="9525">
                  <a:noFill/>
                  <a:round/>
                  <a:headEnd/>
                  <a:tailEnd/>
                </a:ln>
              </p:spPr>
              <p:txBody>
                <a:bodyPr/>
                <a:lstStyle/>
                <a:p>
                  <a:endParaRPr lang="pt-BR"/>
                </a:p>
              </p:txBody>
            </p:sp>
            <p:sp>
              <p:nvSpPr>
                <p:cNvPr id="63899" name="Freeform 1547"/>
                <p:cNvSpPr>
                  <a:spLocks/>
                </p:cNvSpPr>
                <p:nvPr/>
              </p:nvSpPr>
              <p:spPr bwMode="auto">
                <a:xfrm>
                  <a:off x="1385" y="3008"/>
                  <a:ext cx="49" cy="21"/>
                </a:xfrm>
                <a:custGeom>
                  <a:avLst/>
                  <a:gdLst>
                    <a:gd name="T0" fmla="*/ 0 w 312"/>
                    <a:gd name="T1" fmla="*/ 0 h 134"/>
                    <a:gd name="T2" fmla="*/ 0 w 312"/>
                    <a:gd name="T3" fmla="*/ 0 h 134"/>
                    <a:gd name="T4" fmla="*/ 0 w 312"/>
                    <a:gd name="T5" fmla="*/ 0 h 134"/>
                    <a:gd name="T6" fmla="*/ 0 w 312"/>
                    <a:gd name="T7" fmla="*/ 0 h 134"/>
                    <a:gd name="T8" fmla="*/ 0 w 312"/>
                    <a:gd name="T9" fmla="*/ 0 h 134"/>
                    <a:gd name="T10" fmla="*/ 0 w 312"/>
                    <a:gd name="T11" fmla="*/ 0 h 134"/>
                    <a:gd name="T12" fmla="*/ 0 w 312"/>
                    <a:gd name="T13" fmla="*/ 0 h 134"/>
                    <a:gd name="T14" fmla="*/ 0 w 312"/>
                    <a:gd name="T15" fmla="*/ 0 h 134"/>
                    <a:gd name="T16" fmla="*/ 0 w 312"/>
                    <a:gd name="T17" fmla="*/ 0 h 134"/>
                    <a:gd name="T18" fmla="*/ 0 w 312"/>
                    <a:gd name="T19" fmla="*/ 0 h 134"/>
                    <a:gd name="T20" fmla="*/ 0 w 312"/>
                    <a:gd name="T21" fmla="*/ 0 h 134"/>
                    <a:gd name="T22" fmla="*/ 0 w 312"/>
                    <a:gd name="T23" fmla="*/ 0 h 134"/>
                    <a:gd name="T24" fmla="*/ 0 w 312"/>
                    <a:gd name="T25" fmla="*/ 0 h 134"/>
                    <a:gd name="T26" fmla="*/ 0 w 312"/>
                    <a:gd name="T27" fmla="*/ 0 h 134"/>
                    <a:gd name="T28" fmla="*/ 0 w 312"/>
                    <a:gd name="T29" fmla="*/ 0 h 134"/>
                    <a:gd name="T30" fmla="*/ 0 w 312"/>
                    <a:gd name="T31" fmla="*/ 0 h 134"/>
                    <a:gd name="T32" fmla="*/ 0 w 312"/>
                    <a:gd name="T33" fmla="*/ 0 h 134"/>
                    <a:gd name="T34" fmla="*/ 0 w 312"/>
                    <a:gd name="T35" fmla="*/ 0 h 134"/>
                    <a:gd name="T36" fmla="*/ 0 w 312"/>
                    <a:gd name="T37" fmla="*/ 0 h 134"/>
                    <a:gd name="T38" fmla="*/ 0 w 312"/>
                    <a:gd name="T39" fmla="*/ 0 h 134"/>
                    <a:gd name="T40" fmla="*/ 0 w 312"/>
                    <a:gd name="T41" fmla="*/ 0 h 134"/>
                    <a:gd name="T42" fmla="*/ 0 w 312"/>
                    <a:gd name="T43" fmla="*/ 0 h 134"/>
                    <a:gd name="T44" fmla="*/ 0 w 312"/>
                    <a:gd name="T45" fmla="*/ 0 h 134"/>
                    <a:gd name="T46" fmla="*/ 0 w 312"/>
                    <a:gd name="T47" fmla="*/ 0 h 134"/>
                    <a:gd name="T48" fmla="*/ 0 w 312"/>
                    <a:gd name="T49" fmla="*/ 0 h 134"/>
                    <a:gd name="T50" fmla="*/ 0 w 312"/>
                    <a:gd name="T51" fmla="*/ 0 h 134"/>
                    <a:gd name="T52" fmla="*/ 0 w 312"/>
                    <a:gd name="T53" fmla="*/ 0 h 134"/>
                    <a:gd name="T54" fmla="*/ 0 w 312"/>
                    <a:gd name="T55" fmla="*/ 0 h 134"/>
                    <a:gd name="T56" fmla="*/ 0 w 312"/>
                    <a:gd name="T57" fmla="*/ 0 h 134"/>
                    <a:gd name="T58" fmla="*/ 0 w 312"/>
                    <a:gd name="T59" fmla="*/ 0 h 134"/>
                    <a:gd name="T60" fmla="*/ 0 w 312"/>
                    <a:gd name="T61" fmla="*/ 0 h 134"/>
                    <a:gd name="T62" fmla="*/ 0 w 312"/>
                    <a:gd name="T63" fmla="*/ 0 h 134"/>
                    <a:gd name="T64" fmla="*/ 0 w 312"/>
                    <a:gd name="T65" fmla="*/ 0 h 134"/>
                    <a:gd name="T66" fmla="*/ 0 w 312"/>
                    <a:gd name="T67" fmla="*/ 0 h 134"/>
                    <a:gd name="T68" fmla="*/ 0 w 312"/>
                    <a:gd name="T69" fmla="*/ 0 h 134"/>
                    <a:gd name="T70" fmla="*/ 0 w 312"/>
                    <a:gd name="T71" fmla="*/ 0 h 134"/>
                    <a:gd name="T72" fmla="*/ 0 w 312"/>
                    <a:gd name="T73" fmla="*/ 0 h 134"/>
                    <a:gd name="T74" fmla="*/ 0 w 312"/>
                    <a:gd name="T75" fmla="*/ 0 h 134"/>
                    <a:gd name="T76" fmla="*/ 0 w 312"/>
                    <a:gd name="T77" fmla="*/ 0 h 134"/>
                    <a:gd name="T78" fmla="*/ 0 w 312"/>
                    <a:gd name="T79" fmla="*/ 0 h 134"/>
                    <a:gd name="T80" fmla="*/ 0 w 312"/>
                    <a:gd name="T81" fmla="*/ 0 h 134"/>
                    <a:gd name="T82" fmla="*/ 0 w 312"/>
                    <a:gd name="T83" fmla="*/ 0 h 134"/>
                    <a:gd name="T84" fmla="*/ 0 w 312"/>
                    <a:gd name="T85" fmla="*/ 0 h 134"/>
                    <a:gd name="T86" fmla="*/ 0 w 312"/>
                    <a:gd name="T87" fmla="*/ 0 h 134"/>
                    <a:gd name="T88" fmla="*/ 0 w 312"/>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134"/>
                    <a:gd name="T137" fmla="*/ 312 w 312"/>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134">
                      <a:moveTo>
                        <a:pt x="0" y="78"/>
                      </a:moveTo>
                      <a:lnTo>
                        <a:pt x="0" y="78"/>
                      </a:lnTo>
                      <a:lnTo>
                        <a:pt x="48" y="80"/>
                      </a:lnTo>
                      <a:lnTo>
                        <a:pt x="94" y="84"/>
                      </a:lnTo>
                      <a:lnTo>
                        <a:pt x="135" y="87"/>
                      </a:lnTo>
                      <a:lnTo>
                        <a:pt x="171" y="91"/>
                      </a:lnTo>
                      <a:lnTo>
                        <a:pt x="201" y="95"/>
                      </a:lnTo>
                      <a:lnTo>
                        <a:pt x="225" y="99"/>
                      </a:lnTo>
                      <a:lnTo>
                        <a:pt x="238" y="102"/>
                      </a:lnTo>
                      <a:lnTo>
                        <a:pt x="244" y="104"/>
                      </a:lnTo>
                      <a:lnTo>
                        <a:pt x="231" y="95"/>
                      </a:lnTo>
                      <a:lnTo>
                        <a:pt x="225" y="71"/>
                      </a:lnTo>
                      <a:lnTo>
                        <a:pt x="236" y="50"/>
                      </a:lnTo>
                      <a:lnTo>
                        <a:pt x="243" y="45"/>
                      </a:lnTo>
                      <a:lnTo>
                        <a:pt x="244" y="44"/>
                      </a:lnTo>
                      <a:lnTo>
                        <a:pt x="239" y="45"/>
                      </a:lnTo>
                      <a:lnTo>
                        <a:pt x="231" y="47"/>
                      </a:lnTo>
                      <a:lnTo>
                        <a:pt x="221" y="48"/>
                      </a:lnTo>
                      <a:lnTo>
                        <a:pt x="188" y="51"/>
                      </a:lnTo>
                      <a:lnTo>
                        <a:pt x="146" y="54"/>
                      </a:lnTo>
                      <a:lnTo>
                        <a:pt x="91" y="56"/>
                      </a:lnTo>
                      <a:lnTo>
                        <a:pt x="23" y="58"/>
                      </a:lnTo>
                      <a:lnTo>
                        <a:pt x="24" y="134"/>
                      </a:lnTo>
                      <a:lnTo>
                        <a:pt x="93" y="133"/>
                      </a:lnTo>
                      <a:lnTo>
                        <a:pt x="150" y="131"/>
                      </a:lnTo>
                      <a:lnTo>
                        <a:pt x="196" y="128"/>
                      </a:lnTo>
                      <a:lnTo>
                        <a:pt x="231" y="125"/>
                      </a:lnTo>
                      <a:lnTo>
                        <a:pt x="246" y="123"/>
                      </a:lnTo>
                      <a:lnTo>
                        <a:pt x="259" y="120"/>
                      </a:lnTo>
                      <a:lnTo>
                        <a:pt x="271" y="117"/>
                      </a:lnTo>
                      <a:lnTo>
                        <a:pt x="283" y="113"/>
                      </a:lnTo>
                      <a:lnTo>
                        <a:pt x="298" y="104"/>
                      </a:lnTo>
                      <a:lnTo>
                        <a:pt x="312" y="78"/>
                      </a:lnTo>
                      <a:lnTo>
                        <a:pt x="302" y="49"/>
                      </a:lnTo>
                      <a:lnTo>
                        <a:pt x="284" y="36"/>
                      </a:lnTo>
                      <a:lnTo>
                        <a:pt x="266" y="29"/>
                      </a:lnTo>
                      <a:lnTo>
                        <a:pt x="243" y="24"/>
                      </a:lnTo>
                      <a:lnTo>
                        <a:pt x="215" y="19"/>
                      </a:lnTo>
                      <a:lnTo>
                        <a:pt x="182" y="15"/>
                      </a:lnTo>
                      <a:lnTo>
                        <a:pt x="144" y="10"/>
                      </a:lnTo>
                      <a:lnTo>
                        <a:pt x="101" y="6"/>
                      </a:lnTo>
                      <a:lnTo>
                        <a:pt x="54" y="3"/>
                      </a:lnTo>
                      <a:lnTo>
                        <a:pt x="4" y="0"/>
                      </a:lnTo>
                      <a:lnTo>
                        <a:pt x="0" y="78"/>
                      </a:lnTo>
                      <a:close/>
                    </a:path>
                  </a:pathLst>
                </a:custGeom>
                <a:solidFill>
                  <a:srgbClr val="1F1A17"/>
                </a:solidFill>
                <a:ln w="9525">
                  <a:noFill/>
                  <a:round/>
                  <a:headEnd/>
                  <a:tailEnd/>
                </a:ln>
              </p:spPr>
              <p:txBody>
                <a:bodyPr/>
                <a:lstStyle/>
                <a:p>
                  <a:endParaRPr lang="pt-BR"/>
                </a:p>
              </p:txBody>
            </p:sp>
            <p:sp>
              <p:nvSpPr>
                <p:cNvPr id="63900" name="Freeform 1548"/>
                <p:cNvSpPr>
                  <a:spLocks/>
                </p:cNvSpPr>
                <p:nvPr/>
              </p:nvSpPr>
              <p:spPr bwMode="auto">
                <a:xfrm>
                  <a:off x="1341" y="3007"/>
                  <a:ext cx="45" cy="43"/>
                </a:xfrm>
                <a:custGeom>
                  <a:avLst/>
                  <a:gdLst>
                    <a:gd name="T0" fmla="*/ 0 w 285"/>
                    <a:gd name="T1" fmla="*/ 0 h 257"/>
                    <a:gd name="T2" fmla="*/ 0 w 285"/>
                    <a:gd name="T3" fmla="*/ 0 h 257"/>
                    <a:gd name="T4" fmla="*/ 0 w 285"/>
                    <a:gd name="T5" fmla="*/ 0 h 257"/>
                    <a:gd name="T6" fmla="*/ 0 w 285"/>
                    <a:gd name="T7" fmla="*/ 0 h 257"/>
                    <a:gd name="T8" fmla="*/ 0 w 285"/>
                    <a:gd name="T9" fmla="*/ 0 h 257"/>
                    <a:gd name="T10" fmla="*/ 0 w 285"/>
                    <a:gd name="T11" fmla="*/ 0 h 257"/>
                    <a:gd name="T12" fmla="*/ 0 w 285"/>
                    <a:gd name="T13" fmla="*/ 0 h 257"/>
                    <a:gd name="T14" fmla="*/ 0 w 285"/>
                    <a:gd name="T15" fmla="*/ 0 h 257"/>
                    <a:gd name="T16" fmla="*/ 0 w 285"/>
                    <a:gd name="T17" fmla="*/ 0 h 257"/>
                    <a:gd name="T18" fmla="*/ 0 w 285"/>
                    <a:gd name="T19" fmla="*/ 0 h 257"/>
                    <a:gd name="T20" fmla="*/ 0 w 285"/>
                    <a:gd name="T21" fmla="*/ 0 h 257"/>
                    <a:gd name="T22" fmla="*/ 0 w 285"/>
                    <a:gd name="T23" fmla="*/ 0 h 257"/>
                    <a:gd name="T24" fmla="*/ 0 w 285"/>
                    <a:gd name="T25" fmla="*/ 0 h 257"/>
                    <a:gd name="T26" fmla="*/ 0 w 285"/>
                    <a:gd name="T27" fmla="*/ 0 h 257"/>
                    <a:gd name="T28" fmla="*/ 0 w 285"/>
                    <a:gd name="T29" fmla="*/ 0 h 257"/>
                    <a:gd name="T30" fmla="*/ 0 w 285"/>
                    <a:gd name="T31" fmla="*/ 0 h 257"/>
                    <a:gd name="T32" fmla="*/ 0 w 285"/>
                    <a:gd name="T33" fmla="*/ 0 h 257"/>
                    <a:gd name="T34" fmla="*/ 0 w 285"/>
                    <a:gd name="T35" fmla="*/ 0 h 257"/>
                    <a:gd name="T36" fmla="*/ 0 w 285"/>
                    <a:gd name="T37" fmla="*/ 0 h 257"/>
                    <a:gd name="T38" fmla="*/ 0 w 285"/>
                    <a:gd name="T39" fmla="*/ 0 h 257"/>
                    <a:gd name="T40" fmla="*/ 0 w 285"/>
                    <a:gd name="T41" fmla="*/ 0 h 257"/>
                    <a:gd name="T42" fmla="*/ 0 w 285"/>
                    <a:gd name="T43" fmla="*/ 0 h 257"/>
                    <a:gd name="T44" fmla="*/ 0 w 285"/>
                    <a:gd name="T45" fmla="*/ 0 h 257"/>
                    <a:gd name="T46" fmla="*/ 0 w 285"/>
                    <a:gd name="T47" fmla="*/ 0 h 257"/>
                    <a:gd name="T48" fmla="*/ 0 w 285"/>
                    <a:gd name="T49" fmla="*/ 0 h 257"/>
                    <a:gd name="T50" fmla="*/ 0 w 285"/>
                    <a:gd name="T51" fmla="*/ 0 h 257"/>
                    <a:gd name="T52" fmla="*/ 0 w 285"/>
                    <a:gd name="T53" fmla="*/ 0 h 257"/>
                    <a:gd name="T54" fmla="*/ 0 w 285"/>
                    <a:gd name="T55" fmla="*/ 0 h 257"/>
                    <a:gd name="T56" fmla="*/ 0 w 285"/>
                    <a:gd name="T57" fmla="*/ 0 h 257"/>
                    <a:gd name="T58" fmla="*/ 0 w 285"/>
                    <a:gd name="T59" fmla="*/ 0 h 257"/>
                    <a:gd name="T60" fmla="*/ 0 w 285"/>
                    <a:gd name="T61" fmla="*/ 0 h 257"/>
                    <a:gd name="T62" fmla="*/ 0 w 285"/>
                    <a:gd name="T63" fmla="*/ 0 h 257"/>
                    <a:gd name="T64" fmla="*/ 0 w 285"/>
                    <a:gd name="T65" fmla="*/ 0 h 257"/>
                    <a:gd name="T66" fmla="*/ 0 w 285"/>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7"/>
                    <a:gd name="T104" fmla="*/ 285 w 285"/>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7">
                      <a:moveTo>
                        <a:pt x="276" y="180"/>
                      </a:moveTo>
                      <a:lnTo>
                        <a:pt x="276" y="180"/>
                      </a:lnTo>
                      <a:lnTo>
                        <a:pt x="246" y="180"/>
                      </a:lnTo>
                      <a:lnTo>
                        <a:pt x="218" y="178"/>
                      </a:lnTo>
                      <a:lnTo>
                        <a:pt x="193" y="176"/>
                      </a:lnTo>
                      <a:lnTo>
                        <a:pt x="172" y="173"/>
                      </a:lnTo>
                      <a:lnTo>
                        <a:pt x="152" y="169"/>
                      </a:lnTo>
                      <a:lnTo>
                        <a:pt x="136" y="165"/>
                      </a:lnTo>
                      <a:lnTo>
                        <a:pt x="121" y="160"/>
                      </a:lnTo>
                      <a:lnTo>
                        <a:pt x="110" y="156"/>
                      </a:lnTo>
                      <a:lnTo>
                        <a:pt x="101" y="151"/>
                      </a:lnTo>
                      <a:lnTo>
                        <a:pt x="95" y="147"/>
                      </a:lnTo>
                      <a:lnTo>
                        <a:pt x="90" y="143"/>
                      </a:lnTo>
                      <a:lnTo>
                        <a:pt x="88" y="140"/>
                      </a:lnTo>
                      <a:lnTo>
                        <a:pt x="87" y="138"/>
                      </a:lnTo>
                      <a:lnTo>
                        <a:pt x="87" y="136"/>
                      </a:lnTo>
                      <a:lnTo>
                        <a:pt x="87" y="134"/>
                      </a:lnTo>
                      <a:lnTo>
                        <a:pt x="87" y="133"/>
                      </a:lnTo>
                      <a:lnTo>
                        <a:pt x="88" y="130"/>
                      </a:lnTo>
                      <a:lnTo>
                        <a:pt x="89" y="127"/>
                      </a:lnTo>
                      <a:lnTo>
                        <a:pt x="93" y="123"/>
                      </a:lnTo>
                      <a:lnTo>
                        <a:pt x="97" y="118"/>
                      </a:lnTo>
                      <a:lnTo>
                        <a:pt x="104" y="113"/>
                      </a:lnTo>
                      <a:lnTo>
                        <a:pt x="112" y="108"/>
                      </a:lnTo>
                      <a:lnTo>
                        <a:pt x="122" y="103"/>
                      </a:lnTo>
                      <a:lnTo>
                        <a:pt x="134" y="98"/>
                      </a:lnTo>
                      <a:lnTo>
                        <a:pt x="147" y="93"/>
                      </a:lnTo>
                      <a:lnTo>
                        <a:pt x="162" y="89"/>
                      </a:lnTo>
                      <a:lnTo>
                        <a:pt x="178" y="85"/>
                      </a:lnTo>
                      <a:lnTo>
                        <a:pt x="197" y="82"/>
                      </a:lnTo>
                      <a:lnTo>
                        <a:pt x="216" y="80"/>
                      </a:lnTo>
                      <a:lnTo>
                        <a:pt x="236" y="79"/>
                      </a:lnTo>
                      <a:lnTo>
                        <a:pt x="258" y="78"/>
                      </a:lnTo>
                      <a:lnTo>
                        <a:pt x="281" y="79"/>
                      </a:lnTo>
                      <a:lnTo>
                        <a:pt x="285" y="1"/>
                      </a:lnTo>
                      <a:lnTo>
                        <a:pt x="258" y="0"/>
                      </a:lnTo>
                      <a:lnTo>
                        <a:pt x="232" y="1"/>
                      </a:lnTo>
                      <a:lnTo>
                        <a:pt x="207" y="3"/>
                      </a:lnTo>
                      <a:lnTo>
                        <a:pt x="183" y="6"/>
                      </a:lnTo>
                      <a:lnTo>
                        <a:pt x="160" y="9"/>
                      </a:lnTo>
                      <a:lnTo>
                        <a:pt x="138" y="15"/>
                      </a:lnTo>
                      <a:lnTo>
                        <a:pt x="118" y="21"/>
                      </a:lnTo>
                      <a:lnTo>
                        <a:pt x="99" y="28"/>
                      </a:lnTo>
                      <a:lnTo>
                        <a:pt x="81" y="35"/>
                      </a:lnTo>
                      <a:lnTo>
                        <a:pt x="65" y="44"/>
                      </a:lnTo>
                      <a:lnTo>
                        <a:pt x="50" y="53"/>
                      </a:lnTo>
                      <a:lnTo>
                        <a:pt x="38" y="63"/>
                      </a:lnTo>
                      <a:lnTo>
                        <a:pt x="25" y="76"/>
                      </a:lnTo>
                      <a:lnTo>
                        <a:pt x="15" y="88"/>
                      </a:lnTo>
                      <a:lnTo>
                        <a:pt x="8" y="102"/>
                      </a:lnTo>
                      <a:lnTo>
                        <a:pt x="2" y="116"/>
                      </a:lnTo>
                      <a:lnTo>
                        <a:pt x="0" y="132"/>
                      </a:lnTo>
                      <a:lnTo>
                        <a:pt x="1" y="148"/>
                      </a:lnTo>
                      <a:lnTo>
                        <a:pt x="6" y="164"/>
                      </a:lnTo>
                      <a:lnTo>
                        <a:pt x="14" y="178"/>
                      </a:lnTo>
                      <a:lnTo>
                        <a:pt x="24" y="192"/>
                      </a:lnTo>
                      <a:lnTo>
                        <a:pt x="38" y="204"/>
                      </a:lnTo>
                      <a:lnTo>
                        <a:pt x="53" y="214"/>
                      </a:lnTo>
                      <a:lnTo>
                        <a:pt x="69" y="223"/>
                      </a:lnTo>
                      <a:lnTo>
                        <a:pt x="88" y="231"/>
                      </a:lnTo>
                      <a:lnTo>
                        <a:pt x="109" y="238"/>
                      </a:lnTo>
                      <a:lnTo>
                        <a:pt x="130" y="244"/>
                      </a:lnTo>
                      <a:lnTo>
                        <a:pt x="156" y="248"/>
                      </a:lnTo>
                      <a:lnTo>
                        <a:pt x="182" y="252"/>
                      </a:lnTo>
                      <a:lnTo>
                        <a:pt x="212" y="255"/>
                      </a:lnTo>
                      <a:lnTo>
                        <a:pt x="242" y="257"/>
                      </a:lnTo>
                      <a:lnTo>
                        <a:pt x="276" y="257"/>
                      </a:lnTo>
                      <a:lnTo>
                        <a:pt x="276" y="180"/>
                      </a:lnTo>
                      <a:close/>
                    </a:path>
                  </a:pathLst>
                </a:custGeom>
                <a:solidFill>
                  <a:srgbClr val="1F1A17"/>
                </a:solidFill>
                <a:ln w="9525">
                  <a:noFill/>
                  <a:round/>
                  <a:headEnd/>
                  <a:tailEnd/>
                </a:ln>
              </p:spPr>
              <p:txBody>
                <a:bodyPr/>
                <a:lstStyle/>
                <a:p>
                  <a:endParaRPr lang="pt-BR"/>
                </a:p>
              </p:txBody>
            </p:sp>
            <p:sp>
              <p:nvSpPr>
                <p:cNvPr id="63901" name="Freeform 1549"/>
                <p:cNvSpPr>
                  <a:spLocks/>
                </p:cNvSpPr>
                <p:nvPr/>
              </p:nvSpPr>
              <p:spPr bwMode="auto">
                <a:xfrm>
                  <a:off x="1384" y="3028"/>
                  <a:ext cx="48" cy="22"/>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1" y="78"/>
                      </a:moveTo>
                      <a:lnTo>
                        <a:pt x="21" y="78"/>
                      </a:lnTo>
                      <a:lnTo>
                        <a:pt x="76" y="78"/>
                      </a:lnTo>
                      <a:lnTo>
                        <a:pt x="124" y="80"/>
                      </a:lnTo>
                      <a:lnTo>
                        <a:pt x="163" y="82"/>
                      </a:lnTo>
                      <a:lnTo>
                        <a:pt x="195" y="85"/>
                      </a:lnTo>
                      <a:lnTo>
                        <a:pt x="219" y="89"/>
                      </a:lnTo>
                      <a:lnTo>
                        <a:pt x="235" y="92"/>
                      </a:lnTo>
                      <a:lnTo>
                        <a:pt x="235" y="93"/>
                      </a:lnTo>
                      <a:lnTo>
                        <a:pt x="233" y="91"/>
                      </a:lnTo>
                      <a:lnTo>
                        <a:pt x="225" y="84"/>
                      </a:lnTo>
                      <a:lnTo>
                        <a:pt x="218" y="62"/>
                      </a:lnTo>
                      <a:lnTo>
                        <a:pt x="227" y="43"/>
                      </a:lnTo>
                      <a:lnTo>
                        <a:pt x="234" y="37"/>
                      </a:lnTo>
                      <a:lnTo>
                        <a:pt x="235" y="36"/>
                      </a:lnTo>
                      <a:lnTo>
                        <a:pt x="234" y="37"/>
                      </a:lnTo>
                      <a:lnTo>
                        <a:pt x="217" y="40"/>
                      </a:lnTo>
                      <a:lnTo>
                        <a:pt x="192" y="44"/>
                      </a:lnTo>
                      <a:lnTo>
                        <a:pt x="156" y="47"/>
                      </a:lnTo>
                      <a:lnTo>
                        <a:pt x="113" y="49"/>
                      </a:lnTo>
                      <a:lnTo>
                        <a:pt x="61" y="51"/>
                      </a:lnTo>
                      <a:lnTo>
                        <a:pt x="0" y="51"/>
                      </a:lnTo>
                      <a:lnTo>
                        <a:pt x="0" y="128"/>
                      </a:lnTo>
                      <a:lnTo>
                        <a:pt x="63" y="128"/>
                      </a:lnTo>
                      <a:lnTo>
                        <a:pt x="117" y="126"/>
                      </a:lnTo>
                      <a:lnTo>
                        <a:pt x="163" y="123"/>
                      </a:lnTo>
                      <a:lnTo>
                        <a:pt x="202" y="120"/>
                      </a:lnTo>
                      <a:lnTo>
                        <a:pt x="233" y="116"/>
                      </a:lnTo>
                      <a:lnTo>
                        <a:pt x="257" y="111"/>
                      </a:lnTo>
                      <a:lnTo>
                        <a:pt x="270" y="107"/>
                      </a:lnTo>
                      <a:lnTo>
                        <a:pt x="281" y="102"/>
                      </a:lnTo>
                      <a:lnTo>
                        <a:pt x="295" y="91"/>
                      </a:lnTo>
                      <a:lnTo>
                        <a:pt x="305" y="66"/>
                      </a:lnTo>
                      <a:lnTo>
                        <a:pt x="297" y="41"/>
                      </a:lnTo>
                      <a:lnTo>
                        <a:pt x="283" y="28"/>
                      </a:lnTo>
                      <a:lnTo>
                        <a:pt x="272" y="23"/>
                      </a:lnTo>
                      <a:lnTo>
                        <a:pt x="259" y="19"/>
                      </a:lnTo>
                      <a:lnTo>
                        <a:pt x="236" y="14"/>
                      </a:lnTo>
                      <a:lnTo>
                        <a:pt x="207" y="9"/>
                      </a:lnTo>
                      <a:lnTo>
                        <a:pt x="171" y="5"/>
                      </a:lnTo>
                      <a:lnTo>
                        <a:pt x="128" y="2"/>
                      </a:lnTo>
                      <a:lnTo>
                        <a:pt x="79" y="1"/>
                      </a:lnTo>
                      <a:lnTo>
                        <a:pt x="21" y="0"/>
                      </a:lnTo>
                      <a:lnTo>
                        <a:pt x="21" y="78"/>
                      </a:lnTo>
                      <a:close/>
                    </a:path>
                  </a:pathLst>
                </a:custGeom>
                <a:solidFill>
                  <a:srgbClr val="1F1A17"/>
                </a:solidFill>
                <a:ln w="9525">
                  <a:noFill/>
                  <a:round/>
                  <a:headEnd/>
                  <a:tailEnd/>
                </a:ln>
              </p:spPr>
              <p:txBody>
                <a:bodyPr/>
                <a:lstStyle/>
                <a:p>
                  <a:endParaRPr lang="pt-BR"/>
                </a:p>
              </p:txBody>
            </p:sp>
            <p:sp>
              <p:nvSpPr>
                <p:cNvPr id="63902" name="Freeform 1550"/>
                <p:cNvSpPr>
                  <a:spLocks/>
                </p:cNvSpPr>
                <p:nvPr/>
              </p:nvSpPr>
              <p:spPr bwMode="auto">
                <a:xfrm>
                  <a:off x="1338" y="3028"/>
                  <a:ext cx="49" cy="41"/>
                </a:xfrm>
                <a:custGeom>
                  <a:avLst/>
                  <a:gdLst>
                    <a:gd name="T0" fmla="*/ 0 w 315"/>
                    <a:gd name="T1" fmla="*/ 0 h 244"/>
                    <a:gd name="T2" fmla="*/ 0 w 315"/>
                    <a:gd name="T3" fmla="*/ 0 h 244"/>
                    <a:gd name="T4" fmla="*/ 0 w 315"/>
                    <a:gd name="T5" fmla="*/ 0 h 244"/>
                    <a:gd name="T6" fmla="*/ 0 w 315"/>
                    <a:gd name="T7" fmla="*/ 0 h 244"/>
                    <a:gd name="T8" fmla="*/ 0 w 315"/>
                    <a:gd name="T9" fmla="*/ 0 h 244"/>
                    <a:gd name="T10" fmla="*/ 0 w 315"/>
                    <a:gd name="T11" fmla="*/ 0 h 244"/>
                    <a:gd name="T12" fmla="*/ 0 w 315"/>
                    <a:gd name="T13" fmla="*/ 0 h 244"/>
                    <a:gd name="T14" fmla="*/ 0 w 315"/>
                    <a:gd name="T15" fmla="*/ 0 h 244"/>
                    <a:gd name="T16" fmla="*/ 0 w 315"/>
                    <a:gd name="T17" fmla="*/ 0 h 244"/>
                    <a:gd name="T18" fmla="*/ 0 w 315"/>
                    <a:gd name="T19" fmla="*/ 0 h 244"/>
                    <a:gd name="T20" fmla="*/ 0 w 315"/>
                    <a:gd name="T21" fmla="*/ 0 h 244"/>
                    <a:gd name="T22" fmla="*/ 0 w 315"/>
                    <a:gd name="T23" fmla="*/ 0 h 244"/>
                    <a:gd name="T24" fmla="*/ 0 w 315"/>
                    <a:gd name="T25" fmla="*/ 0 h 244"/>
                    <a:gd name="T26" fmla="*/ 0 w 315"/>
                    <a:gd name="T27" fmla="*/ 0 h 244"/>
                    <a:gd name="T28" fmla="*/ 0 w 315"/>
                    <a:gd name="T29" fmla="*/ 0 h 244"/>
                    <a:gd name="T30" fmla="*/ 0 w 315"/>
                    <a:gd name="T31" fmla="*/ 0 h 244"/>
                    <a:gd name="T32" fmla="*/ 0 w 315"/>
                    <a:gd name="T33" fmla="*/ 0 h 244"/>
                    <a:gd name="T34" fmla="*/ 0 w 315"/>
                    <a:gd name="T35" fmla="*/ 0 h 244"/>
                    <a:gd name="T36" fmla="*/ 0 w 315"/>
                    <a:gd name="T37" fmla="*/ 0 h 244"/>
                    <a:gd name="T38" fmla="*/ 0 w 315"/>
                    <a:gd name="T39" fmla="*/ 0 h 244"/>
                    <a:gd name="T40" fmla="*/ 0 w 315"/>
                    <a:gd name="T41" fmla="*/ 0 h 244"/>
                    <a:gd name="T42" fmla="*/ 0 w 315"/>
                    <a:gd name="T43" fmla="*/ 0 h 244"/>
                    <a:gd name="T44" fmla="*/ 0 w 315"/>
                    <a:gd name="T45" fmla="*/ 0 h 244"/>
                    <a:gd name="T46" fmla="*/ 0 w 315"/>
                    <a:gd name="T47" fmla="*/ 0 h 244"/>
                    <a:gd name="T48" fmla="*/ 0 w 315"/>
                    <a:gd name="T49" fmla="*/ 0 h 244"/>
                    <a:gd name="T50" fmla="*/ 0 w 315"/>
                    <a:gd name="T51" fmla="*/ 0 h 244"/>
                    <a:gd name="T52" fmla="*/ 0 w 315"/>
                    <a:gd name="T53" fmla="*/ 0 h 244"/>
                    <a:gd name="T54" fmla="*/ 0 w 315"/>
                    <a:gd name="T55" fmla="*/ 0 h 244"/>
                    <a:gd name="T56" fmla="*/ 0 w 315"/>
                    <a:gd name="T57" fmla="*/ 0 h 244"/>
                    <a:gd name="T58" fmla="*/ 0 w 315"/>
                    <a:gd name="T59" fmla="*/ 0 h 244"/>
                    <a:gd name="T60" fmla="*/ 0 w 315"/>
                    <a:gd name="T61" fmla="*/ 0 h 244"/>
                    <a:gd name="T62" fmla="*/ 0 w 315"/>
                    <a:gd name="T63" fmla="*/ 0 h 244"/>
                    <a:gd name="T64" fmla="*/ 0 w 315"/>
                    <a:gd name="T65" fmla="*/ 0 h 244"/>
                    <a:gd name="T66" fmla="*/ 0 w 315"/>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44"/>
                    <a:gd name="T104" fmla="*/ 315 w 315"/>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44">
                      <a:moveTo>
                        <a:pt x="286" y="167"/>
                      </a:moveTo>
                      <a:lnTo>
                        <a:pt x="286" y="167"/>
                      </a:lnTo>
                      <a:lnTo>
                        <a:pt x="254" y="167"/>
                      </a:lnTo>
                      <a:lnTo>
                        <a:pt x="225" y="166"/>
                      </a:lnTo>
                      <a:lnTo>
                        <a:pt x="199" y="164"/>
                      </a:lnTo>
                      <a:lnTo>
                        <a:pt x="176" y="162"/>
                      </a:lnTo>
                      <a:lnTo>
                        <a:pt x="154" y="159"/>
                      </a:lnTo>
                      <a:lnTo>
                        <a:pt x="137" y="155"/>
                      </a:lnTo>
                      <a:lnTo>
                        <a:pt x="121" y="151"/>
                      </a:lnTo>
                      <a:lnTo>
                        <a:pt x="109" y="147"/>
                      </a:lnTo>
                      <a:lnTo>
                        <a:pt x="99" y="143"/>
                      </a:lnTo>
                      <a:lnTo>
                        <a:pt x="92" y="139"/>
                      </a:lnTo>
                      <a:lnTo>
                        <a:pt x="88" y="136"/>
                      </a:lnTo>
                      <a:lnTo>
                        <a:pt x="87" y="134"/>
                      </a:lnTo>
                      <a:lnTo>
                        <a:pt x="85" y="132"/>
                      </a:lnTo>
                      <a:lnTo>
                        <a:pt x="87" y="134"/>
                      </a:lnTo>
                      <a:lnTo>
                        <a:pt x="87" y="135"/>
                      </a:lnTo>
                      <a:lnTo>
                        <a:pt x="87" y="134"/>
                      </a:lnTo>
                      <a:lnTo>
                        <a:pt x="89" y="131"/>
                      </a:lnTo>
                      <a:lnTo>
                        <a:pt x="92" y="127"/>
                      </a:lnTo>
                      <a:lnTo>
                        <a:pt x="98" y="123"/>
                      </a:lnTo>
                      <a:lnTo>
                        <a:pt x="106" y="118"/>
                      </a:lnTo>
                      <a:lnTo>
                        <a:pt x="115" y="112"/>
                      </a:lnTo>
                      <a:lnTo>
                        <a:pt x="128" y="107"/>
                      </a:lnTo>
                      <a:lnTo>
                        <a:pt x="141" y="102"/>
                      </a:lnTo>
                      <a:lnTo>
                        <a:pt x="157" y="97"/>
                      </a:lnTo>
                      <a:lnTo>
                        <a:pt x="175" y="92"/>
                      </a:lnTo>
                      <a:lnTo>
                        <a:pt x="194" y="88"/>
                      </a:lnTo>
                      <a:lnTo>
                        <a:pt x="216" y="85"/>
                      </a:lnTo>
                      <a:lnTo>
                        <a:pt x="238" y="82"/>
                      </a:lnTo>
                      <a:lnTo>
                        <a:pt x="263" y="80"/>
                      </a:lnTo>
                      <a:lnTo>
                        <a:pt x="288" y="78"/>
                      </a:lnTo>
                      <a:lnTo>
                        <a:pt x="315" y="78"/>
                      </a:lnTo>
                      <a:lnTo>
                        <a:pt x="315" y="0"/>
                      </a:lnTo>
                      <a:lnTo>
                        <a:pt x="284" y="1"/>
                      </a:lnTo>
                      <a:lnTo>
                        <a:pt x="256" y="2"/>
                      </a:lnTo>
                      <a:lnTo>
                        <a:pt x="227" y="4"/>
                      </a:lnTo>
                      <a:lnTo>
                        <a:pt x="201" y="9"/>
                      </a:lnTo>
                      <a:lnTo>
                        <a:pt x="176" y="13"/>
                      </a:lnTo>
                      <a:lnTo>
                        <a:pt x="153" y="18"/>
                      </a:lnTo>
                      <a:lnTo>
                        <a:pt x="130" y="24"/>
                      </a:lnTo>
                      <a:lnTo>
                        <a:pt x="109" y="30"/>
                      </a:lnTo>
                      <a:lnTo>
                        <a:pt x="91" y="37"/>
                      </a:lnTo>
                      <a:lnTo>
                        <a:pt x="73" y="45"/>
                      </a:lnTo>
                      <a:lnTo>
                        <a:pt x="57" y="54"/>
                      </a:lnTo>
                      <a:lnTo>
                        <a:pt x="43" y="63"/>
                      </a:lnTo>
                      <a:lnTo>
                        <a:pt x="29" y="75"/>
                      </a:lnTo>
                      <a:lnTo>
                        <a:pt x="19" y="86"/>
                      </a:lnTo>
                      <a:lnTo>
                        <a:pt x="9" y="99"/>
                      </a:lnTo>
                      <a:lnTo>
                        <a:pt x="3" y="114"/>
                      </a:lnTo>
                      <a:lnTo>
                        <a:pt x="0" y="130"/>
                      </a:lnTo>
                      <a:lnTo>
                        <a:pt x="1" y="147"/>
                      </a:lnTo>
                      <a:lnTo>
                        <a:pt x="6" y="163"/>
                      </a:lnTo>
                      <a:lnTo>
                        <a:pt x="16" y="177"/>
                      </a:lnTo>
                      <a:lnTo>
                        <a:pt x="27" y="190"/>
                      </a:lnTo>
                      <a:lnTo>
                        <a:pt x="41" y="201"/>
                      </a:lnTo>
                      <a:lnTo>
                        <a:pt x="57" y="210"/>
                      </a:lnTo>
                      <a:lnTo>
                        <a:pt x="74" y="217"/>
                      </a:lnTo>
                      <a:lnTo>
                        <a:pt x="93" y="224"/>
                      </a:lnTo>
                      <a:lnTo>
                        <a:pt x="115" y="230"/>
                      </a:lnTo>
                      <a:lnTo>
                        <a:pt x="138" y="234"/>
                      </a:lnTo>
                      <a:lnTo>
                        <a:pt x="163" y="238"/>
                      </a:lnTo>
                      <a:lnTo>
                        <a:pt x="191" y="241"/>
                      </a:lnTo>
                      <a:lnTo>
                        <a:pt x="220" y="243"/>
                      </a:lnTo>
                      <a:lnTo>
                        <a:pt x="252" y="244"/>
                      </a:lnTo>
                      <a:lnTo>
                        <a:pt x="288" y="243"/>
                      </a:lnTo>
                      <a:lnTo>
                        <a:pt x="286" y="167"/>
                      </a:lnTo>
                      <a:close/>
                    </a:path>
                  </a:pathLst>
                </a:custGeom>
                <a:solidFill>
                  <a:srgbClr val="1F1A17"/>
                </a:solidFill>
                <a:ln w="9525">
                  <a:noFill/>
                  <a:round/>
                  <a:headEnd/>
                  <a:tailEnd/>
                </a:ln>
              </p:spPr>
              <p:txBody>
                <a:bodyPr/>
                <a:lstStyle/>
                <a:p>
                  <a:endParaRPr lang="pt-BR"/>
                </a:p>
              </p:txBody>
            </p:sp>
            <p:sp>
              <p:nvSpPr>
                <p:cNvPr id="63903" name="Freeform 1551"/>
                <p:cNvSpPr>
                  <a:spLocks/>
                </p:cNvSpPr>
                <p:nvPr/>
              </p:nvSpPr>
              <p:spPr bwMode="auto">
                <a:xfrm>
                  <a:off x="1383" y="3046"/>
                  <a:ext cx="48" cy="23"/>
                </a:xfrm>
                <a:custGeom>
                  <a:avLst/>
                  <a:gdLst>
                    <a:gd name="T0" fmla="*/ 0 w 305"/>
                    <a:gd name="T1" fmla="*/ 0 h 140"/>
                    <a:gd name="T2" fmla="*/ 0 w 305"/>
                    <a:gd name="T3" fmla="*/ 0 h 140"/>
                    <a:gd name="T4" fmla="*/ 0 w 305"/>
                    <a:gd name="T5" fmla="*/ 0 h 140"/>
                    <a:gd name="T6" fmla="*/ 0 w 305"/>
                    <a:gd name="T7" fmla="*/ 0 h 140"/>
                    <a:gd name="T8" fmla="*/ 0 w 305"/>
                    <a:gd name="T9" fmla="*/ 0 h 140"/>
                    <a:gd name="T10" fmla="*/ 0 w 305"/>
                    <a:gd name="T11" fmla="*/ 0 h 140"/>
                    <a:gd name="T12" fmla="*/ 0 w 305"/>
                    <a:gd name="T13" fmla="*/ 0 h 140"/>
                    <a:gd name="T14" fmla="*/ 0 w 305"/>
                    <a:gd name="T15" fmla="*/ 0 h 140"/>
                    <a:gd name="T16" fmla="*/ 0 w 305"/>
                    <a:gd name="T17" fmla="*/ 0 h 140"/>
                    <a:gd name="T18" fmla="*/ 0 w 305"/>
                    <a:gd name="T19" fmla="*/ 0 h 140"/>
                    <a:gd name="T20" fmla="*/ 0 w 305"/>
                    <a:gd name="T21" fmla="*/ 0 h 140"/>
                    <a:gd name="T22" fmla="*/ 0 w 305"/>
                    <a:gd name="T23" fmla="*/ 0 h 140"/>
                    <a:gd name="T24" fmla="*/ 0 w 305"/>
                    <a:gd name="T25" fmla="*/ 0 h 140"/>
                    <a:gd name="T26" fmla="*/ 0 w 305"/>
                    <a:gd name="T27" fmla="*/ 0 h 140"/>
                    <a:gd name="T28" fmla="*/ 0 w 305"/>
                    <a:gd name="T29" fmla="*/ 0 h 140"/>
                    <a:gd name="T30" fmla="*/ 0 w 305"/>
                    <a:gd name="T31" fmla="*/ 0 h 140"/>
                    <a:gd name="T32" fmla="*/ 0 w 305"/>
                    <a:gd name="T33" fmla="*/ 0 h 140"/>
                    <a:gd name="T34" fmla="*/ 0 w 305"/>
                    <a:gd name="T35" fmla="*/ 0 h 140"/>
                    <a:gd name="T36" fmla="*/ 0 w 305"/>
                    <a:gd name="T37" fmla="*/ 0 h 140"/>
                    <a:gd name="T38" fmla="*/ 0 w 305"/>
                    <a:gd name="T39" fmla="*/ 0 h 140"/>
                    <a:gd name="T40" fmla="*/ 0 w 305"/>
                    <a:gd name="T41" fmla="*/ 0 h 140"/>
                    <a:gd name="T42" fmla="*/ 0 w 305"/>
                    <a:gd name="T43" fmla="*/ 0 h 140"/>
                    <a:gd name="T44" fmla="*/ 0 w 305"/>
                    <a:gd name="T45" fmla="*/ 0 h 140"/>
                    <a:gd name="T46" fmla="*/ 0 w 305"/>
                    <a:gd name="T47" fmla="*/ 0 h 140"/>
                    <a:gd name="T48" fmla="*/ 0 w 305"/>
                    <a:gd name="T49" fmla="*/ 0 h 140"/>
                    <a:gd name="T50" fmla="*/ 0 w 305"/>
                    <a:gd name="T51" fmla="*/ 0 h 140"/>
                    <a:gd name="T52" fmla="*/ 0 w 305"/>
                    <a:gd name="T53" fmla="*/ 0 h 140"/>
                    <a:gd name="T54" fmla="*/ 0 w 305"/>
                    <a:gd name="T55" fmla="*/ 0 h 140"/>
                    <a:gd name="T56" fmla="*/ 0 w 305"/>
                    <a:gd name="T57" fmla="*/ 0 h 140"/>
                    <a:gd name="T58" fmla="*/ 0 w 305"/>
                    <a:gd name="T59" fmla="*/ 0 h 140"/>
                    <a:gd name="T60" fmla="*/ 0 w 305"/>
                    <a:gd name="T61" fmla="*/ 0 h 140"/>
                    <a:gd name="T62" fmla="*/ 0 w 305"/>
                    <a:gd name="T63" fmla="*/ 0 h 140"/>
                    <a:gd name="T64" fmla="*/ 0 w 305"/>
                    <a:gd name="T65" fmla="*/ 0 h 140"/>
                    <a:gd name="T66" fmla="*/ 0 w 305"/>
                    <a:gd name="T67" fmla="*/ 0 h 140"/>
                    <a:gd name="T68" fmla="*/ 0 w 305"/>
                    <a:gd name="T69" fmla="*/ 0 h 140"/>
                    <a:gd name="T70" fmla="*/ 0 w 305"/>
                    <a:gd name="T71" fmla="*/ 0 h 140"/>
                    <a:gd name="T72" fmla="*/ 0 w 305"/>
                    <a:gd name="T73" fmla="*/ 0 h 140"/>
                    <a:gd name="T74" fmla="*/ 0 w 305"/>
                    <a:gd name="T75" fmla="*/ 0 h 140"/>
                    <a:gd name="T76" fmla="*/ 0 w 305"/>
                    <a:gd name="T77" fmla="*/ 0 h 140"/>
                    <a:gd name="T78" fmla="*/ 0 w 305"/>
                    <a:gd name="T79" fmla="*/ 0 h 140"/>
                    <a:gd name="T80" fmla="*/ 0 w 305"/>
                    <a:gd name="T81" fmla="*/ 0 h 140"/>
                    <a:gd name="T82" fmla="*/ 0 w 305"/>
                    <a:gd name="T83" fmla="*/ 0 h 140"/>
                    <a:gd name="T84" fmla="*/ 0 w 305"/>
                    <a:gd name="T85" fmla="*/ 0 h 140"/>
                    <a:gd name="T86" fmla="*/ 0 w 305"/>
                    <a:gd name="T87" fmla="*/ 0 h 140"/>
                    <a:gd name="T88" fmla="*/ 0 w 305"/>
                    <a:gd name="T89" fmla="*/ 0 h 140"/>
                    <a:gd name="T90" fmla="*/ 0 w 305"/>
                    <a:gd name="T91" fmla="*/ 0 h 140"/>
                    <a:gd name="T92" fmla="*/ 0 w 305"/>
                    <a:gd name="T93" fmla="*/ 0 h 140"/>
                    <a:gd name="T94" fmla="*/ 0 w 305"/>
                    <a:gd name="T95" fmla="*/ 0 h 140"/>
                    <a:gd name="T96" fmla="*/ 0 w 305"/>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
                    <a:gd name="T148" fmla="*/ 0 h 140"/>
                    <a:gd name="T149" fmla="*/ 305 w 305"/>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 h="140">
                      <a:moveTo>
                        <a:pt x="23" y="77"/>
                      </a:moveTo>
                      <a:lnTo>
                        <a:pt x="23" y="77"/>
                      </a:lnTo>
                      <a:lnTo>
                        <a:pt x="75" y="77"/>
                      </a:lnTo>
                      <a:lnTo>
                        <a:pt x="121" y="79"/>
                      </a:lnTo>
                      <a:lnTo>
                        <a:pt x="160" y="82"/>
                      </a:lnTo>
                      <a:lnTo>
                        <a:pt x="192" y="85"/>
                      </a:lnTo>
                      <a:lnTo>
                        <a:pt x="216" y="89"/>
                      </a:lnTo>
                      <a:lnTo>
                        <a:pt x="232" y="94"/>
                      </a:lnTo>
                      <a:lnTo>
                        <a:pt x="233" y="95"/>
                      </a:lnTo>
                      <a:lnTo>
                        <a:pt x="233" y="94"/>
                      </a:lnTo>
                      <a:lnTo>
                        <a:pt x="227" y="88"/>
                      </a:lnTo>
                      <a:lnTo>
                        <a:pt x="219" y="74"/>
                      </a:lnTo>
                      <a:lnTo>
                        <a:pt x="223" y="55"/>
                      </a:lnTo>
                      <a:lnTo>
                        <a:pt x="231" y="46"/>
                      </a:lnTo>
                      <a:lnTo>
                        <a:pt x="234" y="43"/>
                      </a:lnTo>
                      <a:lnTo>
                        <a:pt x="232" y="44"/>
                      </a:lnTo>
                      <a:lnTo>
                        <a:pt x="227" y="45"/>
                      </a:lnTo>
                      <a:lnTo>
                        <a:pt x="219" y="48"/>
                      </a:lnTo>
                      <a:lnTo>
                        <a:pt x="208" y="50"/>
                      </a:lnTo>
                      <a:lnTo>
                        <a:pt x="195" y="52"/>
                      </a:lnTo>
                      <a:lnTo>
                        <a:pt x="160" y="56"/>
                      </a:lnTo>
                      <a:lnTo>
                        <a:pt x="116" y="59"/>
                      </a:lnTo>
                      <a:lnTo>
                        <a:pt x="63" y="62"/>
                      </a:lnTo>
                      <a:lnTo>
                        <a:pt x="0" y="64"/>
                      </a:lnTo>
                      <a:lnTo>
                        <a:pt x="2" y="140"/>
                      </a:lnTo>
                      <a:lnTo>
                        <a:pt x="67" y="139"/>
                      </a:lnTo>
                      <a:lnTo>
                        <a:pt x="122" y="136"/>
                      </a:lnTo>
                      <a:lnTo>
                        <a:pt x="170" y="132"/>
                      </a:lnTo>
                      <a:lnTo>
                        <a:pt x="208" y="128"/>
                      </a:lnTo>
                      <a:lnTo>
                        <a:pt x="225" y="125"/>
                      </a:lnTo>
                      <a:lnTo>
                        <a:pt x="240" y="122"/>
                      </a:lnTo>
                      <a:lnTo>
                        <a:pt x="252" y="119"/>
                      </a:lnTo>
                      <a:lnTo>
                        <a:pt x="265" y="115"/>
                      </a:lnTo>
                      <a:lnTo>
                        <a:pt x="276" y="110"/>
                      </a:lnTo>
                      <a:lnTo>
                        <a:pt x="289" y="102"/>
                      </a:lnTo>
                      <a:lnTo>
                        <a:pt x="302" y="86"/>
                      </a:lnTo>
                      <a:lnTo>
                        <a:pt x="305" y="62"/>
                      </a:lnTo>
                      <a:lnTo>
                        <a:pt x="296" y="42"/>
                      </a:lnTo>
                      <a:lnTo>
                        <a:pt x="283" y="31"/>
                      </a:lnTo>
                      <a:lnTo>
                        <a:pt x="272" y="24"/>
                      </a:lnTo>
                      <a:lnTo>
                        <a:pt x="258" y="20"/>
                      </a:lnTo>
                      <a:lnTo>
                        <a:pt x="235" y="14"/>
                      </a:lnTo>
                      <a:lnTo>
                        <a:pt x="204" y="9"/>
                      </a:lnTo>
                      <a:lnTo>
                        <a:pt x="168" y="5"/>
                      </a:lnTo>
                      <a:lnTo>
                        <a:pt x="125" y="2"/>
                      </a:lnTo>
                      <a:lnTo>
                        <a:pt x="77" y="1"/>
                      </a:lnTo>
                      <a:lnTo>
                        <a:pt x="23" y="0"/>
                      </a:lnTo>
                      <a:lnTo>
                        <a:pt x="23" y="77"/>
                      </a:lnTo>
                      <a:close/>
                    </a:path>
                  </a:pathLst>
                </a:custGeom>
                <a:solidFill>
                  <a:srgbClr val="1F1A17"/>
                </a:solidFill>
                <a:ln w="9525">
                  <a:noFill/>
                  <a:round/>
                  <a:headEnd/>
                  <a:tailEnd/>
                </a:ln>
              </p:spPr>
              <p:txBody>
                <a:bodyPr/>
                <a:lstStyle/>
                <a:p>
                  <a:endParaRPr lang="pt-BR"/>
                </a:p>
              </p:txBody>
            </p:sp>
            <p:sp>
              <p:nvSpPr>
                <p:cNvPr id="63904" name="Freeform 1552"/>
                <p:cNvSpPr>
                  <a:spLocks/>
                </p:cNvSpPr>
                <p:nvPr/>
              </p:nvSpPr>
              <p:spPr bwMode="auto">
                <a:xfrm>
                  <a:off x="1336" y="3046"/>
                  <a:ext cx="50" cy="44"/>
                </a:xfrm>
                <a:custGeom>
                  <a:avLst/>
                  <a:gdLst>
                    <a:gd name="T0" fmla="*/ 0 w 325"/>
                    <a:gd name="T1" fmla="*/ 0 h 269"/>
                    <a:gd name="T2" fmla="*/ 0 w 325"/>
                    <a:gd name="T3" fmla="*/ 0 h 269"/>
                    <a:gd name="T4" fmla="*/ 0 w 325"/>
                    <a:gd name="T5" fmla="*/ 0 h 269"/>
                    <a:gd name="T6" fmla="*/ 0 w 325"/>
                    <a:gd name="T7" fmla="*/ 0 h 269"/>
                    <a:gd name="T8" fmla="*/ 0 w 325"/>
                    <a:gd name="T9" fmla="*/ 0 h 269"/>
                    <a:gd name="T10" fmla="*/ 0 w 325"/>
                    <a:gd name="T11" fmla="*/ 0 h 269"/>
                    <a:gd name="T12" fmla="*/ 0 w 325"/>
                    <a:gd name="T13" fmla="*/ 0 h 269"/>
                    <a:gd name="T14" fmla="*/ 0 w 325"/>
                    <a:gd name="T15" fmla="*/ 0 h 269"/>
                    <a:gd name="T16" fmla="*/ 0 w 325"/>
                    <a:gd name="T17" fmla="*/ 0 h 269"/>
                    <a:gd name="T18" fmla="*/ 0 w 325"/>
                    <a:gd name="T19" fmla="*/ 0 h 269"/>
                    <a:gd name="T20" fmla="*/ 0 w 325"/>
                    <a:gd name="T21" fmla="*/ 0 h 269"/>
                    <a:gd name="T22" fmla="*/ 0 w 325"/>
                    <a:gd name="T23" fmla="*/ 0 h 269"/>
                    <a:gd name="T24" fmla="*/ 0 w 325"/>
                    <a:gd name="T25" fmla="*/ 0 h 269"/>
                    <a:gd name="T26" fmla="*/ 0 w 325"/>
                    <a:gd name="T27" fmla="*/ 0 h 269"/>
                    <a:gd name="T28" fmla="*/ 0 w 325"/>
                    <a:gd name="T29" fmla="*/ 0 h 269"/>
                    <a:gd name="T30" fmla="*/ 0 w 325"/>
                    <a:gd name="T31" fmla="*/ 0 h 269"/>
                    <a:gd name="T32" fmla="*/ 0 w 325"/>
                    <a:gd name="T33" fmla="*/ 0 h 269"/>
                    <a:gd name="T34" fmla="*/ 0 w 325"/>
                    <a:gd name="T35" fmla="*/ 0 h 269"/>
                    <a:gd name="T36" fmla="*/ 0 w 325"/>
                    <a:gd name="T37" fmla="*/ 0 h 269"/>
                    <a:gd name="T38" fmla="*/ 0 w 325"/>
                    <a:gd name="T39" fmla="*/ 0 h 269"/>
                    <a:gd name="T40" fmla="*/ 0 w 325"/>
                    <a:gd name="T41" fmla="*/ 0 h 269"/>
                    <a:gd name="T42" fmla="*/ 0 w 325"/>
                    <a:gd name="T43" fmla="*/ 0 h 269"/>
                    <a:gd name="T44" fmla="*/ 0 w 325"/>
                    <a:gd name="T45" fmla="*/ 0 h 269"/>
                    <a:gd name="T46" fmla="*/ 0 w 325"/>
                    <a:gd name="T47" fmla="*/ 0 h 269"/>
                    <a:gd name="T48" fmla="*/ 0 w 325"/>
                    <a:gd name="T49" fmla="*/ 0 h 269"/>
                    <a:gd name="T50" fmla="*/ 0 w 325"/>
                    <a:gd name="T51" fmla="*/ 0 h 269"/>
                    <a:gd name="T52" fmla="*/ 0 w 325"/>
                    <a:gd name="T53" fmla="*/ 0 h 269"/>
                    <a:gd name="T54" fmla="*/ 0 w 325"/>
                    <a:gd name="T55" fmla="*/ 0 h 269"/>
                    <a:gd name="T56" fmla="*/ 0 w 325"/>
                    <a:gd name="T57" fmla="*/ 0 h 269"/>
                    <a:gd name="T58" fmla="*/ 0 w 325"/>
                    <a:gd name="T59" fmla="*/ 0 h 269"/>
                    <a:gd name="T60" fmla="*/ 0 w 325"/>
                    <a:gd name="T61" fmla="*/ 0 h 269"/>
                    <a:gd name="T62" fmla="*/ 0 w 325"/>
                    <a:gd name="T63" fmla="*/ 0 h 269"/>
                    <a:gd name="T64" fmla="*/ 0 w 325"/>
                    <a:gd name="T65" fmla="*/ 0 h 269"/>
                    <a:gd name="T66" fmla="*/ 0 w 325"/>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69"/>
                    <a:gd name="T104" fmla="*/ 325 w 325"/>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69">
                      <a:moveTo>
                        <a:pt x="303" y="192"/>
                      </a:moveTo>
                      <a:lnTo>
                        <a:pt x="303" y="192"/>
                      </a:lnTo>
                      <a:lnTo>
                        <a:pt x="267" y="191"/>
                      </a:lnTo>
                      <a:lnTo>
                        <a:pt x="235" y="190"/>
                      </a:lnTo>
                      <a:lnTo>
                        <a:pt x="206" y="187"/>
                      </a:lnTo>
                      <a:lnTo>
                        <a:pt x="180" y="184"/>
                      </a:lnTo>
                      <a:lnTo>
                        <a:pt x="157" y="180"/>
                      </a:lnTo>
                      <a:lnTo>
                        <a:pt x="138" y="176"/>
                      </a:lnTo>
                      <a:lnTo>
                        <a:pt x="122" y="171"/>
                      </a:lnTo>
                      <a:lnTo>
                        <a:pt x="109" y="166"/>
                      </a:lnTo>
                      <a:lnTo>
                        <a:pt x="99" y="161"/>
                      </a:lnTo>
                      <a:lnTo>
                        <a:pt x="92" y="157"/>
                      </a:lnTo>
                      <a:lnTo>
                        <a:pt x="89" y="153"/>
                      </a:lnTo>
                      <a:lnTo>
                        <a:pt x="87" y="150"/>
                      </a:lnTo>
                      <a:lnTo>
                        <a:pt x="87" y="149"/>
                      </a:lnTo>
                      <a:lnTo>
                        <a:pt x="87" y="148"/>
                      </a:lnTo>
                      <a:lnTo>
                        <a:pt x="87" y="147"/>
                      </a:lnTo>
                      <a:lnTo>
                        <a:pt x="89" y="144"/>
                      </a:lnTo>
                      <a:lnTo>
                        <a:pt x="91" y="140"/>
                      </a:lnTo>
                      <a:lnTo>
                        <a:pt x="97" y="134"/>
                      </a:lnTo>
                      <a:lnTo>
                        <a:pt x="104" y="129"/>
                      </a:lnTo>
                      <a:lnTo>
                        <a:pt x="113" y="122"/>
                      </a:lnTo>
                      <a:lnTo>
                        <a:pt x="124" y="116"/>
                      </a:lnTo>
                      <a:lnTo>
                        <a:pt x="137" y="110"/>
                      </a:lnTo>
                      <a:lnTo>
                        <a:pt x="152" y="104"/>
                      </a:lnTo>
                      <a:lnTo>
                        <a:pt x="169" y="99"/>
                      </a:lnTo>
                      <a:lnTo>
                        <a:pt x="187" y="93"/>
                      </a:lnTo>
                      <a:lnTo>
                        <a:pt x="207" y="88"/>
                      </a:lnTo>
                      <a:lnTo>
                        <a:pt x="227" y="84"/>
                      </a:lnTo>
                      <a:lnTo>
                        <a:pt x="250" y="81"/>
                      </a:lnTo>
                      <a:lnTo>
                        <a:pt x="273" y="78"/>
                      </a:lnTo>
                      <a:lnTo>
                        <a:pt x="298" y="77"/>
                      </a:lnTo>
                      <a:lnTo>
                        <a:pt x="325" y="77"/>
                      </a:lnTo>
                      <a:lnTo>
                        <a:pt x="325" y="0"/>
                      </a:lnTo>
                      <a:lnTo>
                        <a:pt x="295" y="0"/>
                      </a:lnTo>
                      <a:lnTo>
                        <a:pt x="266" y="2"/>
                      </a:lnTo>
                      <a:lnTo>
                        <a:pt x="239" y="5"/>
                      </a:lnTo>
                      <a:lnTo>
                        <a:pt x="211" y="9"/>
                      </a:lnTo>
                      <a:lnTo>
                        <a:pt x="186" y="13"/>
                      </a:lnTo>
                      <a:lnTo>
                        <a:pt x="163" y="19"/>
                      </a:lnTo>
                      <a:lnTo>
                        <a:pt x="140" y="25"/>
                      </a:lnTo>
                      <a:lnTo>
                        <a:pt x="119" y="33"/>
                      </a:lnTo>
                      <a:lnTo>
                        <a:pt x="99" y="41"/>
                      </a:lnTo>
                      <a:lnTo>
                        <a:pt x="81" y="50"/>
                      </a:lnTo>
                      <a:lnTo>
                        <a:pt x="64" y="59"/>
                      </a:lnTo>
                      <a:lnTo>
                        <a:pt x="49" y="69"/>
                      </a:lnTo>
                      <a:lnTo>
                        <a:pt x="35" y="81"/>
                      </a:lnTo>
                      <a:lnTo>
                        <a:pt x="22" y="94"/>
                      </a:lnTo>
                      <a:lnTo>
                        <a:pt x="13" y="107"/>
                      </a:lnTo>
                      <a:lnTo>
                        <a:pt x="5" y="122"/>
                      </a:lnTo>
                      <a:lnTo>
                        <a:pt x="1" y="138"/>
                      </a:lnTo>
                      <a:lnTo>
                        <a:pt x="0" y="156"/>
                      </a:lnTo>
                      <a:lnTo>
                        <a:pt x="4" y="173"/>
                      </a:lnTo>
                      <a:lnTo>
                        <a:pt x="11" y="188"/>
                      </a:lnTo>
                      <a:lnTo>
                        <a:pt x="22" y="202"/>
                      </a:lnTo>
                      <a:lnTo>
                        <a:pt x="37" y="215"/>
                      </a:lnTo>
                      <a:lnTo>
                        <a:pt x="53" y="226"/>
                      </a:lnTo>
                      <a:lnTo>
                        <a:pt x="71" y="235"/>
                      </a:lnTo>
                      <a:lnTo>
                        <a:pt x="91" y="243"/>
                      </a:lnTo>
                      <a:lnTo>
                        <a:pt x="114" y="249"/>
                      </a:lnTo>
                      <a:lnTo>
                        <a:pt x="139" y="255"/>
                      </a:lnTo>
                      <a:lnTo>
                        <a:pt x="167" y="260"/>
                      </a:lnTo>
                      <a:lnTo>
                        <a:pt x="196" y="264"/>
                      </a:lnTo>
                      <a:lnTo>
                        <a:pt x="228" y="266"/>
                      </a:lnTo>
                      <a:lnTo>
                        <a:pt x="264" y="268"/>
                      </a:lnTo>
                      <a:lnTo>
                        <a:pt x="303" y="269"/>
                      </a:lnTo>
                      <a:lnTo>
                        <a:pt x="303" y="192"/>
                      </a:lnTo>
                      <a:close/>
                    </a:path>
                  </a:pathLst>
                </a:custGeom>
                <a:solidFill>
                  <a:srgbClr val="1F1A17"/>
                </a:solidFill>
                <a:ln w="9525">
                  <a:noFill/>
                  <a:round/>
                  <a:headEnd/>
                  <a:tailEnd/>
                </a:ln>
              </p:spPr>
              <p:txBody>
                <a:bodyPr/>
                <a:lstStyle/>
                <a:p>
                  <a:endParaRPr lang="pt-BR"/>
                </a:p>
              </p:txBody>
            </p:sp>
            <p:sp>
              <p:nvSpPr>
                <p:cNvPr id="63905" name="Freeform 1553"/>
                <p:cNvSpPr>
                  <a:spLocks/>
                </p:cNvSpPr>
                <p:nvPr/>
              </p:nvSpPr>
              <p:spPr bwMode="auto">
                <a:xfrm>
                  <a:off x="1383" y="3066"/>
                  <a:ext cx="53" cy="24"/>
                </a:xfrm>
                <a:custGeom>
                  <a:avLst/>
                  <a:gdLst>
                    <a:gd name="T0" fmla="*/ 0 w 338"/>
                    <a:gd name="T1" fmla="*/ 0 h 141"/>
                    <a:gd name="T2" fmla="*/ 0 w 338"/>
                    <a:gd name="T3" fmla="*/ 0 h 141"/>
                    <a:gd name="T4" fmla="*/ 0 w 338"/>
                    <a:gd name="T5" fmla="*/ 0 h 141"/>
                    <a:gd name="T6" fmla="*/ 0 w 338"/>
                    <a:gd name="T7" fmla="*/ 0 h 141"/>
                    <a:gd name="T8" fmla="*/ 0 w 338"/>
                    <a:gd name="T9" fmla="*/ 0 h 141"/>
                    <a:gd name="T10" fmla="*/ 0 w 338"/>
                    <a:gd name="T11" fmla="*/ 0 h 141"/>
                    <a:gd name="T12" fmla="*/ 0 w 338"/>
                    <a:gd name="T13" fmla="*/ 0 h 141"/>
                    <a:gd name="T14" fmla="*/ 0 w 338"/>
                    <a:gd name="T15" fmla="*/ 0 h 141"/>
                    <a:gd name="T16" fmla="*/ 0 w 338"/>
                    <a:gd name="T17" fmla="*/ 0 h 141"/>
                    <a:gd name="T18" fmla="*/ 0 w 338"/>
                    <a:gd name="T19" fmla="*/ 0 h 141"/>
                    <a:gd name="T20" fmla="*/ 0 w 338"/>
                    <a:gd name="T21" fmla="*/ 0 h 141"/>
                    <a:gd name="T22" fmla="*/ 0 w 338"/>
                    <a:gd name="T23" fmla="*/ 0 h 141"/>
                    <a:gd name="T24" fmla="*/ 0 w 338"/>
                    <a:gd name="T25" fmla="*/ 0 h 141"/>
                    <a:gd name="T26" fmla="*/ 0 w 338"/>
                    <a:gd name="T27" fmla="*/ 0 h 141"/>
                    <a:gd name="T28" fmla="*/ 0 w 338"/>
                    <a:gd name="T29" fmla="*/ 0 h 141"/>
                    <a:gd name="T30" fmla="*/ 0 w 338"/>
                    <a:gd name="T31" fmla="*/ 0 h 141"/>
                    <a:gd name="T32" fmla="*/ 0 w 338"/>
                    <a:gd name="T33" fmla="*/ 0 h 141"/>
                    <a:gd name="T34" fmla="*/ 0 w 338"/>
                    <a:gd name="T35" fmla="*/ 0 h 141"/>
                    <a:gd name="T36" fmla="*/ 0 w 338"/>
                    <a:gd name="T37" fmla="*/ 0 h 141"/>
                    <a:gd name="T38" fmla="*/ 0 w 338"/>
                    <a:gd name="T39" fmla="*/ 0 h 141"/>
                    <a:gd name="T40" fmla="*/ 0 w 338"/>
                    <a:gd name="T41" fmla="*/ 0 h 141"/>
                    <a:gd name="T42" fmla="*/ 0 w 338"/>
                    <a:gd name="T43" fmla="*/ 0 h 141"/>
                    <a:gd name="T44" fmla="*/ 0 w 338"/>
                    <a:gd name="T45" fmla="*/ 0 h 141"/>
                    <a:gd name="T46" fmla="*/ 0 w 338"/>
                    <a:gd name="T47" fmla="*/ 0 h 141"/>
                    <a:gd name="T48" fmla="*/ 0 w 338"/>
                    <a:gd name="T49" fmla="*/ 0 h 141"/>
                    <a:gd name="T50" fmla="*/ 0 w 338"/>
                    <a:gd name="T51" fmla="*/ 0 h 141"/>
                    <a:gd name="T52" fmla="*/ 0 w 338"/>
                    <a:gd name="T53" fmla="*/ 0 h 141"/>
                    <a:gd name="T54" fmla="*/ 0 w 338"/>
                    <a:gd name="T55" fmla="*/ 0 h 141"/>
                    <a:gd name="T56" fmla="*/ 0 w 338"/>
                    <a:gd name="T57" fmla="*/ 0 h 141"/>
                    <a:gd name="T58" fmla="*/ 0 w 338"/>
                    <a:gd name="T59" fmla="*/ 0 h 141"/>
                    <a:gd name="T60" fmla="*/ 0 w 338"/>
                    <a:gd name="T61" fmla="*/ 0 h 141"/>
                    <a:gd name="T62" fmla="*/ 0 w 338"/>
                    <a:gd name="T63" fmla="*/ 0 h 141"/>
                    <a:gd name="T64" fmla="*/ 0 w 338"/>
                    <a:gd name="T65" fmla="*/ 0 h 141"/>
                    <a:gd name="T66" fmla="*/ 0 w 338"/>
                    <a:gd name="T67" fmla="*/ 0 h 141"/>
                    <a:gd name="T68" fmla="*/ 0 w 338"/>
                    <a:gd name="T69" fmla="*/ 0 h 141"/>
                    <a:gd name="T70" fmla="*/ 0 w 338"/>
                    <a:gd name="T71" fmla="*/ 0 h 141"/>
                    <a:gd name="T72" fmla="*/ 0 w 338"/>
                    <a:gd name="T73" fmla="*/ 0 h 141"/>
                    <a:gd name="T74" fmla="*/ 0 w 338"/>
                    <a:gd name="T75" fmla="*/ 0 h 141"/>
                    <a:gd name="T76" fmla="*/ 0 w 338"/>
                    <a:gd name="T77" fmla="*/ 0 h 141"/>
                    <a:gd name="T78" fmla="*/ 0 w 338"/>
                    <a:gd name="T79" fmla="*/ 0 h 141"/>
                    <a:gd name="T80" fmla="*/ 0 w 338"/>
                    <a:gd name="T81" fmla="*/ 0 h 141"/>
                    <a:gd name="T82" fmla="*/ 0 w 338"/>
                    <a:gd name="T83" fmla="*/ 0 h 141"/>
                    <a:gd name="T84" fmla="*/ 0 w 338"/>
                    <a:gd name="T85" fmla="*/ 0 h 141"/>
                    <a:gd name="T86" fmla="*/ 0 w 338"/>
                    <a:gd name="T87" fmla="*/ 0 h 141"/>
                    <a:gd name="T88" fmla="*/ 0 w 338"/>
                    <a:gd name="T89" fmla="*/ 0 h 141"/>
                    <a:gd name="T90" fmla="*/ 0 w 338"/>
                    <a:gd name="T91" fmla="*/ 0 h 141"/>
                    <a:gd name="T92" fmla="*/ 0 w 338"/>
                    <a:gd name="T93" fmla="*/ 0 h 141"/>
                    <a:gd name="T94" fmla="*/ 0 w 338"/>
                    <a:gd name="T95" fmla="*/ 0 h 141"/>
                    <a:gd name="T96" fmla="*/ 0 w 338"/>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41"/>
                    <a:gd name="T149" fmla="*/ 338 w 338"/>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41">
                      <a:moveTo>
                        <a:pt x="49" y="76"/>
                      </a:moveTo>
                      <a:lnTo>
                        <a:pt x="49" y="76"/>
                      </a:lnTo>
                      <a:lnTo>
                        <a:pt x="103" y="78"/>
                      </a:lnTo>
                      <a:lnTo>
                        <a:pt x="151" y="81"/>
                      </a:lnTo>
                      <a:lnTo>
                        <a:pt x="191" y="84"/>
                      </a:lnTo>
                      <a:lnTo>
                        <a:pt x="224" y="88"/>
                      </a:lnTo>
                      <a:lnTo>
                        <a:pt x="248" y="94"/>
                      </a:lnTo>
                      <a:lnTo>
                        <a:pt x="265" y="98"/>
                      </a:lnTo>
                      <a:lnTo>
                        <a:pt x="266" y="99"/>
                      </a:lnTo>
                      <a:lnTo>
                        <a:pt x="264" y="98"/>
                      </a:lnTo>
                      <a:lnTo>
                        <a:pt x="257" y="91"/>
                      </a:lnTo>
                      <a:lnTo>
                        <a:pt x="251" y="72"/>
                      </a:lnTo>
                      <a:lnTo>
                        <a:pt x="258" y="54"/>
                      </a:lnTo>
                      <a:lnTo>
                        <a:pt x="265" y="47"/>
                      </a:lnTo>
                      <a:lnTo>
                        <a:pt x="267" y="46"/>
                      </a:lnTo>
                      <a:lnTo>
                        <a:pt x="264" y="47"/>
                      </a:lnTo>
                      <a:lnTo>
                        <a:pt x="257" y="49"/>
                      </a:lnTo>
                      <a:lnTo>
                        <a:pt x="247" y="51"/>
                      </a:lnTo>
                      <a:lnTo>
                        <a:pt x="234" y="53"/>
                      </a:lnTo>
                      <a:lnTo>
                        <a:pt x="219" y="55"/>
                      </a:lnTo>
                      <a:lnTo>
                        <a:pt x="179" y="59"/>
                      </a:lnTo>
                      <a:lnTo>
                        <a:pt x="130" y="61"/>
                      </a:lnTo>
                      <a:lnTo>
                        <a:pt x="71" y="63"/>
                      </a:lnTo>
                      <a:lnTo>
                        <a:pt x="0" y="64"/>
                      </a:lnTo>
                      <a:lnTo>
                        <a:pt x="0" y="141"/>
                      </a:lnTo>
                      <a:lnTo>
                        <a:pt x="72" y="140"/>
                      </a:lnTo>
                      <a:lnTo>
                        <a:pt x="135" y="138"/>
                      </a:lnTo>
                      <a:lnTo>
                        <a:pt x="186" y="135"/>
                      </a:lnTo>
                      <a:lnTo>
                        <a:pt x="230" y="131"/>
                      </a:lnTo>
                      <a:lnTo>
                        <a:pt x="248" y="129"/>
                      </a:lnTo>
                      <a:lnTo>
                        <a:pt x="264" y="126"/>
                      </a:lnTo>
                      <a:lnTo>
                        <a:pt x="279" y="124"/>
                      </a:lnTo>
                      <a:lnTo>
                        <a:pt x="291" y="120"/>
                      </a:lnTo>
                      <a:lnTo>
                        <a:pt x="304" y="116"/>
                      </a:lnTo>
                      <a:lnTo>
                        <a:pt x="317" y="110"/>
                      </a:lnTo>
                      <a:lnTo>
                        <a:pt x="330" y="97"/>
                      </a:lnTo>
                      <a:lnTo>
                        <a:pt x="338" y="72"/>
                      </a:lnTo>
                      <a:lnTo>
                        <a:pt x="330" y="49"/>
                      </a:lnTo>
                      <a:lnTo>
                        <a:pt x="318" y="37"/>
                      </a:lnTo>
                      <a:lnTo>
                        <a:pt x="305" y="30"/>
                      </a:lnTo>
                      <a:lnTo>
                        <a:pt x="293" y="24"/>
                      </a:lnTo>
                      <a:lnTo>
                        <a:pt x="269" y="18"/>
                      </a:lnTo>
                      <a:lnTo>
                        <a:pt x="238" y="13"/>
                      </a:lnTo>
                      <a:lnTo>
                        <a:pt x="201" y="8"/>
                      </a:lnTo>
                      <a:lnTo>
                        <a:pt x="156" y="4"/>
                      </a:lnTo>
                      <a:lnTo>
                        <a:pt x="107" y="2"/>
                      </a:lnTo>
                      <a:lnTo>
                        <a:pt x="51" y="0"/>
                      </a:lnTo>
                      <a:lnTo>
                        <a:pt x="49" y="76"/>
                      </a:lnTo>
                      <a:close/>
                    </a:path>
                  </a:pathLst>
                </a:custGeom>
                <a:solidFill>
                  <a:srgbClr val="1F1A17"/>
                </a:solidFill>
                <a:ln w="9525">
                  <a:noFill/>
                  <a:round/>
                  <a:headEnd/>
                  <a:tailEnd/>
                </a:ln>
              </p:spPr>
              <p:txBody>
                <a:bodyPr/>
                <a:lstStyle/>
                <a:p>
                  <a:endParaRPr lang="pt-BR"/>
                </a:p>
              </p:txBody>
            </p:sp>
            <p:sp>
              <p:nvSpPr>
                <p:cNvPr id="63906" name="Freeform 1554"/>
                <p:cNvSpPr>
                  <a:spLocks/>
                </p:cNvSpPr>
                <p:nvPr/>
              </p:nvSpPr>
              <p:spPr bwMode="auto">
                <a:xfrm>
                  <a:off x="1336" y="3066"/>
                  <a:ext cx="55" cy="42"/>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2" y="172"/>
                      </a:lnTo>
                      <a:lnTo>
                        <a:pt x="194" y="170"/>
                      </a:lnTo>
                      <a:lnTo>
                        <a:pt x="168" y="167"/>
                      </a:lnTo>
                      <a:lnTo>
                        <a:pt x="147" y="164"/>
                      </a:lnTo>
                      <a:lnTo>
                        <a:pt x="128" y="160"/>
                      </a:lnTo>
                      <a:lnTo>
                        <a:pt x="114" y="156"/>
                      </a:lnTo>
                      <a:lnTo>
                        <a:pt x="101" y="151"/>
                      </a:lnTo>
                      <a:lnTo>
                        <a:pt x="93" y="147"/>
                      </a:lnTo>
                      <a:lnTo>
                        <a:pt x="88" y="143"/>
                      </a:lnTo>
                      <a:lnTo>
                        <a:pt x="86" y="142"/>
                      </a:lnTo>
                      <a:lnTo>
                        <a:pt x="85" y="139"/>
                      </a:lnTo>
                      <a:lnTo>
                        <a:pt x="86" y="142"/>
                      </a:lnTo>
                      <a:lnTo>
                        <a:pt x="86" y="143"/>
                      </a:lnTo>
                      <a:lnTo>
                        <a:pt x="86" y="146"/>
                      </a:lnTo>
                      <a:lnTo>
                        <a:pt x="86" y="144"/>
                      </a:lnTo>
                      <a:lnTo>
                        <a:pt x="87" y="142"/>
                      </a:lnTo>
                      <a:lnTo>
                        <a:pt x="90" y="139"/>
                      </a:lnTo>
                      <a:lnTo>
                        <a:pt x="94" y="135"/>
                      </a:lnTo>
                      <a:lnTo>
                        <a:pt x="101" y="129"/>
                      </a:lnTo>
                      <a:lnTo>
                        <a:pt x="110" y="124"/>
                      </a:lnTo>
                      <a:lnTo>
                        <a:pt x="120" y="118"/>
                      </a:lnTo>
                      <a:lnTo>
                        <a:pt x="134" y="111"/>
                      </a:lnTo>
                      <a:lnTo>
                        <a:pt x="149" y="106"/>
                      </a:lnTo>
                      <a:lnTo>
                        <a:pt x="165" y="100"/>
                      </a:lnTo>
                      <a:lnTo>
                        <a:pt x="183" y="95"/>
                      </a:lnTo>
                      <a:lnTo>
                        <a:pt x="203" y="89"/>
                      </a:lnTo>
                      <a:lnTo>
                        <a:pt x="223" y="85"/>
                      </a:lnTo>
                      <a:lnTo>
                        <a:pt x="246" y="82"/>
                      </a:lnTo>
                      <a:lnTo>
                        <a:pt x="269" y="79"/>
                      </a:lnTo>
                      <a:lnTo>
                        <a:pt x="294" y="77"/>
                      </a:lnTo>
                      <a:lnTo>
                        <a:pt x="321" y="77"/>
                      </a:lnTo>
                      <a:lnTo>
                        <a:pt x="347" y="76"/>
                      </a:lnTo>
                      <a:lnTo>
                        <a:pt x="349" y="0"/>
                      </a:lnTo>
                      <a:lnTo>
                        <a:pt x="318" y="0"/>
                      </a:lnTo>
                      <a:lnTo>
                        <a:pt x="290" y="1"/>
                      </a:lnTo>
                      <a:lnTo>
                        <a:pt x="261" y="3"/>
                      </a:lnTo>
                      <a:lnTo>
                        <a:pt x="234" y="6"/>
                      </a:lnTo>
                      <a:lnTo>
                        <a:pt x="207" y="10"/>
                      </a:lnTo>
                      <a:lnTo>
                        <a:pt x="182" y="15"/>
                      </a:lnTo>
                      <a:lnTo>
                        <a:pt x="158" y="20"/>
                      </a:lnTo>
                      <a:lnTo>
                        <a:pt x="136" y="28"/>
                      </a:lnTo>
                      <a:lnTo>
                        <a:pt x="115" y="35"/>
                      </a:lnTo>
                      <a:lnTo>
                        <a:pt x="95" y="43"/>
                      </a:lnTo>
                      <a:lnTo>
                        <a:pt x="77" y="51"/>
                      </a:lnTo>
                      <a:lnTo>
                        <a:pt x="61" y="60"/>
                      </a:lnTo>
                      <a:lnTo>
                        <a:pt x="46" y="70"/>
                      </a:lnTo>
                      <a:lnTo>
                        <a:pt x="32" y="81"/>
                      </a:lnTo>
                      <a:lnTo>
                        <a:pt x="21" y="94"/>
                      </a:lnTo>
                      <a:lnTo>
                        <a:pt x="11" y="107"/>
                      </a:lnTo>
                      <a:lnTo>
                        <a:pt x="4" y="122"/>
                      </a:lnTo>
                      <a:lnTo>
                        <a:pt x="0" y="136"/>
                      </a:lnTo>
                      <a:lnTo>
                        <a:pt x="0" y="147"/>
                      </a:lnTo>
                      <a:lnTo>
                        <a:pt x="1" y="157"/>
                      </a:lnTo>
                      <a:lnTo>
                        <a:pt x="4" y="165"/>
                      </a:lnTo>
                      <a:lnTo>
                        <a:pt x="8" y="176"/>
                      </a:lnTo>
                      <a:lnTo>
                        <a:pt x="17" y="188"/>
                      </a:lnTo>
                      <a:lnTo>
                        <a:pt x="30" y="201"/>
                      </a:lnTo>
                      <a:lnTo>
                        <a:pt x="46" y="211"/>
                      </a:lnTo>
                      <a:lnTo>
                        <a:pt x="64" y="221"/>
                      </a:lnTo>
                      <a:lnTo>
                        <a:pt x="84" y="228"/>
                      </a:lnTo>
                      <a:lnTo>
                        <a:pt x="106" y="234"/>
                      </a:lnTo>
                      <a:lnTo>
                        <a:pt x="130" y="239"/>
                      </a:lnTo>
                      <a:lnTo>
                        <a:pt x="156" y="243"/>
                      </a:lnTo>
                      <a:lnTo>
                        <a:pt x="186" y="246"/>
                      </a:lnTo>
                      <a:lnTo>
                        <a:pt x="218" y="248"/>
                      </a:lnTo>
                      <a:lnTo>
                        <a:pt x="253" y="250"/>
                      </a:lnTo>
                      <a:lnTo>
                        <a:pt x="291" y="249"/>
                      </a:lnTo>
                      <a:lnTo>
                        <a:pt x="290" y="173"/>
                      </a:lnTo>
                      <a:close/>
                    </a:path>
                  </a:pathLst>
                </a:custGeom>
                <a:solidFill>
                  <a:srgbClr val="1F1A17"/>
                </a:solidFill>
                <a:ln w="9525">
                  <a:noFill/>
                  <a:round/>
                  <a:headEnd/>
                  <a:tailEnd/>
                </a:ln>
              </p:spPr>
              <p:txBody>
                <a:bodyPr/>
                <a:lstStyle/>
                <a:p>
                  <a:endParaRPr lang="pt-BR"/>
                </a:p>
              </p:txBody>
            </p:sp>
            <p:sp>
              <p:nvSpPr>
                <p:cNvPr id="63907" name="Freeform 1555"/>
                <p:cNvSpPr>
                  <a:spLocks/>
                </p:cNvSpPr>
                <p:nvPr/>
              </p:nvSpPr>
              <p:spPr bwMode="auto">
                <a:xfrm>
                  <a:off x="1382" y="3087"/>
                  <a:ext cx="53" cy="21"/>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7"/>
                      </a:moveTo>
                      <a:lnTo>
                        <a:pt x="21" y="77"/>
                      </a:lnTo>
                      <a:lnTo>
                        <a:pt x="83" y="79"/>
                      </a:lnTo>
                      <a:lnTo>
                        <a:pt x="137" y="81"/>
                      </a:lnTo>
                      <a:lnTo>
                        <a:pt x="183" y="84"/>
                      </a:lnTo>
                      <a:lnTo>
                        <a:pt x="221" y="87"/>
                      </a:lnTo>
                      <a:lnTo>
                        <a:pt x="249" y="90"/>
                      </a:lnTo>
                      <a:lnTo>
                        <a:pt x="270" y="93"/>
                      </a:lnTo>
                      <a:lnTo>
                        <a:pt x="273" y="95"/>
                      </a:lnTo>
                      <a:lnTo>
                        <a:pt x="266" y="90"/>
                      </a:lnTo>
                      <a:lnTo>
                        <a:pt x="255" y="70"/>
                      </a:lnTo>
                      <a:lnTo>
                        <a:pt x="263" y="42"/>
                      </a:lnTo>
                      <a:lnTo>
                        <a:pt x="272" y="35"/>
                      </a:lnTo>
                      <a:lnTo>
                        <a:pt x="274" y="35"/>
                      </a:lnTo>
                      <a:lnTo>
                        <a:pt x="271" y="36"/>
                      </a:lnTo>
                      <a:lnTo>
                        <a:pt x="251" y="39"/>
                      </a:lnTo>
                      <a:lnTo>
                        <a:pt x="222" y="42"/>
                      </a:lnTo>
                      <a:lnTo>
                        <a:pt x="182" y="45"/>
                      </a:lnTo>
                      <a:lnTo>
                        <a:pt x="131" y="48"/>
                      </a:lnTo>
                      <a:lnTo>
                        <a:pt x="71" y="50"/>
                      </a:lnTo>
                      <a:lnTo>
                        <a:pt x="0" y="52"/>
                      </a:lnTo>
                      <a:lnTo>
                        <a:pt x="1" y="128"/>
                      </a:lnTo>
                      <a:lnTo>
                        <a:pt x="74" y="127"/>
                      </a:lnTo>
                      <a:lnTo>
                        <a:pt x="136" y="125"/>
                      </a:lnTo>
                      <a:lnTo>
                        <a:pt x="189" y="122"/>
                      </a:lnTo>
                      <a:lnTo>
                        <a:pt x="231" y="119"/>
                      </a:lnTo>
                      <a:lnTo>
                        <a:pt x="265" y="115"/>
                      </a:lnTo>
                      <a:lnTo>
                        <a:pt x="290" y="110"/>
                      </a:lnTo>
                      <a:lnTo>
                        <a:pt x="303" y="107"/>
                      </a:lnTo>
                      <a:lnTo>
                        <a:pt x="316" y="103"/>
                      </a:lnTo>
                      <a:lnTo>
                        <a:pt x="330" y="91"/>
                      </a:lnTo>
                      <a:lnTo>
                        <a:pt x="341" y="59"/>
                      </a:lnTo>
                      <a:lnTo>
                        <a:pt x="326" y="35"/>
                      </a:lnTo>
                      <a:lnTo>
                        <a:pt x="311" y="25"/>
                      </a:lnTo>
                      <a:lnTo>
                        <a:pt x="301" y="21"/>
                      </a:lnTo>
                      <a:lnTo>
                        <a:pt x="288" y="18"/>
                      </a:lnTo>
                      <a:lnTo>
                        <a:pt x="263" y="14"/>
                      </a:lnTo>
                      <a:lnTo>
                        <a:pt x="230" y="10"/>
                      </a:lnTo>
                      <a:lnTo>
                        <a:pt x="190" y="7"/>
                      </a:lnTo>
                      <a:lnTo>
                        <a:pt x="142" y="4"/>
                      </a:lnTo>
                      <a:lnTo>
                        <a:pt x="86" y="2"/>
                      </a:lnTo>
                      <a:lnTo>
                        <a:pt x="23" y="0"/>
                      </a:lnTo>
                      <a:lnTo>
                        <a:pt x="21" y="77"/>
                      </a:lnTo>
                      <a:close/>
                    </a:path>
                  </a:pathLst>
                </a:custGeom>
                <a:solidFill>
                  <a:srgbClr val="1F1A17"/>
                </a:solidFill>
                <a:ln w="9525">
                  <a:noFill/>
                  <a:round/>
                  <a:headEnd/>
                  <a:tailEnd/>
                </a:ln>
              </p:spPr>
              <p:txBody>
                <a:bodyPr/>
                <a:lstStyle/>
                <a:p>
                  <a:endParaRPr lang="pt-BR"/>
                </a:p>
              </p:txBody>
            </p:sp>
            <p:grpSp>
              <p:nvGrpSpPr>
                <p:cNvPr id="63908" name="Group 1556"/>
                <p:cNvGrpSpPr>
                  <a:grpSpLocks/>
                </p:cNvGrpSpPr>
                <p:nvPr/>
              </p:nvGrpSpPr>
              <p:grpSpPr bwMode="auto">
                <a:xfrm>
                  <a:off x="1335" y="2652"/>
                  <a:ext cx="2121" cy="697"/>
                  <a:chOff x="1335" y="2652"/>
                  <a:chExt cx="2121" cy="697"/>
                </a:xfrm>
              </p:grpSpPr>
              <p:sp>
                <p:nvSpPr>
                  <p:cNvPr id="63909" name="Freeform 1557"/>
                  <p:cNvSpPr>
                    <a:spLocks/>
                  </p:cNvSpPr>
                  <p:nvPr/>
                </p:nvSpPr>
                <p:spPr bwMode="auto">
                  <a:xfrm>
                    <a:off x="1335" y="3094"/>
                    <a:ext cx="51"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8" y="217"/>
                        </a:moveTo>
                        <a:lnTo>
                          <a:pt x="288" y="217"/>
                        </a:lnTo>
                        <a:lnTo>
                          <a:pt x="258" y="217"/>
                        </a:lnTo>
                        <a:lnTo>
                          <a:pt x="232" y="215"/>
                        </a:lnTo>
                        <a:lnTo>
                          <a:pt x="207" y="212"/>
                        </a:lnTo>
                        <a:lnTo>
                          <a:pt x="185" y="209"/>
                        </a:lnTo>
                        <a:lnTo>
                          <a:pt x="166" y="204"/>
                        </a:lnTo>
                        <a:lnTo>
                          <a:pt x="147" y="199"/>
                        </a:lnTo>
                        <a:lnTo>
                          <a:pt x="132" y="194"/>
                        </a:lnTo>
                        <a:lnTo>
                          <a:pt x="120" y="188"/>
                        </a:lnTo>
                        <a:lnTo>
                          <a:pt x="110" y="182"/>
                        </a:lnTo>
                        <a:lnTo>
                          <a:pt x="102" y="177"/>
                        </a:lnTo>
                        <a:lnTo>
                          <a:pt x="96" y="171"/>
                        </a:lnTo>
                        <a:lnTo>
                          <a:pt x="91" y="166"/>
                        </a:lnTo>
                        <a:lnTo>
                          <a:pt x="89" y="162"/>
                        </a:lnTo>
                        <a:lnTo>
                          <a:pt x="88" y="158"/>
                        </a:lnTo>
                        <a:lnTo>
                          <a:pt x="87" y="153"/>
                        </a:lnTo>
                        <a:lnTo>
                          <a:pt x="87" y="150"/>
                        </a:lnTo>
                        <a:lnTo>
                          <a:pt x="88" y="146"/>
                        </a:lnTo>
                        <a:lnTo>
                          <a:pt x="90" y="141"/>
                        </a:lnTo>
                        <a:lnTo>
                          <a:pt x="94" y="136"/>
                        </a:lnTo>
                        <a:lnTo>
                          <a:pt x="99" y="130"/>
                        </a:lnTo>
                        <a:lnTo>
                          <a:pt x="106" y="124"/>
                        </a:lnTo>
                        <a:lnTo>
                          <a:pt x="115" y="118"/>
                        </a:lnTo>
                        <a:lnTo>
                          <a:pt x="126" y="111"/>
                        </a:lnTo>
                        <a:lnTo>
                          <a:pt x="139" y="105"/>
                        </a:lnTo>
                        <a:lnTo>
                          <a:pt x="155" y="99"/>
                        </a:lnTo>
                        <a:lnTo>
                          <a:pt x="172" y="93"/>
                        </a:lnTo>
                        <a:lnTo>
                          <a:pt x="193" y="88"/>
                        </a:lnTo>
                        <a:lnTo>
                          <a:pt x="215" y="84"/>
                        </a:lnTo>
                        <a:lnTo>
                          <a:pt x="239" y="81"/>
                        </a:lnTo>
                        <a:lnTo>
                          <a:pt x="265" y="78"/>
                        </a:lnTo>
                        <a:lnTo>
                          <a:pt x="293" y="77"/>
                        </a:lnTo>
                        <a:lnTo>
                          <a:pt x="323" y="77"/>
                        </a:lnTo>
                        <a:lnTo>
                          <a:pt x="325" y="0"/>
                        </a:lnTo>
                        <a:lnTo>
                          <a:pt x="290" y="1"/>
                        </a:lnTo>
                        <a:lnTo>
                          <a:pt x="258" y="2"/>
                        </a:lnTo>
                        <a:lnTo>
                          <a:pt x="227" y="4"/>
                        </a:lnTo>
                        <a:lnTo>
                          <a:pt x="199" y="8"/>
                        </a:lnTo>
                        <a:lnTo>
                          <a:pt x="172" y="13"/>
                        </a:lnTo>
                        <a:lnTo>
                          <a:pt x="147" y="19"/>
                        </a:lnTo>
                        <a:lnTo>
                          <a:pt x="123" y="27"/>
                        </a:lnTo>
                        <a:lnTo>
                          <a:pt x="102" y="36"/>
                        </a:lnTo>
                        <a:lnTo>
                          <a:pt x="82" y="45"/>
                        </a:lnTo>
                        <a:lnTo>
                          <a:pt x="64" y="55"/>
                        </a:lnTo>
                        <a:lnTo>
                          <a:pt x="48" y="67"/>
                        </a:lnTo>
                        <a:lnTo>
                          <a:pt x="34" y="79"/>
                        </a:lnTo>
                        <a:lnTo>
                          <a:pt x="21" y="92"/>
                        </a:lnTo>
                        <a:lnTo>
                          <a:pt x="12" y="108"/>
                        </a:lnTo>
                        <a:lnTo>
                          <a:pt x="5" y="124"/>
                        </a:lnTo>
                        <a:lnTo>
                          <a:pt x="1" y="140"/>
                        </a:lnTo>
                        <a:lnTo>
                          <a:pt x="0" y="158"/>
                        </a:lnTo>
                        <a:lnTo>
                          <a:pt x="3" y="175"/>
                        </a:lnTo>
                        <a:lnTo>
                          <a:pt x="9" y="191"/>
                        </a:lnTo>
                        <a:lnTo>
                          <a:pt x="17" y="206"/>
                        </a:lnTo>
                        <a:lnTo>
                          <a:pt x="29" y="221"/>
                        </a:lnTo>
                        <a:lnTo>
                          <a:pt x="43" y="233"/>
                        </a:lnTo>
                        <a:lnTo>
                          <a:pt x="58" y="245"/>
                        </a:lnTo>
                        <a:lnTo>
                          <a:pt x="76" y="255"/>
                        </a:lnTo>
                        <a:lnTo>
                          <a:pt x="96" y="264"/>
                        </a:lnTo>
                        <a:lnTo>
                          <a:pt x="118" y="272"/>
                        </a:lnTo>
                        <a:lnTo>
                          <a:pt x="142" y="278"/>
                        </a:lnTo>
                        <a:lnTo>
                          <a:pt x="167" y="285"/>
                        </a:lnTo>
                        <a:lnTo>
                          <a:pt x="194" y="289"/>
                        </a:lnTo>
                        <a:lnTo>
                          <a:pt x="224" y="293"/>
                        </a:lnTo>
                        <a:lnTo>
                          <a:pt x="255" y="294"/>
                        </a:lnTo>
                        <a:lnTo>
                          <a:pt x="288" y="295"/>
                        </a:lnTo>
                        <a:lnTo>
                          <a:pt x="288" y="217"/>
                        </a:lnTo>
                        <a:close/>
                      </a:path>
                    </a:pathLst>
                  </a:custGeom>
                  <a:solidFill>
                    <a:srgbClr val="1F1A17"/>
                  </a:solidFill>
                  <a:ln w="9525">
                    <a:noFill/>
                    <a:round/>
                    <a:headEnd/>
                    <a:tailEnd/>
                  </a:ln>
                </p:spPr>
                <p:txBody>
                  <a:bodyPr/>
                  <a:lstStyle/>
                  <a:p>
                    <a:endParaRPr lang="pt-BR"/>
                  </a:p>
                </p:txBody>
              </p:sp>
              <p:sp>
                <p:nvSpPr>
                  <p:cNvPr id="63910" name="Freeform 1558"/>
                  <p:cNvSpPr>
                    <a:spLocks/>
                  </p:cNvSpPr>
                  <p:nvPr/>
                </p:nvSpPr>
                <p:spPr bwMode="auto">
                  <a:xfrm>
                    <a:off x="1379" y="3116"/>
                    <a:ext cx="57" cy="27"/>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5" y="76"/>
                        </a:moveTo>
                        <a:lnTo>
                          <a:pt x="65" y="76"/>
                        </a:lnTo>
                        <a:lnTo>
                          <a:pt x="101" y="77"/>
                        </a:lnTo>
                        <a:lnTo>
                          <a:pt x="133" y="77"/>
                        </a:lnTo>
                        <a:lnTo>
                          <a:pt x="162" y="78"/>
                        </a:lnTo>
                        <a:lnTo>
                          <a:pt x="189" y="80"/>
                        </a:lnTo>
                        <a:lnTo>
                          <a:pt x="213" y="81"/>
                        </a:lnTo>
                        <a:lnTo>
                          <a:pt x="232" y="85"/>
                        </a:lnTo>
                        <a:lnTo>
                          <a:pt x="251" y="87"/>
                        </a:lnTo>
                        <a:lnTo>
                          <a:pt x="264" y="89"/>
                        </a:lnTo>
                        <a:lnTo>
                          <a:pt x="276" y="92"/>
                        </a:lnTo>
                        <a:lnTo>
                          <a:pt x="283" y="94"/>
                        </a:lnTo>
                        <a:lnTo>
                          <a:pt x="286" y="95"/>
                        </a:lnTo>
                        <a:lnTo>
                          <a:pt x="285" y="94"/>
                        </a:lnTo>
                        <a:lnTo>
                          <a:pt x="279" y="88"/>
                        </a:lnTo>
                        <a:lnTo>
                          <a:pt x="275" y="73"/>
                        </a:lnTo>
                        <a:lnTo>
                          <a:pt x="278" y="59"/>
                        </a:lnTo>
                        <a:lnTo>
                          <a:pt x="283" y="53"/>
                        </a:lnTo>
                        <a:lnTo>
                          <a:pt x="284" y="52"/>
                        </a:lnTo>
                        <a:lnTo>
                          <a:pt x="281" y="53"/>
                        </a:lnTo>
                        <a:lnTo>
                          <a:pt x="275" y="56"/>
                        </a:lnTo>
                        <a:lnTo>
                          <a:pt x="265" y="58"/>
                        </a:lnTo>
                        <a:lnTo>
                          <a:pt x="254" y="61"/>
                        </a:lnTo>
                        <a:lnTo>
                          <a:pt x="240" y="64"/>
                        </a:lnTo>
                        <a:lnTo>
                          <a:pt x="224" y="67"/>
                        </a:lnTo>
                        <a:lnTo>
                          <a:pt x="206" y="70"/>
                        </a:lnTo>
                        <a:lnTo>
                          <a:pt x="165" y="75"/>
                        </a:lnTo>
                        <a:lnTo>
                          <a:pt x="116" y="79"/>
                        </a:lnTo>
                        <a:lnTo>
                          <a:pt x="61" y="82"/>
                        </a:lnTo>
                        <a:lnTo>
                          <a:pt x="0" y="82"/>
                        </a:lnTo>
                        <a:lnTo>
                          <a:pt x="0" y="160"/>
                        </a:lnTo>
                        <a:lnTo>
                          <a:pt x="63" y="159"/>
                        </a:lnTo>
                        <a:lnTo>
                          <a:pt x="121" y="157"/>
                        </a:lnTo>
                        <a:lnTo>
                          <a:pt x="174" y="152"/>
                        </a:lnTo>
                        <a:lnTo>
                          <a:pt x="219" y="147"/>
                        </a:lnTo>
                        <a:lnTo>
                          <a:pt x="240" y="143"/>
                        </a:lnTo>
                        <a:lnTo>
                          <a:pt x="259" y="139"/>
                        </a:lnTo>
                        <a:lnTo>
                          <a:pt x="277" y="136"/>
                        </a:lnTo>
                        <a:lnTo>
                          <a:pt x="292" y="131"/>
                        </a:lnTo>
                        <a:lnTo>
                          <a:pt x="307" y="127"/>
                        </a:lnTo>
                        <a:lnTo>
                          <a:pt x="319" y="122"/>
                        </a:lnTo>
                        <a:lnTo>
                          <a:pt x="332" y="116"/>
                        </a:lnTo>
                        <a:lnTo>
                          <a:pt x="344" y="107"/>
                        </a:lnTo>
                        <a:lnTo>
                          <a:pt x="356" y="93"/>
                        </a:lnTo>
                        <a:lnTo>
                          <a:pt x="362" y="71"/>
                        </a:lnTo>
                        <a:lnTo>
                          <a:pt x="354" y="49"/>
                        </a:lnTo>
                        <a:lnTo>
                          <a:pt x="341" y="35"/>
                        </a:lnTo>
                        <a:lnTo>
                          <a:pt x="327" y="28"/>
                        </a:lnTo>
                        <a:lnTo>
                          <a:pt x="313" y="22"/>
                        </a:lnTo>
                        <a:lnTo>
                          <a:pt x="299" y="17"/>
                        </a:lnTo>
                        <a:lnTo>
                          <a:pt x="283" y="13"/>
                        </a:lnTo>
                        <a:lnTo>
                          <a:pt x="264" y="10"/>
                        </a:lnTo>
                        <a:lnTo>
                          <a:pt x="244" y="8"/>
                        </a:lnTo>
                        <a:lnTo>
                          <a:pt x="221" y="5"/>
                        </a:lnTo>
                        <a:lnTo>
                          <a:pt x="196" y="3"/>
                        </a:lnTo>
                        <a:lnTo>
                          <a:pt x="167" y="2"/>
                        </a:lnTo>
                        <a:lnTo>
                          <a:pt x="136" y="1"/>
                        </a:lnTo>
                        <a:lnTo>
                          <a:pt x="102" y="0"/>
                        </a:lnTo>
                        <a:lnTo>
                          <a:pt x="65" y="0"/>
                        </a:lnTo>
                        <a:lnTo>
                          <a:pt x="65" y="76"/>
                        </a:lnTo>
                        <a:close/>
                      </a:path>
                    </a:pathLst>
                  </a:custGeom>
                  <a:solidFill>
                    <a:srgbClr val="1F1A17"/>
                  </a:solidFill>
                  <a:ln w="9525">
                    <a:noFill/>
                    <a:round/>
                    <a:headEnd/>
                    <a:tailEnd/>
                  </a:ln>
                </p:spPr>
                <p:txBody>
                  <a:bodyPr/>
                  <a:lstStyle/>
                  <a:p>
                    <a:endParaRPr lang="pt-BR"/>
                  </a:p>
                </p:txBody>
              </p:sp>
              <p:sp>
                <p:nvSpPr>
                  <p:cNvPr id="63911" name="Freeform 1559"/>
                  <p:cNvSpPr>
                    <a:spLocks/>
                  </p:cNvSpPr>
                  <p:nvPr/>
                </p:nvSpPr>
                <p:spPr bwMode="auto">
                  <a:xfrm>
                    <a:off x="1336" y="3116"/>
                    <a:ext cx="54" cy="44"/>
                  </a:xfrm>
                  <a:custGeom>
                    <a:avLst/>
                    <a:gdLst>
                      <a:gd name="T0" fmla="*/ 0 w 346"/>
                      <a:gd name="T1" fmla="*/ 0 h 268"/>
                      <a:gd name="T2" fmla="*/ 0 w 346"/>
                      <a:gd name="T3" fmla="*/ 0 h 268"/>
                      <a:gd name="T4" fmla="*/ 0 w 346"/>
                      <a:gd name="T5" fmla="*/ 0 h 268"/>
                      <a:gd name="T6" fmla="*/ 0 w 346"/>
                      <a:gd name="T7" fmla="*/ 0 h 268"/>
                      <a:gd name="T8" fmla="*/ 0 w 346"/>
                      <a:gd name="T9" fmla="*/ 0 h 268"/>
                      <a:gd name="T10" fmla="*/ 0 w 346"/>
                      <a:gd name="T11" fmla="*/ 0 h 268"/>
                      <a:gd name="T12" fmla="*/ 0 w 346"/>
                      <a:gd name="T13" fmla="*/ 0 h 268"/>
                      <a:gd name="T14" fmla="*/ 0 w 346"/>
                      <a:gd name="T15" fmla="*/ 0 h 268"/>
                      <a:gd name="T16" fmla="*/ 0 w 346"/>
                      <a:gd name="T17" fmla="*/ 0 h 268"/>
                      <a:gd name="T18" fmla="*/ 0 w 346"/>
                      <a:gd name="T19" fmla="*/ 0 h 268"/>
                      <a:gd name="T20" fmla="*/ 0 w 346"/>
                      <a:gd name="T21" fmla="*/ 0 h 268"/>
                      <a:gd name="T22" fmla="*/ 0 w 346"/>
                      <a:gd name="T23" fmla="*/ 0 h 268"/>
                      <a:gd name="T24" fmla="*/ 0 w 346"/>
                      <a:gd name="T25" fmla="*/ 0 h 268"/>
                      <a:gd name="T26" fmla="*/ 0 w 346"/>
                      <a:gd name="T27" fmla="*/ 0 h 268"/>
                      <a:gd name="T28" fmla="*/ 0 w 346"/>
                      <a:gd name="T29" fmla="*/ 0 h 268"/>
                      <a:gd name="T30" fmla="*/ 0 w 346"/>
                      <a:gd name="T31" fmla="*/ 0 h 268"/>
                      <a:gd name="T32" fmla="*/ 0 w 346"/>
                      <a:gd name="T33" fmla="*/ 0 h 268"/>
                      <a:gd name="T34" fmla="*/ 0 w 346"/>
                      <a:gd name="T35" fmla="*/ 0 h 268"/>
                      <a:gd name="T36" fmla="*/ 0 w 346"/>
                      <a:gd name="T37" fmla="*/ 0 h 268"/>
                      <a:gd name="T38" fmla="*/ 0 w 346"/>
                      <a:gd name="T39" fmla="*/ 0 h 268"/>
                      <a:gd name="T40" fmla="*/ 0 w 346"/>
                      <a:gd name="T41" fmla="*/ 0 h 268"/>
                      <a:gd name="T42" fmla="*/ 0 w 346"/>
                      <a:gd name="T43" fmla="*/ 0 h 268"/>
                      <a:gd name="T44" fmla="*/ 0 w 346"/>
                      <a:gd name="T45" fmla="*/ 0 h 268"/>
                      <a:gd name="T46" fmla="*/ 0 w 346"/>
                      <a:gd name="T47" fmla="*/ 0 h 268"/>
                      <a:gd name="T48" fmla="*/ 0 w 346"/>
                      <a:gd name="T49" fmla="*/ 0 h 268"/>
                      <a:gd name="T50" fmla="*/ 0 w 346"/>
                      <a:gd name="T51" fmla="*/ 0 h 268"/>
                      <a:gd name="T52" fmla="*/ 0 w 346"/>
                      <a:gd name="T53" fmla="*/ 0 h 268"/>
                      <a:gd name="T54" fmla="*/ 0 w 346"/>
                      <a:gd name="T55" fmla="*/ 0 h 268"/>
                      <a:gd name="T56" fmla="*/ 0 w 346"/>
                      <a:gd name="T57" fmla="*/ 0 h 268"/>
                      <a:gd name="T58" fmla="*/ 0 w 346"/>
                      <a:gd name="T59" fmla="*/ 0 h 268"/>
                      <a:gd name="T60" fmla="*/ 0 w 346"/>
                      <a:gd name="T61" fmla="*/ 0 h 268"/>
                      <a:gd name="T62" fmla="*/ 0 w 346"/>
                      <a:gd name="T63" fmla="*/ 0 h 268"/>
                      <a:gd name="T64" fmla="*/ 0 w 346"/>
                      <a:gd name="T65" fmla="*/ 0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8"/>
                      <a:gd name="T101" fmla="*/ 346 w 346"/>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8">
                        <a:moveTo>
                          <a:pt x="302" y="192"/>
                        </a:moveTo>
                        <a:lnTo>
                          <a:pt x="272" y="191"/>
                        </a:lnTo>
                        <a:lnTo>
                          <a:pt x="244" y="190"/>
                        </a:lnTo>
                        <a:lnTo>
                          <a:pt x="219" y="189"/>
                        </a:lnTo>
                        <a:lnTo>
                          <a:pt x="195" y="186"/>
                        </a:lnTo>
                        <a:lnTo>
                          <a:pt x="175" y="182"/>
                        </a:lnTo>
                        <a:lnTo>
                          <a:pt x="155" y="178"/>
                        </a:lnTo>
                        <a:lnTo>
                          <a:pt x="139" y="173"/>
                        </a:lnTo>
                        <a:lnTo>
                          <a:pt x="124" y="168"/>
                        </a:lnTo>
                        <a:lnTo>
                          <a:pt x="113" y="163"/>
                        </a:lnTo>
                        <a:lnTo>
                          <a:pt x="104" y="158"/>
                        </a:lnTo>
                        <a:lnTo>
                          <a:pt x="96" y="153"/>
                        </a:lnTo>
                        <a:lnTo>
                          <a:pt x="91" y="148"/>
                        </a:lnTo>
                        <a:lnTo>
                          <a:pt x="89" y="144"/>
                        </a:lnTo>
                        <a:lnTo>
                          <a:pt x="87" y="141"/>
                        </a:lnTo>
                        <a:lnTo>
                          <a:pt x="87" y="140"/>
                        </a:lnTo>
                        <a:lnTo>
                          <a:pt x="87" y="139"/>
                        </a:lnTo>
                        <a:lnTo>
                          <a:pt x="87" y="138"/>
                        </a:lnTo>
                        <a:lnTo>
                          <a:pt x="88" y="135"/>
                        </a:lnTo>
                        <a:lnTo>
                          <a:pt x="90" y="132"/>
                        </a:lnTo>
                        <a:lnTo>
                          <a:pt x="95" y="127"/>
                        </a:lnTo>
                        <a:lnTo>
                          <a:pt x="101" y="122"/>
                        </a:lnTo>
                        <a:lnTo>
                          <a:pt x="111" y="117"/>
                        </a:lnTo>
                        <a:lnTo>
                          <a:pt x="122" y="111"/>
                        </a:lnTo>
                        <a:lnTo>
                          <a:pt x="137" y="105"/>
                        </a:lnTo>
                        <a:lnTo>
                          <a:pt x="154" y="99"/>
                        </a:lnTo>
                        <a:lnTo>
                          <a:pt x="173" y="94"/>
                        </a:lnTo>
                        <a:lnTo>
                          <a:pt x="196" y="89"/>
                        </a:lnTo>
                        <a:lnTo>
                          <a:pt x="220" y="85"/>
                        </a:lnTo>
                        <a:lnTo>
                          <a:pt x="248" y="81"/>
                        </a:lnTo>
                        <a:lnTo>
                          <a:pt x="278" y="78"/>
                        </a:lnTo>
                        <a:lnTo>
                          <a:pt x="311" y="77"/>
                        </a:lnTo>
                        <a:lnTo>
                          <a:pt x="346" y="76"/>
                        </a:lnTo>
                        <a:lnTo>
                          <a:pt x="346" y="0"/>
                        </a:lnTo>
                        <a:lnTo>
                          <a:pt x="307" y="0"/>
                        </a:lnTo>
                        <a:lnTo>
                          <a:pt x="272" y="2"/>
                        </a:lnTo>
                        <a:lnTo>
                          <a:pt x="239" y="5"/>
                        </a:lnTo>
                        <a:lnTo>
                          <a:pt x="207" y="8"/>
                        </a:lnTo>
                        <a:lnTo>
                          <a:pt x="178" y="13"/>
                        </a:lnTo>
                        <a:lnTo>
                          <a:pt x="152" y="19"/>
                        </a:lnTo>
                        <a:lnTo>
                          <a:pt x="127" y="26"/>
                        </a:lnTo>
                        <a:lnTo>
                          <a:pt x="104" y="34"/>
                        </a:lnTo>
                        <a:lnTo>
                          <a:pt x="83" y="42"/>
                        </a:lnTo>
                        <a:lnTo>
                          <a:pt x="65" y="52"/>
                        </a:lnTo>
                        <a:lnTo>
                          <a:pt x="48" y="62"/>
                        </a:lnTo>
                        <a:lnTo>
                          <a:pt x="33" y="73"/>
                        </a:lnTo>
                        <a:lnTo>
                          <a:pt x="20" y="87"/>
                        </a:lnTo>
                        <a:lnTo>
                          <a:pt x="10" y="101"/>
                        </a:lnTo>
                        <a:lnTo>
                          <a:pt x="3" y="117"/>
                        </a:lnTo>
                        <a:lnTo>
                          <a:pt x="0" y="134"/>
                        </a:lnTo>
                        <a:lnTo>
                          <a:pt x="1" y="152"/>
                        </a:lnTo>
                        <a:lnTo>
                          <a:pt x="5" y="168"/>
                        </a:lnTo>
                        <a:lnTo>
                          <a:pt x="13" y="183"/>
                        </a:lnTo>
                        <a:lnTo>
                          <a:pt x="25" y="197"/>
                        </a:lnTo>
                        <a:lnTo>
                          <a:pt x="38" y="210"/>
                        </a:lnTo>
                        <a:lnTo>
                          <a:pt x="53" y="220"/>
                        </a:lnTo>
                        <a:lnTo>
                          <a:pt x="71" y="230"/>
                        </a:lnTo>
                        <a:lnTo>
                          <a:pt x="89" y="238"/>
                        </a:lnTo>
                        <a:lnTo>
                          <a:pt x="109" y="245"/>
                        </a:lnTo>
                        <a:lnTo>
                          <a:pt x="131" y="252"/>
                        </a:lnTo>
                        <a:lnTo>
                          <a:pt x="156" y="257"/>
                        </a:lnTo>
                        <a:lnTo>
                          <a:pt x="181" y="261"/>
                        </a:lnTo>
                        <a:lnTo>
                          <a:pt x="209" y="265"/>
                        </a:lnTo>
                        <a:lnTo>
                          <a:pt x="239" y="267"/>
                        </a:lnTo>
                        <a:lnTo>
                          <a:pt x="271" y="268"/>
                        </a:lnTo>
                        <a:lnTo>
                          <a:pt x="304" y="268"/>
                        </a:lnTo>
                        <a:lnTo>
                          <a:pt x="302" y="192"/>
                        </a:lnTo>
                        <a:close/>
                      </a:path>
                    </a:pathLst>
                  </a:custGeom>
                  <a:solidFill>
                    <a:srgbClr val="1F1A17"/>
                  </a:solidFill>
                  <a:ln w="9525">
                    <a:noFill/>
                    <a:round/>
                    <a:headEnd/>
                    <a:tailEnd/>
                  </a:ln>
                </p:spPr>
                <p:txBody>
                  <a:bodyPr/>
                  <a:lstStyle/>
                  <a:p>
                    <a:endParaRPr lang="pt-BR"/>
                  </a:p>
                </p:txBody>
              </p:sp>
              <p:sp>
                <p:nvSpPr>
                  <p:cNvPr id="63912" name="Freeform 1560"/>
                  <p:cNvSpPr>
                    <a:spLocks/>
                  </p:cNvSpPr>
                  <p:nvPr/>
                </p:nvSpPr>
                <p:spPr bwMode="auto">
                  <a:xfrm>
                    <a:off x="1475" y="2950"/>
                    <a:ext cx="32" cy="28"/>
                  </a:xfrm>
                  <a:custGeom>
                    <a:avLst/>
                    <a:gdLst>
                      <a:gd name="T0" fmla="*/ 0 w 203"/>
                      <a:gd name="T1" fmla="*/ 0 h 170"/>
                      <a:gd name="T2" fmla="*/ 0 w 203"/>
                      <a:gd name="T3" fmla="*/ 0 h 170"/>
                      <a:gd name="T4" fmla="*/ 0 w 203"/>
                      <a:gd name="T5" fmla="*/ 0 h 170"/>
                      <a:gd name="T6" fmla="*/ 0 w 203"/>
                      <a:gd name="T7" fmla="*/ 0 h 170"/>
                      <a:gd name="T8" fmla="*/ 0 w 203"/>
                      <a:gd name="T9" fmla="*/ 0 h 170"/>
                      <a:gd name="T10" fmla="*/ 0 w 203"/>
                      <a:gd name="T11" fmla="*/ 0 h 170"/>
                      <a:gd name="T12" fmla="*/ 0 w 203"/>
                      <a:gd name="T13" fmla="*/ 0 h 170"/>
                      <a:gd name="T14" fmla="*/ 0 w 203"/>
                      <a:gd name="T15" fmla="*/ 0 h 170"/>
                      <a:gd name="T16" fmla="*/ 0 w 203"/>
                      <a:gd name="T17" fmla="*/ 0 h 170"/>
                      <a:gd name="T18" fmla="*/ 0 w 203"/>
                      <a:gd name="T19" fmla="*/ 0 h 170"/>
                      <a:gd name="T20" fmla="*/ 0 w 203"/>
                      <a:gd name="T21" fmla="*/ 0 h 170"/>
                      <a:gd name="T22" fmla="*/ 0 w 203"/>
                      <a:gd name="T23" fmla="*/ 0 h 170"/>
                      <a:gd name="T24" fmla="*/ 0 w 203"/>
                      <a:gd name="T25" fmla="*/ 0 h 170"/>
                      <a:gd name="T26" fmla="*/ 0 w 203"/>
                      <a:gd name="T27" fmla="*/ 0 h 170"/>
                      <a:gd name="T28" fmla="*/ 0 w 203"/>
                      <a:gd name="T29" fmla="*/ 0 h 170"/>
                      <a:gd name="T30" fmla="*/ 0 w 203"/>
                      <a:gd name="T31" fmla="*/ 0 h 170"/>
                      <a:gd name="T32" fmla="*/ 0 w 203"/>
                      <a:gd name="T33" fmla="*/ 0 h 170"/>
                      <a:gd name="T34" fmla="*/ 0 w 203"/>
                      <a:gd name="T35" fmla="*/ 0 h 170"/>
                      <a:gd name="T36" fmla="*/ 0 w 203"/>
                      <a:gd name="T37" fmla="*/ 0 h 170"/>
                      <a:gd name="T38" fmla="*/ 0 w 203"/>
                      <a:gd name="T39" fmla="*/ 0 h 170"/>
                      <a:gd name="T40" fmla="*/ 0 w 203"/>
                      <a:gd name="T41" fmla="*/ 0 h 170"/>
                      <a:gd name="T42" fmla="*/ 0 w 203"/>
                      <a:gd name="T43" fmla="*/ 0 h 170"/>
                      <a:gd name="T44" fmla="*/ 0 w 203"/>
                      <a:gd name="T45" fmla="*/ 0 h 170"/>
                      <a:gd name="T46" fmla="*/ 0 w 203"/>
                      <a:gd name="T47" fmla="*/ 0 h 170"/>
                      <a:gd name="T48" fmla="*/ 0 w 203"/>
                      <a:gd name="T49" fmla="*/ 0 h 170"/>
                      <a:gd name="T50" fmla="*/ 0 w 203"/>
                      <a:gd name="T51" fmla="*/ 0 h 170"/>
                      <a:gd name="T52" fmla="*/ 0 w 203"/>
                      <a:gd name="T53" fmla="*/ 0 h 170"/>
                      <a:gd name="T54" fmla="*/ 0 w 203"/>
                      <a:gd name="T55" fmla="*/ 0 h 170"/>
                      <a:gd name="T56" fmla="*/ 0 w 203"/>
                      <a:gd name="T57" fmla="*/ 0 h 170"/>
                      <a:gd name="T58" fmla="*/ 0 w 203"/>
                      <a:gd name="T59" fmla="*/ 0 h 170"/>
                      <a:gd name="T60" fmla="*/ 0 w 203"/>
                      <a:gd name="T61" fmla="*/ 0 h 170"/>
                      <a:gd name="T62" fmla="*/ 0 w 203"/>
                      <a:gd name="T63" fmla="*/ 0 h 170"/>
                      <a:gd name="T64" fmla="*/ 0 w 203"/>
                      <a:gd name="T65" fmla="*/ 0 h 170"/>
                      <a:gd name="T66" fmla="*/ 0 w 203"/>
                      <a:gd name="T67" fmla="*/ 0 h 170"/>
                      <a:gd name="T68" fmla="*/ 0 w 203"/>
                      <a:gd name="T69" fmla="*/ 0 h 170"/>
                      <a:gd name="T70" fmla="*/ 0 w 203"/>
                      <a:gd name="T71" fmla="*/ 0 h 170"/>
                      <a:gd name="T72" fmla="*/ 0 w 203"/>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70"/>
                      <a:gd name="T113" fmla="*/ 203 w 203"/>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70">
                        <a:moveTo>
                          <a:pt x="87" y="170"/>
                        </a:moveTo>
                        <a:lnTo>
                          <a:pt x="87" y="170"/>
                        </a:lnTo>
                        <a:lnTo>
                          <a:pt x="87" y="166"/>
                        </a:lnTo>
                        <a:lnTo>
                          <a:pt x="88" y="162"/>
                        </a:lnTo>
                        <a:lnTo>
                          <a:pt x="89" y="158"/>
                        </a:lnTo>
                        <a:lnTo>
                          <a:pt x="90" y="154"/>
                        </a:lnTo>
                        <a:lnTo>
                          <a:pt x="92" y="150"/>
                        </a:lnTo>
                        <a:lnTo>
                          <a:pt x="95" y="145"/>
                        </a:lnTo>
                        <a:lnTo>
                          <a:pt x="98" y="141"/>
                        </a:lnTo>
                        <a:lnTo>
                          <a:pt x="100" y="137"/>
                        </a:lnTo>
                        <a:lnTo>
                          <a:pt x="110" y="127"/>
                        </a:lnTo>
                        <a:lnTo>
                          <a:pt x="119" y="119"/>
                        </a:lnTo>
                        <a:lnTo>
                          <a:pt x="130" y="111"/>
                        </a:lnTo>
                        <a:lnTo>
                          <a:pt x="141" y="103"/>
                        </a:lnTo>
                        <a:lnTo>
                          <a:pt x="165" y="89"/>
                        </a:lnTo>
                        <a:lnTo>
                          <a:pt x="185" y="79"/>
                        </a:lnTo>
                        <a:lnTo>
                          <a:pt x="200" y="73"/>
                        </a:lnTo>
                        <a:lnTo>
                          <a:pt x="203" y="71"/>
                        </a:lnTo>
                        <a:lnTo>
                          <a:pt x="171" y="0"/>
                        </a:lnTo>
                        <a:lnTo>
                          <a:pt x="163" y="3"/>
                        </a:lnTo>
                        <a:lnTo>
                          <a:pt x="145" y="10"/>
                        </a:lnTo>
                        <a:lnTo>
                          <a:pt x="120" y="24"/>
                        </a:lnTo>
                        <a:lnTo>
                          <a:pt x="91" y="40"/>
                        </a:lnTo>
                        <a:lnTo>
                          <a:pt x="75" y="51"/>
                        </a:lnTo>
                        <a:lnTo>
                          <a:pt x="59" y="63"/>
                        </a:lnTo>
                        <a:lnTo>
                          <a:pt x="44" y="76"/>
                        </a:lnTo>
                        <a:lnTo>
                          <a:pt x="32" y="91"/>
                        </a:lnTo>
                        <a:lnTo>
                          <a:pt x="25" y="100"/>
                        </a:lnTo>
                        <a:lnTo>
                          <a:pt x="19" y="108"/>
                        </a:lnTo>
                        <a:lnTo>
                          <a:pt x="14" y="117"/>
                        </a:lnTo>
                        <a:lnTo>
                          <a:pt x="9" y="127"/>
                        </a:lnTo>
                        <a:lnTo>
                          <a:pt x="6" y="137"/>
                        </a:lnTo>
                        <a:lnTo>
                          <a:pt x="3" y="147"/>
                        </a:lnTo>
                        <a:lnTo>
                          <a:pt x="1" y="159"/>
                        </a:lnTo>
                        <a:lnTo>
                          <a:pt x="0" y="170"/>
                        </a:lnTo>
                        <a:lnTo>
                          <a:pt x="87" y="170"/>
                        </a:lnTo>
                        <a:close/>
                      </a:path>
                    </a:pathLst>
                  </a:custGeom>
                  <a:solidFill>
                    <a:srgbClr val="1F1A17"/>
                  </a:solidFill>
                  <a:ln w="9525">
                    <a:noFill/>
                    <a:round/>
                    <a:headEnd/>
                    <a:tailEnd/>
                  </a:ln>
                </p:spPr>
                <p:txBody>
                  <a:bodyPr/>
                  <a:lstStyle/>
                  <a:p>
                    <a:endParaRPr lang="pt-BR"/>
                  </a:p>
                </p:txBody>
              </p:sp>
              <p:sp>
                <p:nvSpPr>
                  <p:cNvPr id="63913" name="Freeform 1561"/>
                  <p:cNvSpPr>
                    <a:spLocks/>
                  </p:cNvSpPr>
                  <p:nvPr/>
                </p:nvSpPr>
                <p:spPr bwMode="auto">
                  <a:xfrm>
                    <a:off x="1475" y="2976"/>
                    <a:ext cx="87" cy="19"/>
                  </a:xfrm>
                  <a:custGeom>
                    <a:avLst/>
                    <a:gdLst>
                      <a:gd name="T0" fmla="*/ 0 w 560"/>
                      <a:gd name="T1" fmla="*/ 0 h 107"/>
                      <a:gd name="T2" fmla="*/ 0 w 560"/>
                      <a:gd name="T3" fmla="*/ 0 h 107"/>
                      <a:gd name="T4" fmla="*/ 0 w 560"/>
                      <a:gd name="T5" fmla="*/ 0 h 107"/>
                      <a:gd name="T6" fmla="*/ 0 w 560"/>
                      <a:gd name="T7" fmla="*/ 0 h 107"/>
                      <a:gd name="T8" fmla="*/ 0 w 560"/>
                      <a:gd name="T9" fmla="*/ 0 h 107"/>
                      <a:gd name="T10" fmla="*/ 0 w 560"/>
                      <a:gd name="T11" fmla="*/ 0 h 107"/>
                      <a:gd name="T12" fmla="*/ 0 w 560"/>
                      <a:gd name="T13" fmla="*/ 0 h 107"/>
                      <a:gd name="T14" fmla="*/ 0 w 560"/>
                      <a:gd name="T15" fmla="*/ 0 h 107"/>
                      <a:gd name="T16" fmla="*/ 0 w 560"/>
                      <a:gd name="T17" fmla="*/ 0 h 107"/>
                      <a:gd name="T18" fmla="*/ 0 w 560"/>
                      <a:gd name="T19" fmla="*/ 0 h 107"/>
                      <a:gd name="T20" fmla="*/ 0 w 560"/>
                      <a:gd name="T21" fmla="*/ 0 h 107"/>
                      <a:gd name="T22" fmla="*/ 0 w 560"/>
                      <a:gd name="T23" fmla="*/ 0 h 107"/>
                      <a:gd name="T24" fmla="*/ 0 w 560"/>
                      <a:gd name="T25" fmla="*/ 0 h 107"/>
                      <a:gd name="T26" fmla="*/ 0 w 560"/>
                      <a:gd name="T27" fmla="*/ 0 h 107"/>
                      <a:gd name="T28" fmla="*/ 0 w 560"/>
                      <a:gd name="T29" fmla="*/ 0 h 107"/>
                      <a:gd name="T30" fmla="*/ 0 w 560"/>
                      <a:gd name="T31" fmla="*/ 0 h 107"/>
                      <a:gd name="T32" fmla="*/ 0 w 560"/>
                      <a:gd name="T33" fmla="*/ 0 h 107"/>
                      <a:gd name="T34" fmla="*/ 0 w 560"/>
                      <a:gd name="T35" fmla="*/ 0 h 107"/>
                      <a:gd name="T36" fmla="*/ 0 w 560"/>
                      <a:gd name="T37" fmla="*/ 0 h 107"/>
                      <a:gd name="T38" fmla="*/ 0 w 560"/>
                      <a:gd name="T39" fmla="*/ 0 h 107"/>
                      <a:gd name="T40" fmla="*/ 0 w 560"/>
                      <a:gd name="T41" fmla="*/ 0 h 107"/>
                      <a:gd name="T42" fmla="*/ 0 w 560"/>
                      <a:gd name="T43" fmla="*/ 0 h 107"/>
                      <a:gd name="T44" fmla="*/ 0 w 560"/>
                      <a:gd name="T45" fmla="*/ 0 h 107"/>
                      <a:gd name="T46" fmla="*/ 0 w 560"/>
                      <a:gd name="T47" fmla="*/ 0 h 107"/>
                      <a:gd name="T48" fmla="*/ 0 w 560"/>
                      <a:gd name="T49" fmla="*/ 0 h 107"/>
                      <a:gd name="T50" fmla="*/ 0 w 560"/>
                      <a:gd name="T51" fmla="*/ 0 h 107"/>
                      <a:gd name="T52" fmla="*/ 0 w 560"/>
                      <a:gd name="T53" fmla="*/ 0 h 107"/>
                      <a:gd name="T54" fmla="*/ 0 w 560"/>
                      <a:gd name="T55" fmla="*/ 0 h 107"/>
                      <a:gd name="T56" fmla="*/ 0 w 560"/>
                      <a:gd name="T57" fmla="*/ 0 h 107"/>
                      <a:gd name="T58" fmla="*/ 0 w 560"/>
                      <a:gd name="T59" fmla="*/ 0 h 107"/>
                      <a:gd name="T60" fmla="*/ 0 w 560"/>
                      <a:gd name="T61" fmla="*/ 0 h 107"/>
                      <a:gd name="T62" fmla="*/ 0 w 560"/>
                      <a:gd name="T63" fmla="*/ 0 h 107"/>
                      <a:gd name="T64" fmla="*/ 0 w 560"/>
                      <a:gd name="T65" fmla="*/ 0 h 107"/>
                      <a:gd name="T66" fmla="*/ 0 w 560"/>
                      <a:gd name="T67" fmla="*/ 0 h 107"/>
                      <a:gd name="T68" fmla="*/ 0 w 560"/>
                      <a:gd name="T69" fmla="*/ 0 h 107"/>
                      <a:gd name="T70" fmla="*/ 0 w 560"/>
                      <a:gd name="T71" fmla="*/ 0 h 107"/>
                      <a:gd name="T72" fmla="*/ 0 w 560"/>
                      <a:gd name="T73" fmla="*/ 0 h 107"/>
                      <a:gd name="T74" fmla="*/ 0 w 560"/>
                      <a:gd name="T75" fmla="*/ 0 h 107"/>
                      <a:gd name="T76" fmla="*/ 0 w 560"/>
                      <a:gd name="T77" fmla="*/ 0 h 107"/>
                      <a:gd name="T78" fmla="*/ 0 w 560"/>
                      <a:gd name="T79" fmla="*/ 0 h 107"/>
                      <a:gd name="T80" fmla="*/ 0 w 560"/>
                      <a:gd name="T81" fmla="*/ 0 h 107"/>
                      <a:gd name="T82" fmla="*/ 0 w 560"/>
                      <a:gd name="T83" fmla="*/ 0 h 107"/>
                      <a:gd name="T84" fmla="*/ 0 w 560"/>
                      <a:gd name="T85" fmla="*/ 0 h 107"/>
                      <a:gd name="T86" fmla="*/ 0 w 560"/>
                      <a:gd name="T87" fmla="*/ 0 h 107"/>
                      <a:gd name="T88" fmla="*/ 0 w 560"/>
                      <a:gd name="T89" fmla="*/ 0 h 107"/>
                      <a:gd name="T90" fmla="*/ 0 w 560"/>
                      <a:gd name="T91" fmla="*/ 0 h 107"/>
                      <a:gd name="T92" fmla="*/ 0 w 560"/>
                      <a:gd name="T93" fmla="*/ 0 h 107"/>
                      <a:gd name="T94" fmla="*/ 0 w 560"/>
                      <a:gd name="T95" fmla="*/ 0 h 107"/>
                      <a:gd name="T96" fmla="*/ 0 w 560"/>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7"/>
                      <a:gd name="T149" fmla="*/ 560 w 560"/>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7">
                        <a:moveTo>
                          <a:pt x="550" y="22"/>
                        </a:moveTo>
                        <a:lnTo>
                          <a:pt x="550" y="22"/>
                        </a:lnTo>
                        <a:lnTo>
                          <a:pt x="511" y="25"/>
                        </a:lnTo>
                        <a:lnTo>
                          <a:pt x="446" y="28"/>
                        </a:lnTo>
                        <a:lnTo>
                          <a:pt x="407" y="29"/>
                        </a:lnTo>
                        <a:lnTo>
                          <a:pt x="365" y="30"/>
                        </a:lnTo>
                        <a:lnTo>
                          <a:pt x="320" y="30"/>
                        </a:lnTo>
                        <a:lnTo>
                          <a:pt x="277" y="30"/>
                        </a:lnTo>
                        <a:lnTo>
                          <a:pt x="233" y="28"/>
                        </a:lnTo>
                        <a:lnTo>
                          <a:pt x="192" y="25"/>
                        </a:lnTo>
                        <a:lnTo>
                          <a:pt x="174" y="23"/>
                        </a:lnTo>
                        <a:lnTo>
                          <a:pt x="155" y="21"/>
                        </a:lnTo>
                        <a:lnTo>
                          <a:pt x="139" y="18"/>
                        </a:lnTo>
                        <a:lnTo>
                          <a:pt x="124" y="16"/>
                        </a:lnTo>
                        <a:lnTo>
                          <a:pt x="112" y="13"/>
                        </a:lnTo>
                        <a:lnTo>
                          <a:pt x="100" y="9"/>
                        </a:lnTo>
                        <a:lnTo>
                          <a:pt x="92" y="6"/>
                        </a:lnTo>
                        <a:lnTo>
                          <a:pt x="87" y="4"/>
                        </a:lnTo>
                        <a:lnTo>
                          <a:pt x="84" y="2"/>
                        </a:lnTo>
                        <a:lnTo>
                          <a:pt x="83" y="0"/>
                        </a:lnTo>
                        <a:lnTo>
                          <a:pt x="86" y="4"/>
                        </a:lnTo>
                        <a:lnTo>
                          <a:pt x="87" y="5"/>
                        </a:lnTo>
                        <a:lnTo>
                          <a:pt x="87" y="7"/>
                        </a:lnTo>
                        <a:lnTo>
                          <a:pt x="87" y="9"/>
                        </a:lnTo>
                        <a:lnTo>
                          <a:pt x="0" y="9"/>
                        </a:lnTo>
                        <a:lnTo>
                          <a:pt x="1" y="19"/>
                        </a:lnTo>
                        <a:lnTo>
                          <a:pt x="3" y="28"/>
                        </a:lnTo>
                        <a:lnTo>
                          <a:pt x="8" y="36"/>
                        </a:lnTo>
                        <a:lnTo>
                          <a:pt x="15" y="46"/>
                        </a:lnTo>
                        <a:lnTo>
                          <a:pt x="25" y="58"/>
                        </a:lnTo>
                        <a:lnTo>
                          <a:pt x="39" y="68"/>
                        </a:lnTo>
                        <a:lnTo>
                          <a:pt x="54" y="75"/>
                        </a:lnTo>
                        <a:lnTo>
                          <a:pt x="70" y="81"/>
                        </a:lnTo>
                        <a:lnTo>
                          <a:pt x="87" y="86"/>
                        </a:lnTo>
                        <a:lnTo>
                          <a:pt x="104" y="90"/>
                        </a:lnTo>
                        <a:lnTo>
                          <a:pt x="123" y="94"/>
                        </a:lnTo>
                        <a:lnTo>
                          <a:pt x="143" y="97"/>
                        </a:lnTo>
                        <a:lnTo>
                          <a:pt x="163" y="99"/>
                        </a:lnTo>
                        <a:lnTo>
                          <a:pt x="184" y="101"/>
                        </a:lnTo>
                        <a:lnTo>
                          <a:pt x="229" y="104"/>
                        </a:lnTo>
                        <a:lnTo>
                          <a:pt x="274" y="106"/>
                        </a:lnTo>
                        <a:lnTo>
                          <a:pt x="320" y="107"/>
                        </a:lnTo>
                        <a:lnTo>
                          <a:pt x="366" y="107"/>
                        </a:lnTo>
                        <a:lnTo>
                          <a:pt x="409" y="106"/>
                        </a:lnTo>
                        <a:lnTo>
                          <a:pt x="449" y="105"/>
                        </a:lnTo>
                        <a:lnTo>
                          <a:pt x="517" y="101"/>
                        </a:lnTo>
                        <a:lnTo>
                          <a:pt x="560" y="98"/>
                        </a:lnTo>
                        <a:lnTo>
                          <a:pt x="550" y="22"/>
                        </a:lnTo>
                        <a:close/>
                      </a:path>
                    </a:pathLst>
                  </a:custGeom>
                  <a:solidFill>
                    <a:srgbClr val="1F1A17"/>
                  </a:solidFill>
                  <a:ln w="9525">
                    <a:noFill/>
                    <a:round/>
                    <a:headEnd/>
                    <a:tailEnd/>
                  </a:ln>
                </p:spPr>
                <p:txBody>
                  <a:bodyPr/>
                  <a:lstStyle/>
                  <a:p>
                    <a:endParaRPr lang="pt-BR"/>
                  </a:p>
                </p:txBody>
              </p:sp>
              <p:sp>
                <p:nvSpPr>
                  <p:cNvPr id="63914" name="Freeform 1562"/>
                  <p:cNvSpPr>
                    <a:spLocks/>
                  </p:cNvSpPr>
                  <p:nvPr/>
                </p:nvSpPr>
                <p:spPr bwMode="auto">
                  <a:xfrm>
                    <a:off x="1521" y="2964"/>
                    <a:ext cx="51" cy="29"/>
                  </a:xfrm>
                  <a:custGeom>
                    <a:avLst/>
                    <a:gdLst>
                      <a:gd name="T0" fmla="*/ 0 w 329"/>
                      <a:gd name="T1" fmla="*/ 0 h 173"/>
                      <a:gd name="T2" fmla="*/ 0 w 329"/>
                      <a:gd name="T3" fmla="*/ 0 h 173"/>
                      <a:gd name="T4" fmla="*/ 0 w 329"/>
                      <a:gd name="T5" fmla="*/ 0 h 173"/>
                      <a:gd name="T6" fmla="*/ 0 w 329"/>
                      <a:gd name="T7" fmla="*/ 0 h 173"/>
                      <a:gd name="T8" fmla="*/ 0 w 329"/>
                      <a:gd name="T9" fmla="*/ 0 h 173"/>
                      <a:gd name="T10" fmla="*/ 0 w 329"/>
                      <a:gd name="T11" fmla="*/ 0 h 173"/>
                      <a:gd name="T12" fmla="*/ 0 w 329"/>
                      <a:gd name="T13" fmla="*/ 0 h 173"/>
                      <a:gd name="T14" fmla="*/ 0 w 329"/>
                      <a:gd name="T15" fmla="*/ 0 h 173"/>
                      <a:gd name="T16" fmla="*/ 0 w 329"/>
                      <a:gd name="T17" fmla="*/ 0 h 173"/>
                      <a:gd name="T18" fmla="*/ 0 w 329"/>
                      <a:gd name="T19" fmla="*/ 0 h 173"/>
                      <a:gd name="T20" fmla="*/ 0 w 329"/>
                      <a:gd name="T21" fmla="*/ 0 h 173"/>
                      <a:gd name="T22" fmla="*/ 0 w 329"/>
                      <a:gd name="T23" fmla="*/ 0 h 173"/>
                      <a:gd name="T24" fmla="*/ 0 w 329"/>
                      <a:gd name="T25" fmla="*/ 0 h 173"/>
                      <a:gd name="T26" fmla="*/ 0 w 329"/>
                      <a:gd name="T27" fmla="*/ 0 h 173"/>
                      <a:gd name="T28" fmla="*/ 0 w 329"/>
                      <a:gd name="T29" fmla="*/ 0 h 173"/>
                      <a:gd name="T30" fmla="*/ 0 w 329"/>
                      <a:gd name="T31" fmla="*/ 0 h 173"/>
                      <a:gd name="T32" fmla="*/ 0 w 329"/>
                      <a:gd name="T33" fmla="*/ 0 h 173"/>
                      <a:gd name="T34" fmla="*/ 0 w 329"/>
                      <a:gd name="T35" fmla="*/ 0 h 173"/>
                      <a:gd name="T36" fmla="*/ 0 w 329"/>
                      <a:gd name="T37" fmla="*/ 0 h 173"/>
                      <a:gd name="T38" fmla="*/ 0 w 329"/>
                      <a:gd name="T39" fmla="*/ 0 h 173"/>
                      <a:gd name="T40" fmla="*/ 0 w 329"/>
                      <a:gd name="T41" fmla="*/ 0 h 173"/>
                      <a:gd name="T42" fmla="*/ 0 w 329"/>
                      <a:gd name="T43" fmla="*/ 0 h 173"/>
                      <a:gd name="T44" fmla="*/ 0 w 329"/>
                      <a:gd name="T45" fmla="*/ 0 h 173"/>
                      <a:gd name="T46" fmla="*/ 0 w 329"/>
                      <a:gd name="T47" fmla="*/ 0 h 173"/>
                      <a:gd name="T48" fmla="*/ 0 w 329"/>
                      <a:gd name="T49" fmla="*/ 0 h 173"/>
                      <a:gd name="T50" fmla="*/ 0 w 329"/>
                      <a:gd name="T51" fmla="*/ 0 h 173"/>
                      <a:gd name="T52" fmla="*/ 0 w 329"/>
                      <a:gd name="T53" fmla="*/ 0 h 173"/>
                      <a:gd name="T54" fmla="*/ 0 w 329"/>
                      <a:gd name="T55" fmla="*/ 0 h 173"/>
                      <a:gd name="T56" fmla="*/ 0 w 329"/>
                      <a:gd name="T57" fmla="*/ 0 h 173"/>
                      <a:gd name="T58" fmla="*/ 0 w 329"/>
                      <a:gd name="T59" fmla="*/ 0 h 173"/>
                      <a:gd name="T60" fmla="*/ 0 w 329"/>
                      <a:gd name="T61" fmla="*/ 0 h 173"/>
                      <a:gd name="T62" fmla="*/ 0 w 329"/>
                      <a:gd name="T63" fmla="*/ 0 h 173"/>
                      <a:gd name="T64" fmla="*/ 0 w 329"/>
                      <a:gd name="T65" fmla="*/ 0 h 173"/>
                      <a:gd name="T66" fmla="*/ 0 w 329"/>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3"/>
                      <a:gd name="T104" fmla="*/ 329 w 329"/>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3">
                        <a:moveTo>
                          <a:pt x="4" y="78"/>
                        </a:moveTo>
                        <a:lnTo>
                          <a:pt x="4" y="78"/>
                        </a:lnTo>
                        <a:lnTo>
                          <a:pt x="27" y="77"/>
                        </a:lnTo>
                        <a:lnTo>
                          <a:pt x="49" y="77"/>
                        </a:lnTo>
                        <a:lnTo>
                          <a:pt x="70" y="77"/>
                        </a:lnTo>
                        <a:lnTo>
                          <a:pt x="89" y="78"/>
                        </a:lnTo>
                        <a:lnTo>
                          <a:pt x="107" y="79"/>
                        </a:lnTo>
                        <a:lnTo>
                          <a:pt x="125" y="81"/>
                        </a:lnTo>
                        <a:lnTo>
                          <a:pt x="141" y="83"/>
                        </a:lnTo>
                        <a:lnTo>
                          <a:pt x="155" y="86"/>
                        </a:lnTo>
                        <a:lnTo>
                          <a:pt x="168" y="88"/>
                        </a:lnTo>
                        <a:lnTo>
                          <a:pt x="181" y="91"/>
                        </a:lnTo>
                        <a:lnTo>
                          <a:pt x="192" y="95"/>
                        </a:lnTo>
                        <a:lnTo>
                          <a:pt x="202" y="98"/>
                        </a:lnTo>
                        <a:lnTo>
                          <a:pt x="210" y="101"/>
                        </a:lnTo>
                        <a:lnTo>
                          <a:pt x="218" y="105"/>
                        </a:lnTo>
                        <a:lnTo>
                          <a:pt x="225" y="108"/>
                        </a:lnTo>
                        <a:lnTo>
                          <a:pt x="231" y="111"/>
                        </a:lnTo>
                        <a:lnTo>
                          <a:pt x="235" y="114"/>
                        </a:lnTo>
                        <a:lnTo>
                          <a:pt x="239" y="117"/>
                        </a:lnTo>
                        <a:lnTo>
                          <a:pt x="241" y="119"/>
                        </a:lnTo>
                        <a:lnTo>
                          <a:pt x="242" y="121"/>
                        </a:lnTo>
                        <a:lnTo>
                          <a:pt x="243" y="121"/>
                        </a:lnTo>
                        <a:lnTo>
                          <a:pt x="242" y="120"/>
                        </a:lnTo>
                        <a:lnTo>
                          <a:pt x="242" y="117"/>
                        </a:lnTo>
                        <a:lnTo>
                          <a:pt x="242" y="113"/>
                        </a:lnTo>
                        <a:lnTo>
                          <a:pt x="243" y="108"/>
                        </a:lnTo>
                        <a:lnTo>
                          <a:pt x="247" y="104"/>
                        </a:lnTo>
                        <a:lnTo>
                          <a:pt x="250" y="100"/>
                        </a:lnTo>
                        <a:lnTo>
                          <a:pt x="254" y="98"/>
                        </a:lnTo>
                        <a:lnTo>
                          <a:pt x="256" y="97"/>
                        </a:lnTo>
                        <a:lnTo>
                          <a:pt x="257" y="97"/>
                        </a:lnTo>
                        <a:lnTo>
                          <a:pt x="256" y="97"/>
                        </a:lnTo>
                        <a:lnTo>
                          <a:pt x="266" y="173"/>
                        </a:lnTo>
                        <a:lnTo>
                          <a:pt x="277" y="172"/>
                        </a:lnTo>
                        <a:lnTo>
                          <a:pt x="288" y="168"/>
                        </a:lnTo>
                        <a:lnTo>
                          <a:pt x="298" y="164"/>
                        </a:lnTo>
                        <a:lnTo>
                          <a:pt x="309" y="157"/>
                        </a:lnTo>
                        <a:lnTo>
                          <a:pt x="318" y="148"/>
                        </a:lnTo>
                        <a:lnTo>
                          <a:pt x="325" y="137"/>
                        </a:lnTo>
                        <a:lnTo>
                          <a:pt x="328" y="126"/>
                        </a:lnTo>
                        <a:lnTo>
                          <a:pt x="329" y="114"/>
                        </a:lnTo>
                        <a:lnTo>
                          <a:pt x="327" y="103"/>
                        </a:lnTo>
                        <a:lnTo>
                          <a:pt x="324" y="93"/>
                        </a:lnTo>
                        <a:lnTo>
                          <a:pt x="319" y="85"/>
                        </a:lnTo>
                        <a:lnTo>
                          <a:pt x="313" y="76"/>
                        </a:lnTo>
                        <a:lnTo>
                          <a:pt x="306" y="69"/>
                        </a:lnTo>
                        <a:lnTo>
                          <a:pt x="298" y="61"/>
                        </a:lnTo>
                        <a:lnTo>
                          <a:pt x="290" y="54"/>
                        </a:lnTo>
                        <a:lnTo>
                          <a:pt x="281" y="48"/>
                        </a:lnTo>
                        <a:lnTo>
                          <a:pt x="270" y="42"/>
                        </a:lnTo>
                        <a:lnTo>
                          <a:pt x="260" y="37"/>
                        </a:lnTo>
                        <a:lnTo>
                          <a:pt x="247" y="32"/>
                        </a:lnTo>
                        <a:lnTo>
                          <a:pt x="234" y="27"/>
                        </a:lnTo>
                        <a:lnTo>
                          <a:pt x="221" y="22"/>
                        </a:lnTo>
                        <a:lnTo>
                          <a:pt x="206" y="18"/>
                        </a:lnTo>
                        <a:lnTo>
                          <a:pt x="190" y="14"/>
                        </a:lnTo>
                        <a:lnTo>
                          <a:pt x="173" y="11"/>
                        </a:lnTo>
                        <a:lnTo>
                          <a:pt x="155" y="8"/>
                        </a:lnTo>
                        <a:lnTo>
                          <a:pt x="136" y="5"/>
                        </a:lnTo>
                        <a:lnTo>
                          <a:pt x="117" y="3"/>
                        </a:lnTo>
                        <a:lnTo>
                          <a:pt x="95" y="1"/>
                        </a:lnTo>
                        <a:lnTo>
                          <a:pt x="73" y="1"/>
                        </a:lnTo>
                        <a:lnTo>
                          <a:pt x="49" y="0"/>
                        </a:lnTo>
                        <a:lnTo>
                          <a:pt x="25" y="0"/>
                        </a:lnTo>
                        <a:lnTo>
                          <a:pt x="0" y="1"/>
                        </a:lnTo>
                        <a:lnTo>
                          <a:pt x="4" y="78"/>
                        </a:lnTo>
                        <a:close/>
                      </a:path>
                    </a:pathLst>
                  </a:custGeom>
                  <a:solidFill>
                    <a:srgbClr val="1F1A17"/>
                  </a:solidFill>
                  <a:ln w="9525">
                    <a:noFill/>
                    <a:round/>
                    <a:headEnd/>
                    <a:tailEnd/>
                  </a:ln>
                </p:spPr>
                <p:txBody>
                  <a:bodyPr/>
                  <a:lstStyle/>
                  <a:p>
                    <a:endParaRPr lang="pt-BR"/>
                  </a:p>
                </p:txBody>
              </p:sp>
              <p:sp>
                <p:nvSpPr>
                  <p:cNvPr id="63915" name="Freeform 1563"/>
                  <p:cNvSpPr>
                    <a:spLocks/>
                  </p:cNvSpPr>
                  <p:nvPr/>
                </p:nvSpPr>
                <p:spPr bwMode="auto">
                  <a:xfrm>
                    <a:off x="1476" y="2965"/>
                    <a:ext cx="46" cy="50"/>
                  </a:xfrm>
                  <a:custGeom>
                    <a:avLst/>
                    <a:gdLst>
                      <a:gd name="T0" fmla="*/ 0 w 289"/>
                      <a:gd name="T1" fmla="*/ 0 h 307"/>
                      <a:gd name="T2" fmla="*/ 0 w 289"/>
                      <a:gd name="T3" fmla="*/ 0 h 307"/>
                      <a:gd name="T4" fmla="*/ 0 w 289"/>
                      <a:gd name="T5" fmla="*/ 0 h 307"/>
                      <a:gd name="T6" fmla="*/ 0 w 289"/>
                      <a:gd name="T7" fmla="*/ 0 h 307"/>
                      <a:gd name="T8" fmla="*/ 0 w 289"/>
                      <a:gd name="T9" fmla="*/ 0 h 307"/>
                      <a:gd name="T10" fmla="*/ 0 w 289"/>
                      <a:gd name="T11" fmla="*/ 0 h 307"/>
                      <a:gd name="T12" fmla="*/ 0 w 289"/>
                      <a:gd name="T13" fmla="*/ 0 h 307"/>
                      <a:gd name="T14" fmla="*/ 0 w 289"/>
                      <a:gd name="T15" fmla="*/ 0 h 307"/>
                      <a:gd name="T16" fmla="*/ 0 w 289"/>
                      <a:gd name="T17" fmla="*/ 0 h 307"/>
                      <a:gd name="T18" fmla="*/ 0 w 289"/>
                      <a:gd name="T19" fmla="*/ 0 h 307"/>
                      <a:gd name="T20" fmla="*/ 0 w 289"/>
                      <a:gd name="T21" fmla="*/ 0 h 307"/>
                      <a:gd name="T22" fmla="*/ 0 w 289"/>
                      <a:gd name="T23" fmla="*/ 0 h 307"/>
                      <a:gd name="T24" fmla="*/ 0 w 289"/>
                      <a:gd name="T25" fmla="*/ 0 h 307"/>
                      <a:gd name="T26" fmla="*/ 0 w 289"/>
                      <a:gd name="T27" fmla="*/ 0 h 307"/>
                      <a:gd name="T28" fmla="*/ 0 w 289"/>
                      <a:gd name="T29" fmla="*/ 0 h 307"/>
                      <a:gd name="T30" fmla="*/ 0 w 289"/>
                      <a:gd name="T31" fmla="*/ 0 h 307"/>
                      <a:gd name="T32" fmla="*/ 0 w 289"/>
                      <a:gd name="T33" fmla="*/ 0 h 307"/>
                      <a:gd name="T34" fmla="*/ 0 w 289"/>
                      <a:gd name="T35" fmla="*/ 0 h 307"/>
                      <a:gd name="T36" fmla="*/ 0 w 289"/>
                      <a:gd name="T37" fmla="*/ 0 h 307"/>
                      <a:gd name="T38" fmla="*/ 0 w 289"/>
                      <a:gd name="T39" fmla="*/ 0 h 307"/>
                      <a:gd name="T40" fmla="*/ 0 w 289"/>
                      <a:gd name="T41" fmla="*/ 0 h 307"/>
                      <a:gd name="T42" fmla="*/ 0 w 289"/>
                      <a:gd name="T43" fmla="*/ 0 h 307"/>
                      <a:gd name="T44" fmla="*/ 0 w 289"/>
                      <a:gd name="T45" fmla="*/ 0 h 307"/>
                      <a:gd name="T46" fmla="*/ 0 w 289"/>
                      <a:gd name="T47" fmla="*/ 0 h 307"/>
                      <a:gd name="T48" fmla="*/ 0 w 289"/>
                      <a:gd name="T49" fmla="*/ 0 h 307"/>
                      <a:gd name="T50" fmla="*/ 0 w 289"/>
                      <a:gd name="T51" fmla="*/ 0 h 307"/>
                      <a:gd name="T52" fmla="*/ 0 w 289"/>
                      <a:gd name="T53" fmla="*/ 0 h 307"/>
                      <a:gd name="T54" fmla="*/ 0 w 289"/>
                      <a:gd name="T55" fmla="*/ 0 h 307"/>
                      <a:gd name="T56" fmla="*/ 0 w 289"/>
                      <a:gd name="T57" fmla="*/ 0 h 307"/>
                      <a:gd name="T58" fmla="*/ 0 w 289"/>
                      <a:gd name="T59" fmla="*/ 0 h 307"/>
                      <a:gd name="T60" fmla="*/ 0 w 289"/>
                      <a:gd name="T61" fmla="*/ 0 h 307"/>
                      <a:gd name="T62" fmla="*/ 0 w 289"/>
                      <a:gd name="T63" fmla="*/ 0 h 307"/>
                      <a:gd name="T64" fmla="*/ 0 w 289"/>
                      <a:gd name="T65" fmla="*/ 0 h 307"/>
                      <a:gd name="T66" fmla="*/ 0 w 289"/>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7"/>
                      <a:gd name="T104" fmla="*/ 289 w 28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7">
                        <a:moveTo>
                          <a:pt x="271" y="230"/>
                        </a:moveTo>
                        <a:lnTo>
                          <a:pt x="271" y="230"/>
                        </a:lnTo>
                        <a:lnTo>
                          <a:pt x="241" y="230"/>
                        </a:lnTo>
                        <a:lnTo>
                          <a:pt x="214" y="229"/>
                        </a:lnTo>
                        <a:lnTo>
                          <a:pt x="189" y="226"/>
                        </a:lnTo>
                        <a:lnTo>
                          <a:pt x="167" y="223"/>
                        </a:lnTo>
                        <a:lnTo>
                          <a:pt x="149" y="219"/>
                        </a:lnTo>
                        <a:lnTo>
                          <a:pt x="133" y="215"/>
                        </a:lnTo>
                        <a:lnTo>
                          <a:pt x="119" y="210"/>
                        </a:lnTo>
                        <a:lnTo>
                          <a:pt x="109" y="205"/>
                        </a:lnTo>
                        <a:lnTo>
                          <a:pt x="99" y="200"/>
                        </a:lnTo>
                        <a:lnTo>
                          <a:pt x="95" y="195"/>
                        </a:lnTo>
                        <a:lnTo>
                          <a:pt x="90" y="190"/>
                        </a:lnTo>
                        <a:lnTo>
                          <a:pt x="88" y="187"/>
                        </a:lnTo>
                        <a:lnTo>
                          <a:pt x="87" y="182"/>
                        </a:lnTo>
                        <a:lnTo>
                          <a:pt x="86" y="178"/>
                        </a:lnTo>
                        <a:lnTo>
                          <a:pt x="86" y="174"/>
                        </a:lnTo>
                        <a:lnTo>
                          <a:pt x="87" y="169"/>
                        </a:lnTo>
                        <a:lnTo>
                          <a:pt x="89" y="164"/>
                        </a:lnTo>
                        <a:lnTo>
                          <a:pt x="93" y="157"/>
                        </a:lnTo>
                        <a:lnTo>
                          <a:pt x="97" y="151"/>
                        </a:lnTo>
                        <a:lnTo>
                          <a:pt x="103" y="143"/>
                        </a:lnTo>
                        <a:lnTo>
                          <a:pt x="111" y="136"/>
                        </a:lnTo>
                        <a:lnTo>
                          <a:pt x="120" y="129"/>
                        </a:lnTo>
                        <a:lnTo>
                          <a:pt x="132" y="120"/>
                        </a:lnTo>
                        <a:lnTo>
                          <a:pt x="144" y="113"/>
                        </a:lnTo>
                        <a:lnTo>
                          <a:pt x="158" y="106"/>
                        </a:lnTo>
                        <a:lnTo>
                          <a:pt x="173" y="100"/>
                        </a:lnTo>
                        <a:lnTo>
                          <a:pt x="190" y="94"/>
                        </a:lnTo>
                        <a:lnTo>
                          <a:pt x="207" y="89"/>
                        </a:lnTo>
                        <a:lnTo>
                          <a:pt x="226" y="85"/>
                        </a:lnTo>
                        <a:lnTo>
                          <a:pt x="246" y="81"/>
                        </a:lnTo>
                        <a:lnTo>
                          <a:pt x="267" y="78"/>
                        </a:lnTo>
                        <a:lnTo>
                          <a:pt x="289" y="77"/>
                        </a:lnTo>
                        <a:lnTo>
                          <a:pt x="285" y="0"/>
                        </a:lnTo>
                        <a:lnTo>
                          <a:pt x="257" y="2"/>
                        </a:lnTo>
                        <a:lnTo>
                          <a:pt x="231" y="5"/>
                        </a:lnTo>
                        <a:lnTo>
                          <a:pt x="207" y="10"/>
                        </a:lnTo>
                        <a:lnTo>
                          <a:pt x="183" y="15"/>
                        </a:lnTo>
                        <a:lnTo>
                          <a:pt x="160" y="22"/>
                        </a:lnTo>
                        <a:lnTo>
                          <a:pt x="138" y="30"/>
                        </a:lnTo>
                        <a:lnTo>
                          <a:pt x="118" y="38"/>
                        </a:lnTo>
                        <a:lnTo>
                          <a:pt x="99" y="47"/>
                        </a:lnTo>
                        <a:lnTo>
                          <a:pt x="81" y="58"/>
                        </a:lnTo>
                        <a:lnTo>
                          <a:pt x="65" y="69"/>
                        </a:lnTo>
                        <a:lnTo>
                          <a:pt x="50" y="81"/>
                        </a:lnTo>
                        <a:lnTo>
                          <a:pt x="37" y="94"/>
                        </a:lnTo>
                        <a:lnTo>
                          <a:pt x="25" y="107"/>
                        </a:lnTo>
                        <a:lnTo>
                          <a:pt x="16" y="121"/>
                        </a:lnTo>
                        <a:lnTo>
                          <a:pt x="8" y="136"/>
                        </a:lnTo>
                        <a:lnTo>
                          <a:pt x="2" y="152"/>
                        </a:lnTo>
                        <a:lnTo>
                          <a:pt x="0" y="168"/>
                        </a:lnTo>
                        <a:lnTo>
                          <a:pt x="0" y="184"/>
                        </a:lnTo>
                        <a:lnTo>
                          <a:pt x="2" y="202"/>
                        </a:lnTo>
                        <a:lnTo>
                          <a:pt x="9" y="218"/>
                        </a:lnTo>
                        <a:lnTo>
                          <a:pt x="18" y="233"/>
                        </a:lnTo>
                        <a:lnTo>
                          <a:pt x="31" y="246"/>
                        </a:lnTo>
                        <a:lnTo>
                          <a:pt x="46" y="259"/>
                        </a:lnTo>
                        <a:lnTo>
                          <a:pt x="63" y="270"/>
                        </a:lnTo>
                        <a:lnTo>
                          <a:pt x="81" y="279"/>
                        </a:lnTo>
                        <a:lnTo>
                          <a:pt x="102" y="287"/>
                        </a:lnTo>
                        <a:lnTo>
                          <a:pt x="125" y="293"/>
                        </a:lnTo>
                        <a:lnTo>
                          <a:pt x="150" y="299"/>
                        </a:lnTo>
                        <a:lnTo>
                          <a:pt x="177" y="302"/>
                        </a:lnTo>
                        <a:lnTo>
                          <a:pt x="207" y="305"/>
                        </a:lnTo>
                        <a:lnTo>
                          <a:pt x="239" y="306"/>
                        </a:lnTo>
                        <a:lnTo>
                          <a:pt x="273" y="307"/>
                        </a:lnTo>
                        <a:lnTo>
                          <a:pt x="271" y="230"/>
                        </a:lnTo>
                        <a:close/>
                      </a:path>
                    </a:pathLst>
                  </a:custGeom>
                  <a:solidFill>
                    <a:srgbClr val="1F1A17"/>
                  </a:solidFill>
                  <a:ln w="9525">
                    <a:noFill/>
                    <a:round/>
                    <a:headEnd/>
                    <a:tailEnd/>
                  </a:ln>
                </p:spPr>
                <p:txBody>
                  <a:bodyPr/>
                  <a:lstStyle/>
                  <a:p>
                    <a:endParaRPr lang="pt-BR"/>
                  </a:p>
                </p:txBody>
              </p:sp>
              <p:sp>
                <p:nvSpPr>
                  <p:cNvPr id="63916" name="Freeform 1564"/>
                  <p:cNvSpPr>
                    <a:spLocks/>
                  </p:cNvSpPr>
                  <p:nvPr/>
                </p:nvSpPr>
                <p:spPr bwMode="auto">
                  <a:xfrm>
                    <a:off x="1518" y="2988"/>
                    <a:ext cx="51" cy="27"/>
                  </a:xfrm>
                  <a:custGeom>
                    <a:avLst/>
                    <a:gdLst>
                      <a:gd name="T0" fmla="*/ 0 w 324"/>
                      <a:gd name="T1" fmla="*/ 0 h 166"/>
                      <a:gd name="T2" fmla="*/ 0 w 324"/>
                      <a:gd name="T3" fmla="*/ 0 h 166"/>
                      <a:gd name="T4" fmla="*/ 0 w 324"/>
                      <a:gd name="T5" fmla="*/ 0 h 166"/>
                      <a:gd name="T6" fmla="*/ 0 w 324"/>
                      <a:gd name="T7" fmla="*/ 0 h 166"/>
                      <a:gd name="T8" fmla="*/ 0 w 324"/>
                      <a:gd name="T9" fmla="*/ 0 h 166"/>
                      <a:gd name="T10" fmla="*/ 0 w 324"/>
                      <a:gd name="T11" fmla="*/ 0 h 166"/>
                      <a:gd name="T12" fmla="*/ 0 w 324"/>
                      <a:gd name="T13" fmla="*/ 0 h 166"/>
                      <a:gd name="T14" fmla="*/ 0 w 324"/>
                      <a:gd name="T15" fmla="*/ 0 h 166"/>
                      <a:gd name="T16" fmla="*/ 0 w 324"/>
                      <a:gd name="T17" fmla="*/ 0 h 166"/>
                      <a:gd name="T18" fmla="*/ 0 w 324"/>
                      <a:gd name="T19" fmla="*/ 0 h 166"/>
                      <a:gd name="T20" fmla="*/ 0 w 324"/>
                      <a:gd name="T21" fmla="*/ 0 h 166"/>
                      <a:gd name="T22" fmla="*/ 0 w 324"/>
                      <a:gd name="T23" fmla="*/ 0 h 166"/>
                      <a:gd name="T24" fmla="*/ 0 w 324"/>
                      <a:gd name="T25" fmla="*/ 0 h 166"/>
                      <a:gd name="T26" fmla="*/ 0 w 324"/>
                      <a:gd name="T27" fmla="*/ 0 h 166"/>
                      <a:gd name="T28" fmla="*/ 0 w 324"/>
                      <a:gd name="T29" fmla="*/ 0 h 166"/>
                      <a:gd name="T30" fmla="*/ 0 w 324"/>
                      <a:gd name="T31" fmla="*/ 0 h 166"/>
                      <a:gd name="T32" fmla="*/ 0 w 324"/>
                      <a:gd name="T33" fmla="*/ 0 h 166"/>
                      <a:gd name="T34" fmla="*/ 0 w 324"/>
                      <a:gd name="T35" fmla="*/ 0 h 166"/>
                      <a:gd name="T36" fmla="*/ 0 w 324"/>
                      <a:gd name="T37" fmla="*/ 0 h 166"/>
                      <a:gd name="T38" fmla="*/ 0 w 324"/>
                      <a:gd name="T39" fmla="*/ 0 h 166"/>
                      <a:gd name="T40" fmla="*/ 0 w 324"/>
                      <a:gd name="T41" fmla="*/ 0 h 166"/>
                      <a:gd name="T42" fmla="*/ 0 w 324"/>
                      <a:gd name="T43" fmla="*/ 0 h 166"/>
                      <a:gd name="T44" fmla="*/ 0 w 324"/>
                      <a:gd name="T45" fmla="*/ 0 h 166"/>
                      <a:gd name="T46" fmla="*/ 0 w 324"/>
                      <a:gd name="T47" fmla="*/ 0 h 166"/>
                      <a:gd name="T48" fmla="*/ 0 w 324"/>
                      <a:gd name="T49" fmla="*/ 0 h 166"/>
                      <a:gd name="T50" fmla="*/ 0 w 324"/>
                      <a:gd name="T51" fmla="*/ 0 h 166"/>
                      <a:gd name="T52" fmla="*/ 0 w 324"/>
                      <a:gd name="T53" fmla="*/ 0 h 166"/>
                      <a:gd name="T54" fmla="*/ 0 w 324"/>
                      <a:gd name="T55" fmla="*/ 0 h 166"/>
                      <a:gd name="T56" fmla="*/ 0 w 324"/>
                      <a:gd name="T57" fmla="*/ 0 h 166"/>
                      <a:gd name="T58" fmla="*/ 0 w 324"/>
                      <a:gd name="T59" fmla="*/ 0 h 166"/>
                      <a:gd name="T60" fmla="*/ 0 w 324"/>
                      <a:gd name="T61" fmla="*/ 0 h 166"/>
                      <a:gd name="T62" fmla="*/ 0 w 324"/>
                      <a:gd name="T63" fmla="*/ 0 h 166"/>
                      <a:gd name="T64" fmla="*/ 0 w 324"/>
                      <a:gd name="T65" fmla="*/ 0 h 166"/>
                      <a:gd name="T66" fmla="*/ 0 w 324"/>
                      <a:gd name="T67" fmla="*/ 0 h 166"/>
                      <a:gd name="T68" fmla="*/ 0 w 324"/>
                      <a:gd name="T69" fmla="*/ 0 h 166"/>
                      <a:gd name="T70" fmla="*/ 0 w 324"/>
                      <a:gd name="T71" fmla="*/ 0 h 166"/>
                      <a:gd name="T72" fmla="*/ 0 w 324"/>
                      <a:gd name="T73" fmla="*/ 0 h 166"/>
                      <a:gd name="T74" fmla="*/ 0 w 324"/>
                      <a:gd name="T75" fmla="*/ 0 h 166"/>
                      <a:gd name="T76" fmla="*/ 0 w 324"/>
                      <a:gd name="T77" fmla="*/ 0 h 166"/>
                      <a:gd name="T78" fmla="*/ 0 w 324"/>
                      <a:gd name="T79" fmla="*/ 0 h 166"/>
                      <a:gd name="T80" fmla="*/ 0 w 324"/>
                      <a:gd name="T81" fmla="*/ 0 h 166"/>
                      <a:gd name="T82" fmla="*/ 0 w 324"/>
                      <a:gd name="T83" fmla="*/ 0 h 166"/>
                      <a:gd name="T84" fmla="*/ 0 w 324"/>
                      <a:gd name="T85" fmla="*/ 0 h 166"/>
                      <a:gd name="T86" fmla="*/ 0 w 324"/>
                      <a:gd name="T87" fmla="*/ 0 h 166"/>
                      <a:gd name="T88" fmla="*/ 0 w 324"/>
                      <a:gd name="T89" fmla="*/ 0 h 166"/>
                      <a:gd name="T90" fmla="*/ 0 w 324"/>
                      <a:gd name="T91" fmla="*/ 0 h 166"/>
                      <a:gd name="T92" fmla="*/ 0 w 324"/>
                      <a:gd name="T93" fmla="*/ 0 h 166"/>
                      <a:gd name="T94" fmla="*/ 0 w 324"/>
                      <a:gd name="T95" fmla="*/ 0 h 166"/>
                      <a:gd name="T96" fmla="*/ 0 w 324"/>
                      <a:gd name="T97" fmla="*/ 0 h 166"/>
                      <a:gd name="T98" fmla="*/ 0 w 324"/>
                      <a:gd name="T99" fmla="*/ 0 h 166"/>
                      <a:gd name="T100" fmla="*/ 0 w 324"/>
                      <a:gd name="T101" fmla="*/ 0 h 166"/>
                      <a:gd name="T102" fmla="*/ 0 w 324"/>
                      <a:gd name="T103" fmla="*/ 0 h 166"/>
                      <a:gd name="T104" fmla="*/ 0 w 324"/>
                      <a:gd name="T105" fmla="*/ 0 h 166"/>
                      <a:gd name="T106" fmla="*/ 0 w 324"/>
                      <a:gd name="T107" fmla="*/ 0 h 166"/>
                      <a:gd name="T108" fmla="*/ 0 w 324"/>
                      <a:gd name="T109" fmla="*/ 0 h 166"/>
                      <a:gd name="T110" fmla="*/ 0 w 324"/>
                      <a:gd name="T111" fmla="*/ 0 h 166"/>
                      <a:gd name="T112" fmla="*/ 0 w 324"/>
                      <a:gd name="T113" fmla="*/ 0 h 166"/>
                      <a:gd name="T114" fmla="*/ 0 w 324"/>
                      <a:gd name="T115" fmla="*/ 0 h 166"/>
                      <a:gd name="T116" fmla="*/ 0 w 324"/>
                      <a:gd name="T117" fmla="*/ 0 h 166"/>
                      <a:gd name="T118" fmla="*/ 0 w 324"/>
                      <a:gd name="T119" fmla="*/ 0 h 166"/>
                      <a:gd name="T120" fmla="*/ 0 w 324"/>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6"/>
                      <a:gd name="T185" fmla="*/ 324 w 32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6">
                        <a:moveTo>
                          <a:pt x="38" y="77"/>
                        </a:moveTo>
                        <a:lnTo>
                          <a:pt x="38" y="77"/>
                        </a:lnTo>
                        <a:lnTo>
                          <a:pt x="95" y="77"/>
                        </a:lnTo>
                        <a:lnTo>
                          <a:pt x="145" y="80"/>
                        </a:lnTo>
                        <a:lnTo>
                          <a:pt x="166" y="82"/>
                        </a:lnTo>
                        <a:lnTo>
                          <a:pt x="184" y="84"/>
                        </a:lnTo>
                        <a:lnTo>
                          <a:pt x="201" y="86"/>
                        </a:lnTo>
                        <a:lnTo>
                          <a:pt x="216" y="89"/>
                        </a:lnTo>
                        <a:lnTo>
                          <a:pt x="228" y="91"/>
                        </a:lnTo>
                        <a:lnTo>
                          <a:pt x="238" y="94"/>
                        </a:lnTo>
                        <a:lnTo>
                          <a:pt x="244" y="96"/>
                        </a:lnTo>
                        <a:lnTo>
                          <a:pt x="247" y="97"/>
                        </a:lnTo>
                        <a:lnTo>
                          <a:pt x="244" y="93"/>
                        </a:lnTo>
                        <a:lnTo>
                          <a:pt x="239" y="83"/>
                        </a:lnTo>
                        <a:lnTo>
                          <a:pt x="239" y="71"/>
                        </a:lnTo>
                        <a:lnTo>
                          <a:pt x="244" y="62"/>
                        </a:lnTo>
                        <a:lnTo>
                          <a:pt x="247" y="60"/>
                        </a:lnTo>
                        <a:lnTo>
                          <a:pt x="246" y="60"/>
                        </a:lnTo>
                        <a:lnTo>
                          <a:pt x="243" y="62"/>
                        </a:lnTo>
                        <a:lnTo>
                          <a:pt x="235" y="64"/>
                        </a:lnTo>
                        <a:lnTo>
                          <a:pt x="225" y="67"/>
                        </a:lnTo>
                        <a:lnTo>
                          <a:pt x="213" y="70"/>
                        </a:lnTo>
                        <a:lnTo>
                          <a:pt x="198" y="73"/>
                        </a:lnTo>
                        <a:lnTo>
                          <a:pt x="181" y="76"/>
                        </a:lnTo>
                        <a:lnTo>
                          <a:pt x="161" y="79"/>
                        </a:lnTo>
                        <a:lnTo>
                          <a:pt x="140" y="81"/>
                        </a:lnTo>
                        <a:lnTo>
                          <a:pt x="117" y="83"/>
                        </a:lnTo>
                        <a:lnTo>
                          <a:pt x="63" y="87"/>
                        </a:lnTo>
                        <a:lnTo>
                          <a:pt x="0" y="89"/>
                        </a:lnTo>
                        <a:lnTo>
                          <a:pt x="2" y="166"/>
                        </a:lnTo>
                        <a:lnTo>
                          <a:pt x="68" y="164"/>
                        </a:lnTo>
                        <a:lnTo>
                          <a:pt x="124" y="160"/>
                        </a:lnTo>
                        <a:lnTo>
                          <a:pt x="150" y="158"/>
                        </a:lnTo>
                        <a:lnTo>
                          <a:pt x="174" y="155"/>
                        </a:lnTo>
                        <a:lnTo>
                          <a:pt x="196" y="152"/>
                        </a:lnTo>
                        <a:lnTo>
                          <a:pt x="215" y="148"/>
                        </a:lnTo>
                        <a:lnTo>
                          <a:pt x="233" y="145"/>
                        </a:lnTo>
                        <a:lnTo>
                          <a:pt x="251" y="141"/>
                        </a:lnTo>
                        <a:lnTo>
                          <a:pt x="266" y="136"/>
                        </a:lnTo>
                        <a:lnTo>
                          <a:pt x="279" y="131"/>
                        </a:lnTo>
                        <a:lnTo>
                          <a:pt x="292" y="126"/>
                        </a:lnTo>
                        <a:lnTo>
                          <a:pt x="303" y="118"/>
                        </a:lnTo>
                        <a:lnTo>
                          <a:pt x="315" y="106"/>
                        </a:lnTo>
                        <a:lnTo>
                          <a:pt x="324" y="90"/>
                        </a:lnTo>
                        <a:lnTo>
                          <a:pt x="324" y="69"/>
                        </a:lnTo>
                        <a:lnTo>
                          <a:pt x="316" y="52"/>
                        </a:lnTo>
                        <a:lnTo>
                          <a:pt x="304" y="39"/>
                        </a:lnTo>
                        <a:lnTo>
                          <a:pt x="292" y="31"/>
                        </a:lnTo>
                        <a:lnTo>
                          <a:pt x="279" y="26"/>
                        </a:lnTo>
                        <a:lnTo>
                          <a:pt x="266" y="21"/>
                        </a:lnTo>
                        <a:lnTo>
                          <a:pt x="251" y="17"/>
                        </a:lnTo>
                        <a:lnTo>
                          <a:pt x="235" y="13"/>
                        </a:lnTo>
                        <a:lnTo>
                          <a:pt x="216" y="10"/>
                        </a:lnTo>
                        <a:lnTo>
                          <a:pt x="197" y="8"/>
                        </a:lnTo>
                        <a:lnTo>
                          <a:pt x="175" y="5"/>
                        </a:lnTo>
                        <a:lnTo>
                          <a:pt x="151" y="3"/>
                        </a:lnTo>
                        <a:lnTo>
                          <a:pt x="98" y="1"/>
                        </a:lnTo>
                        <a:lnTo>
                          <a:pt x="38" y="0"/>
                        </a:lnTo>
                        <a:lnTo>
                          <a:pt x="38" y="77"/>
                        </a:lnTo>
                        <a:close/>
                      </a:path>
                    </a:pathLst>
                  </a:custGeom>
                  <a:solidFill>
                    <a:srgbClr val="1F1A17"/>
                  </a:solidFill>
                  <a:ln w="9525">
                    <a:noFill/>
                    <a:round/>
                    <a:headEnd/>
                    <a:tailEnd/>
                  </a:ln>
                </p:spPr>
                <p:txBody>
                  <a:bodyPr/>
                  <a:lstStyle/>
                  <a:p>
                    <a:endParaRPr lang="pt-BR"/>
                  </a:p>
                </p:txBody>
              </p:sp>
              <p:sp>
                <p:nvSpPr>
                  <p:cNvPr id="63917" name="Freeform 1565"/>
                  <p:cNvSpPr>
                    <a:spLocks/>
                  </p:cNvSpPr>
                  <p:nvPr/>
                </p:nvSpPr>
                <p:spPr bwMode="auto">
                  <a:xfrm>
                    <a:off x="1475" y="2988"/>
                    <a:ext cx="50" cy="48"/>
                  </a:xfrm>
                  <a:custGeom>
                    <a:avLst/>
                    <a:gdLst>
                      <a:gd name="T0" fmla="*/ 0 w 319"/>
                      <a:gd name="T1" fmla="*/ 0 h 293"/>
                      <a:gd name="T2" fmla="*/ 0 w 319"/>
                      <a:gd name="T3" fmla="*/ 0 h 293"/>
                      <a:gd name="T4" fmla="*/ 0 w 319"/>
                      <a:gd name="T5" fmla="*/ 0 h 293"/>
                      <a:gd name="T6" fmla="*/ 0 w 319"/>
                      <a:gd name="T7" fmla="*/ 0 h 293"/>
                      <a:gd name="T8" fmla="*/ 0 w 319"/>
                      <a:gd name="T9" fmla="*/ 0 h 293"/>
                      <a:gd name="T10" fmla="*/ 0 w 319"/>
                      <a:gd name="T11" fmla="*/ 0 h 293"/>
                      <a:gd name="T12" fmla="*/ 0 w 319"/>
                      <a:gd name="T13" fmla="*/ 0 h 293"/>
                      <a:gd name="T14" fmla="*/ 0 w 319"/>
                      <a:gd name="T15" fmla="*/ 0 h 293"/>
                      <a:gd name="T16" fmla="*/ 0 w 319"/>
                      <a:gd name="T17" fmla="*/ 0 h 293"/>
                      <a:gd name="T18" fmla="*/ 0 w 319"/>
                      <a:gd name="T19" fmla="*/ 0 h 293"/>
                      <a:gd name="T20" fmla="*/ 0 w 319"/>
                      <a:gd name="T21" fmla="*/ 0 h 293"/>
                      <a:gd name="T22" fmla="*/ 0 w 319"/>
                      <a:gd name="T23" fmla="*/ 0 h 293"/>
                      <a:gd name="T24" fmla="*/ 0 w 319"/>
                      <a:gd name="T25" fmla="*/ 0 h 293"/>
                      <a:gd name="T26" fmla="*/ 0 w 319"/>
                      <a:gd name="T27" fmla="*/ 0 h 293"/>
                      <a:gd name="T28" fmla="*/ 0 w 319"/>
                      <a:gd name="T29" fmla="*/ 0 h 293"/>
                      <a:gd name="T30" fmla="*/ 0 w 319"/>
                      <a:gd name="T31" fmla="*/ 0 h 293"/>
                      <a:gd name="T32" fmla="*/ 0 w 319"/>
                      <a:gd name="T33" fmla="*/ 0 h 293"/>
                      <a:gd name="T34" fmla="*/ 0 w 319"/>
                      <a:gd name="T35" fmla="*/ 0 h 293"/>
                      <a:gd name="T36" fmla="*/ 0 w 319"/>
                      <a:gd name="T37" fmla="*/ 0 h 293"/>
                      <a:gd name="T38" fmla="*/ 0 w 319"/>
                      <a:gd name="T39" fmla="*/ 0 h 293"/>
                      <a:gd name="T40" fmla="*/ 0 w 319"/>
                      <a:gd name="T41" fmla="*/ 0 h 293"/>
                      <a:gd name="T42" fmla="*/ 0 w 319"/>
                      <a:gd name="T43" fmla="*/ 0 h 293"/>
                      <a:gd name="T44" fmla="*/ 0 w 319"/>
                      <a:gd name="T45" fmla="*/ 0 h 293"/>
                      <a:gd name="T46" fmla="*/ 0 w 319"/>
                      <a:gd name="T47" fmla="*/ 0 h 293"/>
                      <a:gd name="T48" fmla="*/ 0 w 319"/>
                      <a:gd name="T49" fmla="*/ 0 h 293"/>
                      <a:gd name="T50" fmla="*/ 0 w 319"/>
                      <a:gd name="T51" fmla="*/ 0 h 293"/>
                      <a:gd name="T52" fmla="*/ 0 w 319"/>
                      <a:gd name="T53" fmla="*/ 0 h 293"/>
                      <a:gd name="T54" fmla="*/ 0 w 319"/>
                      <a:gd name="T55" fmla="*/ 0 h 293"/>
                      <a:gd name="T56" fmla="*/ 0 w 319"/>
                      <a:gd name="T57" fmla="*/ 0 h 293"/>
                      <a:gd name="T58" fmla="*/ 0 w 319"/>
                      <a:gd name="T59" fmla="*/ 0 h 293"/>
                      <a:gd name="T60" fmla="*/ 0 w 319"/>
                      <a:gd name="T61" fmla="*/ 0 h 293"/>
                      <a:gd name="T62" fmla="*/ 0 w 319"/>
                      <a:gd name="T63" fmla="*/ 0 h 293"/>
                      <a:gd name="T64" fmla="*/ 0 w 319"/>
                      <a:gd name="T65" fmla="*/ 0 h 293"/>
                      <a:gd name="T66" fmla="*/ 0 w 319"/>
                      <a:gd name="T67" fmla="*/ 0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9"/>
                      <a:gd name="T103" fmla="*/ 0 h 293"/>
                      <a:gd name="T104" fmla="*/ 319 w 319"/>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9" h="293">
                        <a:moveTo>
                          <a:pt x="318" y="217"/>
                        </a:moveTo>
                        <a:lnTo>
                          <a:pt x="318" y="217"/>
                        </a:lnTo>
                        <a:lnTo>
                          <a:pt x="283" y="217"/>
                        </a:lnTo>
                        <a:lnTo>
                          <a:pt x="252" y="216"/>
                        </a:lnTo>
                        <a:lnTo>
                          <a:pt x="224" y="213"/>
                        </a:lnTo>
                        <a:lnTo>
                          <a:pt x="198" y="210"/>
                        </a:lnTo>
                        <a:lnTo>
                          <a:pt x="175" y="206"/>
                        </a:lnTo>
                        <a:lnTo>
                          <a:pt x="155" y="201"/>
                        </a:lnTo>
                        <a:lnTo>
                          <a:pt x="138" y="196"/>
                        </a:lnTo>
                        <a:lnTo>
                          <a:pt x="123" y="190"/>
                        </a:lnTo>
                        <a:lnTo>
                          <a:pt x="111" y="184"/>
                        </a:lnTo>
                        <a:lnTo>
                          <a:pt x="101" y="178"/>
                        </a:lnTo>
                        <a:lnTo>
                          <a:pt x="95" y="173"/>
                        </a:lnTo>
                        <a:lnTo>
                          <a:pt x="91" y="167"/>
                        </a:lnTo>
                        <a:lnTo>
                          <a:pt x="88" y="163"/>
                        </a:lnTo>
                        <a:lnTo>
                          <a:pt x="87" y="160"/>
                        </a:lnTo>
                        <a:lnTo>
                          <a:pt x="85" y="157"/>
                        </a:lnTo>
                        <a:lnTo>
                          <a:pt x="85" y="153"/>
                        </a:lnTo>
                        <a:lnTo>
                          <a:pt x="87" y="150"/>
                        </a:lnTo>
                        <a:lnTo>
                          <a:pt x="89" y="145"/>
                        </a:lnTo>
                        <a:lnTo>
                          <a:pt x="92" y="140"/>
                        </a:lnTo>
                        <a:lnTo>
                          <a:pt x="98" y="134"/>
                        </a:lnTo>
                        <a:lnTo>
                          <a:pt x="105" y="128"/>
                        </a:lnTo>
                        <a:lnTo>
                          <a:pt x="114" y="121"/>
                        </a:lnTo>
                        <a:lnTo>
                          <a:pt x="125" y="114"/>
                        </a:lnTo>
                        <a:lnTo>
                          <a:pt x="139" y="108"/>
                        </a:lnTo>
                        <a:lnTo>
                          <a:pt x="155" y="101"/>
                        </a:lnTo>
                        <a:lnTo>
                          <a:pt x="172" y="95"/>
                        </a:lnTo>
                        <a:lnTo>
                          <a:pt x="192" y="90"/>
                        </a:lnTo>
                        <a:lnTo>
                          <a:pt x="214" y="85"/>
                        </a:lnTo>
                        <a:lnTo>
                          <a:pt x="236" y="82"/>
                        </a:lnTo>
                        <a:lnTo>
                          <a:pt x="263" y="79"/>
                        </a:lnTo>
                        <a:lnTo>
                          <a:pt x="289" y="77"/>
                        </a:lnTo>
                        <a:lnTo>
                          <a:pt x="319" y="77"/>
                        </a:lnTo>
                        <a:lnTo>
                          <a:pt x="319" y="0"/>
                        </a:lnTo>
                        <a:lnTo>
                          <a:pt x="286" y="0"/>
                        </a:lnTo>
                        <a:lnTo>
                          <a:pt x="255" y="2"/>
                        </a:lnTo>
                        <a:lnTo>
                          <a:pt x="225" y="6"/>
                        </a:lnTo>
                        <a:lnTo>
                          <a:pt x="196" y="10"/>
                        </a:lnTo>
                        <a:lnTo>
                          <a:pt x="170" y="15"/>
                        </a:lnTo>
                        <a:lnTo>
                          <a:pt x="145" y="22"/>
                        </a:lnTo>
                        <a:lnTo>
                          <a:pt x="122" y="30"/>
                        </a:lnTo>
                        <a:lnTo>
                          <a:pt x="100" y="38"/>
                        </a:lnTo>
                        <a:lnTo>
                          <a:pt x="81" y="49"/>
                        </a:lnTo>
                        <a:lnTo>
                          <a:pt x="63" y="59"/>
                        </a:lnTo>
                        <a:lnTo>
                          <a:pt x="47" y="70"/>
                        </a:lnTo>
                        <a:lnTo>
                          <a:pt x="33" y="83"/>
                        </a:lnTo>
                        <a:lnTo>
                          <a:pt x="20" y="96"/>
                        </a:lnTo>
                        <a:lnTo>
                          <a:pt x="11" y="112"/>
                        </a:lnTo>
                        <a:lnTo>
                          <a:pt x="4" y="128"/>
                        </a:lnTo>
                        <a:lnTo>
                          <a:pt x="0" y="145"/>
                        </a:lnTo>
                        <a:lnTo>
                          <a:pt x="0" y="162"/>
                        </a:lnTo>
                        <a:lnTo>
                          <a:pt x="3" y="180"/>
                        </a:lnTo>
                        <a:lnTo>
                          <a:pt x="10" y="196"/>
                        </a:lnTo>
                        <a:lnTo>
                          <a:pt x="19" y="211"/>
                        </a:lnTo>
                        <a:lnTo>
                          <a:pt x="33" y="225"/>
                        </a:lnTo>
                        <a:lnTo>
                          <a:pt x="48" y="238"/>
                        </a:lnTo>
                        <a:lnTo>
                          <a:pt x="65" y="249"/>
                        </a:lnTo>
                        <a:lnTo>
                          <a:pt x="84" y="259"/>
                        </a:lnTo>
                        <a:lnTo>
                          <a:pt x="106" y="267"/>
                        </a:lnTo>
                        <a:lnTo>
                          <a:pt x="130" y="274"/>
                        </a:lnTo>
                        <a:lnTo>
                          <a:pt x="155" y="281"/>
                        </a:lnTo>
                        <a:lnTo>
                          <a:pt x="184" y="286"/>
                        </a:lnTo>
                        <a:lnTo>
                          <a:pt x="214" y="289"/>
                        </a:lnTo>
                        <a:lnTo>
                          <a:pt x="247" y="292"/>
                        </a:lnTo>
                        <a:lnTo>
                          <a:pt x="282" y="293"/>
                        </a:lnTo>
                        <a:lnTo>
                          <a:pt x="319" y="293"/>
                        </a:lnTo>
                        <a:lnTo>
                          <a:pt x="318" y="217"/>
                        </a:lnTo>
                        <a:close/>
                      </a:path>
                    </a:pathLst>
                  </a:custGeom>
                  <a:solidFill>
                    <a:srgbClr val="1F1A17"/>
                  </a:solidFill>
                  <a:ln w="9525">
                    <a:noFill/>
                    <a:round/>
                    <a:headEnd/>
                    <a:tailEnd/>
                  </a:ln>
                </p:spPr>
                <p:txBody>
                  <a:bodyPr/>
                  <a:lstStyle/>
                  <a:p>
                    <a:endParaRPr lang="pt-BR"/>
                  </a:p>
                </p:txBody>
              </p:sp>
              <p:sp>
                <p:nvSpPr>
                  <p:cNvPr id="63918" name="Freeform 1566"/>
                  <p:cNvSpPr>
                    <a:spLocks/>
                  </p:cNvSpPr>
                  <p:nvPr/>
                </p:nvSpPr>
                <p:spPr bwMode="auto">
                  <a:xfrm>
                    <a:off x="1521" y="3014"/>
                    <a:ext cx="48" cy="22"/>
                  </a:xfrm>
                  <a:custGeom>
                    <a:avLst/>
                    <a:gdLst>
                      <a:gd name="T0" fmla="*/ 0 w 311"/>
                      <a:gd name="T1" fmla="*/ 0 h 134"/>
                      <a:gd name="T2" fmla="*/ 0 w 311"/>
                      <a:gd name="T3" fmla="*/ 0 h 134"/>
                      <a:gd name="T4" fmla="*/ 0 w 311"/>
                      <a:gd name="T5" fmla="*/ 0 h 134"/>
                      <a:gd name="T6" fmla="*/ 0 w 311"/>
                      <a:gd name="T7" fmla="*/ 0 h 134"/>
                      <a:gd name="T8" fmla="*/ 0 w 311"/>
                      <a:gd name="T9" fmla="*/ 0 h 134"/>
                      <a:gd name="T10" fmla="*/ 0 w 311"/>
                      <a:gd name="T11" fmla="*/ 0 h 134"/>
                      <a:gd name="T12" fmla="*/ 0 w 311"/>
                      <a:gd name="T13" fmla="*/ 0 h 134"/>
                      <a:gd name="T14" fmla="*/ 0 w 311"/>
                      <a:gd name="T15" fmla="*/ 0 h 134"/>
                      <a:gd name="T16" fmla="*/ 0 w 311"/>
                      <a:gd name="T17" fmla="*/ 0 h 134"/>
                      <a:gd name="T18" fmla="*/ 0 w 311"/>
                      <a:gd name="T19" fmla="*/ 0 h 134"/>
                      <a:gd name="T20" fmla="*/ 0 w 311"/>
                      <a:gd name="T21" fmla="*/ 0 h 134"/>
                      <a:gd name="T22" fmla="*/ 0 w 311"/>
                      <a:gd name="T23" fmla="*/ 0 h 134"/>
                      <a:gd name="T24" fmla="*/ 0 w 311"/>
                      <a:gd name="T25" fmla="*/ 0 h 134"/>
                      <a:gd name="T26" fmla="*/ 0 w 311"/>
                      <a:gd name="T27" fmla="*/ 0 h 134"/>
                      <a:gd name="T28" fmla="*/ 0 w 311"/>
                      <a:gd name="T29" fmla="*/ 0 h 134"/>
                      <a:gd name="T30" fmla="*/ 0 w 311"/>
                      <a:gd name="T31" fmla="*/ 0 h 134"/>
                      <a:gd name="T32" fmla="*/ 0 w 311"/>
                      <a:gd name="T33" fmla="*/ 0 h 134"/>
                      <a:gd name="T34" fmla="*/ 0 w 311"/>
                      <a:gd name="T35" fmla="*/ 0 h 134"/>
                      <a:gd name="T36" fmla="*/ 0 w 311"/>
                      <a:gd name="T37" fmla="*/ 0 h 134"/>
                      <a:gd name="T38" fmla="*/ 0 w 311"/>
                      <a:gd name="T39" fmla="*/ 0 h 134"/>
                      <a:gd name="T40" fmla="*/ 0 w 311"/>
                      <a:gd name="T41" fmla="*/ 0 h 134"/>
                      <a:gd name="T42" fmla="*/ 0 w 311"/>
                      <a:gd name="T43" fmla="*/ 0 h 134"/>
                      <a:gd name="T44" fmla="*/ 0 w 311"/>
                      <a:gd name="T45" fmla="*/ 0 h 134"/>
                      <a:gd name="T46" fmla="*/ 0 w 311"/>
                      <a:gd name="T47" fmla="*/ 0 h 134"/>
                      <a:gd name="T48" fmla="*/ 0 w 311"/>
                      <a:gd name="T49" fmla="*/ 0 h 134"/>
                      <a:gd name="T50" fmla="*/ 0 w 311"/>
                      <a:gd name="T51" fmla="*/ 0 h 134"/>
                      <a:gd name="T52" fmla="*/ 0 w 311"/>
                      <a:gd name="T53" fmla="*/ 0 h 134"/>
                      <a:gd name="T54" fmla="*/ 0 w 311"/>
                      <a:gd name="T55" fmla="*/ 0 h 134"/>
                      <a:gd name="T56" fmla="*/ 0 w 311"/>
                      <a:gd name="T57" fmla="*/ 0 h 134"/>
                      <a:gd name="T58" fmla="*/ 0 w 311"/>
                      <a:gd name="T59" fmla="*/ 0 h 134"/>
                      <a:gd name="T60" fmla="*/ 0 w 311"/>
                      <a:gd name="T61" fmla="*/ 0 h 134"/>
                      <a:gd name="T62" fmla="*/ 0 w 311"/>
                      <a:gd name="T63" fmla="*/ 0 h 134"/>
                      <a:gd name="T64" fmla="*/ 0 w 311"/>
                      <a:gd name="T65" fmla="*/ 0 h 134"/>
                      <a:gd name="T66" fmla="*/ 0 w 311"/>
                      <a:gd name="T67" fmla="*/ 0 h 134"/>
                      <a:gd name="T68" fmla="*/ 0 w 311"/>
                      <a:gd name="T69" fmla="*/ 0 h 134"/>
                      <a:gd name="T70" fmla="*/ 0 w 311"/>
                      <a:gd name="T71" fmla="*/ 0 h 134"/>
                      <a:gd name="T72" fmla="*/ 0 w 311"/>
                      <a:gd name="T73" fmla="*/ 0 h 134"/>
                      <a:gd name="T74" fmla="*/ 0 w 311"/>
                      <a:gd name="T75" fmla="*/ 0 h 134"/>
                      <a:gd name="T76" fmla="*/ 0 w 311"/>
                      <a:gd name="T77" fmla="*/ 0 h 134"/>
                      <a:gd name="T78" fmla="*/ 0 w 311"/>
                      <a:gd name="T79" fmla="*/ 0 h 134"/>
                      <a:gd name="T80" fmla="*/ 0 w 311"/>
                      <a:gd name="T81" fmla="*/ 0 h 134"/>
                      <a:gd name="T82" fmla="*/ 0 w 311"/>
                      <a:gd name="T83" fmla="*/ 0 h 134"/>
                      <a:gd name="T84" fmla="*/ 0 w 311"/>
                      <a:gd name="T85" fmla="*/ 0 h 134"/>
                      <a:gd name="T86" fmla="*/ 0 w 311"/>
                      <a:gd name="T87" fmla="*/ 0 h 134"/>
                      <a:gd name="T88" fmla="*/ 0 w 311"/>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4"/>
                      <a:gd name="T137" fmla="*/ 311 w 311"/>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4">
                        <a:moveTo>
                          <a:pt x="0" y="78"/>
                        </a:moveTo>
                        <a:lnTo>
                          <a:pt x="0" y="78"/>
                        </a:lnTo>
                        <a:lnTo>
                          <a:pt x="49" y="80"/>
                        </a:lnTo>
                        <a:lnTo>
                          <a:pt x="94" y="84"/>
                        </a:lnTo>
                        <a:lnTo>
                          <a:pt x="135" y="87"/>
                        </a:lnTo>
                        <a:lnTo>
                          <a:pt x="170" y="91"/>
                        </a:lnTo>
                        <a:lnTo>
                          <a:pt x="201" y="95"/>
                        </a:lnTo>
                        <a:lnTo>
                          <a:pt x="224" y="99"/>
                        </a:lnTo>
                        <a:lnTo>
                          <a:pt x="239" y="102"/>
                        </a:lnTo>
                        <a:lnTo>
                          <a:pt x="243" y="104"/>
                        </a:lnTo>
                        <a:lnTo>
                          <a:pt x="232" y="95"/>
                        </a:lnTo>
                        <a:lnTo>
                          <a:pt x="224" y="71"/>
                        </a:lnTo>
                        <a:lnTo>
                          <a:pt x="235" y="50"/>
                        </a:lnTo>
                        <a:lnTo>
                          <a:pt x="243" y="45"/>
                        </a:lnTo>
                        <a:lnTo>
                          <a:pt x="243" y="44"/>
                        </a:lnTo>
                        <a:lnTo>
                          <a:pt x="239" y="45"/>
                        </a:lnTo>
                        <a:lnTo>
                          <a:pt x="231" y="47"/>
                        </a:lnTo>
                        <a:lnTo>
                          <a:pt x="221" y="48"/>
                        </a:lnTo>
                        <a:lnTo>
                          <a:pt x="189" y="51"/>
                        </a:lnTo>
                        <a:lnTo>
                          <a:pt x="145" y="54"/>
                        </a:lnTo>
                        <a:lnTo>
                          <a:pt x="90" y="56"/>
                        </a:lnTo>
                        <a:lnTo>
                          <a:pt x="23" y="58"/>
                        </a:lnTo>
                        <a:lnTo>
                          <a:pt x="24" y="134"/>
                        </a:lnTo>
                        <a:lnTo>
                          <a:pt x="92" y="133"/>
                        </a:lnTo>
                        <a:lnTo>
                          <a:pt x="150" y="131"/>
                        </a:lnTo>
                        <a:lnTo>
                          <a:pt x="195" y="128"/>
                        </a:lnTo>
                        <a:lnTo>
                          <a:pt x="231" y="125"/>
                        </a:lnTo>
                        <a:lnTo>
                          <a:pt x="246" y="123"/>
                        </a:lnTo>
                        <a:lnTo>
                          <a:pt x="260" y="120"/>
                        </a:lnTo>
                        <a:lnTo>
                          <a:pt x="271" y="117"/>
                        </a:lnTo>
                        <a:lnTo>
                          <a:pt x="282" y="113"/>
                        </a:lnTo>
                        <a:lnTo>
                          <a:pt x="297" y="104"/>
                        </a:lnTo>
                        <a:lnTo>
                          <a:pt x="311" y="78"/>
                        </a:lnTo>
                        <a:lnTo>
                          <a:pt x="302" y="49"/>
                        </a:lnTo>
                        <a:lnTo>
                          <a:pt x="284" y="36"/>
                        </a:lnTo>
                        <a:lnTo>
                          <a:pt x="266" y="29"/>
                        </a:lnTo>
                        <a:lnTo>
                          <a:pt x="242" y="24"/>
                        </a:lnTo>
                        <a:lnTo>
                          <a:pt x="215" y="19"/>
                        </a:lnTo>
                        <a:lnTo>
                          <a:pt x="182" y="15"/>
                        </a:lnTo>
                        <a:lnTo>
                          <a:pt x="144" y="10"/>
                        </a:lnTo>
                        <a:lnTo>
                          <a:pt x="102" y="6"/>
                        </a:lnTo>
                        <a:lnTo>
                          <a:pt x="55" y="3"/>
                        </a:lnTo>
                        <a:lnTo>
                          <a:pt x="4" y="0"/>
                        </a:lnTo>
                        <a:lnTo>
                          <a:pt x="0" y="78"/>
                        </a:lnTo>
                        <a:close/>
                      </a:path>
                    </a:pathLst>
                  </a:custGeom>
                  <a:solidFill>
                    <a:srgbClr val="1F1A17"/>
                  </a:solidFill>
                  <a:ln w="9525">
                    <a:noFill/>
                    <a:round/>
                    <a:headEnd/>
                    <a:tailEnd/>
                  </a:ln>
                </p:spPr>
                <p:txBody>
                  <a:bodyPr/>
                  <a:lstStyle/>
                  <a:p>
                    <a:endParaRPr lang="pt-BR"/>
                  </a:p>
                </p:txBody>
              </p:sp>
              <p:sp>
                <p:nvSpPr>
                  <p:cNvPr id="63919" name="Freeform 1567"/>
                  <p:cNvSpPr>
                    <a:spLocks/>
                  </p:cNvSpPr>
                  <p:nvPr/>
                </p:nvSpPr>
                <p:spPr bwMode="auto">
                  <a:xfrm>
                    <a:off x="1477" y="3014"/>
                    <a:ext cx="45" cy="43"/>
                  </a:xfrm>
                  <a:custGeom>
                    <a:avLst/>
                    <a:gdLst>
                      <a:gd name="T0" fmla="*/ 0 w 286"/>
                      <a:gd name="T1" fmla="*/ 0 h 257"/>
                      <a:gd name="T2" fmla="*/ 0 w 286"/>
                      <a:gd name="T3" fmla="*/ 0 h 257"/>
                      <a:gd name="T4" fmla="*/ 0 w 286"/>
                      <a:gd name="T5" fmla="*/ 0 h 257"/>
                      <a:gd name="T6" fmla="*/ 0 w 286"/>
                      <a:gd name="T7" fmla="*/ 0 h 257"/>
                      <a:gd name="T8" fmla="*/ 0 w 286"/>
                      <a:gd name="T9" fmla="*/ 0 h 257"/>
                      <a:gd name="T10" fmla="*/ 0 w 286"/>
                      <a:gd name="T11" fmla="*/ 0 h 257"/>
                      <a:gd name="T12" fmla="*/ 0 w 286"/>
                      <a:gd name="T13" fmla="*/ 0 h 257"/>
                      <a:gd name="T14" fmla="*/ 0 w 286"/>
                      <a:gd name="T15" fmla="*/ 0 h 257"/>
                      <a:gd name="T16" fmla="*/ 0 w 286"/>
                      <a:gd name="T17" fmla="*/ 0 h 257"/>
                      <a:gd name="T18" fmla="*/ 0 w 286"/>
                      <a:gd name="T19" fmla="*/ 0 h 257"/>
                      <a:gd name="T20" fmla="*/ 0 w 286"/>
                      <a:gd name="T21" fmla="*/ 0 h 257"/>
                      <a:gd name="T22" fmla="*/ 0 w 286"/>
                      <a:gd name="T23" fmla="*/ 0 h 257"/>
                      <a:gd name="T24" fmla="*/ 0 w 286"/>
                      <a:gd name="T25" fmla="*/ 0 h 257"/>
                      <a:gd name="T26" fmla="*/ 0 w 286"/>
                      <a:gd name="T27" fmla="*/ 0 h 257"/>
                      <a:gd name="T28" fmla="*/ 0 w 286"/>
                      <a:gd name="T29" fmla="*/ 0 h 257"/>
                      <a:gd name="T30" fmla="*/ 0 w 286"/>
                      <a:gd name="T31" fmla="*/ 0 h 257"/>
                      <a:gd name="T32" fmla="*/ 0 w 286"/>
                      <a:gd name="T33" fmla="*/ 0 h 257"/>
                      <a:gd name="T34" fmla="*/ 0 w 286"/>
                      <a:gd name="T35" fmla="*/ 0 h 257"/>
                      <a:gd name="T36" fmla="*/ 0 w 286"/>
                      <a:gd name="T37" fmla="*/ 0 h 257"/>
                      <a:gd name="T38" fmla="*/ 0 w 286"/>
                      <a:gd name="T39" fmla="*/ 0 h 257"/>
                      <a:gd name="T40" fmla="*/ 0 w 286"/>
                      <a:gd name="T41" fmla="*/ 0 h 257"/>
                      <a:gd name="T42" fmla="*/ 0 w 286"/>
                      <a:gd name="T43" fmla="*/ 0 h 257"/>
                      <a:gd name="T44" fmla="*/ 0 w 286"/>
                      <a:gd name="T45" fmla="*/ 0 h 257"/>
                      <a:gd name="T46" fmla="*/ 0 w 286"/>
                      <a:gd name="T47" fmla="*/ 0 h 257"/>
                      <a:gd name="T48" fmla="*/ 0 w 286"/>
                      <a:gd name="T49" fmla="*/ 0 h 257"/>
                      <a:gd name="T50" fmla="*/ 0 w 286"/>
                      <a:gd name="T51" fmla="*/ 0 h 257"/>
                      <a:gd name="T52" fmla="*/ 0 w 286"/>
                      <a:gd name="T53" fmla="*/ 0 h 257"/>
                      <a:gd name="T54" fmla="*/ 0 w 286"/>
                      <a:gd name="T55" fmla="*/ 0 h 257"/>
                      <a:gd name="T56" fmla="*/ 0 w 286"/>
                      <a:gd name="T57" fmla="*/ 0 h 257"/>
                      <a:gd name="T58" fmla="*/ 0 w 286"/>
                      <a:gd name="T59" fmla="*/ 0 h 257"/>
                      <a:gd name="T60" fmla="*/ 0 w 286"/>
                      <a:gd name="T61" fmla="*/ 0 h 257"/>
                      <a:gd name="T62" fmla="*/ 0 w 286"/>
                      <a:gd name="T63" fmla="*/ 0 h 257"/>
                      <a:gd name="T64" fmla="*/ 0 w 286"/>
                      <a:gd name="T65" fmla="*/ 0 h 257"/>
                      <a:gd name="T66" fmla="*/ 0 w 286"/>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7"/>
                      <a:gd name="T104" fmla="*/ 286 w 286"/>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7">
                        <a:moveTo>
                          <a:pt x="276" y="180"/>
                        </a:moveTo>
                        <a:lnTo>
                          <a:pt x="276" y="180"/>
                        </a:lnTo>
                        <a:lnTo>
                          <a:pt x="246" y="180"/>
                        </a:lnTo>
                        <a:lnTo>
                          <a:pt x="219" y="178"/>
                        </a:lnTo>
                        <a:lnTo>
                          <a:pt x="195" y="176"/>
                        </a:lnTo>
                        <a:lnTo>
                          <a:pt x="172" y="173"/>
                        </a:lnTo>
                        <a:lnTo>
                          <a:pt x="153" y="169"/>
                        </a:lnTo>
                        <a:lnTo>
                          <a:pt x="137" y="165"/>
                        </a:lnTo>
                        <a:lnTo>
                          <a:pt x="122" y="160"/>
                        </a:lnTo>
                        <a:lnTo>
                          <a:pt x="111" y="156"/>
                        </a:lnTo>
                        <a:lnTo>
                          <a:pt x="102" y="151"/>
                        </a:lnTo>
                        <a:lnTo>
                          <a:pt x="95" y="147"/>
                        </a:lnTo>
                        <a:lnTo>
                          <a:pt x="91" y="143"/>
                        </a:lnTo>
                        <a:lnTo>
                          <a:pt x="88" y="140"/>
                        </a:lnTo>
                        <a:lnTo>
                          <a:pt x="87" y="138"/>
                        </a:lnTo>
                        <a:lnTo>
                          <a:pt x="87" y="136"/>
                        </a:lnTo>
                        <a:lnTo>
                          <a:pt x="87" y="134"/>
                        </a:lnTo>
                        <a:lnTo>
                          <a:pt x="87" y="133"/>
                        </a:lnTo>
                        <a:lnTo>
                          <a:pt x="88" y="130"/>
                        </a:lnTo>
                        <a:lnTo>
                          <a:pt x="91" y="127"/>
                        </a:lnTo>
                        <a:lnTo>
                          <a:pt x="93" y="123"/>
                        </a:lnTo>
                        <a:lnTo>
                          <a:pt x="99" y="118"/>
                        </a:lnTo>
                        <a:lnTo>
                          <a:pt x="104" y="113"/>
                        </a:lnTo>
                        <a:lnTo>
                          <a:pt x="114" y="108"/>
                        </a:lnTo>
                        <a:lnTo>
                          <a:pt x="124" y="103"/>
                        </a:lnTo>
                        <a:lnTo>
                          <a:pt x="135" y="98"/>
                        </a:lnTo>
                        <a:lnTo>
                          <a:pt x="148" y="93"/>
                        </a:lnTo>
                        <a:lnTo>
                          <a:pt x="163" y="89"/>
                        </a:lnTo>
                        <a:lnTo>
                          <a:pt x="180" y="85"/>
                        </a:lnTo>
                        <a:lnTo>
                          <a:pt x="197" y="82"/>
                        </a:lnTo>
                        <a:lnTo>
                          <a:pt x="217" y="80"/>
                        </a:lnTo>
                        <a:lnTo>
                          <a:pt x="237" y="79"/>
                        </a:lnTo>
                        <a:lnTo>
                          <a:pt x="259" y="78"/>
                        </a:lnTo>
                        <a:lnTo>
                          <a:pt x="282" y="79"/>
                        </a:lnTo>
                        <a:lnTo>
                          <a:pt x="286" y="1"/>
                        </a:lnTo>
                        <a:lnTo>
                          <a:pt x="259" y="0"/>
                        </a:lnTo>
                        <a:lnTo>
                          <a:pt x="233" y="1"/>
                        </a:lnTo>
                        <a:lnTo>
                          <a:pt x="207" y="3"/>
                        </a:lnTo>
                        <a:lnTo>
                          <a:pt x="183" y="6"/>
                        </a:lnTo>
                        <a:lnTo>
                          <a:pt x="161" y="9"/>
                        </a:lnTo>
                        <a:lnTo>
                          <a:pt x="139" y="15"/>
                        </a:lnTo>
                        <a:lnTo>
                          <a:pt x="119" y="21"/>
                        </a:lnTo>
                        <a:lnTo>
                          <a:pt x="100" y="28"/>
                        </a:lnTo>
                        <a:lnTo>
                          <a:pt x="83" y="35"/>
                        </a:lnTo>
                        <a:lnTo>
                          <a:pt x="67" y="44"/>
                        </a:lnTo>
                        <a:lnTo>
                          <a:pt x="52" y="53"/>
                        </a:lnTo>
                        <a:lnTo>
                          <a:pt x="38" y="63"/>
                        </a:lnTo>
                        <a:lnTo>
                          <a:pt x="26" y="76"/>
                        </a:lnTo>
                        <a:lnTo>
                          <a:pt x="16" y="88"/>
                        </a:lnTo>
                        <a:lnTo>
                          <a:pt x="8" y="102"/>
                        </a:lnTo>
                        <a:lnTo>
                          <a:pt x="3" y="116"/>
                        </a:lnTo>
                        <a:lnTo>
                          <a:pt x="0" y="132"/>
                        </a:lnTo>
                        <a:lnTo>
                          <a:pt x="2" y="148"/>
                        </a:lnTo>
                        <a:lnTo>
                          <a:pt x="6" y="164"/>
                        </a:lnTo>
                        <a:lnTo>
                          <a:pt x="14" y="178"/>
                        </a:lnTo>
                        <a:lnTo>
                          <a:pt x="26" y="192"/>
                        </a:lnTo>
                        <a:lnTo>
                          <a:pt x="38" y="204"/>
                        </a:lnTo>
                        <a:lnTo>
                          <a:pt x="53" y="214"/>
                        </a:lnTo>
                        <a:lnTo>
                          <a:pt x="70" y="223"/>
                        </a:lnTo>
                        <a:lnTo>
                          <a:pt x="88" y="231"/>
                        </a:lnTo>
                        <a:lnTo>
                          <a:pt x="109" y="238"/>
                        </a:lnTo>
                        <a:lnTo>
                          <a:pt x="132" y="244"/>
                        </a:lnTo>
                        <a:lnTo>
                          <a:pt x="156" y="248"/>
                        </a:lnTo>
                        <a:lnTo>
                          <a:pt x="183" y="252"/>
                        </a:lnTo>
                        <a:lnTo>
                          <a:pt x="212" y="255"/>
                        </a:lnTo>
                        <a:lnTo>
                          <a:pt x="243" y="257"/>
                        </a:lnTo>
                        <a:lnTo>
                          <a:pt x="276" y="257"/>
                        </a:lnTo>
                        <a:lnTo>
                          <a:pt x="276" y="180"/>
                        </a:lnTo>
                        <a:close/>
                      </a:path>
                    </a:pathLst>
                  </a:custGeom>
                  <a:solidFill>
                    <a:srgbClr val="1F1A17"/>
                  </a:solidFill>
                  <a:ln w="9525">
                    <a:noFill/>
                    <a:round/>
                    <a:headEnd/>
                    <a:tailEnd/>
                  </a:ln>
                </p:spPr>
                <p:txBody>
                  <a:bodyPr/>
                  <a:lstStyle/>
                  <a:p>
                    <a:endParaRPr lang="pt-BR"/>
                  </a:p>
                </p:txBody>
              </p:sp>
              <p:sp>
                <p:nvSpPr>
                  <p:cNvPr id="63920" name="Freeform 1568"/>
                  <p:cNvSpPr>
                    <a:spLocks/>
                  </p:cNvSpPr>
                  <p:nvPr/>
                </p:nvSpPr>
                <p:spPr bwMode="auto">
                  <a:xfrm>
                    <a:off x="1520" y="3035"/>
                    <a:ext cx="48" cy="22"/>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8"/>
                        </a:moveTo>
                        <a:lnTo>
                          <a:pt x="22" y="78"/>
                        </a:lnTo>
                        <a:lnTo>
                          <a:pt x="77" y="78"/>
                        </a:lnTo>
                        <a:lnTo>
                          <a:pt x="125" y="80"/>
                        </a:lnTo>
                        <a:lnTo>
                          <a:pt x="165" y="82"/>
                        </a:lnTo>
                        <a:lnTo>
                          <a:pt x="197" y="85"/>
                        </a:lnTo>
                        <a:lnTo>
                          <a:pt x="220" y="89"/>
                        </a:lnTo>
                        <a:lnTo>
                          <a:pt x="236" y="92"/>
                        </a:lnTo>
                        <a:lnTo>
                          <a:pt x="236" y="93"/>
                        </a:lnTo>
                        <a:lnTo>
                          <a:pt x="233" y="91"/>
                        </a:lnTo>
                        <a:lnTo>
                          <a:pt x="225" y="84"/>
                        </a:lnTo>
                        <a:lnTo>
                          <a:pt x="220" y="62"/>
                        </a:lnTo>
                        <a:lnTo>
                          <a:pt x="228" y="43"/>
                        </a:lnTo>
                        <a:lnTo>
                          <a:pt x="235" y="37"/>
                        </a:lnTo>
                        <a:lnTo>
                          <a:pt x="236" y="36"/>
                        </a:lnTo>
                        <a:lnTo>
                          <a:pt x="235" y="37"/>
                        </a:lnTo>
                        <a:lnTo>
                          <a:pt x="217" y="40"/>
                        </a:lnTo>
                        <a:lnTo>
                          <a:pt x="192" y="44"/>
                        </a:lnTo>
                        <a:lnTo>
                          <a:pt x="158" y="47"/>
                        </a:lnTo>
                        <a:lnTo>
                          <a:pt x="113" y="49"/>
                        </a:lnTo>
                        <a:lnTo>
                          <a:pt x="62" y="51"/>
                        </a:lnTo>
                        <a:lnTo>
                          <a:pt x="0" y="51"/>
                        </a:lnTo>
                        <a:lnTo>
                          <a:pt x="0" y="128"/>
                        </a:lnTo>
                        <a:lnTo>
                          <a:pt x="63" y="128"/>
                        </a:lnTo>
                        <a:lnTo>
                          <a:pt x="118" y="126"/>
                        </a:lnTo>
                        <a:lnTo>
                          <a:pt x="164" y="123"/>
                        </a:lnTo>
                        <a:lnTo>
                          <a:pt x="203" y="120"/>
                        </a:lnTo>
                        <a:lnTo>
                          <a:pt x="233" y="116"/>
                        </a:lnTo>
                        <a:lnTo>
                          <a:pt x="258" y="111"/>
                        </a:lnTo>
                        <a:lnTo>
                          <a:pt x="270" y="107"/>
                        </a:lnTo>
                        <a:lnTo>
                          <a:pt x="282" y="102"/>
                        </a:lnTo>
                        <a:lnTo>
                          <a:pt x="295" y="91"/>
                        </a:lnTo>
                        <a:lnTo>
                          <a:pt x="306" y="66"/>
                        </a:lnTo>
                        <a:lnTo>
                          <a:pt x="298" y="41"/>
                        </a:lnTo>
                        <a:lnTo>
                          <a:pt x="284" y="28"/>
                        </a:lnTo>
                        <a:lnTo>
                          <a:pt x="272" y="23"/>
                        </a:lnTo>
                        <a:lnTo>
                          <a:pt x="260" y="19"/>
                        </a:lnTo>
                        <a:lnTo>
                          <a:pt x="237" y="14"/>
                        </a:lnTo>
                        <a:lnTo>
                          <a:pt x="208" y="9"/>
                        </a:lnTo>
                        <a:lnTo>
                          <a:pt x="172" y="5"/>
                        </a:lnTo>
                        <a:lnTo>
                          <a:pt x="129" y="2"/>
                        </a:lnTo>
                        <a:lnTo>
                          <a:pt x="79" y="1"/>
                        </a:lnTo>
                        <a:lnTo>
                          <a:pt x="22" y="0"/>
                        </a:lnTo>
                        <a:lnTo>
                          <a:pt x="22" y="78"/>
                        </a:lnTo>
                        <a:close/>
                      </a:path>
                    </a:pathLst>
                  </a:custGeom>
                  <a:solidFill>
                    <a:srgbClr val="1F1A17"/>
                  </a:solidFill>
                  <a:ln w="9525">
                    <a:noFill/>
                    <a:round/>
                    <a:headEnd/>
                    <a:tailEnd/>
                  </a:ln>
                </p:spPr>
                <p:txBody>
                  <a:bodyPr/>
                  <a:lstStyle/>
                  <a:p>
                    <a:endParaRPr lang="pt-BR"/>
                  </a:p>
                </p:txBody>
              </p:sp>
              <p:sp>
                <p:nvSpPr>
                  <p:cNvPr id="63921" name="Freeform 1569"/>
                  <p:cNvSpPr>
                    <a:spLocks/>
                  </p:cNvSpPr>
                  <p:nvPr/>
                </p:nvSpPr>
                <p:spPr bwMode="auto">
                  <a:xfrm>
                    <a:off x="1474" y="3035"/>
                    <a:ext cx="49" cy="41"/>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7"/>
                        </a:moveTo>
                        <a:lnTo>
                          <a:pt x="286" y="167"/>
                        </a:lnTo>
                        <a:lnTo>
                          <a:pt x="255" y="167"/>
                        </a:lnTo>
                        <a:lnTo>
                          <a:pt x="225" y="166"/>
                        </a:lnTo>
                        <a:lnTo>
                          <a:pt x="200" y="164"/>
                        </a:lnTo>
                        <a:lnTo>
                          <a:pt x="176" y="162"/>
                        </a:lnTo>
                        <a:lnTo>
                          <a:pt x="156" y="159"/>
                        </a:lnTo>
                        <a:lnTo>
                          <a:pt x="137" y="155"/>
                        </a:lnTo>
                        <a:lnTo>
                          <a:pt x="122" y="151"/>
                        </a:lnTo>
                        <a:lnTo>
                          <a:pt x="110" y="147"/>
                        </a:lnTo>
                        <a:lnTo>
                          <a:pt x="100" y="143"/>
                        </a:lnTo>
                        <a:lnTo>
                          <a:pt x="93" y="139"/>
                        </a:lnTo>
                        <a:lnTo>
                          <a:pt x="89" y="136"/>
                        </a:lnTo>
                        <a:lnTo>
                          <a:pt x="87" y="134"/>
                        </a:lnTo>
                        <a:lnTo>
                          <a:pt x="87" y="132"/>
                        </a:lnTo>
                        <a:lnTo>
                          <a:pt x="87" y="134"/>
                        </a:lnTo>
                        <a:lnTo>
                          <a:pt x="87" y="135"/>
                        </a:lnTo>
                        <a:lnTo>
                          <a:pt x="87" y="134"/>
                        </a:lnTo>
                        <a:lnTo>
                          <a:pt x="89" y="131"/>
                        </a:lnTo>
                        <a:lnTo>
                          <a:pt x="93" y="127"/>
                        </a:lnTo>
                        <a:lnTo>
                          <a:pt x="98" y="123"/>
                        </a:lnTo>
                        <a:lnTo>
                          <a:pt x="106" y="118"/>
                        </a:lnTo>
                        <a:lnTo>
                          <a:pt x="116" y="112"/>
                        </a:lnTo>
                        <a:lnTo>
                          <a:pt x="128" y="107"/>
                        </a:lnTo>
                        <a:lnTo>
                          <a:pt x="142" y="102"/>
                        </a:lnTo>
                        <a:lnTo>
                          <a:pt x="158" y="97"/>
                        </a:lnTo>
                        <a:lnTo>
                          <a:pt x="175" y="92"/>
                        </a:lnTo>
                        <a:lnTo>
                          <a:pt x="195" y="88"/>
                        </a:lnTo>
                        <a:lnTo>
                          <a:pt x="216" y="85"/>
                        </a:lnTo>
                        <a:lnTo>
                          <a:pt x="239" y="82"/>
                        </a:lnTo>
                        <a:lnTo>
                          <a:pt x="263" y="80"/>
                        </a:lnTo>
                        <a:lnTo>
                          <a:pt x="288" y="78"/>
                        </a:lnTo>
                        <a:lnTo>
                          <a:pt x="316" y="78"/>
                        </a:lnTo>
                        <a:lnTo>
                          <a:pt x="316" y="0"/>
                        </a:lnTo>
                        <a:lnTo>
                          <a:pt x="286" y="1"/>
                        </a:lnTo>
                        <a:lnTo>
                          <a:pt x="256" y="2"/>
                        </a:lnTo>
                        <a:lnTo>
                          <a:pt x="229" y="4"/>
                        </a:lnTo>
                        <a:lnTo>
                          <a:pt x="201" y="9"/>
                        </a:lnTo>
                        <a:lnTo>
                          <a:pt x="177" y="13"/>
                        </a:lnTo>
                        <a:lnTo>
                          <a:pt x="153" y="18"/>
                        </a:lnTo>
                        <a:lnTo>
                          <a:pt x="132" y="24"/>
                        </a:lnTo>
                        <a:lnTo>
                          <a:pt x="111" y="30"/>
                        </a:lnTo>
                        <a:lnTo>
                          <a:pt x="92" y="37"/>
                        </a:lnTo>
                        <a:lnTo>
                          <a:pt x="74" y="45"/>
                        </a:lnTo>
                        <a:lnTo>
                          <a:pt x="58" y="54"/>
                        </a:lnTo>
                        <a:lnTo>
                          <a:pt x="44" y="63"/>
                        </a:lnTo>
                        <a:lnTo>
                          <a:pt x="31" y="75"/>
                        </a:lnTo>
                        <a:lnTo>
                          <a:pt x="20" y="86"/>
                        </a:lnTo>
                        <a:lnTo>
                          <a:pt x="10" y="99"/>
                        </a:lnTo>
                        <a:lnTo>
                          <a:pt x="4" y="114"/>
                        </a:lnTo>
                        <a:lnTo>
                          <a:pt x="0" y="130"/>
                        </a:lnTo>
                        <a:lnTo>
                          <a:pt x="1" y="147"/>
                        </a:lnTo>
                        <a:lnTo>
                          <a:pt x="7" y="163"/>
                        </a:lnTo>
                        <a:lnTo>
                          <a:pt x="16" y="177"/>
                        </a:lnTo>
                        <a:lnTo>
                          <a:pt x="28" y="190"/>
                        </a:lnTo>
                        <a:lnTo>
                          <a:pt x="42" y="201"/>
                        </a:lnTo>
                        <a:lnTo>
                          <a:pt x="57" y="210"/>
                        </a:lnTo>
                        <a:lnTo>
                          <a:pt x="76" y="217"/>
                        </a:lnTo>
                        <a:lnTo>
                          <a:pt x="94" y="224"/>
                        </a:lnTo>
                        <a:lnTo>
                          <a:pt x="116" y="230"/>
                        </a:lnTo>
                        <a:lnTo>
                          <a:pt x="139" y="234"/>
                        </a:lnTo>
                        <a:lnTo>
                          <a:pt x="164" y="238"/>
                        </a:lnTo>
                        <a:lnTo>
                          <a:pt x="191" y="241"/>
                        </a:lnTo>
                        <a:lnTo>
                          <a:pt x="222" y="243"/>
                        </a:lnTo>
                        <a:lnTo>
                          <a:pt x="254" y="244"/>
                        </a:lnTo>
                        <a:lnTo>
                          <a:pt x="288" y="243"/>
                        </a:lnTo>
                        <a:lnTo>
                          <a:pt x="286" y="167"/>
                        </a:lnTo>
                        <a:close/>
                      </a:path>
                    </a:pathLst>
                  </a:custGeom>
                  <a:solidFill>
                    <a:srgbClr val="1F1A17"/>
                  </a:solidFill>
                  <a:ln w="9525">
                    <a:noFill/>
                    <a:round/>
                    <a:headEnd/>
                    <a:tailEnd/>
                  </a:ln>
                </p:spPr>
                <p:txBody>
                  <a:bodyPr/>
                  <a:lstStyle/>
                  <a:p>
                    <a:endParaRPr lang="pt-BR"/>
                  </a:p>
                </p:txBody>
              </p:sp>
              <p:sp>
                <p:nvSpPr>
                  <p:cNvPr id="63922" name="Freeform 1570"/>
                  <p:cNvSpPr>
                    <a:spLocks/>
                  </p:cNvSpPr>
                  <p:nvPr/>
                </p:nvSpPr>
                <p:spPr bwMode="auto">
                  <a:xfrm>
                    <a:off x="1518" y="3052"/>
                    <a:ext cx="49" cy="24"/>
                  </a:xfrm>
                  <a:custGeom>
                    <a:avLst/>
                    <a:gdLst>
                      <a:gd name="T0" fmla="*/ 0 w 307"/>
                      <a:gd name="T1" fmla="*/ 0 h 140"/>
                      <a:gd name="T2" fmla="*/ 0 w 307"/>
                      <a:gd name="T3" fmla="*/ 0 h 140"/>
                      <a:gd name="T4" fmla="*/ 0 w 307"/>
                      <a:gd name="T5" fmla="*/ 0 h 140"/>
                      <a:gd name="T6" fmla="*/ 0 w 307"/>
                      <a:gd name="T7" fmla="*/ 0 h 140"/>
                      <a:gd name="T8" fmla="*/ 0 w 307"/>
                      <a:gd name="T9" fmla="*/ 0 h 140"/>
                      <a:gd name="T10" fmla="*/ 0 w 307"/>
                      <a:gd name="T11" fmla="*/ 0 h 140"/>
                      <a:gd name="T12" fmla="*/ 0 w 307"/>
                      <a:gd name="T13" fmla="*/ 0 h 140"/>
                      <a:gd name="T14" fmla="*/ 0 w 307"/>
                      <a:gd name="T15" fmla="*/ 0 h 140"/>
                      <a:gd name="T16" fmla="*/ 0 w 307"/>
                      <a:gd name="T17" fmla="*/ 0 h 140"/>
                      <a:gd name="T18" fmla="*/ 0 w 307"/>
                      <a:gd name="T19" fmla="*/ 0 h 140"/>
                      <a:gd name="T20" fmla="*/ 0 w 307"/>
                      <a:gd name="T21" fmla="*/ 0 h 140"/>
                      <a:gd name="T22" fmla="*/ 0 w 307"/>
                      <a:gd name="T23" fmla="*/ 0 h 140"/>
                      <a:gd name="T24" fmla="*/ 0 w 307"/>
                      <a:gd name="T25" fmla="*/ 0 h 140"/>
                      <a:gd name="T26" fmla="*/ 0 w 307"/>
                      <a:gd name="T27" fmla="*/ 0 h 140"/>
                      <a:gd name="T28" fmla="*/ 0 w 307"/>
                      <a:gd name="T29" fmla="*/ 0 h 140"/>
                      <a:gd name="T30" fmla="*/ 0 w 307"/>
                      <a:gd name="T31" fmla="*/ 0 h 140"/>
                      <a:gd name="T32" fmla="*/ 0 w 307"/>
                      <a:gd name="T33" fmla="*/ 0 h 140"/>
                      <a:gd name="T34" fmla="*/ 0 w 307"/>
                      <a:gd name="T35" fmla="*/ 0 h 140"/>
                      <a:gd name="T36" fmla="*/ 0 w 307"/>
                      <a:gd name="T37" fmla="*/ 0 h 140"/>
                      <a:gd name="T38" fmla="*/ 0 w 307"/>
                      <a:gd name="T39" fmla="*/ 0 h 140"/>
                      <a:gd name="T40" fmla="*/ 0 w 307"/>
                      <a:gd name="T41" fmla="*/ 0 h 140"/>
                      <a:gd name="T42" fmla="*/ 0 w 307"/>
                      <a:gd name="T43" fmla="*/ 0 h 140"/>
                      <a:gd name="T44" fmla="*/ 0 w 307"/>
                      <a:gd name="T45" fmla="*/ 0 h 140"/>
                      <a:gd name="T46" fmla="*/ 0 w 307"/>
                      <a:gd name="T47" fmla="*/ 0 h 140"/>
                      <a:gd name="T48" fmla="*/ 0 w 307"/>
                      <a:gd name="T49" fmla="*/ 0 h 140"/>
                      <a:gd name="T50" fmla="*/ 0 w 307"/>
                      <a:gd name="T51" fmla="*/ 0 h 140"/>
                      <a:gd name="T52" fmla="*/ 0 w 307"/>
                      <a:gd name="T53" fmla="*/ 0 h 140"/>
                      <a:gd name="T54" fmla="*/ 0 w 307"/>
                      <a:gd name="T55" fmla="*/ 0 h 140"/>
                      <a:gd name="T56" fmla="*/ 0 w 307"/>
                      <a:gd name="T57" fmla="*/ 0 h 140"/>
                      <a:gd name="T58" fmla="*/ 0 w 307"/>
                      <a:gd name="T59" fmla="*/ 0 h 140"/>
                      <a:gd name="T60" fmla="*/ 0 w 307"/>
                      <a:gd name="T61" fmla="*/ 0 h 140"/>
                      <a:gd name="T62" fmla="*/ 0 w 307"/>
                      <a:gd name="T63" fmla="*/ 0 h 140"/>
                      <a:gd name="T64" fmla="*/ 0 w 307"/>
                      <a:gd name="T65" fmla="*/ 0 h 140"/>
                      <a:gd name="T66" fmla="*/ 0 w 307"/>
                      <a:gd name="T67" fmla="*/ 0 h 140"/>
                      <a:gd name="T68" fmla="*/ 0 w 307"/>
                      <a:gd name="T69" fmla="*/ 0 h 140"/>
                      <a:gd name="T70" fmla="*/ 0 w 307"/>
                      <a:gd name="T71" fmla="*/ 0 h 140"/>
                      <a:gd name="T72" fmla="*/ 0 w 307"/>
                      <a:gd name="T73" fmla="*/ 0 h 140"/>
                      <a:gd name="T74" fmla="*/ 0 w 307"/>
                      <a:gd name="T75" fmla="*/ 0 h 140"/>
                      <a:gd name="T76" fmla="*/ 0 w 307"/>
                      <a:gd name="T77" fmla="*/ 0 h 140"/>
                      <a:gd name="T78" fmla="*/ 0 w 307"/>
                      <a:gd name="T79" fmla="*/ 0 h 140"/>
                      <a:gd name="T80" fmla="*/ 0 w 307"/>
                      <a:gd name="T81" fmla="*/ 0 h 140"/>
                      <a:gd name="T82" fmla="*/ 0 w 307"/>
                      <a:gd name="T83" fmla="*/ 0 h 140"/>
                      <a:gd name="T84" fmla="*/ 0 w 307"/>
                      <a:gd name="T85" fmla="*/ 0 h 140"/>
                      <a:gd name="T86" fmla="*/ 0 w 307"/>
                      <a:gd name="T87" fmla="*/ 0 h 140"/>
                      <a:gd name="T88" fmla="*/ 0 w 307"/>
                      <a:gd name="T89" fmla="*/ 0 h 140"/>
                      <a:gd name="T90" fmla="*/ 0 w 307"/>
                      <a:gd name="T91" fmla="*/ 0 h 140"/>
                      <a:gd name="T92" fmla="*/ 0 w 307"/>
                      <a:gd name="T93" fmla="*/ 0 h 140"/>
                      <a:gd name="T94" fmla="*/ 0 w 307"/>
                      <a:gd name="T95" fmla="*/ 0 h 140"/>
                      <a:gd name="T96" fmla="*/ 0 w 307"/>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7"/>
                      <a:gd name="T148" fmla="*/ 0 h 140"/>
                      <a:gd name="T149" fmla="*/ 307 w 307"/>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7" h="140">
                        <a:moveTo>
                          <a:pt x="23" y="77"/>
                        </a:moveTo>
                        <a:lnTo>
                          <a:pt x="23" y="77"/>
                        </a:lnTo>
                        <a:lnTo>
                          <a:pt x="76" y="77"/>
                        </a:lnTo>
                        <a:lnTo>
                          <a:pt x="121" y="79"/>
                        </a:lnTo>
                        <a:lnTo>
                          <a:pt x="160" y="82"/>
                        </a:lnTo>
                        <a:lnTo>
                          <a:pt x="192" y="85"/>
                        </a:lnTo>
                        <a:lnTo>
                          <a:pt x="216" y="89"/>
                        </a:lnTo>
                        <a:lnTo>
                          <a:pt x="233" y="94"/>
                        </a:lnTo>
                        <a:lnTo>
                          <a:pt x="235" y="95"/>
                        </a:lnTo>
                        <a:lnTo>
                          <a:pt x="233" y="94"/>
                        </a:lnTo>
                        <a:lnTo>
                          <a:pt x="228" y="88"/>
                        </a:lnTo>
                        <a:lnTo>
                          <a:pt x="221" y="74"/>
                        </a:lnTo>
                        <a:lnTo>
                          <a:pt x="223" y="55"/>
                        </a:lnTo>
                        <a:lnTo>
                          <a:pt x="231" y="46"/>
                        </a:lnTo>
                        <a:lnTo>
                          <a:pt x="235" y="43"/>
                        </a:lnTo>
                        <a:lnTo>
                          <a:pt x="233" y="44"/>
                        </a:lnTo>
                        <a:lnTo>
                          <a:pt x="228" y="45"/>
                        </a:lnTo>
                        <a:lnTo>
                          <a:pt x="220" y="48"/>
                        </a:lnTo>
                        <a:lnTo>
                          <a:pt x="208" y="50"/>
                        </a:lnTo>
                        <a:lnTo>
                          <a:pt x="196" y="52"/>
                        </a:lnTo>
                        <a:lnTo>
                          <a:pt x="161" y="56"/>
                        </a:lnTo>
                        <a:lnTo>
                          <a:pt x="117" y="59"/>
                        </a:lnTo>
                        <a:lnTo>
                          <a:pt x="64" y="62"/>
                        </a:lnTo>
                        <a:lnTo>
                          <a:pt x="0" y="64"/>
                        </a:lnTo>
                        <a:lnTo>
                          <a:pt x="2" y="140"/>
                        </a:lnTo>
                        <a:lnTo>
                          <a:pt x="68" y="139"/>
                        </a:lnTo>
                        <a:lnTo>
                          <a:pt x="124" y="136"/>
                        </a:lnTo>
                        <a:lnTo>
                          <a:pt x="171" y="132"/>
                        </a:lnTo>
                        <a:lnTo>
                          <a:pt x="208" y="128"/>
                        </a:lnTo>
                        <a:lnTo>
                          <a:pt x="225" y="125"/>
                        </a:lnTo>
                        <a:lnTo>
                          <a:pt x="240" y="122"/>
                        </a:lnTo>
                        <a:lnTo>
                          <a:pt x="254" y="119"/>
                        </a:lnTo>
                        <a:lnTo>
                          <a:pt x="266" y="115"/>
                        </a:lnTo>
                        <a:lnTo>
                          <a:pt x="278" y="110"/>
                        </a:lnTo>
                        <a:lnTo>
                          <a:pt x="290" y="102"/>
                        </a:lnTo>
                        <a:lnTo>
                          <a:pt x="302" y="86"/>
                        </a:lnTo>
                        <a:lnTo>
                          <a:pt x="307" y="62"/>
                        </a:lnTo>
                        <a:lnTo>
                          <a:pt x="296" y="42"/>
                        </a:lnTo>
                        <a:lnTo>
                          <a:pt x="284" y="31"/>
                        </a:lnTo>
                        <a:lnTo>
                          <a:pt x="272" y="24"/>
                        </a:lnTo>
                        <a:lnTo>
                          <a:pt x="259" y="20"/>
                        </a:lnTo>
                        <a:lnTo>
                          <a:pt x="236" y="14"/>
                        </a:lnTo>
                        <a:lnTo>
                          <a:pt x="205" y="9"/>
                        </a:lnTo>
                        <a:lnTo>
                          <a:pt x="169" y="5"/>
                        </a:lnTo>
                        <a:lnTo>
                          <a:pt x="127" y="2"/>
                        </a:lnTo>
                        <a:lnTo>
                          <a:pt x="78" y="1"/>
                        </a:lnTo>
                        <a:lnTo>
                          <a:pt x="23" y="0"/>
                        </a:lnTo>
                        <a:lnTo>
                          <a:pt x="23" y="77"/>
                        </a:lnTo>
                        <a:close/>
                      </a:path>
                    </a:pathLst>
                  </a:custGeom>
                  <a:solidFill>
                    <a:srgbClr val="1F1A17"/>
                  </a:solidFill>
                  <a:ln w="9525">
                    <a:noFill/>
                    <a:round/>
                    <a:headEnd/>
                    <a:tailEnd/>
                  </a:ln>
                </p:spPr>
                <p:txBody>
                  <a:bodyPr/>
                  <a:lstStyle/>
                  <a:p>
                    <a:endParaRPr lang="pt-BR"/>
                  </a:p>
                </p:txBody>
              </p:sp>
              <p:sp>
                <p:nvSpPr>
                  <p:cNvPr id="63923" name="Freeform 1571"/>
                  <p:cNvSpPr>
                    <a:spLocks/>
                  </p:cNvSpPr>
                  <p:nvPr/>
                </p:nvSpPr>
                <p:spPr bwMode="auto">
                  <a:xfrm>
                    <a:off x="1472" y="3052"/>
                    <a:ext cx="50" cy="45"/>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2" y="192"/>
                        </a:moveTo>
                        <a:lnTo>
                          <a:pt x="302" y="192"/>
                        </a:lnTo>
                        <a:lnTo>
                          <a:pt x="267" y="191"/>
                        </a:lnTo>
                        <a:lnTo>
                          <a:pt x="235" y="190"/>
                        </a:lnTo>
                        <a:lnTo>
                          <a:pt x="206" y="187"/>
                        </a:lnTo>
                        <a:lnTo>
                          <a:pt x="180" y="184"/>
                        </a:lnTo>
                        <a:lnTo>
                          <a:pt x="158" y="180"/>
                        </a:lnTo>
                        <a:lnTo>
                          <a:pt x="139" y="176"/>
                        </a:lnTo>
                        <a:lnTo>
                          <a:pt x="123" y="171"/>
                        </a:lnTo>
                        <a:lnTo>
                          <a:pt x="109" y="166"/>
                        </a:lnTo>
                        <a:lnTo>
                          <a:pt x="100" y="161"/>
                        </a:lnTo>
                        <a:lnTo>
                          <a:pt x="93" y="157"/>
                        </a:lnTo>
                        <a:lnTo>
                          <a:pt x="88" y="153"/>
                        </a:lnTo>
                        <a:lnTo>
                          <a:pt x="87" y="150"/>
                        </a:lnTo>
                        <a:lnTo>
                          <a:pt x="86" y="149"/>
                        </a:lnTo>
                        <a:lnTo>
                          <a:pt x="86" y="148"/>
                        </a:lnTo>
                        <a:lnTo>
                          <a:pt x="87" y="147"/>
                        </a:lnTo>
                        <a:lnTo>
                          <a:pt x="88" y="144"/>
                        </a:lnTo>
                        <a:lnTo>
                          <a:pt x="92" y="140"/>
                        </a:lnTo>
                        <a:lnTo>
                          <a:pt x="96" y="134"/>
                        </a:lnTo>
                        <a:lnTo>
                          <a:pt x="104" y="129"/>
                        </a:lnTo>
                        <a:lnTo>
                          <a:pt x="113" y="122"/>
                        </a:lnTo>
                        <a:lnTo>
                          <a:pt x="124" y="116"/>
                        </a:lnTo>
                        <a:lnTo>
                          <a:pt x="137" y="110"/>
                        </a:lnTo>
                        <a:lnTo>
                          <a:pt x="152" y="104"/>
                        </a:lnTo>
                        <a:lnTo>
                          <a:pt x="168" y="99"/>
                        </a:lnTo>
                        <a:lnTo>
                          <a:pt x="187" y="93"/>
                        </a:lnTo>
                        <a:lnTo>
                          <a:pt x="206" y="88"/>
                        </a:lnTo>
                        <a:lnTo>
                          <a:pt x="227" y="84"/>
                        </a:lnTo>
                        <a:lnTo>
                          <a:pt x="250" y="81"/>
                        </a:lnTo>
                        <a:lnTo>
                          <a:pt x="274" y="78"/>
                        </a:lnTo>
                        <a:lnTo>
                          <a:pt x="298" y="77"/>
                        </a:lnTo>
                        <a:lnTo>
                          <a:pt x="324" y="77"/>
                        </a:lnTo>
                        <a:lnTo>
                          <a:pt x="324" y="0"/>
                        </a:lnTo>
                        <a:lnTo>
                          <a:pt x="294" y="0"/>
                        </a:lnTo>
                        <a:lnTo>
                          <a:pt x="266" y="2"/>
                        </a:lnTo>
                        <a:lnTo>
                          <a:pt x="238" y="5"/>
                        </a:lnTo>
                        <a:lnTo>
                          <a:pt x="212" y="9"/>
                        </a:lnTo>
                        <a:lnTo>
                          <a:pt x="187" y="13"/>
                        </a:lnTo>
                        <a:lnTo>
                          <a:pt x="163" y="19"/>
                        </a:lnTo>
                        <a:lnTo>
                          <a:pt x="140" y="25"/>
                        </a:lnTo>
                        <a:lnTo>
                          <a:pt x="119" y="33"/>
                        </a:lnTo>
                        <a:lnTo>
                          <a:pt x="99" y="41"/>
                        </a:lnTo>
                        <a:lnTo>
                          <a:pt x="80" y="50"/>
                        </a:lnTo>
                        <a:lnTo>
                          <a:pt x="63" y="59"/>
                        </a:lnTo>
                        <a:lnTo>
                          <a:pt x="48" y="69"/>
                        </a:lnTo>
                        <a:lnTo>
                          <a:pt x="35" y="81"/>
                        </a:lnTo>
                        <a:lnTo>
                          <a:pt x="23" y="94"/>
                        </a:lnTo>
                        <a:lnTo>
                          <a:pt x="13" y="107"/>
                        </a:lnTo>
                        <a:lnTo>
                          <a:pt x="5" y="122"/>
                        </a:lnTo>
                        <a:lnTo>
                          <a:pt x="0" y="138"/>
                        </a:lnTo>
                        <a:lnTo>
                          <a:pt x="0" y="156"/>
                        </a:lnTo>
                        <a:lnTo>
                          <a:pt x="4" y="173"/>
                        </a:lnTo>
                        <a:lnTo>
                          <a:pt x="12" y="188"/>
                        </a:lnTo>
                        <a:lnTo>
                          <a:pt x="23" y="202"/>
                        </a:lnTo>
                        <a:lnTo>
                          <a:pt x="37" y="215"/>
                        </a:lnTo>
                        <a:lnTo>
                          <a:pt x="53" y="226"/>
                        </a:lnTo>
                        <a:lnTo>
                          <a:pt x="71" y="235"/>
                        </a:lnTo>
                        <a:lnTo>
                          <a:pt x="92" y="243"/>
                        </a:lnTo>
                        <a:lnTo>
                          <a:pt x="113" y="249"/>
                        </a:lnTo>
                        <a:lnTo>
                          <a:pt x="139" y="255"/>
                        </a:lnTo>
                        <a:lnTo>
                          <a:pt x="166" y="260"/>
                        </a:lnTo>
                        <a:lnTo>
                          <a:pt x="196" y="264"/>
                        </a:lnTo>
                        <a:lnTo>
                          <a:pt x="229" y="266"/>
                        </a:lnTo>
                        <a:lnTo>
                          <a:pt x="264" y="268"/>
                        </a:lnTo>
                        <a:lnTo>
                          <a:pt x="302" y="269"/>
                        </a:lnTo>
                        <a:lnTo>
                          <a:pt x="302" y="192"/>
                        </a:lnTo>
                        <a:close/>
                      </a:path>
                    </a:pathLst>
                  </a:custGeom>
                  <a:solidFill>
                    <a:srgbClr val="1F1A17"/>
                  </a:solidFill>
                  <a:ln w="9525">
                    <a:noFill/>
                    <a:round/>
                    <a:headEnd/>
                    <a:tailEnd/>
                  </a:ln>
                </p:spPr>
                <p:txBody>
                  <a:bodyPr/>
                  <a:lstStyle/>
                  <a:p>
                    <a:endParaRPr lang="pt-BR"/>
                  </a:p>
                </p:txBody>
              </p:sp>
              <p:sp>
                <p:nvSpPr>
                  <p:cNvPr id="63924" name="Freeform 1572"/>
                  <p:cNvSpPr>
                    <a:spLocks/>
                  </p:cNvSpPr>
                  <p:nvPr/>
                </p:nvSpPr>
                <p:spPr bwMode="auto">
                  <a:xfrm>
                    <a:off x="1519" y="3073"/>
                    <a:ext cx="53" cy="24"/>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51" y="76"/>
                        </a:moveTo>
                        <a:lnTo>
                          <a:pt x="51" y="76"/>
                        </a:lnTo>
                        <a:lnTo>
                          <a:pt x="104" y="78"/>
                        </a:lnTo>
                        <a:lnTo>
                          <a:pt x="151" y="81"/>
                        </a:lnTo>
                        <a:lnTo>
                          <a:pt x="191" y="84"/>
                        </a:lnTo>
                        <a:lnTo>
                          <a:pt x="224" y="88"/>
                        </a:lnTo>
                        <a:lnTo>
                          <a:pt x="248" y="94"/>
                        </a:lnTo>
                        <a:lnTo>
                          <a:pt x="266" y="98"/>
                        </a:lnTo>
                        <a:lnTo>
                          <a:pt x="267" y="99"/>
                        </a:lnTo>
                        <a:lnTo>
                          <a:pt x="266" y="98"/>
                        </a:lnTo>
                        <a:lnTo>
                          <a:pt x="259" y="91"/>
                        </a:lnTo>
                        <a:lnTo>
                          <a:pt x="252" y="72"/>
                        </a:lnTo>
                        <a:lnTo>
                          <a:pt x="259" y="54"/>
                        </a:lnTo>
                        <a:lnTo>
                          <a:pt x="266" y="47"/>
                        </a:lnTo>
                        <a:lnTo>
                          <a:pt x="268" y="46"/>
                        </a:lnTo>
                        <a:lnTo>
                          <a:pt x="265" y="47"/>
                        </a:lnTo>
                        <a:lnTo>
                          <a:pt x="258" y="49"/>
                        </a:lnTo>
                        <a:lnTo>
                          <a:pt x="248" y="51"/>
                        </a:lnTo>
                        <a:lnTo>
                          <a:pt x="235" y="53"/>
                        </a:lnTo>
                        <a:lnTo>
                          <a:pt x="220" y="55"/>
                        </a:lnTo>
                        <a:lnTo>
                          <a:pt x="181" y="59"/>
                        </a:lnTo>
                        <a:lnTo>
                          <a:pt x="131" y="61"/>
                        </a:lnTo>
                        <a:lnTo>
                          <a:pt x="71" y="63"/>
                        </a:lnTo>
                        <a:lnTo>
                          <a:pt x="0" y="64"/>
                        </a:lnTo>
                        <a:lnTo>
                          <a:pt x="0" y="141"/>
                        </a:lnTo>
                        <a:lnTo>
                          <a:pt x="73" y="140"/>
                        </a:lnTo>
                        <a:lnTo>
                          <a:pt x="135" y="138"/>
                        </a:lnTo>
                        <a:lnTo>
                          <a:pt x="188" y="135"/>
                        </a:lnTo>
                        <a:lnTo>
                          <a:pt x="230" y="131"/>
                        </a:lnTo>
                        <a:lnTo>
                          <a:pt x="248" y="129"/>
                        </a:lnTo>
                        <a:lnTo>
                          <a:pt x="265" y="126"/>
                        </a:lnTo>
                        <a:lnTo>
                          <a:pt x="279" y="124"/>
                        </a:lnTo>
                        <a:lnTo>
                          <a:pt x="292" y="120"/>
                        </a:lnTo>
                        <a:lnTo>
                          <a:pt x="305" y="116"/>
                        </a:lnTo>
                        <a:lnTo>
                          <a:pt x="317" y="110"/>
                        </a:lnTo>
                        <a:lnTo>
                          <a:pt x="331" y="97"/>
                        </a:lnTo>
                        <a:lnTo>
                          <a:pt x="339" y="72"/>
                        </a:lnTo>
                        <a:lnTo>
                          <a:pt x="331" y="49"/>
                        </a:lnTo>
                        <a:lnTo>
                          <a:pt x="318" y="37"/>
                        </a:lnTo>
                        <a:lnTo>
                          <a:pt x="307" y="30"/>
                        </a:lnTo>
                        <a:lnTo>
                          <a:pt x="293" y="24"/>
                        </a:lnTo>
                        <a:lnTo>
                          <a:pt x="269" y="18"/>
                        </a:lnTo>
                        <a:lnTo>
                          <a:pt x="238" y="13"/>
                        </a:lnTo>
                        <a:lnTo>
                          <a:pt x="202" y="8"/>
                        </a:lnTo>
                        <a:lnTo>
                          <a:pt x="158" y="4"/>
                        </a:lnTo>
                        <a:lnTo>
                          <a:pt x="108" y="2"/>
                        </a:lnTo>
                        <a:lnTo>
                          <a:pt x="52" y="0"/>
                        </a:lnTo>
                        <a:lnTo>
                          <a:pt x="51" y="76"/>
                        </a:lnTo>
                        <a:close/>
                      </a:path>
                    </a:pathLst>
                  </a:custGeom>
                  <a:solidFill>
                    <a:srgbClr val="1F1A17"/>
                  </a:solidFill>
                  <a:ln w="9525">
                    <a:noFill/>
                    <a:round/>
                    <a:headEnd/>
                    <a:tailEnd/>
                  </a:ln>
                </p:spPr>
                <p:txBody>
                  <a:bodyPr/>
                  <a:lstStyle/>
                  <a:p>
                    <a:endParaRPr lang="pt-BR"/>
                  </a:p>
                </p:txBody>
              </p:sp>
              <p:sp>
                <p:nvSpPr>
                  <p:cNvPr id="63925" name="Freeform 1573"/>
                  <p:cNvSpPr>
                    <a:spLocks/>
                  </p:cNvSpPr>
                  <p:nvPr/>
                </p:nvSpPr>
                <p:spPr bwMode="auto">
                  <a:xfrm>
                    <a:off x="1472" y="3073"/>
                    <a:ext cx="55"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89" y="173"/>
                        </a:moveTo>
                        <a:lnTo>
                          <a:pt x="289" y="173"/>
                        </a:lnTo>
                        <a:lnTo>
                          <a:pt x="254" y="173"/>
                        </a:lnTo>
                        <a:lnTo>
                          <a:pt x="222" y="172"/>
                        </a:lnTo>
                        <a:lnTo>
                          <a:pt x="193" y="170"/>
                        </a:lnTo>
                        <a:lnTo>
                          <a:pt x="168" y="167"/>
                        </a:lnTo>
                        <a:lnTo>
                          <a:pt x="146" y="164"/>
                        </a:lnTo>
                        <a:lnTo>
                          <a:pt x="128" y="160"/>
                        </a:lnTo>
                        <a:lnTo>
                          <a:pt x="113" y="156"/>
                        </a:lnTo>
                        <a:lnTo>
                          <a:pt x="102" y="151"/>
                        </a:lnTo>
                        <a:lnTo>
                          <a:pt x="94" y="147"/>
                        </a:lnTo>
                        <a:lnTo>
                          <a:pt x="88" y="143"/>
                        </a:lnTo>
                        <a:lnTo>
                          <a:pt x="86" y="142"/>
                        </a:lnTo>
                        <a:lnTo>
                          <a:pt x="84" y="139"/>
                        </a:lnTo>
                        <a:lnTo>
                          <a:pt x="86" y="142"/>
                        </a:lnTo>
                        <a:lnTo>
                          <a:pt x="87" y="142"/>
                        </a:lnTo>
                        <a:lnTo>
                          <a:pt x="87" y="143"/>
                        </a:lnTo>
                        <a:lnTo>
                          <a:pt x="86" y="146"/>
                        </a:lnTo>
                        <a:lnTo>
                          <a:pt x="87" y="144"/>
                        </a:lnTo>
                        <a:lnTo>
                          <a:pt x="87" y="142"/>
                        </a:lnTo>
                        <a:lnTo>
                          <a:pt x="89" y="139"/>
                        </a:lnTo>
                        <a:lnTo>
                          <a:pt x="94" y="135"/>
                        </a:lnTo>
                        <a:lnTo>
                          <a:pt x="100" y="129"/>
                        </a:lnTo>
                        <a:lnTo>
                          <a:pt x="110" y="124"/>
                        </a:lnTo>
                        <a:lnTo>
                          <a:pt x="121" y="118"/>
                        </a:lnTo>
                        <a:lnTo>
                          <a:pt x="134" y="111"/>
                        </a:lnTo>
                        <a:lnTo>
                          <a:pt x="149" y="106"/>
                        </a:lnTo>
                        <a:lnTo>
                          <a:pt x="165" y="100"/>
                        </a:lnTo>
                        <a:lnTo>
                          <a:pt x="183" y="95"/>
                        </a:lnTo>
                        <a:lnTo>
                          <a:pt x="202" y="89"/>
                        </a:lnTo>
                        <a:lnTo>
                          <a:pt x="224" y="85"/>
                        </a:lnTo>
                        <a:lnTo>
                          <a:pt x="246" y="82"/>
                        </a:lnTo>
                        <a:lnTo>
                          <a:pt x="270" y="79"/>
                        </a:lnTo>
                        <a:lnTo>
                          <a:pt x="294" y="77"/>
                        </a:lnTo>
                        <a:lnTo>
                          <a:pt x="320" y="77"/>
                        </a:lnTo>
                        <a:lnTo>
                          <a:pt x="348" y="76"/>
                        </a:lnTo>
                        <a:lnTo>
                          <a:pt x="349" y="0"/>
                        </a:lnTo>
                        <a:lnTo>
                          <a:pt x="319" y="0"/>
                        </a:lnTo>
                        <a:lnTo>
                          <a:pt x="289" y="1"/>
                        </a:lnTo>
                        <a:lnTo>
                          <a:pt x="261" y="3"/>
                        </a:lnTo>
                        <a:lnTo>
                          <a:pt x="233" y="6"/>
                        </a:lnTo>
                        <a:lnTo>
                          <a:pt x="207" y="10"/>
                        </a:lnTo>
                        <a:lnTo>
                          <a:pt x="182" y="15"/>
                        </a:lnTo>
                        <a:lnTo>
                          <a:pt x="159" y="20"/>
                        </a:lnTo>
                        <a:lnTo>
                          <a:pt x="136" y="28"/>
                        </a:lnTo>
                        <a:lnTo>
                          <a:pt x="115" y="35"/>
                        </a:lnTo>
                        <a:lnTo>
                          <a:pt x="96" y="43"/>
                        </a:lnTo>
                        <a:lnTo>
                          <a:pt x="78" y="51"/>
                        </a:lnTo>
                        <a:lnTo>
                          <a:pt x="60" y="60"/>
                        </a:lnTo>
                        <a:lnTo>
                          <a:pt x="46" y="70"/>
                        </a:lnTo>
                        <a:lnTo>
                          <a:pt x="32" y="81"/>
                        </a:lnTo>
                        <a:lnTo>
                          <a:pt x="20" y="94"/>
                        </a:lnTo>
                        <a:lnTo>
                          <a:pt x="11" y="107"/>
                        </a:lnTo>
                        <a:lnTo>
                          <a:pt x="3" y="122"/>
                        </a:lnTo>
                        <a:lnTo>
                          <a:pt x="0" y="136"/>
                        </a:lnTo>
                        <a:lnTo>
                          <a:pt x="0" y="147"/>
                        </a:lnTo>
                        <a:lnTo>
                          <a:pt x="1" y="157"/>
                        </a:lnTo>
                        <a:lnTo>
                          <a:pt x="3" y="165"/>
                        </a:lnTo>
                        <a:lnTo>
                          <a:pt x="8" y="176"/>
                        </a:lnTo>
                        <a:lnTo>
                          <a:pt x="17" y="188"/>
                        </a:lnTo>
                        <a:lnTo>
                          <a:pt x="31" y="201"/>
                        </a:lnTo>
                        <a:lnTo>
                          <a:pt x="46" y="211"/>
                        </a:lnTo>
                        <a:lnTo>
                          <a:pt x="64" y="221"/>
                        </a:lnTo>
                        <a:lnTo>
                          <a:pt x="83" y="228"/>
                        </a:lnTo>
                        <a:lnTo>
                          <a:pt x="105" y="234"/>
                        </a:lnTo>
                        <a:lnTo>
                          <a:pt x="129" y="239"/>
                        </a:lnTo>
                        <a:lnTo>
                          <a:pt x="157" y="243"/>
                        </a:lnTo>
                        <a:lnTo>
                          <a:pt x="185" y="246"/>
                        </a:lnTo>
                        <a:lnTo>
                          <a:pt x="217" y="248"/>
                        </a:lnTo>
                        <a:lnTo>
                          <a:pt x="253" y="250"/>
                        </a:lnTo>
                        <a:lnTo>
                          <a:pt x="290" y="249"/>
                        </a:lnTo>
                        <a:lnTo>
                          <a:pt x="289" y="173"/>
                        </a:lnTo>
                        <a:close/>
                      </a:path>
                    </a:pathLst>
                  </a:custGeom>
                  <a:solidFill>
                    <a:srgbClr val="1F1A17"/>
                  </a:solidFill>
                  <a:ln w="9525">
                    <a:noFill/>
                    <a:round/>
                    <a:headEnd/>
                    <a:tailEnd/>
                  </a:ln>
                </p:spPr>
                <p:txBody>
                  <a:bodyPr/>
                  <a:lstStyle/>
                  <a:p>
                    <a:endParaRPr lang="pt-BR"/>
                  </a:p>
                </p:txBody>
              </p:sp>
              <p:sp>
                <p:nvSpPr>
                  <p:cNvPr id="63926" name="Freeform 1574"/>
                  <p:cNvSpPr>
                    <a:spLocks/>
                  </p:cNvSpPr>
                  <p:nvPr/>
                </p:nvSpPr>
                <p:spPr bwMode="auto">
                  <a:xfrm>
                    <a:off x="1518" y="3094"/>
                    <a:ext cx="53" cy="20"/>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7"/>
                        </a:moveTo>
                        <a:lnTo>
                          <a:pt x="22" y="77"/>
                        </a:lnTo>
                        <a:lnTo>
                          <a:pt x="84" y="79"/>
                        </a:lnTo>
                        <a:lnTo>
                          <a:pt x="138" y="81"/>
                        </a:lnTo>
                        <a:lnTo>
                          <a:pt x="183" y="84"/>
                        </a:lnTo>
                        <a:lnTo>
                          <a:pt x="221" y="87"/>
                        </a:lnTo>
                        <a:lnTo>
                          <a:pt x="250" y="90"/>
                        </a:lnTo>
                        <a:lnTo>
                          <a:pt x="270" y="93"/>
                        </a:lnTo>
                        <a:lnTo>
                          <a:pt x="274" y="95"/>
                        </a:lnTo>
                        <a:lnTo>
                          <a:pt x="275" y="95"/>
                        </a:lnTo>
                        <a:lnTo>
                          <a:pt x="268" y="90"/>
                        </a:lnTo>
                        <a:lnTo>
                          <a:pt x="255" y="70"/>
                        </a:lnTo>
                        <a:lnTo>
                          <a:pt x="264" y="42"/>
                        </a:lnTo>
                        <a:lnTo>
                          <a:pt x="274" y="35"/>
                        </a:lnTo>
                        <a:lnTo>
                          <a:pt x="275" y="35"/>
                        </a:lnTo>
                        <a:lnTo>
                          <a:pt x="273" y="36"/>
                        </a:lnTo>
                        <a:lnTo>
                          <a:pt x="253" y="39"/>
                        </a:lnTo>
                        <a:lnTo>
                          <a:pt x="223" y="42"/>
                        </a:lnTo>
                        <a:lnTo>
                          <a:pt x="183" y="45"/>
                        </a:lnTo>
                        <a:lnTo>
                          <a:pt x="133" y="48"/>
                        </a:lnTo>
                        <a:lnTo>
                          <a:pt x="71" y="50"/>
                        </a:lnTo>
                        <a:lnTo>
                          <a:pt x="0" y="52"/>
                        </a:lnTo>
                        <a:lnTo>
                          <a:pt x="1" y="128"/>
                        </a:lnTo>
                        <a:lnTo>
                          <a:pt x="75" y="127"/>
                        </a:lnTo>
                        <a:lnTo>
                          <a:pt x="136" y="125"/>
                        </a:lnTo>
                        <a:lnTo>
                          <a:pt x="189" y="122"/>
                        </a:lnTo>
                        <a:lnTo>
                          <a:pt x="231" y="119"/>
                        </a:lnTo>
                        <a:lnTo>
                          <a:pt x="266" y="115"/>
                        </a:lnTo>
                        <a:lnTo>
                          <a:pt x="291" y="110"/>
                        </a:lnTo>
                        <a:lnTo>
                          <a:pt x="303" y="107"/>
                        </a:lnTo>
                        <a:lnTo>
                          <a:pt x="316" y="103"/>
                        </a:lnTo>
                        <a:lnTo>
                          <a:pt x="331" y="91"/>
                        </a:lnTo>
                        <a:lnTo>
                          <a:pt x="341" y="59"/>
                        </a:lnTo>
                        <a:lnTo>
                          <a:pt x="326" y="35"/>
                        </a:lnTo>
                        <a:lnTo>
                          <a:pt x="313" y="25"/>
                        </a:lnTo>
                        <a:lnTo>
                          <a:pt x="301" y="21"/>
                        </a:lnTo>
                        <a:lnTo>
                          <a:pt x="289" y="18"/>
                        </a:lnTo>
                        <a:lnTo>
                          <a:pt x="263" y="14"/>
                        </a:lnTo>
                        <a:lnTo>
                          <a:pt x="231" y="10"/>
                        </a:lnTo>
                        <a:lnTo>
                          <a:pt x="190" y="7"/>
                        </a:lnTo>
                        <a:lnTo>
                          <a:pt x="142" y="4"/>
                        </a:lnTo>
                        <a:lnTo>
                          <a:pt x="87" y="2"/>
                        </a:lnTo>
                        <a:lnTo>
                          <a:pt x="24" y="0"/>
                        </a:lnTo>
                        <a:lnTo>
                          <a:pt x="22" y="77"/>
                        </a:lnTo>
                        <a:close/>
                      </a:path>
                    </a:pathLst>
                  </a:custGeom>
                  <a:solidFill>
                    <a:srgbClr val="1F1A17"/>
                  </a:solidFill>
                  <a:ln w="9525">
                    <a:noFill/>
                    <a:round/>
                    <a:headEnd/>
                    <a:tailEnd/>
                  </a:ln>
                </p:spPr>
                <p:txBody>
                  <a:bodyPr/>
                  <a:lstStyle/>
                  <a:p>
                    <a:endParaRPr lang="pt-BR"/>
                  </a:p>
                </p:txBody>
              </p:sp>
              <p:sp>
                <p:nvSpPr>
                  <p:cNvPr id="63927" name="Freeform 1575"/>
                  <p:cNvSpPr>
                    <a:spLocks/>
                  </p:cNvSpPr>
                  <p:nvPr/>
                </p:nvSpPr>
                <p:spPr bwMode="auto">
                  <a:xfrm>
                    <a:off x="1471" y="3094"/>
                    <a:ext cx="51"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7" y="217"/>
                        </a:moveTo>
                        <a:lnTo>
                          <a:pt x="287" y="217"/>
                        </a:lnTo>
                        <a:lnTo>
                          <a:pt x="259" y="217"/>
                        </a:lnTo>
                        <a:lnTo>
                          <a:pt x="231" y="215"/>
                        </a:lnTo>
                        <a:lnTo>
                          <a:pt x="207" y="212"/>
                        </a:lnTo>
                        <a:lnTo>
                          <a:pt x="185" y="209"/>
                        </a:lnTo>
                        <a:lnTo>
                          <a:pt x="165" y="204"/>
                        </a:lnTo>
                        <a:lnTo>
                          <a:pt x="148" y="199"/>
                        </a:lnTo>
                        <a:lnTo>
                          <a:pt x="132" y="194"/>
                        </a:lnTo>
                        <a:lnTo>
                          <a:pt x="119" y="188"/>
                        </a:lnTo>
                        <a:lnTo>
                          <a:pt x="109" y="182"/>
                        </a:lnTo>
                        <a:lnTo>
                          <a:pt x="101" y="177"/>
                        </a:lnTo>
                        <a:lnTo>
                          <a:pt x="95" y="171"/>
                        </a:lnTo>
                        <a:lnTo>
                          <a:pt x="91" y="166"/>
                        </a:lnTo>
                        <a:lnTo>
                          <a:pt x="88" y="162"/>
                        </a:lnTo>
                        <a:lnTo>
                          <a:pt x="87" y="158"/>
                        </a:lnTo>
                        <a:lnTo>
                          <a:pt x="86" y="153"/>
                        </a:lnTo>
                        <a:lnTo>
                          <a:pt x="86" y="150"/>
                        </a:lnTo>
                        <a:lnTo>
                          <a:pt x="87" y="146"/>
                        </a:lnTo>
                        <a:lnTo>
                          <a:pt x="90" y="141"/>
                        </a:lnTo>
                        <a:lnTo>
                          <a:pt x="93" y="136"/>
                        </a:lnTo>
                        <a:lnTo>
                          <a:pt x="99" y="130"/>
                        </a:lnTo>
                        <a:lnTo>
                          <a:pt x="106" y="124"/>
                        </a:lnTo>
                        <a:lnTo>
                          <a:pt x="115" y="118"/>
                        </a:lnTo>
                        <a:lnTo>
                          <a:pt x="126" y="111"/>
                        </a:lnTo>
                        <a:lnTo>
                          <a:pt x="140" y="105"/>
                        </a:lnTo>
                        <a:lnTo>
                          <a:pt x="155" y="99"/>
                        </a:lnTo>
                        <a:lnTo>
                          <a:pt x="173" y="93"/>
                        </a:lnTo>
                        <a:lnTo>
                          <a:pt x="193" y="88"/>
                        </a:lnTo>
                        <a:lnTo>
                          <a:pt x="214" y="84"/>
                        </a:lnTo>
                        <a:lnTo>
                          <a:pt x="238" y="81"/>
                        </a:lnTo>
                        <a:lnTo>
                          <a:pt x="265" y="78"/>
                        </a:lnTo>
                        <a:lnTo>
                          <a:pt x="293" y="77"/>
                        </a:lnTo>
                        <a:lnTo>
                          <a:pt x="323" y="77"/>
                        </a:lnTo>
                        <a:lnTo>
                          <a:pt x="325" y="0"/>
                        </a:lnTo>
                        <a:lnTo>
                          <a:pt x="291" y="1"/>
                        </a:lnTo>
                        <a:lnTo>
                          <a:pt x="259" y="2"/>
                        </a:lnTo>
                        <a:lnTo>
                          <a:pt x="228" y="4"/>
                        </a:lnTo>
                        <a:lnTo>
                          <a:pt x="199" y="8"/>
                        </a:lnTo>
                        <a:lnTo>
                          <a:pt x="172" y="13"/>
                        </a:lnTo>
                        <a:lnTo>
                          <a:pt x="147" y="19"/>
                        </a:lnTo>
                        <a:lnTo>
                          <a:pt x="124" y="27"/>
                        </a:lnTo>
                        <a:lnTo>
                          <a:pt x="102" y="36"/>
                        </a:lnTo>
                        <a:lnTo>
                          <a:pt x="83" y="45"/>
                        </a:lnTo>
                        <a:lnTo>
                          <a:pt x="64" y="55"/>
                        </a:lnTo>
                        <a:lnTo>
                          <a:pt x="48" y="67"/>
                        </a:lnTo>
                        <a:lnTo>
                          <a:pt x="34" y="79"/>
                        </a:lnTo>
                        <a:lnTo>
                          <a:pt x="22" y="92"/>
                        </a:lnTo>
                        <a:lnTo>
                          <a:pt x="12" y="108"/>
                        </a:lnTo>
                        <a:lnTo>
                          <a:pt x="5" y="124"/>
                        </a:lnTo>
                        <a:lnTo>
                          <a:pt x="0" y="140"/>
                        </a:lnTo>
                        <a:lnTo>
                          <a:pt x="0" y="158"/>
                        </a:lnTo>
                        <a:lnTo>
                          <a:pt x="3" y="175"/>
                        </a:lnTo>
                        <a:lnTo>
                          <a:pt x="8" y="191"/>
                        </a:lnTo>
                        <a:lnTo>
                          <a:pt x="18" y="206"/>
                        </a:lnTo>
                        <a:lnTo>
                          <a:pt x="29" y="221"/>
                        </a:lnTo>
                        <a:lnTo>
                          <a:pt x="43" y="233"/>
                        </a:lnTo>
                        <a:lnTo>
                          <a:pt x="59" y="245"/>
                        </a:lnTo>
                        <a:lnTo>
                          <a:pt x="76" y="255"/>
                        </a:lnTo>
                        <a:lnTo>
                          <a:pt x="95" y="264"/>
                        </a:lnTo>
                        <a:lnTo>
                          <a:pt x="117" y="272"/>
                        </a:lnTo>
                        <a:lnTo>
                          <a:pt x="141" y="278"/>
                        </a:lnTo>
                        <a:lnTo>
                          <a:pt x="166" y="285"/>
                        </a:lnTo>
                        <a:lnTo>
                          <a:pt x="194" y="289"/>
                        </a:lnTo>
                        <a:lnTo>
                          <a:pt x="223" y="293"/>
                        </a:lnTo>
                        <a:lnTo>
                          <a:pt x="254" y="294"/>
                        </a:lnTo>
                        <a:lnTo>
                          <a:pt x="287" y="295"/>
                        </a:lnTo>
                        <a:lnTo>
                          <a:pt x="287" y="217"/>
                        </a:lnTo>
                        <a:close/>
                      </a:path>
                    </a:pathLst>
                  </a:custGeom>
                  <a:solidFill>
                    <a:srgbClr val="1F1A17"/>
                  </a:solidFill>
                  <a:ln w="9525">
                    <a:noFill/>
                    <a:round/>
                    <a:headEnd/>
                    <a:tailEnd/>
                  </a:ln>
                </p:spPr>
                <p:txBody>
                  <a:bodyPr/>
                  <a:lstStyle/>
                  <a:p>
                    <a:endParaRPr lang="pt-BR"/>
                  </a:p>
                </p:txBody>
              </p:sp>
              <p:sp>
                <p:nvSpPr>
                  <p:cNvPr id="63928" name="Freeform 1576"/>
                  <p:cNvSpPr>
                    <a:spLocks/>
                  </p:cNvSpPr>
                  <p:nvPr/>
                </p:nvSpPr>
                <p:spPr bwMode="auto">
                  <a:xfrm>
                    <a:off x="1515" y="3116"/>
                    <a:ext cx="57" cy="27"/>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6" y="76"/>
                        </a:moveTo>
                        <a:lnTo>
                          <a:pt x="66" y="76"/>
                        </a:lnTo>
                        <a:lnTo>
                          <a:pt x="101" y="77"/>
                        </a:lnTo>
                        <a:lnTo>
                          <a:pt x="134" y="77"/>
                        </a:lnTo>
                        <a:lnTo>
                          <a:pt x="163" y="78"/>
                        </a:lnTo>
                        <a:lnTo>
                          <a:pt x="189" y="80"/>
                        </a:lnTo>
                        <a:lnTo>
                          <a:pt x="213" y="81"/>
                        </a:lnTo>
                        <a:lnTo>
                          <a:pt x="234" y="85"/>
                        </a:lnTo>
                        <a:lnTo>
                          <a:pt x="251" y="87"/>
                        </a:lnTo>
                        <a:lnTo>
                          <a:pt x="265" y="89"/>
                        </a:lnTo>
                        <a:lnTo>
                          <a:pt x="276" y="92"/>
                        </a:lnTo>
                        <a:lnTo>
                          <a:pt x="283" y="94"/>
                        </a:lnTo>
                        <a:lnTo>
                          <a:pt x="287" y="95"/>
                        </a:lnTo>
                        <a:lnTo>
                          <a:pt x="285" y="94"/>
                        </a:lnTo>
                        <a:lnTo>
                          <a:pt x="280" y="88"/>
                        </a:lnTo>
                        <a:lnTo>
                          <a:pt x="275" y="73"/>
                        </a:lnTo>
                        <a:lnTo>
                          <a:pt x="278" y="59"/>
                        </a:lnTo>
                        <a:lnTo>
                          <a:pt x="283" y="53"/>
                        </a:lnTo>
                        <a:lnTo>
                          <a:pt x="284" y="52"/>
                        </a:lnTo>
                        <a:lnTo>
                          <a:pt x="282" y="53"/>
                        </a:lnTo>
                        <a:lnTo>
                          <a:pt x="275" y="56"/>
                        </a:lnTo>
                        <a:lnTo>
                          <a:pt x="266" y="58"/>
                        </a:lnTo>
                        <a:lnTo>
                          <a:pt x="254" y="61"/>
                        </a:lnTo>
                        <a:lnTo>
                          <a:pt x="241" y="64"/>
                        </a:lnTo>
                        <a:lnTo>
                          <a:pt x="225" y="67"/>
                        </a:lnTo>
                        <a:lnTo>
                          <a:pt x="208" y="70"/>
                        </a:lnTo>
                        <a:lnTo>
                          <a:pt x="165" y="75"/>
                        </a:lnTo>
                        <a:lnTo>
                          <a:pt x="116" y="79"/>
                        </a:lnTo>
                        <a:lnTo>
                          <a:pt x="61" y="82"/>
                        </a:lnTo>
                        <a:lnTo>
                          <a:pt x="0" y="82"/>
                        </a:lnTo>
                        <a:lnTo>
                          <a:pt x="0" y="160"/>
                        </a:lnTo>
                        <a:lnTo>
                          <a:pt x="65" y="159"/>
                        </a:lnTo>
                        <a:lnTo>
                          <a:pt x="123" y="157"/>
                        </a:lnTo>
                        <a:lnTo>
                          <a:pt x="174" y="152"/>
                        </a:lnTo>
                        <a:lnTo>
                          <a:pt x="220" y="147"/>
                        </a:lnTo>
                        <a:lnTo>
                          <a:pt x="241" y="143"/>
                        </a:lnTo>
                        <a:lnTo>
                          <a:pt x="260" y="139"/>
                        </a:lnTo>
                        <a:lnTo>
                          <a:pt x="277" y="136"/>
                        </a:lnTo>
                        <a:lnTo>
                          <a:pt x="293" y="131"/>
                        </a:lnTo>
                        <a:lnTo>
                          <a:pt x="307" y="127"/>
                        </a:lnTo>
                        <a:lnTo>
                          <a:pt x="321" y="122"/>
                        </a:lnTo>
                        <a:lnTo>
                          <a:pt x="332" y="116"/>
                        </a:lnTo>
                        <a:lnTo>
                          <a:pt x="345" y="107"/>
                        </a:lnTo>
                        <a:lnTo>
                          <a:pt x="356" y="93"/>
                        </a:lnTo>
                        <a:lnTo>
                          <a:pt x="362" y="71"/>
                        </a:lnTo>
                        <a:lnTo>
                          <a:pt x="355" y="49"/>
                        </a:lnTo>
                        <a:lnTo>
                          <a:pt x="341" y="35"/>
                        </a:lnTo>
                        <a:lnTo>
                          <a:pt x="328" y="28"/>
                        </a:lnTo>
                        <a:lnTo>
                          <a:pt x="315" y="22"/>
                        </a:lnTo>
                        <a:lnTo>
                          <a:pt x="300" y="17"/>
                        </a:lnTo>
                        <a:lnTo>
                          <a:pt x="284" y="13"/>
                        </a:lnTo>
                        <a:lnTo>
                          <a:pt x="265" y="10"/>
                        </a:lnTo>
                        <a:lnTo>
                          <a:pt x="244" y="8"/>
                        </a:lnTo>
                        <a:lnTo>
                          <a:pt x="221" y="5"/>
                        </a:lnTo>
                        <a:lnTo>
                          <a:pt x="196" y="3"/>
                        </a:lnTo>
                        <a:lnTo>
                          <a:pt x="168" y="2"/>
                        </a:lnTo>
                        <a:lnTo>
                          <a:pt x="137" y="1"/>
                        </a:lnTo>
                        <a:lnTo>
                          <a:pt x="102" y="0"/>
                        </a:lnTo>
                        <a:lnTo>
                          <a:pt x="66" y="0"/>
                        </a:lnTo>
                        <a:lnTo>
                          <a:pt x="66" y="76"/>
                        </a:lnTo>
                        <a:close/>
                      </a:path>
                    </a:pathLst>
                  </a:custGeom>
                  <a:solidFill>
                    <a:srgbClr val="1F1A17"/>
                  </a:solidFill>
                  <a:ln w="9525">
                    <a:noFill/>
                    <a:round/>
                    <a:headEnd/>
                    <a:tailEnd/>
                  </a:ln>
                </p:spPr>
                <p:txBody>
                  <a:bodyPr/>
                  <a:lstStyle/>
                  <a:p>
                    <a:endParaRPr lang="pt-BR"/>
                  </a:p>
                </p:txBody>
              </p:sp>
              <p:sp>
                <p:nvSpPr>
                  <p:cNvPr id="63929" name="Freeform 1577"/>
                  <p:cNvSpPr>
                    <a:spLocks/>
                  </p:cNvSpPr>
                  <p:nvPr/>
                </p:nvSpPr>
                <p:spPr bwMode="auto">
                  <a:xfrm>
                    <a:off x="1472" y="3116"/>
                    <a:ext cx="53" cy="44"/>
                  </a:xfrm>
                  <a:custGeom>
                    <a:avLst/>
                    <a:gdLst>
                      <a:gd name="T0" fmla="*/ 0 w 346"/>
                      <a:gd name="T1" fmla="*/ 0 h 268"/>
                      <a:gd name="T2" fmla="*/ 0 w 346"/>
                      <a:gd name="T3" fmla="*/ 0 h 268"/>
                      <a:gd name="T4" fmla="*/ 0 w 346"/>
                      <a:gd name="T5" fmla="*/ 0 h 268"/>
                      <a:gd name="T6" fmla="*/ 0 w 346"/>
                      <a:gd name="T7" fmla="*/ 0 h 268"/>
                      <a:gd name="T8" fmla="*/ 0 w 346"/>
                      <a:gd name="T9" fmla="*/ 0 h 268"/>
                      <a:gd name="T10" fmla="*/ 0 w 346"/>
                      <a:gd name="T11" fmla="*/ 0 h 268"/>
                      <a:gd name="T12" fmla="*/ 0 w 346"/>
                      <a:gd name="T13" fmla="*/ 0 h 268"/>
                      <a:gd name="T14" fmla="*/ 0 w 346"/>
                      <a:gd name="T15" fmla="*/ 0 h 268"/>
                      <a:gd name="T16" fmla="*/ 0 w 346"/>
                      <a:gd name="T17" fmla="*/ 0 h 268"/>
                      <a:gd name="T18" fmla="*/ 0 w 346"/>
                      <a:gd name="T19" fmla="*/ 0 h 268"/>
                      <a:gd name="T20" fmla="*/ 0 w 346"/>
                      <a:gd name="T21" fmla="*/ 0 h 268"/>
                      <a:gd name="T22" fmla="*/ 0 w 346"/>
                      <a:gd name="T23" fmla="*/ 0 h 268"/>
                      <a:gd name="T24" fmla="*/ 0 w 346"/>
                      <a:gd name="T25" fmla="*/ 0 h 268"/>
                      <a:gd name="T26" fmla="*/ 0 w 346"/>
                      <a:gd name="T27" fmla="*/ 0 h 268"/>
                      <a:gd name="T28" fmla="*/ 0 w 346"/>
                      <a:gd name="T29" fmla="*/ 0 h 268"/>
                      <a:gd name="T30" fmla="*/ 0 w 346"/>
                      <a:gd name="T31" fmla="*/ 0 h 268"/>
                      <a:gd name="T32" fmla="*/ 0 w 346"/>
                      <a:gd name="T33" fmla="*/ 0 h 268"/>
                      <a:gd name="T34" fmla="*/ 0 w 346"/>
                      <a:gd name="T35" fmla="*/ 0 h 268"/>
                      <a:gd name="T36" fmla="*/ 0 w 346"/>
                      <a:gd name="T37" fmla="*/ 0 h 268"/>
                      <a:gd name="T38" fmla="*/ 0 w 346"/>
                      <a:gd name="T39" fmla="*/ 0 h 268"/>
                      <a:gd name="T40" fmla="*/ 0 w 346"/>
                      <a:gd name="T41" fmla="*/ 0 h 268"/>
                      <a:gd name="T42" fmla="*/ 0 w 346"/>
                      <a:gd name="T43" fmla="*/ 0 h 268"/>
                      <a:gd name="T44" fmla="*/ 0 w 346"/>
                      <a:gd name="T45" fmla="*/ 0 h 268"/>
                      <a:gd name="T46" fmla="*/ 0 w 346"/>
                      <a:gd name="T47" fmla="*/ 0 h 268"/>
                      <a:gd name="T48" fmla="*/ 0 w 346"/>
                      <a:gd name="T49" fmla="*/ 0 h 268"/>
                      <a:gd name="T50" fmla="*/ 0 w 346"/>
                      <a:gd name="T51" fmla="*/ 0 h 268"/>
                      <a:gd name="T52" fmla="*/ 0 w 346"/>
                      <a:gd name="T53" fmla="*/ 0 h 268"/>
                      <a:gd name="T54" fmla="*/ 0 w 346"/>
                      <a:gd name="T55" fmla="*/ 0 h 268"/>
                      <a:gd name="T56" fmla="*/ 0 w 346"/>
                      <a:gd name="T57" fmla="*/ 0 h 268"/>
                      <a:gd name="T58" fmla="*/ 0 w 346"/>
                      <a:gd name="T59" fmla="*/ 0 h 268"/>
                      <a:gd name="T60" fmla="*/ 0 w 346"/>
                      <a:gd name="T61" fmla="*/ 0 h 268"/>
                      <a:gd name="T62" fmla="*/ 0 w 346"/>
                      <a:gd name="T63" fmla="*/ 0 h 268"/>
                      <a:gd name="T64" fmla="*/ 0 w 346"/>
                      <a:gd name="T65" fmla="*/ 0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8"/>
                      <a:gd name="T101" fmla="*/ 346 w 346"/>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8">
                        <a:moveTo>
                          <a:pt x="301" y="192"/>
                        </a:moveTo>
                        <a:lnTo>
                          <a:pt x="271" y="191"/>
                        </a:lnTo>
                        <a:lnTo>
                          <a:pt x="244" y="190"/>
                        </a:lnTo>
                        <a:lnTo>
                          <a:pt x="219" y="189"/>
                        </a:lnTo>
                        <a:lnTo>
                          <a:pt x="196" y="186"/>
                        </a:lnTo>
                        <a:lnTo>
                          <a:pt x="174" y="182"/>
                        </a:lnTo>
                        <a:lnTo>
                          <a:pt x="156" y="178"/>
                        </a:lnTo>
                        <a:lnTo>
                          <a:pt x="139" y="173"/>
                        </a:lnTo>
                        <a:lnTo>
                          <a:pt x="125" y="168"/>
                        </a:lnTo>
                        <a:lnTo>
                          <a:pt x="112" y="163"/>
                        </a:lnTo>
                        <a:lnTo>
                          <a:pt x="103" y="158"/>
                        </a:lnTo>
                        <a:lnTo>
                          <a:pt x="96" y="153"/>
                        </a:lnTo>
                        <a:lnTo>
                          <a:pt x="91" y="148"/>
                        </a:lnTo>
                        <a:lnTo>
                          <a:pt x="88" y="144"/>
                        </a:lnTo>
                        <a:lnTo>
                          <a:pt x="87" y="141"/>
                        </a:lnTo>
                        <a:lnTo>
                          <a:pt x="86" y="140"/>
                        </a:lnTo>
                        <a:lnTo>
                          <a:pt x="86" y="139"/>
                        </a:lnTo>
                        <a:lnTo>
                          <a:pt x="87" y="138"/>
                        </a:lnTo>
                        <a:lnTo>
                          <a:pt x="87" y="135"/>
                        </a:lnTo>
                        <a:lnTo>
                          <a:pt x="89" y="132"/>
                        </a:lnTo>
                        <a:lnTo>
                          <a:pt x="94" y="127"/>
                        </a:lnTo>
                        <a:lnTo>
                          <a:pt x="101" y="122"/>
                        </a:lnTo>
                        <a:lnTo>
                          <a:pt x="110" y="117"/>
                        </a:lnTo>
                        <a:lnTo>
                          <a:pt x="123" y="111"/>
                        </a:lnTo>
                        <a:lnTo>
                          <a:pt x="136" y="105"/>
                        </a:lnTo>
                        <a:lnTo>
                          <a:pt x="154" y="99"/>
                        </a:lnTo>
                        <a:lnTo>
                          <a:pt x="173" y="94"/>
                        </a:lnTo>
                        <a:lnTo>
                          <a:pt x="196" y="89"/>
                        </a:lnTo>
                        <a:lnTo>
                          <a:pt x="221" y="85"/>
                        </a:lnTo>
                        <a:lnTo>
                          <a:pt x="248" y="81"/>
                        </a:lnTo>
                        <a:lnTo>
                          <a:pt x="278" y="78"/>
                        </a:lnTo>
                        <a:lnTo>
                          <a:pt x="310" y="77"/>
                        </a:lnTo>
                        <a:lnTo>
                          <a:pt x="346" y="76"/>
                        </a:lnTo>
                        <a:lnTo>
                          <a:pt x="346" y="0"/>
                        </a:lnTo>
                        <a:lnTo>
                          <a:pt x="308" y="0"/>
                        </a:lnTo>
                        <a:lnTo>
                          <a:pt x="271" y="2"/>
                        </a:lnTo>
                        <a:lnTo>
                          <a:pt x="238" y="5"/>
                        </a:lnTo>
                        <a:lnTo>
                          <a:pt x="207" y="8"/>
                        </a:lnTo>
                        <a:lnTo>
                          <a:pt x="178" y="13"/>
                        </a:lnTo>
                        <a:lnTo>
                          <a:pt x="151" y="19"/>
                        </a:lnTo>
                        <a:lnTo>
                          <a:pt x="126" y="26"/>
                        </a:lnTo>
                        <a:lnTo>
                          <a:pt x="103" y="34"/>
                        </a:lnTo>
                        <a:lnTo>
                          <a:pt x="83" y="42"/>
                        </a:lnTo>
                        <a:lnTo>
                          <a:pt x="64" y="52"/>
                        </a:lnTo>
                        <a:lnTo>
                          <a:pt x="47" y="62"/>
                        </a:lnTo>
                        <a:lnTo>
                          <a:pt x="32" y="73"/>
                        </a:lnTo>
                        <a:lnTo>
                          <a:pt x="20" y="87"/>
                        </a:lnTo>
                        <a:lnTo>
                          <a:pt x="11" y="101"/>
                        </a:lnTo>
                        <a:lnTo>
                          <a:pt x="4" y="117"/>
                        </a:lnTo>
                        <a:lnTo>
                          <a:pt x="0" y="134"/>
                        </a:lnTo>
                        <a:lnTo>
                          <a:pt x="0" y="152"/>
                        </a:lnTo>
                        <a:lnTo>
                          <a:pt x="6" y="168"/>
                        </a:lnTo>
                        <a:lnTo>
                          <a:pt x="14" y="183"/>
                        </a:lnTo>
                        <a:lnTo>
                          <a:pt x="24" y="197"/>
                        </a:lnTo>
                        <a:lnTo>
                          <a:pt x="38" y="210"/>
                        </a:lnTo>
                        <a:lnTo>
                          <a:pt x="53" y="220"/>
                        </a:lnTo>
                        <a:lnTo>
                          <a:pt x="70" y="230"/>
                        </a:lnTo>
                        <a:lnTo>
                          <a:pt x="88" y="238"/>
                        </a:lnTo>
                        <a:lnTo>
                          <a:pt x="109" y="245"/>
                        </a:lnTo>
                        <a:lnTo>
                          <a:pt x="132" y="252"/>
                        </a:lnTo>
                        <a:lnTo>
                          <a:pt x="156" y="257"/>
                        </a:lnTo>
                        <a:lnTo>
                          <a:pt x="181" y="261"/>
                        </a:lnTo>
                        <a:lnTo>
                          <a:pt x="210" y="265"/>
                        </a:lnTo>
                        <a:lnTo>
                          <a:pt x="239" y="267"/>
                        </a:lnTo>
                        <a:lnTo>
                          <a:pt x="270" y="268"/>
                        </a:lnTo>
                        <a:lnTo>
                          <a:pt x="303" y="268"/>
                        </a:lnTo>
                        <a:lnTo>
                          <a:pt x="301" y="192"/>
                        </a:lnTo>
                        <a:close/>
                      </a:path>
                    </a:pathLst>
                  </a:custGeom>
                  <a:solidFill>
                    <a:srgbClr val="1F1A17"/>
                  </a:solidFill>
                  <a:ln w="9525">
                    <a:noFill/>
                    <a:round/>
                    <a:headEnd/>
                    <a:tailEnd/>
                  </a:ln>
                </p:spPr>
                <p:txBody>
                  <a:bodyPr/>
                  <a:lstStyle/>
                  <a:p>
                    <a:endParaRPr lang="pt-BR"/>
                  </a:p>
                </p:txBody>
              </p:sp>
              <p:sp>
                <p:nvSpPr>
                  <p:cNvPr id="63930" name="Freeform 1578"/>
                  <p:cNvSpPr>
                    <a:spLocks/>
                  </p:cNvSpPr>
                  <p:nvPr/>
                </p:nvSpPr>
                <p:spPr bwMode="auto">
                  <a:xfrm>
                    <a:off x="1595" y="2950"/>
                    <a:ext cx="32" cy="28"/>
                  </a:xfrm>
                  <a:custGeom>
                    <a:avLst/>
                    <a:gdLst>
                      <a:gd name="T0" fmla="*/ 0 w 203"/>
                      <a:gd name="T1" fmla="*/ 0 h 170"/>
                      <a:gd name="T2" fmla="*/ 0 w 203"/>
                      <a:gd name="T3" fmla="*/ 0 h 170"/>
                      <a:gd name="T4" fmla="*/ 0 w 203"/>
                      <a:gd name="T5" fmla="*/ 0 h 170"/>
                      <a:gd name="T6" fmla="*/ 0 w 203"/>
                      <a:gd name="T7" fmla="*/ 0 h 170"/>
                      <a:gd name="T8" fmla="*/ 0 w 203"/>
                      <a:gd name="T9" fmla="*/ 0 h 170"/>
                      <a:gd name="T10" fmla="*/ 0 w 203"/>
                      <a:gd name="T11" fmla="*/ 0 h 170"/>
                      <a:gd name="T12" fmla="*/ 0 w 203"/>
                      <a:gd name="T13" fmla="*/ 0 h 170"/>
                      <a:gd name="T14" fmla="*/ 0 w 203"/>
                      <a:gd name="T15" fmla="*/ 0 h 170"/>
                      <a:gd name="T16" fmla="*/ 0 w 203"/>
                      <a:gd name="T17" fmla="*/ 0 h 170"/>
                      <a:gd name="T18" fmla="*/ 0 w 203"/>
                      <a:gd name="T19" fmla="*/ 0 h 170"/>
                      <a:gd name="T20" fmla="*/ 0 w 203"/>
                      <a:gd name="T21" fmla="*/ 0 h 170"/>
                      <a:gd name="T22" fmla="*/ 0 w 203"/>
                      <a:gd name="T23" fmla="*/ 0 h 170"/>
                      <a:gd name="T24" fmla="*/ 0 w 203"/>
                      <a:gd name="T25" fmla="*/ 0 h 170"/>
                      <a:gd name="T26" fmla="*/ 0 w 203"/>
                      <a:gd name="T27" fmla="*/ 0 h 170"/>
                      <a:gd name="T28" fmla="*/ 0 w 203"/>
                      <a:gd name="T29" fmla="*/ 0 h 170"/>
                      <a:gd name="T30" fmla="*/ 0 w 203"/>
                      <a:gd name="T31" fmla="*/ 0 h 170"/>
                      <a:gd name="T32" fmla="*/ 0 w 203"/>
                      <a:gd name="T33" fmla="*/ 0 h 170"/>
                      <a:gd name="T34" fmla="*/ 0 w 203"/>
                      <a:gd name="T35" fmla="*/ 0 h 170"/>
                      <a:gd name="T36" fmla="*/ 0 w 203"/>
                      <a:gd name="T37" fmla="*/ 0 h 170"/>
                      <a:gd name="T38" fmla="*/ 0 w 203"/>
                      <a:gd name="T39" fmla="*/ 0 h 170"/>
                      <a:gd name="T40" fmla="*/ 0 w 203"/>
                      <a:gd name="T41" fmla="*/ 0 h 170"/>
                      <a:gd name="T42" fmla="*/ 0 w 203"/>
                      <a:gd name="T43" fmla="*/ 0 h 170"/>
                      <a:gd name="T44" fmla="*/ 0 w 203"/>
                      <a:gd name="T45" fmla="*/ 0 h 170"/>
                      <a:gd name="T46" fmla="*/ 0 w 203"/>
                      <a:gd name="T47" fmla="*/ 0 h 170"/>
                      <a:gd name="T48" fmla="*/ 0 w 203"/>
                      <a:gd name="T49" fmla="*/ 0 h 170"/>
                      <a:gd name="T50" fmla="*/ 0 w 203"/>
                      <a:gd name="T51" fmla="*/ 0 h 170"/>
                      <a:gd name="T52" fmla="*/ 0 w 203"/>
                      <a:gd name="T53" fmla="*/ 0 h 170"/>
                      <a:gd name="T54" fmla="*/ 0 w 203"/>
                      <a:gd name="T55" fmla="*/ 0 h 170"/>
                      <a:gd name="T56" fmla="*/ 0 w 203"/>
                      <a:gd name="T57" fmla="*/ 0 h 170"/>
                      <a:gd name="T58" fmla="*/ 0 w 203"/>
                      <a:gd name="T59" fmla="*/ 0 h 170"/>
                      <a:gd name="T60" fmla="*/ 0 w 203"/>
                      <a:gd name="T61" fmla="*/ 0 h 170"/>
                      <a:gd name="T62" fmla="*/ 0 w 203"/>
                      <a:gd name="T63" fmla="*/ 0 h 170"/>
                      <a:gd name="T64" fmla="*/ 0 w 203"/>
                      <a:gd name="T65" fmla="*/ 0 h 170"/>
                      <a:gd name="T66" fmla="*/ 0 w 203"/>
                      <a:gd name="T67" fmla="*/ 0 h 170"/>
                      <a:gd name="T68" fmla="*/ 0 w 203"/>
                      <a:gd name="T69" fmla="*/ 0 h 170"/>
                      <a:gd name="T70" fmla="*/ 0 w 203"/>
                      <a:gd name="T71" fmla="*/ 0 h 170"/>
                      <a:gd name="T72" fmla="*/ 0 w 203"/>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70"/>
                      <a:gd name="T113" fmla="*/ 203 w 203"/>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70">
                        <a:moveTo>
                          <a:pt x="87" y="170"/>
                        </a:moveTo>
                        <a:lnTo>
                          <a:pt x="87" y="170"/>
                        </a:lnTo>
                        <a:lnTo>
                          <a:pt x="87" y="166"/>
                        </a:lnTo>
                        <a:lnTo>
                          <a:pt x="87" y="162"/>
                        </a:lnTo>
                        <a:lnTo>
                          <a:pt x="88" y="158"/>
                        </a:lnTo>
                        <a:lnTo>
                          <a:pt x="90" y="154"/>
                        </a:lnTo>
                        <a:lnTo>
                          <a:pt x="91" y="150"/>
                        </a:lnTo>
                        <a:lnTo>
                          <a:pt x="95" y="145"/>
                        </a:lnTo>
                        <a:lnTo>
                          <a:pt x="97" y="141"/>
                        </a:lnTo>
                        <a:lnTo>
                          <a:pt x="100" y="137"/>
                        </a:lnTo>
                        <a:lnTo>
                          <a:pt x="108" y="127"/>
                        </a:lnTo>
                        <a:lnTo>
                          <a:pt x="119" y="119"/>
                        </a:lnTo>
                        <a:lnTo>
                          <a:pt x="129" y="111"/>
                        </a:lnTo>
                        <a:lnTo>
                          <a:pt x="139" y="103"/>
                        </a:lnTo>
                        <a:lnTo>
                          <a:pt x="163" y="89"/>
                        </a:lnTo>
                        <a:lnTo>
                          <a:pt x="185" y="79"/>
                        </a:lnTo>
                        <a:lnTo>
                          <a:pt x="199" y="73"/>
                        </a:lnTo>
                        <a:lnTo>
                          <a:pt x="203" y="71"/>
                        </a:lnTo>
                        <a:lnTo>
                          <a:pt x="171" y="0"/>
                        </a:lnTo>
                        <a:lnTo>
                          <a:pt x="162" y="3"/>
                        </a:lnTo>
                        <a:lnTo>
                          <a:pt x="145" y="10"/>
                        </a:lnTo>
                        <a:lnTo>
                          <a:pt x="119" y="24"/>
                        </a:lnTo>
                        <a:lnTo>
                          <a:pt x="90" y="40"/>
                        </a:lnTo>
                        <a:lnTo>
                          <a:pt x="74" y="51"/>
                        </a:lnTo>
                        <a:lnTo>
                          <a:pt x="59" y="63"/>
                        </a:lnTo>
                        <a:lnTo>
                          <a:pt x="44" y="76"/>
                        </a:lnTo>
                        <a:lnTo>
                          <a:pt x="30" y="91"/>
                        </a:lnTo>
                        <a:lnTo>
                          <a:pt x="24" y="100"/>
                        </a:lnTo>
                        <a:lnTo>
                          <a:pt x="18" y="108"/>
                        </a:lnTo>
                        <a:lnTo>
                          <a:pt x="13" y="117"/>
                        </a:lnTo>
                        <a:lnTo>
                          <a:pt x="9" y="127"/>
                        </a:lnTo>
                        <a:lnTo>
                          <a:pt x="4" y="137"/>
                        </a:lnTo>
                        <a:lnTo>
                          <a:pt x="2" y="147"/>
                        </a:lnTo>
                        <a:lnTo>
                          <a:pt x="1" y="159"/>
                        </a:lnTo>
                        <a:lnTo>
                          <a:pt x="0" y="170"/>
                        </a:lnTo>
                        <a:lnTo>
                          <a:pt x="87" y="170"/>
                        </a:lnTo>
                        <a:close/>
                      </a:path>
                    </a:pathLst>
                  </a:custGeom>
                  <a:solidFill>
                    <a:srgbClr val="1F1A17"/>
                  </a:solidFill>
                  <a:ln w="9525">
                    <a:noFill/>
                    <a:round/>
                    <a:headEnd/>
                    <a:tailEnd/>
                  </a:ln>
                </p:spPr>
                <p:txBody>
                  <a:bodyPr/>
                  <a:lstStyle/>
                  <a:p>
                    <a:endParaRPr lang="pt-BR"/>
                  </a:p>
                </p:txBody>
              </p:sp>
              <p:sp>
                <p:nvSpPr>
                  <p:cNvPr id="63931" name="Freeform 1579"/>
                  <p:cNvSpPr>
                    <a:spLocks/>
                  </p:cNvSpPr>
                  <p:nvPr/>
                </p:nvSpPr>
                <p:spPr bwMode="auto">
                  <a:xfrm>
                    <a:off x="1595" y="2976"/>
                    <a:ext cx="87" cy="19"/>
                  </a:xfrm>
                  <a:custGeom>
                    <a:avLst/>
                    <a:gdLst>
                      <a:gd name="T0" fmla="*/ 0 w 559"/>
                      <a:gd name="T1" fmla="*/ 0 h 107"/>
                      <a:gd name="T2" fmla="*/ 0 w 559"/>
                      <a:gd name="T3" fmla="*/ 0 h 107"/>
                      <a:gd name="T4" fmla="*/ 0 w 559"/>
                      <a:gd name="T5" fmla="*/ 0 h 107"/>
                      <a:gd name="T6" fmla="*/ 0 w 559"/>
                      <a:gd name="T7" fmla="*/ 0 h 107"/>
                      <a:gd name="T8" fmla="*/ 0 w 559"/>
                      <a:gd name="T9" fmla="*/ 0 h 107"/>
                      <a:gd name="T10" fmla="*/ 0 w 559"/>
                      <a:gd name="T11" fmla="*/ 0 h 107"/>
                      <a:gd name="T12" fmla="*/ 0 w 559"/>
                      <a:gd name="T13" fmla="*/ 0 h 107"/>
                      <a:gd name="T14" fmla="*/ 0 w 559"/>
                      <a:gd name="T15" fmla="*/ 0 h 107"/>
                      <a:gd name="T16" fmla="*/ 0 w 559"/>
                      <a:gd name="T17" fmla="*/ 0 h 107"/>
                      <a:gd name="T18" fmla="*/ 0 w 559"/>
                      <a:gd name="T19" fmla="*/ 0 h 107"/>
                      <a:gd name="T20" fmla="*/ 0 w 559"/>
                      <a:gd name="T21" fmla="*/ 0 h 107"/>
                      <a:gd name="T22" fmla="*/ 0 w 559"/>
                      <a:gd name="T23" fmla="*/ 0 h 107"/>
                      <a:gd name="T24" fmla="*/ 0 w 559"/>
                      <a:gd name="T25" fmla="*/ 0 h 107"/>
                      <a:gd name="T26" fmla="*/ 0 w 559"/>
                      <a:gd name="T27" fmla="*/ 0 h 107"/>
                      <a:gd name="T28" fmla="*/ 0 w 559"/>
                      <a:gd name="T29" fmla="*/ 0 h 107"/>
                      <a:gd name="T30" fmla="*/ 0 w 559"/>
                      <a:gd name="T31" fmla="*/ 0 h 107"/>
                      <a:gd name="T32" fmla="*/ 0 w 559"/>
                      <a:gd name="T33" fmla="*/ 0 h 107"/>
                      <a:gd name="T34" fmla="*/ 0 w 559"/>
                      <a:gd name="T35" fmla="*/ 0 h 107"/>
                      <a:gd name="T36" fmla="*/ 0 w 559"/>
                      <a:gd name="T37" fmla="*/ 0 h 107"/>
                      <a:gd name="T38" fmla="*/ 0 w 559"/>
                      <a:gd name="T39" fmla="*/ 0 h 107"/>
                      <a:gd name="T40" fmla="*/ 0 w 559"/>
                      <a:gd name="T41" fmla="*/ 0 h 107"/>
                      <a:gd name="T42" fmla="*/ 0 w 559"/>
                      <a:gd name="T43" fmla="*/ 0 h 107"/>
                      <a:gd name="T44" fmla="*/ 0 w 559"/>
                      <a:gd name="T45" fmla="*/ 0 h 107"/>
                      <a:gd name="T46" fmla="*/ 0 w 559"/>
                      <a:gd name="T47" fmla="*/ 0 h 107"/>
                      <a:gd name="T48" fmla="*/ 0 w 559"/>
                      <a:gd name="T49" fmla="*/ 0 h 107"/>
                      <a:gd name="T50" fmla="*/ 0 w 559"/>
                      <a:gd name="T51" fmla="*/ 0 h 107"/>
                      <a:gd name="T52" fmla="*/ 0 w 559"/>
                      <a:gd name="T53" fmla="*/ 0 h 107"/>
                      <a:gd name="T54" fmla="*/ 0 w 559"/>
                      <a:gd name="T55" fmla="*/ 0 h 107"/>
                      <a:gd name="T56" fmla="*/ 0 w 559"/>
                      <a:gd name="T57" fmla="*/ 0 h 107"/>
                      <a:gd name="T58" fmla="*/ 0 w 559"/>
                      <a:gd name="T59" fmla="*/ 0 h 107"/>
                      <a:gd name="T60" fmla="*/ 0 w 559"/>
                      <a:gd name="T61" fmla="*/ 0 h 107"/>
                      <a:gd name="T62" fmla="*/ 0 w 559"/>
                      <a:gd name="T63" fmla="*/ 0 h 107"/>
                      <a:gd name="T64" fmla="*/ 0 w 559"/>
                      <a:gd name="T65" fmla="*/ 0 h 107"/>
                      <a:gd name="T66" fmla="*/ 0 w 559"/>
                      <a:gd name="T67" fmla="*/ 0 h 107"/>
                      <a:gd name="T68" fmla="*/ 0 w 559"/>
                      <a:gd name="T69" fmla="*/ 0 h 107"/>
                      <a:gd name="T70" fmla="*/ 0 w 559"/>
                      <a:gd name="T71" fmla="*/ 0 h 107"/>
                      <a:gd name="T72" fmla="*/ 0 w 559"/>
                      <a:gd name="T73" fmla="*/ 0 h 107"/>
                      <a:gd name="T74" fmla="*/ 0 w 559"/>
                      <a:gd name="T75" fmla="*/ 0 h 107"/>
                      <a:gd name="T76" fmla="*/ 0 w 559"/>
                      <a:gd name="T77" fmla="*/ 0 h 107"/>
                      <a:gd name="T78" fmla="*/ 0 w 559"/>
                      <a:gd name="T79" fmla="*/ 0 h 107"/>
                      <a:gd name="T80" fmla="*/ 0 w 559"/>
                      <a:gd name="T81" fmla="*/ 0 h 107"/>
                      <a:gd name="T82" fmla="*/ 0 w 559"/>
                      <a:gd name="T83" fmla="*/ 0 h 107"/>
                      <a:gd name="T84" fmla="*/ 0 w 559"/>
                      <a:gd name="T85" fmla="*/ 0 h 107"/>
                      <a:gd name="T86" fmla="*/ 0 w 559"/>
                      <a:gd name="T87" fmla="*/ 0 h 107"/>
                      <a:gd name="T88" fmla="*/ 0 w 559"/>
                      <a:gd name="T89" fmla="*/ 0 h 107"/>
                      <a:gd name="T90" fmla="*/ 0 w 559"/>
                      <a:gd name="T91" fmla="*/ 0 h 107"/>
                      <a:gd name="T92" fmla="*/ 0 w 559"/>
                      <a:gd name="T93" fmla="*/ 0 h 107"/>
                      <a:gd name="T94" fmla="*/ 0 w 559"/>
                      <a:gd name="T95" fmla="*/ 0 h 107"/>
                      <a:gd name="T96" fmla="*/ 0 w 559"/>
                      <a:gd name="T97" fmla="*/ 0 h 1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7"/>
                      <a:gd name="T149" fmla="*/ 559 w 559"/>
                      <a:gd name="T150" fmla="*/ 107 h 1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7">
                        <a:moveTo>
                          <a:pt x="550" y="22"/>
                        </a:moveTo>
                        <a:lnTo>
                          <a:pt x="550" y="22"/>
                        </a:lnTo>
                        <a:lnTo>
                          <a:pt x="511" y="25"/>
                        </a:lnTo>
                        <a:lnTo>
                          <a:pt x="445" y="28"/>
                        </a:lnTo>
                        <a:lnTo>
                          <a:pt x="406" y="29"/>
                        </a:lnTo>
                        <a:lnTo>
                          <a:pt x="363" y="30"/>
                        </a:lnTo>
                        <a:lnTo>
                          <a:pt x="320" y="30"/>
                        </a:lnTo>
                        <a:lnTo>
                          <a:pt x="275" y="30"/>
                        </a:lnTo>
                        <a:lnTo>
                          <a:pt x="233" y="28"/>
                        </a:lnTo>
                        <a:lnTo>
                          <a:pt x="192" y="25"/>
                        </a:lnTo>
                        <a:lnTo>
                          <a:pt x="173" y="23"/>
                        </a:lnTo>
                        <a:lnTo>
                          <a:pt x="155" y="21"/>
                        </a:lnTo>
                        <a:lnTo>
                          <a:pt x="139" y="18"/>
                        </a:lnTo>
                        <a:lnTo>
                          <a:pt x="124" y="16"/>
                        </a:lnTo>
                        <a:lnTo>
                          <a:pt x="111" y="13"/>
                        </a:lnTo>
                        <a:lnTo>
                          <a:pt x="100" y="9"/>
                        </a:lnTo>
                        <a:lnTo>
                          <a:pt x="91" y="6"/>
                        </a:lnTo>
                        <a:lnTo>
                          <a:pt x="87" y="4"/>
                        </a:lnTo>
                        <a:lnTo>
                          <a:pt x="84" y="2"/>
                        </a:lnTo>
                        <a:lnTo>
                          <a:pt x="82" y="0"/>
                        </a:lnTo>
                        <a:lnTo>
                          <a:pt x="84" y="4"/>
                        </a:lnTo>
                        <a:lnTo>
                          <a:pt x="85" y="5"/>
                        </a:lnTo>
                        <a:lnTo>
                          <a:pt x="87" y="7"/>
                        </a:lnTo>
                        <a:lnTo>
                          <a:pt x="87" y="9"/>
                        </a:lnTo>
                        <a:lnTo>
                          <a:pt x="0" y="9"/>
                        </a:lnTo>
                        <a:lnTo>
                          <a:pt x="1" y="19"/>
                        </a:lnTo>
                        <a:lnTo>
                          <a:pt x="3" y="28"/>
                        </a:lnTo>
                        <a:lnTo>
                          <a:pt x="6" y="36"/>
                        </a:lnTo>
                        <a:lnTo>
                          <a:pt x="13" y="46"/>
                        </a:lnTo>
                        <a:lnTo>
                          <a:pt x="24" y="58"/>
                        </a:lnTo>
                        <a:lnTo>
                          <a:pt x="38" y="68"/>
                        </a:lnTo>
                        <a:lnTo>
                          <a:pt x="53" y="75"/>
                        </a:lnTo>
                        <a:lnTo>
                          <a:pt x="69" y="81"/>
                        </a:lnTo>
                        <a:lnTo>
                          <a:pt x="85" y="86"/>
                        </a:lnTo>
                        <a:lnTo>
                          <a:pt x="104" y="90"/>
                        </a:lnTo>
                        <a:lnTo>
                          <a:pt x="122" y="94"/>
                        </a:lnTo>
                        <a:lnTo>
                          <a:pt x="141" y="97"/>
                        </a:lnTo>
                        <a:lnTo>
                          <a:pt x="162" y="99"/>
                        </a:lnTo>
                        <a:lnTo>
                          <a:pt x="184" y="101"/>
                        </a:lnTo>
                        <a:lnTo>
                          <a:pt x="227" y="104"/>
                        </a:lnTo>
                        <a:lnTo>
                          <a:pt x="273" y="106"/>
                        </a:lnTo>
                        <a:lnTo>
                          <a:pt x="319" y="107"/>
                        </a:lnTo>
                        <a:lnTo>
                          <a:pt x="365" y="107"/>
                        </a:lnTo>
                        <a:lnTo>
                          <a:pt x="408" y="106"/>
                        </a:lnTo>
                        <a:lnTo>
                          <a:pt x="449" y="105"/>
                        </a:lnTo>
                        <a:lnTo>
                          <a:pt x="517" y="101"/>
                        </a:lnTo>
                        <a:lnTo>
                          <a:pt x="559" y="98"/>
                        </a:lnTo>
                        <a:lnTo>
                          <a:pt x="550" y="22"/>
                        </a:lnTo>
                        <a:close/>
                      </a:path>
                    </a:pathLst>
                  </a:custGeom>
                  <a:solidFill>
                    <a:srgbClr val="1F1A17"/>
                  </a:solidFill>
                  <a:ln w="9525">
                    <a:noFill/>
                    <a:round/>
                    <a:headEnd/>
                    <a:tailEnd/>
                  </a:ln>
                </p:spPr>
                <p:txBody>
                  <a:bodyPr/>
                  <a:lstStyle/>
                  <a:p>
                    <a:endParaRPr lang="pt-BR"/>
                  </a:p>
                </p:txBody>
              </p:sp>
              <p:sp>
                <p:nvSpPr>
                  <p:cNvPr id="63932" name="Freeform 1580"/>
                  <p:cNvSpPr>
                    <a:spLocks/>
                  </p:cNvSpPr>
                  <p:nvPr/>
                </p:nvSpPr>
                <p:spPr bwMode="auto">
                  <a:xfrm>
                    <a:off x="1641" y="2964"/>
                    <a:ext cx="52" cy="29"/>
                  </a:xfrm>
                  <a:custGeom>
                    <a:avLst/>
                    <a:gdLst>
                      <a:gd name="T0" fmla="*/ 0 w 330"/>
                      <a:gd name="T1" fmla="*/ 0 h 173"/>
                      <a:gd name="T2" fmla="*/ 0 w 330"/>
                      <a:gd name="T3" fmla="*/ 0 h 173"/>
                      <a:gd name="T4" fmla="*/ 0 w 330"/>
                      <a:gd name="T5" fmla="*/ 0 h 173"/>
                      <a:gd name="T6" fmla="*/ 0 w 330"/>
                      <a:gd name="T7" fmla="*/ 0 h 173"/>
                      <a:gd name="T8" fmla="*/ 0 w 330"/>
                      <a:gd name="T9" fmla="*/ 0 h 173"/>
                      <a:gd name="T10" fmla="*/ 0 w 330"/>
                      <a:gd name="T11" fmla="*/ 0 h 173"/>
                      <a:gd name="T12" fmla="*/ 0 w 330"/>
                      <a:gd name="T13" fmla="*/ 0 h 173"/>
                      <a:gd name="T14" fmla="*/ 0 w 330"/>
                      <a:gd name="T15" fmla="*/ 0 h 173"/>
                      <a:gd name="T16" fmla="*/ 0 w 330"/>
                      <a:gd name="T17" fmla="*/ 0 h 173"/>
                      <a:gd name="T18" fmla="*/ 0 w 330"/>
                      <a:gd name="T19" fmla="*/ 0 h 173"/>
                      <a:gd name="T20" fmla="*/ 0 w 330"/>
                      <a:gd name="T21" fmla="*/ 0 h 173"/>
                      <a:gd name="T22" fmla="*/ 0 w 330"/>
                      <a:gd name="T23" fmla="*/ 0 h 173"/>
                      <a:gd name="T24" fmla="*/ 0 w 330"/>
                      <a:gd name="T25" fmla="*/ 0 h 173"/>
                      <a:gd name="T26" fmla="*/ 0 w 330"/>
                      <a:gd name="T27" fmla="*/ 0 h 173"/>
                      <a:gd name="T28" fmla="*/ 0 w 330"/>
                      <a:gd name="T29" fmla="*/ 0 h 173"/>
                      <a:gd name="T30" fmla="*/ 0 w 330"/>
                      <a:gd name="T31" fmla="*/ 0 h 173"/>
                      <a:gd name="T32" fmla="*/ 0 w 330"/>
                      <a:gd name="T33" fmla="*/ 0 h 173"/>
                      <a:gd name="T34" fmla="*/ 0 w 330"/>
                      <a:gd name="T35" fmla="*/ 0 h 173"/>
                      <a:gd name="T36" fmla="*/ 0 w 330"/>
                      <a:gd name="T37" fmla="*/ 0 h 173"/>
                      <a:gd name="T38" fmla="*/ 0 w 330"/>
                      <a:gd name="T39" fmla="*/ 0 h 173"/>
                      <a:gd name="T40" fmla="*/ 0 w 330"/>
                      <a:gd name="T41" fmla="*/ 0 h 173"/>
                      <a:gd name="T42" fmla="*/ 0 w 330"/>
                      <a:gd name="T43" fmla="*/ 0 h 173"/>
                      <a:gd name="T44" fmla="*/ 0 w 330"/>
                      <a:gd name="T45" fmla="*/ 0 h 173"/>
                      <a:gd name="T46" fmla="*/ 0 w 330"/>
                      <a:gd name="T47" fmla="*/ 0 h 173"/>
                      <a:gd name="T48" fmla="*/ 0 w 330"/>
                      <a:gd name="T49" fmla="*/ 0 h 173"/>
                      <a:gd name="T50" fmla="*/ 0 w 330"/>
                      <a:gd name="T51" fmla="*/ 0 h 173"/>
                      <a:gd name="T52" fmla="*/ 0 w 330"/>
                      <a:gd name="T53" fmla="*/ 0 h 173"/>
                      <a:gd name="T54" fmla="*/ 0 w 330"/>
                      <a:gd name="T55" fmla="*/ 0 h 173"/>
                      <a:gd name="T56" fmla="*/ 0 w 330"/>
                      <a:gd name="T57" fmla="*/ 0 h 173"/>
                      <a:gd name="T58" fmla="*/ 0 w 330"/>
                      <a:gd name="T59" fmla="*/ 0 h 173"/>
                      <a:gd name="T60" fmla="*/ 0 w 330"/>
                      <a:gd name="T61" fmla="*/ 0 h 173"/>
                      <a:gd name="T62" fmla="*/ 0 w 330"/>
                      <a:gd name="T63" fmla="*/ 0 h 173"/>
                      <a:gd name="T64" fmla="*/ 0 w 330"/>
                      <a:gd name="T65" fmla="*/ 0 h 173"/>
                      <a:gd name="T66" fmla="*/ 0 w 330"/>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0"/>
                      <a:gd name="T103" fmla="*/ 0 h 173"/>
                      <a:gd name="T104" fmla="*/ 330 w 330"/>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0" h="173">
                        <a:moveTo>
                          <a:pt x="5" y="78"/>
                        </a:moveTo>
                        <a:lnTo>
                          <a:pt x="5" y="78"/>
                        </a:lnTo>
                        <a:lnTo>
                          <a:pt x="28" y="77"/>
                        </a:lnTo>
                        <a:lnTo>
                          <a:pt x="51" y="77"/>
                        </a:lnTo>
                        <a:lnTo>
                          <a:pt x="71" y="77"/>
                        </a:lnTo>
                        <a:lnTo>
                          <a:pt x="91" y="78"/>
                        </a:lnTo>
                        <a:lnTo>
                          <a:pt x="109" y="79"/>
                        </a:lnTo>
                        <a:lnTo>
                          <a:pt x="125" y="81"/>
                        </a:lnTo>
                        <a:lnTo>
                          <a:pt x="141" y="83"/>
                        </a:lnTo>
                        <a:lnTo>
                          <a:pt x="156" y="86"/>
                        </a:lnTo>
                        <a:lnTo>
                          <a:pt x="170" y="88"/>
                        </a:lnTo>
                        <a:lnTo>
                          <a:pt x="182" y="91"/>
                        </a:lnTo>
                        <a:lnTo>
                          <a:pt x="193" y="95"/>
                        </a:lnTo>
                        <a:lnTo>
                          <a:pt x="203" y="98"/>
                        </a:lnTo>
                        <a:lnTo>
                          <a:pt x="212" y="101"/>
                        </a:lnTo>
                        <a:lnTo>
                          <a:pt x="220" y="105"/>
                        </a:lnTo>
                        <a:lnTo>
                          <a:pt x="226" y="108"/>
                        </a:lnTo>
                        <a:lnTo>
                          <a:pt x="232" y="111"/>
                        </a:lnTo>
                        <a:lnTo>
                          <a:pt x="236" y="114"/>
                        </a:lnTo>
                        <a:lnTo>
                          <a:pt x="240" y="117"/>
                        </a:lnTo>
                        <a:lnTo>
                          <a:pt x="242" y="119"/>
                        </a:lnTo>
                        <a:lnTo>
                          <a:pt x="244" y="121"/>
                        </a:lnTo>
                        <a:lnTo>
                          <a:pt x="244" y="120"/>
                        </a:lnTo>
                        <a:lnTo>
                          <a:pt x="243" y="117"/>
                        </a:lnTo>
                        <a:lnTo>
                          <a:pt x="244" y="113"/>
                        </a:lnTo>
                        <a:lnTo>
                          <a:pt x="245" y="108"/>
                        </a:lnTo>
                        <a:lnTo>
                          <a:pt x="248" y="104"/>
                        </a:lnTo>
                        <a:lnTo>
                          <a:pt x="251" y="100"/>
                        </a:lnTo>
                        <a:lnTo>
                          <a:pt x="254" y="98"/>
                        </a:lnTo>
                        <a:lnTo>
                          <a:pt x="257" y="97"/>
                        </a:lnTo>
                        <a:lnTo>
                          <a:pt x="258" y="97"/>
                        </a:lnTo>
                        <a:lnTo>
                          <a:pt x="267" y="173"/>
                        </a:lnTo>
                        <a:lnTo>
                          <a:pt x="278" y="172"/>
                        </a:lnTo>
                        <a:lnTo>
                          <a:pt x="289" y="168"/>
                        </a:lnTo>
                        <a:lnTo>
                          <a:pt x="300" y="164"/>
                        </a:lnTo>
                        <a:lnTo>
                          <a:pt x="310" y="157"/>
                        </a:lnTo>
                        <a:lnTo>
                          <a:pt x="319" y="148"/>
                        </a:lnTo>
                        <a:lnTo>
                          <a:pt x="325" y="137"/>
                        </a:lnTo>
                        <a:lnTo>
                          <a:pt x="329" y="126"/>
                        </a:lnTo>
                        <a:lnTo>
                          <a:pt x="330" y="114"/>
                        </a:lnTo>
                        <a:lnTo>
                          <a:pt x="328" y="103"/>
                        </a:lnTo>
                        <a:lnTo>
                          <a:pt x="325" y="93"/>
                        </a:lnTo>
                        <a:lnTo>
                          <a:pt x="320" y="85"/>
                        </a:lnTo>
                        <a:lnTo>
                          <a:pt x="314" y="76"/>
                        </a:lnTo>
                        <a:lnTo>
                          <a:pt x="307" y="69"/>
                        </a:lnTo>
                        <a:lnTo>
                          <a:pt x="300" y="61"/>
                        </a:lnTo>
                        <a:lnTo>
                          <a:pt x="291" y="54"/>
                        </a:lnTo>
                        <a:lnTo>
                          <a:pt x="282" y="48"/>
                        </a:lnTo>
                        <a:lnTo>
                          <a:pt x="272" y="42"/>
                        </a:lnTo>
                        <a:lnTo>
                          <a:pt x="260" y="37"/>
                        </a:lnTo>
                        <a:lnTo>
                          <a:pt x="249" y="32"/>
                        </a:lnTo>
                        <a:lnTo>
                          <a:pt x="235" y="27"/>
                        </a:lnTo>
                        <a:lnTo>
                          <a:pt x="221" y="22"/>
                        </a:lnTo>
                        <a:lnTo>
                          <a:pt x="206" y="18"/>
                        </a:lnTo>
                        <a:lnTo>
                          <a:pt x="190" y="14"/>
                        </a:lnTo>
                        <a:lnTo>
                          <a:pt x="174" y="11"/>
                        </a:lnTo>
                        <a:lnTo>
                          <a:pt x="156" y="8"/>
                        </a:lnTo>
                        <a:lnTo>
                          <a:pt x="138" y="5"/>
                        </a:lnTo>
                        <a:lnTo>
                          <a:pt x="117" y="3"/>
                        </a:lnTo>
                        <a:lnTo>
                          <a:pt x="97" y="1"/>
                        </a:lnTo>
                        <a:lnTo>
                          <a:pt x="74" y="1"/>
                        </a:lnTo>
                        <a:lnTo>
                          <a:pt x="51" y="0"/>
                        </a:lnTo>
                        <a:lnTo>
                          <a:pt x="27" y="0"/>
                        </a:lnTo>
                        <a:lnTo>
                          <a:pt x="0" y="1"/>
                        </a:lnTo>
                        <a:lnTo>
                          <a:pt x="5" y="78"/>
                        </a:lnTo>
                        <a:close/>
                      </a:path>
                    </a:pathLst>
                  </a:custGeom>
                  <a:solidFill>
                    <a:srgbClr val="1F1A17"/>
                  </a:solidFill>
                  <a:ln w="9525">
                    <a:noFill/>
                    <a:round/>
                    <a:headEnd/>
                    <a:tailEnd/>
                  </a:ln>
                </p:spPr>
                <p:txBody>
                  <a:bodyPr/>
                  <a:lstStyle/>
                  <a:p>
                    <a:endParaRPr lang="pt-BR"/>
                  </a:p>
                </p:txBody>
              </p:sp>
              <p:sp>
                <p:nvSpPr>
                  <p:cNvPr id="63933" name="Freeform 1581"/>
                  <p:cNvSpPr>
                    <a:spLocks/>
                  </p:cNvSpPr>
                  <p:nvPr/>
                </p:nvSpPr>
                <p:spPr bwMode="auto">
                  <a:xfrm>
                    <a:off x="1597" y="2965"/>
                    <a:ext cx="45" cy="50"/>
                  </a:xfrm>
                  <a:custGeom>
                    <a:avLst/>
                    <a:gdLst>
                      <a:gd name="T0" fmla="*/ 0 w 289"/>
                      <a:gd name="T1" fmla="*/ 0 h 307"/>
                      <a:gd name="T2" fmla="*/ 0 w 289"/>
                      <a:gd name="T3" fmla="*/ 0 h 307"/>
                      <a:gd name="T4" fmla="*/ 0 w 289"/>
                      <a:gd name="T5" fmla="*/ 0 h 307"/>
                      <a:gd name="T6" fmla="*/ 0 w 289"/>
                      <a:gd name="T7" fmla="*/ 0 h 307"/>
                      <a:gd name="T8" fmla="*/ 0 w 289"/>
                      <a:gd name="T9" fmla="*/ 0 h 307"/>
                      <a:gd name="T10" fmla="*/ 0 w 289"/>
                      <a:gd name="T11" fmla="*/ 0 h 307"/>
                      <a:gd name="T12" fmla="*/ 0 w 289"/>
                      <a:gd name="T13" fmla="*/ 0 h 307"/>
                      <a:gd name="T14" fmla="*/ 0 w 289"/>
                      <a:gd name="T15" fmla="*/ 0 h 307"/>
                      <a:gd name="T16" fmla="*/ 0 w 289"/>
                      <a:gd name="T17" fmla="*/ 0 h 307"/>
                      <a:gd name="T18" fmla="*/ 0 w 289"/>
                      <a:gd name="T19" fmla="*/ 0 h 307"/>
                      <a:gd name="T20" fmla="*/ 0 w 289"/>
                      <a:gd name="T21" fmla="*/ 0 h 307"/>
                      <a:gd name="T22" fmla="*/ 0 w 289"/>
                      <a:gd name="T23" fmla="*/ 0 h 307"/>
                      <a:gd name="T24" fmla="*/ 0 w 289"/>
                      <a:gd name="T25" fmla="*/ 0 h 307"/>
                      <a:gd name="T26" fmla="*/ 0 w 289"/>
                      <a:gd name="T27" fmla="*/ 0 h 307"/>
                      <a:gd name="T28" fmla="*/ 0 w 289"/>
                      <a:gd name="T29" fmla="*/ 0 h 307"/>
                      <a:gd name="T30" fmla="*/ 0 w 289"/>
                      <a:gd name="T31" fmla="*/ 0 h 307"/>
                      <a:gd name="T32" fmla="*/ 0 w 289"/>
                      <a:gd name="T33" fmla="*/ 0 h 307"/>
                      <a:gd name="T34" fmla="*/ 0 w 289"/>
                      <a:gd name="T35" fmla="*/ 0 h 307"/>
                      <a:gd name="T36" fmla="*/ 0 w 289"/>
                      <a:gd name="T37" fmla="*/ 0 h 307"/>
                      <a:gd name="T38" fmla="*/ 0 w 289"/>
                      <a:gd name="T39" fmla="*/ 0 h 307"/>
                      <a:gd name="T40" fmla="*/ 0 w 289"/>
                      <a:gd name="T41" fmla="*/ 0 h 307"/>
                      <a:gd name="T42" fmla="*/ 0 w 289"/>
                      <a:gd name="T43" fmla="*/ 0 h 307"/>
                      <a:gd name="T44" fmla="*/ 0 w 289"/>
                      <a:gd name="T45" fmla="*/ 0 h 307"/>
                      <a:gd name="T46" fmla="*/ 0 w 289"/>
                      <a:gd name="T47" fmla="*/ 0 h 307"/>
                      <a:gd name="T48" fmla="*/ 0 w 289"/>
                      <a:gd name="T49" fmla="*/ 0 h 307"/>
                      <a:gd name="T50" fmla="*/ 0 w 289"/>
                      <a:gd name="T51" fmla="*/ 0 h 307"/>
                      <a:gd name="T52" fmla="*/ 0 w 289"/>
                      <a:gd name="T53" fmla="*/ 0 h 307"/>
                      <a:gd name="T54" fmla="*/ 0 w 289"/>
                      <a:gd name="T55" fmla="*/ 0 h 307"/>
                      <a:gd name="T56" fmla="*/ 0 w 289"/>
                      <a:gd name="T57" fmla="*/ 0 h 307"/>
                      <a:gd name="T58" fmla="*/ 0 w 289"/>
                      <a:gd name="T59" fmla="*/ 0 h 307"/>
                      <a:gd name="T60" fmla="*/ 0 w 289"/>
                      <a:gd name="T61" fmla="*/ 0 h 307"/>
                      <a:gd name="T62" fmla="*/ 0 w 289"/>
                      <a:gd name="T63" fmla="*/ 0 h 307"/>
                      <a:gd name="T64" fmla="*/ 0 w 289"/>
                      <a:gd name="T65" fmla="*/ 0 h 307"/>
                      <a:gd name="T66" fmla="*/ 0 w 289"/>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7"/>
                      <a:gd name="T104" fmla="*/ 289 w 28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7">
                        <a:moveTo>
                          <a:pt x="272" y="230"/>
                        </a:moveTo>
                        <a:lnTo>
                          <a:pt x="272" y="230"/>
                        </a:lnTo>
                        <a:lnTo>
                          <a:pt x="241" y="230"/>
                        </a:lnTo>
                        <a:lnTo>
                          <a:pt x="214" y="229"/>
                        </a:lnTo>
                        <a:lnTo>
                          <a:pt x="190" y="226"/>
                        </a:lnTo>
                        <a:lnTo>
                          <a:pt x="168" y="223"/>
                        </a:lnTo>
                        <a:lnTo>
                          <a:pt x="148" y="219"/>
                        </a:lnTo>
                        <a:lnTo>
                          <a:pt x="132" y="215"/>
                        </a:lnTo>
                        <a:lnTo>
                          <a:pt x="119" y="210"/>
                        </a:lnTo>
                        <a:lnTo>
                          <a:pt x="108" y="205"/>
                        </a:lnTo>
                        <a:lnTo>
                          <a:pt x="100" y="200"/>
                        </a:lnTo>
                        <a:lnTo>
                          <a:pt x="95" y="195"/>
                        </a:lnTo>
                        <a:lnTo>
                          <a:pt x="91" y="190"/>
                        </a:lnTo>
                        <a:lnTo>
                          <a:pt x="88" y="187"/>
                        </a:lnTo>
                        <a:lnTo>
                          <a:pt x="87" y="182"/>
                        </a:lnTo>
                        <a:lnTo>
                          <a:pt x="87" y="178"/>
                        </a:lnTo>
                        <a:lnTo>
                          <a:pt x="87" y="174"/>
                        </a:lnTo>
                        <a:lnTo>
                          <a:pt x="87" y="169"/>
                        </a:lnTo>
                        <a:lnTo>
                          <a:pt x="89" y="164"/>
                        </a:lnTo>
                        <a:lnTo>
                          <a:pt x="92" y="157"/>
                        </a:lnTo>
                        <a:lnTo>
                          <a:pt x="97" y="151"/>
                        </a:lnTo>
                        <a:lnTo>
                          <a:pt x="104" y="143"/>
                        </a:lnTo>
                        <a:lnTo>
                          <a:pt x="112" y="136"/>
                        </a:lnTo>
                        <a:lnTo>
                          <a:pt x="121" y="129"/>
                        </a:lnTo>
                        <a:lnTo>
                          <a:pt x="131" y="120"/>
                        </a:lnTo>
                        <a:lnTo>
                          <a:pt x="144" y="113"/>
                        </a:lnTo>
                        <a:lnTo>
                          <a:pt x="157" y="106"/>
                        </a:lnTo>
                        <a:lnTo>
                          <a:pt x="173" y="100"/>
                        </a:lnTo>
                        <a:lnTo>
                          <a:pt x="190" y="94"/>
                        </a:lnTo>
                        <a:lnTo>
                          <a:pt x="208" y="89"/>
                        </a:lnTo>
                        <a:lnTo>
                          <a:pt x="226" y="85"/>
                        </a:lnTo>
                        <a:lnTo>
                          <a:pt x="247" y="81"/>
                        </a:lnTo>
                        <a:lnTo>
                          <a:pt x="267" y="78"/>
                        </a:lnTo>
                        <a:lnTo>
                          <a:pt x="289" y="77"/>
                        </a:lnTo>
                        <a:lnTo>
                          <a:pt x="284" y="0"/>
                        </a:lnTo>
                        <a:lnTo>
                          <a:pt x="258" y="2"/>
                        </a:lnTo>
                        <a:lnTo>
                          <a:pt x="232" y="5"/>
                        </a:lnTo>
                        <a:lnTo>
                          <a:pt x="207" y="10"/>
                        </a:lnTo>
                        <a:lnTo>
                          <a:pt x="183" y="15"/>
                        </a:lnTo>
                        <a:lnTo>
                          <a:pt x="160" y="22"/>
                        </a:lnTo>
                        <a:lnTo>
                          <a:pt x="138" y="30"/>
                        </a:lnTo>
                        <a:lnTo>
                          <a:pt x="119" y="38"/>
                        </a:lnTo>
                        <a:lnTo>
                          <a:pt x="99" y="47"/>
                        </a:lnTo>
                        <a:lnTo>
                          <a:pt x="82" y="58"/>
                        </a:lnTo>
                        <a:lnTo>
                          <a:pt x="65" y="69"/>
                        </a:lnTo>
                        <a:lnTo>
                          <a:pt x="50" y="81"/>
                        </a:lnTo>
                        <a:lnTo>
                          <a:pt x="37" y="94"/>
                        </a:lnTo>
                        <a:lnTo>
                          <a:pt x="26" y="107"/>
                        </a:lnTo>
                        <a:lnTo>
                          <a:pt x="16" y="121"/>
                        </a:lnTo>
                        <a:lnTo>
                          <a:pt x="8" y="136"/>
                        </a:lnTo>
                        <a:lnTo>
                          <a:pt x="3" y="152"/>
                        </a:lnTo>
                        <a:lnTo>
                          <a:pt x="0" y="168"/>
                        </a:lnTo>
                        <a:lnTo>
                          <a:pt x="0" y="184"/>
                        </a:lnTo>
                        <a:lnTo>
                          <a:pt x="3" y="202"/>
                        </a:lnTo>
                        <a:lnTo>
                          <a:pt x="9" y="218"/>
                        </a:lnTo>
                        <a:lnTo>
                          <a:pt x="18" y="233"/>
                        </a:lnTo>
                        <a:lnTo>
                          <a:pt x="30" y="246"/>
                        </a:lnTo>
                        <a:lnTo>
                          <a:pt x="45" y="259"/>
                        </a:lnTo>
                        <a:lnTo>
                          <a:pt x="63" y="270"/>
                        </a:lnTo>
                        <a:lnTo>
                          <a:pt x="81" y="279"/>
                        </a:lnTo>
                        <a:lnTo>
                          <a:pt x="103" y="287"/>
                        </a:lnTo>
                        <a:lnTo>
                          <a:pt x="125" y="293"/>
                        </a:lnTo>
                        <a:lnTo>
                          <a:pt x="151" y="299"/>
                        </a:lnTo>
                        <a:lnTo>
                          <a:pt x="178" y="302"/>
                        </a:lnTo>
                        <a:lnTo>
                          <a:pt x="207" y="305"/>
                        </a:lnTo>
                        <a:lnTo>
                          <a:pt x="239" y="306"/>
                        </a:lnTo>
                        <a:lnTo>
                          <a:pt x="273" y="307"/>
                        </a:lnTo>
                        <a:lnTo>
                          <a:pt x="272" y="230"/>
                        </a:lnTo>
                        <a:close/>
                      </a:path>
                    </a:pathLst>
                  </a:custGeom>
                  <a:solidFill>
                    <a:srgbClr val="1F1A17"/>
                  </a:solidFill>
                  <a:ln w="9525">
                    <a:noFill/>
                    <a:round/>
                    <a:headEnd/>
                    <a:tailEnd/>
                  </a:ln>
                </p:spPr>
                <p:txBody>
                  <a:bodyPr/>
                  <a:lstStyle/>
                  <a:p>
                    <a:endParaRPr lang="pt-BR"/>
                  </a:p>
                </p:txBody>
              </p:sp>
              <p:sp>
                <p:nvSpPr>
                  <p:cNvPr id="63934" name="Freeform 1582"/>
                  <p:cNvSpPr>
                    <a:spLocks/>
                  </p:cNvSpPr>
                  <p:nvPr/>
                </p:nvSpPr>
                <p:spPr bwMode="auto">
                  <a:xfrm>
                    <a:off x="1639" y="2988"/>
                    <a:ext cx="51" cy="27"/>
                  </a:xfrm>
                  <a:custGeom>
                    <a:avLst/>
                    <a:gdLst>
                      <a:gd name="T0" fmla="*/ 0 w 324"/>
                      <a:gd name="T1" fmla="*/ 0 h 166"/>
                      <a:gd name="T2" fmla="*/ 0 w 324"/>
                      <a:gd name="T3" fmla="*/ 0 h 166"/>
                      <a:gd name="T4" fmla="*/ 0 w 324"/>
                      <a:gd name="T5" fmla="*/ 0 h 166"/>
                      <a:gd name="T6" fmla="*/ 0 w 324"/>
                      <a:gd name="T7" fmla="*/ 0 h 166"/>
                      <a:gd name="T8" fmla="*/ 0 w 324"/>
                      <a:gd name="T9" fmla="*/ 0 h 166"/>
                      <a:gd name="T10" fmla="*/ 0 w 324"/>
                      <a:gd name="T11" fmla="*/ 0 h 166"/>
                      <a:gd name="T12" fmla="*/ 0 w 324"/>
                      <a:gd name="T13" fmla="*/ 0 h 166"/>
                      <a:gd name="T14" fmla="*/ 0 w 324"/>
                      <a:gd name="T15" fmla="*/ 0 h 166"/>
                      <a:gd name="T16" fmla="*/ 0 w 324"/>
                      <a:gd name="T17" fmla="*/ 0 h 166"/>
                      <a:gd name="T18" fmla="*/ 0 w 324"/>
                      <a:gd name="T19" fmla="*/ 0 h 166"/>
                      <a:gd name="T20" fmla="*/ 0 w 324"/>
                      <a:gd name="T21" fmla="*/ 0 h 166"/>
                      <a:gd name="T22" fmla="*/ 0 w 324"/>
                      <a:gd name="T23" fmla="*/ 0 h 166"/>
                      <a:gd name="T24" fmla="*/ 0 w 324"/>
                      <a:gd name="T25" fmla="*/ 0 h 166"/>
                      <a:gd name="T26" fmla="*/ 0 w 324"/>
                      <a:gd name="T27" fmla="*/ 0 h 166"/>
                      <a:gd name="T28" fmla="*/ 0 w 324"/>
                      <a:gd name="T29" fmla="*/ 0 h 166"/>
                      <a:gd name="T30" fmla="*/ 0 w 324"/>
                      <a:gd name="T31" fmla="*/ 0 h 166"/>
                      <a:gd name="T32" fmla="*/ 0 w 324"/>
                      <a:gd name="T33" fmla="*/ 0 h 166"/>
                      <a:gd name="T34" fmla="*/ 0 w 324"/>
                      <a:gd name="T35" fmla="*/ 0 h 166"/>
                      <a:gd name="T36" fmla="*/ 0 w 324"/>
                      <a:gd name="T37" fmla="*/ 0 h 166"/>
                      <a:gd name="T38" fmla="*/ 0 w 324"/>
                      <a:gd name="T39" fmla="*/ 0 h 166"/>
                      <a:gd name="T40" fmla="*/ 0 w 324"/>
                      <a:gd name="T41" fmla="*/ 0 h 166"/>
                      <a:gd name="T42" fmla="*/ 0 w 324"/>
                      <a:gd name="T43" fmla="*/ 0 h 166"/>
                      <a:gd name="T44" fmla="*/ 0 w 324"/>
                      <a:gd name="T45" fmla="*/ 0 h 166"/>
                      <a:gd name="T46" fmla="*/ 0 w 324"/>
                      <a:gd name="T47" fmla="*/ 0 h 166"/>
                      <a:gd name="T48" fmla="*/ 0 w 324"/>
                      <a:gd name="T49" fmla="*/ 0 h 166"/>
                      <a:gd name="T50" fmla="*/ 0 w 324"/>
                      <a:gd name="T51" fmla="*/ 0 h 166"/>
                      <a:gd name="T52" fmla="*/ 0 w 324"/>
                      <a:gd name="T53" fmla="*/ 0 h 166"/>
                      <a:gd name="T54" fmla="*/ 0 w 324"/>
                      <a:gd name="T55" fmla="*/ 0 h 166"/>
                      <a:gd name="T56" fmla="*/ 0 w 324"/>
                      <a:gd name="T57" fmla="*/ 0 h 166"/>
                      <a:gd name="T58" fmla="*/ 0 w 324"/>
                      <a:gd name="T59" fmla="*/ 0 h 166"/>
                      <a:gd name="T60" fmla="*/ 0 w 324"/>
                      <a:gd name="T61" fmla="*/ 0 h 166"/>
                      <a:gd name="T62" fmla="*/ 0 w 324"/>
                      <a:gd name="T63" fmla="*/ 0 h 166"/>
                      <a:gd name="T64" fmla="*/ 0 w 324"/>
                      <a:gd name="T65" fmla="*/ 0 h 166"/>
                      <a:gd name="T66" fmla="*/ 0 w 324"/>
                      <a:gd name="T67" fmla="*/ 0 h 166"/>
                      <a:gd name="T68" fmla="*/ 0 w 324"/>
                      <a:gd name="T69" fmla="*/ 0 h 166"/>
                      <a:gd name="T70" fmla="*/ 0 w 324"/>
                      <a:gd name="T71" fmla="*/ 0 h 166"/>
                      <a:gd name="T72" fmla="*/ 0 w 324"/>
                      <a:gd name="T73" fmla="*/ 0 h 166"/>
                      <a:gd name="T74" fmla="*/ 0 w 324"/>
                      <a:gd name="T75" fmla="*/ 0 h 166"/>
                      <a:gd name="T76" fmla="*/ 0 w 324"/>
                      <a:gd name="T77" fmla="*/ 0 h 166"/>
                      <a:gd name="T78" fmla="*/ 0 w 324"/>
                      <a:gd name="T79" fmla="*/ 0 h 166"/>
                      <a:gd name="T80" fmla="*/ 0 w 324"/>
                      <a:gd name="T81" fmla="*/ 0 h 166"/>
                      <a:gd name="T82" fmla="*/ 0 w 324"/>
                      <a:gd name="T83" fmla="*/ 0 h 166"/>
                      <a:gd name="T84" fmla="*/ 0 w 324"/>
                      <a:gd name="T85" fmla="*/ 0 h 166"/>
                      <a:gd name="T86" fmla="*/ 0 w 324"/>
                      <a:gd name="T87" fmla="*/ 0 h 166"/>
                      <a:gd name="T88" fmla="*/ 0 w 324"/>
                      <a:gd name="T89" fmla="*/ 0 h 166"/>
                      <a:gd name="T90" fmla="*/ 0 w 324"/>
                      <a:gd name="T91" fmla="*/ 0 h 166"/>
                      <a:gd name="T92" fmla="*/ 0 w 324"/>
                      <a:gd name="T93" fmla="*/ 0 h 166"/>
                      <a:gd name="T94" fmla="*/ 0 w 324"/>
                      <a:gd name="T95" fmla="*/ 0 h 166"/>
                      <a:gd name="T96" fmla="*/ 0 w 324"/>
                      <a:gd name="T97" fmla="*/ 0 h 166"/>
                      <a:gd name="T98" fmla="*/ 0 w 324"/>
                      <a:gd name="T99" fmla="*/ 0 h 166"/>
                      <a:gd name="T100" fmla="*/ 0 w 324"/>
                      <a:gd name="T101" fmla="*/ 0 h 166"/>
                      <a:gd name="T102" fmla="*/ 0 w 324"/>
                      <a:gd name="T103" fmla="*/ 0 h 166"/>
                      <a:gd name="T104" fmla="*/ 0 w 324"/>
                      <a:gd name="T105" fmla="*/ 0 h 166"/>
                      <a:gd name="T106" fmla="*/ 0 w 324"/>
                      <a:gd name="T107" fmla="*/ 0 h 166"/>
                      <a:gd name="T108" fmla="*/ 0 w 324"/>
                      <a:gd name="T109" fmla="*/ 0 h 166"/>
                      <a:gd name="T110" fmla="*/ 0 w 324"/>
                      <a:gd name="T111" fmla="*/ 0 h 166"/>
                      <a:gd name="T112" fmla="*/ 0 w 324"/>
                      <a:gd name="T113" fmla="*/ 0 h 166"/>
                      <a:gd name="T114" fmla="*/ 0 w 324"/>
                      <a:gd name="T115" fmla="*/ 0 h 166"/>
                      <a:gd name="T116" fmla="*/ 0 w 324"/>
                      <a:gd name="T117" fmla="*/ 0 h 166"/>
                      <a:gd name="T118" fmla="*/ 0 w 324"/>
                      <a:gd name="T119" fmla="*/ 0 h 166"/>
                      <a:gd name="T120" fmla="*/ 0 w 324"/>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6"/>
                      <a:gd name="T185" fmla="*/ 324 w 32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6">
                        <a:moveTo>
                          <a:pt x="36" y="77"/>
                        </a:moveTo>
                        <a:lnTo>
                          <a:pt x="36" y="77"/>
                        </a:lnTo>
                        <a:lnTo>
                          <a:pt x="95" y="77"/>
                        </a:lnTo>
                        <a:lnTo>
                          <a:pt x="144" y="80"/>
                        </a:lnTo>
                        <a:lnTo>
                          <a:pt x="165" y="82"/>
                        </a:lnTo>
                        <a:lnTo>
                          <a:pt x="184" y="84"/>
                        </a:lnTo>
                        <a:lnTo>
                          <a:pt x="201" y="86"/>
                        </a:lnTo>
                        <a:lnTo>
                          <a:pt x="215" y="89"/>
                        </a:lnTo>
                        <a:lnTo>
                          <a:pt x="228" y="91"/>
                        </a:lnTo>
                        <a:lnTo>
                          <a:pt x="237" y="94"/>
                        </a:lnTo>
                        <a:lnTo>
                          <a:pt x="244" y="96"/>
                        </a:lnTo>
                        <a:lnTo>
                          <a:pt x="247" y="97"/>
                        </a:lnTo>
                        <a:lnTo>
                          <a:pt x="242" y="93"/>
                        </a:lnTo>
                        <a:lnTo>
                          <a:pt x="238" y="83"/>
                        </a:lnTo>
                        <a:lnTo>
                          <a:pt x="239" y="71"/>
                        </a:lnTo>
                        <a:lnTo>
                          <a:pt x="242" y="62"/>
                        </a:lnTo>
                        <a:lnTo>
                          <a:pt x="246" y="60"/>
                        </a:lnTo>
                        <a:lnTo>
                          <a:pt x="241" y="62"/>
                        </a:lnTo>
                        <a:lnTo>
                          <a:pt x="234" y="64"/>
                        </a:lnTo>
                        <a:lnTo>
                          <a:pt x="224" y="67"/>
                        </a:lnTo>
                        <a:lnTo>
                          <a:pt x="212" y="70"/>
                        </a:lnTo>
                        <a:lnTo>
                          <a:pt x="197" y="73"/>
                        </a:lnTo>
                        <a:lnTo>
                          <a:pt x="179" y="76"/>
                        </a:lnTo>
                        <a:lnTo>
                          <a:pt x="160" y="79"/>
                        </a:lnTo>
                        <a:lnTo>
                          <a:pt x="139" y="81"/>
                        </a:lnTo>
                        <a:lnTo>
                          <a:pt x="115" y="83"/>
                        </a:lnTo>
                        <a:lnTo>
                          <a:pt x="62" y="87"/>
                        </a:lnTo>
                        <a:lnTo>
                          <a:pt x="0" y="89"/>
                        </a:lnTo>
                        <a:lnTo>
                          <a:pt x="1" y="166"/>
                        </a:lnTo>
                        <a:lnTo>
                          <a:pt x="66" y="164"/>
                        </a:lnTo>
                        <a:lnTo>
                          <a:pt x="123" y="160"/>
                        </a:lnTo>
                        <a:lnTo>
                          <a:pt x="149" y="158"/>
                        </a:lnTo>
                        <a:lnTo>
                          <a:pt x="173" y="155"/>
                        </a:lnTo>
                        <a:lnTo>
                          <a:pt x="194" y="152"/>
                        </a:lnTo>
                        <a:lnTo>
                          <a:pt x="215" y="148"/>
                        </a:lnTo>
                        <a:lnTo>
                          <a:pt x="233" y="145"/>
                        </a:lnTo>
                        <a:lnTo>
                          <a:pt x="249" y="141"/>
                        </a:lnTo>
                        <a:lnTo>
                          <a:pt x="264" y="136"/>
                        </a:lnTo>
                        <a:lnTo>
                          <a:pt x="278" y="131"/>
                        </a:lnTo>
                        <a:lnTo>
                          <a:pt x="290" y="126"/>
                        </a:lnTo>
                        <a:lnTo>
                          <a:pt x="302" y="118"/>
                        </a:lnTo>
                        <a:lnTo>
                          <a:pt x="313" y="106"/>
                        </a:lnTo>
                        <a:lnTo>
                          <a:pt x="322" y="90"/>
                        </a:lnTo>
                        <a:lnTo>
                          <a:pt x="324" y="69"/>
                        </a:lnTo>
                        <a:lnTo>
                          <a:pt x="314" y="52"/>
                        </a:lnTo>
                        <a:lnTo>
                          <a:pt x="303" y="39"/>
                        </a:lnTo>
                        <a:lnTo>
                          <a:pt x="292" y="31"/>
                        </a:lnTo>
                        <a:lnTo>
                          <a:pt x="278" y="26"/>
                        </a:lnTo>
                        <a:lnTo>
                          <a:pt x="265" y="21"/>
                        </a:lnTo>
                        <a:lnTo>
                          <a:pt x="250" y="17"/>
                        </a:lnTo>
                        <a:lnTo>
                          <a:pt x="233" y="13"/>
                        </a:lnTo>
                        <a:lnTo>
                          <a:pt x="216" y="10"/>
                        </a:lnTo>
                        <a:lnTo>
                          <a:pt x="196" y="8"/>
                        </a:lnTo>
                        <a:lnTo>
                          <a:pt x="174" y="5"/>
                        </a:lnTo>
                        <a:lnTo>
                          <a:pt x="150" y="3"/>
                        </a:lnTo>
                        <a:lnTo>
                          <a:pt x="97" y="1"/>
                        </a:lnTo>
                        <a:lnTo>
                          <a:pt x="36" y="0"/>
                        </a:lnTo>
                        <a:lnTo>
                          <a:pt x="36" y="77"/>
                        </a:lnTo>
                        <a:close/>
                      </a:path>
                    </a:pathLst>
                  </a:custGeom>
                  <a:solidFill>
                    <a:srgbClr val="1F1A17"/>
                  </a:solidFill>
                  <a:ln w="9525">
                    <a:noFill/>
                    <a:round/>
                    <a:headEnd/>
                    <a:tailEnd/>
                  </a:ln>
                </p:spPr>
                <p:txBody>
                  <a:bodyPr/>
                  <a:lstStyle/>
                  <a:p>
                    <a:endParaRPr lang="pt-BR"/>
                  </a:p>
                </p:txBody>
              </p:sp>
              <p:sp>
                <p:nvSpPr>
                  <p:cNvPr id="63935" name="Freeform 1583"/>
                  <p:cNvSpPr>
                    <a:spLocks/>
                  </p:cNvSpPr>
                  <p:nvPr/>
                </p:nvSpPr>
                <p:spPr bwMode="auto">
                  <a:xfrm>
                    <a:off x="1595" y="2988"/>
                    <a:ext cx="50" cy="48"/>
                  </a:xfrm>
                  <a:custGeom>
                    <a:avLst/>
                    <a:gdLst>
                      <a:gd name="T0" fmla="*/ 0 w 321"/>
                      <a:gd name="T1" fmla="*/ 0 h 293"/>
                      <a:gd name="T2" fmla="*/ 0 w 321"/>
                      <a:gd name="T3" fmla="*/ 0 h 293"/>
                      <a:gd name="T4" fmla="*/ 0 w 321"/>
                      <a:gd name="T5" fmla="*/ 0 h 293"/>
                      <a:gd name="T6" fmla="*/ 0 w 321"/>
                      <a:gd name="T7" fmla="*/ 0 h 293"/>
                      <a:gd name="T8" fmla="*/ 0 w 321"/>
                      <a:gd name="T9" fmla="*/ 0 h 293"/>
                      <a:gd name="T10" fmla="*/ 0 w 321"/>
                      <a:gd name="T11" fmla="*/ 0 h 293"/>
                      <a:gd name="T12" fmla="*/ 0 w 321"/>
                      <a:gd name="T13" fmla="*/ 0 h 293"/>
                      <a:gd name="T14" fmla="*/ 0 w 321"/>
                      <a:gd name="T15" fmla="*/ 0 h 293"/>
                      <a:gd name="T16" fmla="*/ 0 w 321"/>
                      <a:gd name="T17" fmla="*/ 0 h 293"/>
                      <a:gd name="T18" fmla="*/ 0 w 321"/>
                      <a:gd name="T19" fmla="*/ 0 h 293"/>
                      <a:gd name="T20" fmla="*/ 0 w 321"/>
                      <a:gd name="T21" fmla="*/ 0 h 293"/>
                      <a:gd name="T22" fmla="*/ 0 w 321"/>
                      <a:gd name="T23" fmla="*/ 0 h 293"/>
                      <a:gd name="T24" fmla="*/ 0 w 321"/>
                      <a:gd name="T25" fmla="*/ 0 h 293"/>
                      <a:gd name="T26" fmla="*/ 0 w 321"/>
                      <a:gd name="T27" fmla="*/ 0 h 293"/>
                      <a:gd name="T28" fmla="*/ 0 w 321"/>
                      <a:gd name="T29" fmla="*/ 0 h 293"/>
                      <a:gd name="T30" fmla="*/ 0 w 321"/>
                      <a:gd name="T31" fmla="*/ 0 h 293"/>
                      <a:gd name="T32" fmla="*/ 0 w 321"/>
                      <a:gd name="T33" fmla="*/ 0 h 293"/>
                      <a:gd name="T34" fmla="*/ 0 w 321"/>
                      <a:gd name="T35" fmla="*/ 0 h 293"/>
                      <a:gd name="T36" fmla="*/ 0 w 321"/>
                      <a:gd name="T37" fmla="*/ 0 h 293"/>
                      <a:gd name="T38" fmla="*/ 0 w 321"/>
                      <a:gd name="T39" fmla="*/ 0 h 293"/>
                      <a:gd name="T40" fmla="*/ 0 w 321"/>
                      <a:gd name="T41" fmla="*/ 0 h 293"/>
                      <a:gd name="T42" fmla="*/ 0 w 321"/>
                      <a:gd name="T43" fmla="*/ 0 h 293"/>
                      <a:gd name="T44" fmla="*/ 0 w 321"/>
                      <a:gd name="T45" fmla="*/ 0 h 293"/>
                      <a:gd name="T46" fmla="*/ 0 w 321"/>
                      <a:gd name="T47" fmla="*/ 0 h 293"/>
                      <a:gd name="T48" fmla="*/ 0 w 321"/>
                      <a:gd name="T49" fmla="*/ 0 h 293"/>
                      <a:gd name="T50" fmla="*/ 0 w 321"/>
                      <a:gd name="T51" fmla="*/ 0 h 293"/>
                      <a:gd name="T52" fmla="*/ 0 w 321"/>
                      <a:gd name="T53" fmla="*/ 0 h 293"/>
                      <a:gd name="T54" fmla="*/ 0 w 321"/>
                      <a:gd name="T55" fmla="*/ 0 h 293"/>
                      <a:gd name="T56" fmla="*/ 0 w 321"/>
                      <a:gd name="T57" fmla="*/ 0 h 293"/>
                      <a:gd name="T58" fmla="*/ 0 w 321"/>
                      <a:gd name="T59" fmla="*/ 0 h 293"/>
                      <a:gd name="T60" fmla="*/ 0 w 321"/>
                      <a:gd name="T61" fmla="*/ 0 h 293"/>
                      <a:gd name="T62" fmla="*/ 0 w 321"/>
                      <a:gd name="T63" fmla="*/ 0 h 293"/>
                      <a:gd name="T64" fmla="*/ 0 w 321"/>
                      <a:gd name="T65" fmla="*/ 0 h 293"/>
                      <a:gd name="T66" fmla="*/ 0 w 321"/>
                      <a:gd name="T67" fmla="*/ 0 h 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1"/>
                      <a:gd name="T103" fmla="*/ 0 h 293"/>
                      <a:gd name="T104" fmla="*/ 321 w 321"/>
                      <a:gd name="T105" fmla="*/ 293 h 2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1" h="293">
                        <a:moveTo>
                          <a:pt x="319" y="217"/>
                        </a:moveTo>
                        <a:lnTo>
                          <a:pt x="319" y="217"/>
                        </a:lnTo>
                        <a:lnTo>
                          <a:pt x="285" y="217"/>
                        </a:lnTo>
                        <a:lnTo>
                          <a:pt x="253" y="216"/>
                        </a:lnTo>
                        <a:lnTo>
                          <a:pt x="225" y="213"/>
                        </a:lnTo>
                        <a:lnTo>
                          <a:pt x="199" y="210"/>
                        </a:lnTo>
                        <a:lnTo>
                          <a:pt x="176" y="206"/>
                        </a:lnTo>
                        <a:lnTo>
                          <a:pt x="156" y="201"/>
                        </a:lnTo>
                        <a:lnTo>
                          <a:pt x="139" y="196"/>
                        </a:lnTo>
                        <a:lnTo>
                          <a:pt x="124" y="190"/>
                        </a:lnTo>
                        <a:lnTo>
                          <a:pt x="112" y="184"/>
                        </a:lnTo>
                        <a:lnTo>
                          <a:pt x="103" y="178"/>
                        </a:lnTo>
                        <a:lnTo>
                          <a:pt x="96" y="173"/>
                        </a:lnTo>
                        <a:lnTo>
                          <a:pt x="92" y="167"/>
                        </a:lnTo>
                        <a:lnTo>
                          <a:pt x="90" y="163"/>
                        </a:lnTo>
                        <a:lnTo>
                          <a:pt x="87" y="160"/>
                        </a:lnTo>
                        <a:lnTo>
                          <a:pt x="87" y="157"/>
                        </a:lnTo>
                        <a:lnTo>
                          <a:pt x="87" y="153"/>
                        </a:lnTo>
                        <a:lnTo>
                          <a:pt x="88" y="150"/>
                        </a:lnTo>
                        <a:lnTo>
                          <a:pt x="90" y="145"/>
                        </a:lnTo>
                        <a:lnTo>
                          <a:pt x="93" y="140"/>
                        </a:lnTo>
                        <a:lnTo>
                          <a:pt x="99" y="134"/>
                        </a:lnTo>
                        <a:lnTo>
                          <a:pt x="106" y="128"/>
                        </a:lnTo>
                        <a:lnTo>
                          <a:pt x="116" y="121"/>
                        </a:lnTo>
                        <a:lnTo>
                          <a:pt x="127" y="114"/>
                        </a:lnTo>
                        <a:lnTo>
                          <a:pt x="140" y="108"/>
                        </a:lnTo>
                        <a:lnTo>
                          <a:pt x="156" y="101"/>
                        </a:lnTo>
                        <a:lnTo>
                          <a:pt x="174" y="95"/>
                        </a:lnTo>
                        <a:lnTo>
                          <a:pt x="194" y="90"/>
                        </a:lnTo>
                        <a:lnTo>
                          <a:pt x="214" y="85"/>
                        </a:lnTo>
                        <a:lnTo>
                          <a:pt x="238" y="82"/>
                        </a:lnTo>
                        <a:lnTo>
                          <a:pt x="263" y="79"/>
                        </a:lnTo>
                        <a:lnTo>
                          <a:pt x="291" y="77"/>
                        </a:lnTo>
                        <a:lnTo>
                          <a:pt x="319" y="77"/>
                        </a:lnTo>
                        <a:lnTo>
                          <a:pt x="319" y="0"/>
                        </a:lnTo>
                        <a:lnTo>
                          <a:pt x="286" y="0"/>
                        </a:lnTo>
                        <a:lnTo>
                          <a:pt x="255" y="2"/>
                        </a:lnTo>
                        <a:lnTo>
                          <a:pt x="226" y="6"/>
                        </a:lnTo>
                        <a:lnTo>
                          <a:pt x="197" y="10"/>
                        </a:lnTo>
                        <a:lnTo>
                          <a:pt x="171" y="15"/>
                        </a:lnTo>
                        <a:lnTo>
                          <a:pt x="147" y="22"/>
                        </a:lnTo>
                        <a:lnTo>
                          <a:pt x="123" y="30"/>
                        </a:lnTo>
                        <a:lnTo>
                          <a:pt x="102" y="38"/>
                        </a:lnTo>
                        <a:lnTo>
                          <a:pt x="82" y="49"/>
                        </a:lnTo>
                        <a:lnTo>
                          <a:pt x="64" y="59"/>
                        </a:lnTo>
                        <a:lnTo>
                          <a:pt x="48" y="70"/>
                        </a:lnTo>
                        <a:lnTo>
                          <a:pt x="33" y="83"/>
                        </a:lnTo>
                        <a:lnTo>
                          <a:pt x="22" y="96"/>
                        </a:lnTo>
                        <a:lnTo>
                          <a:pt x="12" y="112"/>
                        </a:lnTo>
                        <a:lnTo>
                          <a:pt x="5" y="128"/>
                        </a:lnTo>
                        <a:lnTo>
                          <a:pt x="1" y="145"/>
                        </a:lnTo>
                        <a:lnTo>
                          <a:pt x="0" y="162"/>
                        </a:lnTo>
                        <a:lnTo>
                          <a:pt x="4" y="180"/>
                        </a:lnTo>
                        <a:lnTo>
                          <a:pt x="11" y="196"/>
                        </a:lnTo>
                        <a:lnTo>
                          <a:pt x="21" y="211"/>
                        </a:lnTo>
                        <a:lnTo>
                          <a:pt x="33" y="225"/>
                        </a:lnTo>
                        <a:lnTo>
                          <a:pt x="48" y="238"/>
                        </a:lnTo>
                        <a:lnTo>
                          <a:pt x="66" y="249"/>
                        </a:lnTo>
                        <a:lnTo>
                          <a:pt x="85" y="259"/>
                        </a:lnTo>
                        <a:lnTo>
                          <a:pt x="107" y="267"/>
                        </a:lnTo>
                        <a:lnTo>
                          <a:pt x="131" y="274"/>
                        </a:lnTo>
                        <a:lnTo>
                          <a:pt x="157" y="281"/>
                        </a:lnTo>
                        <a:lnTo>
                          <a:pt x="184" y="286"/>
                        </a:lnTo>
                        <a:lnTo>
                          <a:pt x="215" y="289"/>
                        </a:lnTo>
                        <a:lnTo>
                          <a:pt x="247" y="292"/>
                        </a:lnTo>
                        <a:lnTo>
                          <a:pt x="283" y="293"/>
                        </a:lnTo>
                        <a:lnTo>
                          <a:pt x="321" y="293"/>
                        </a:lnTo>
                        <a:lnTo>
                          <a:pt x="319" y="217"/>
                        </a:lnTo>
                        <a:close/>
                      </a:path>
                    </a:pathLst>
                  </a:custGeom>
                  <a:solidFill>
                    <a:srgbClr val="1F1A17"/>
                  </a:solidFill>
                  <a:ln w="9525">
                    <a:noFill/>
                    <a:round/>
                    <a:headEnd/>
                    <a:tailEnd/>
                  </a:ln>
                </p:spPr>
                <p:txBody>
                  <a:bodyPr/>
                  <a:lstStyle/>
                  <a:p>
                    <a:endParaRPr lang="pt-BR"/>
                  </a:p>
                </p:txBody>
              </p:sp>
              <p:sp>
                <p:nvSpPr>
                  <p:cNvPr id="63936" name="Freeform 1584"/>
                  <p:cNvSpPr>
                    <a:spLocks/>
                  </p:cNvSpPr>
                  <p:nvPr/>
                </p:nvSpPr>
                <p:spPr bwMode="auto">
                  <a:xfrm>
                    <a:off x="1641" y="3014"/>
                    <a:ext cx="49" cy="22"/>
                  </a:xfrm>
                  <a:custGeom>
                    <a:avLst/>
                    <a:gdLst>
                      <a:gd name="T0" fmla="*/ 0 w 312"/>
                      <a:gd name="T1" fmla="*/ 0 h 134"/>
                      <a:gd name="T2" fmla="*/ 0 w 312"/>
                      <a:gd name="T3" fmla="*/ 0 h 134"/>
                      <a:gd name="T4" fmla="*/ 0 w 312"/>
                      <a:gd name="T5" fmla="*/ 0 h 134"/>
                      <a:gd name="T6" fmla="*/ 0 w 312"/>
                      <a:gd name="T7" fmla="*/ 0 h 134"/>
                      <a:gd name="T8" fmla="*/ 0 w 312"/>
                      <a:gd name="T9" fmla="*/ 0 h 134"/>
                      <a:gd name="T10" fmla="*/ 0 w 312"/>
                      <a:gd name="T11" fmla="*/ 0 h 134"/>
                      <a:gd name="T12" fmla="*/ 0 w 312"/>
                      <a:gd name="T13" fmla="*/ 0 h 134"/>
                      <a:gd name="T14" fmla="*/ 0 w 312"/>
                      <a:gd name="T15" fmla="*/ 0 h 134"/>
                      <a:gd name="T16" fmla="*/ 0 w 312"/>
                      <a:gd name="T17" fmla="*/ 0 h 134"/>
                      <a:gd name="T18" fmla="*/ 0 w 312"/>
                      <a:gd name="T19" fmla="*/ 0 h 134"/>
                      <a:gd name="T20" fmla="*/ 0 w 312"/>
                      <a:gd name="T21" fmla="*/ 0 h 134"/>
                      <a:gd name="T22" fmla="*/ 0 w 312"/>
                      <a:gd name="T23" fmla="*/ 0 h 134"/>
                      <a:gd name="T24" fmla="*/ 0 w 312"/>
                      <a:gd name="T25" fmla="*/ 0 h 134"/>
                      <a:gd name="T26" fmla="*/ 0 w 312"/>
                      <a:gd name="T27" fmla="*/ 0 h 134"/>
                      <a:gd name="T28" fmla="*/ 0 w 312"/>
                      <a:gd name="T29" fmla="*/ 0 h 134"/>
                      <a:gd name="T30" fmla="*/ 0 w 312"/>
                      <a:gd name="T31" fmla="*/ 0 h 134"/>
                      <a:gd name="T32" fmla="*/ 0 w 312"/>
                      <a:gd name="T33" fmla="*/ 0 h 134"/>
                      <a:gd name="T34" fmla="*/ 0 w 312"/>
                      <a:gd name="T35" fmla="*/ 0 h 134"/>
                      <a:gd name="T36" fmla="*/ 0 w 312"/>
                      <a:gd name="T37" fmla="*/ 0 h 134"/>
                      <a:gd name="T38" fmla="*/ 0 w 312"/>
                      <a:gd name="T39" fmla="*/ 0 h 134"/>
                      <a:gd name="T40" fmla="*/ 0 w 312"/>
                      <a:gd name="T41" fmla="*/ 0 h 134"/>
                      <a:gd name="T42" fmla="*/ 0 w 312"/>
                      <a:gd name="T43" fmla="*/ 0 h 134"/>
                      <a:gd name="T44" fmla="*/ 0 w 312"/>
                      <a:gd name="T45" fmla="*/ 0 h 134"/>
                      <a:gd name="T46" fmla="*/ 0 w 312"/>
                      <a:gd name="T47" fmla="*/ 0 h 134"/>
                      <a:gd name="T48" fmla="*/ 0 w 312"/>
                      <a:gd name="T49" fmla="*/ 0 h 134"/>
                      <a:gd name="T50" fmla="*/ 0 w 312"/>
                      <a:gd name="T51" fmla="*/ 0 h 134"/>
                      <a:gd name="T52" fmla="*/ 0 w 312"/>
                      <a:gd name="T53" fmla="*/ 0 h 134"/>
                      <a:gd name="T54" fmla="*/ 0 w 312"/>
                      <a:gd name="T55" fmla="*/ 0 h 134"/>
                      <a:gd name="T56" fmla="*/ 0 w 312"/>
                      <a:gd name="T57" fmla="*/ 0 h 134"/>
                      <a:gd name="T58" fmla="*/ 0 w 312"/>
                      <a:gd name="T59" fmla="*/ 0 h 134"/>
                      <a:gd name="T60" fmla="*/ 0 w 312"/>
                      <a:gd name="T61" fmla="*/ 0 h 134"/>
                      <a:gd name="T62" fmla="*/ 0 w 312"/>
                      <a:gd name="T63" fmla="*/ 0 h 134"/>
                      <a:gd name="T64" fmla="*/ 0 w 312"/>
                      <a:gd name="T65" fmla="*/ 0 h 134"/>
                      <a:gd name="T66" fmla="*/ 0 w 312"/>
                      <a:gd name="T67" fmla="*/ 0 h 134"/>
                      <a:gd name="T68" fmla="*/ 0 w 312"/>
                      <a:gd name="T69" fmla="*/ 0 h 134"/>
                      <a:gd name="T70" fmla="*/ 0 w 312"/>
                      <a:gd name="T71" fmla="*/ 0 h 134"/>
                      <a:gd name="T72" fmla="*/ 0 w 312"/>
                      <a:gd name="T73" fmla="*/ 0 h 134"/>
                      <a:gd name="T74" fmla="*/ 0 w 312"/>
                      <a:gd name="T75" fmla="*/ 0 h 134"/>
                      <a:gd name="T76" fmla="*/ 0 w 312"/>
                      <a:gd name="T77" fmla="*/ 0 h 134"/>
                      <a:gd name="T78" fmla="*/ 0 w 312"/>
                      <a:gd name="T79" fmla="*/ 0 h 134"/>
                      <a:gd name="T80" fmla="*/ 0 w 312"/>
                      <a:gd name="T81" fmla="*/ 0 h 134"/>
                      <a:gd name="T82" fmla="*/ 0 w 312"/>
                      <a:gd name="T83" fmla="*/ 0 h 134"/>
                      <a:gd name="T84" fmla="*/ 0 w 312"/>
                      <a:gd name="T85" fmla="*/ 0 h 134"/>
                      <a:gd name="T86" fmla="*/ 0 w 312"/>
                      <a:gd name="T87" fmla="*/ 0 h 134"/>
                      <a:gd name="T88" fmla="*/ 0 w 312"/>
                      <a:gd name="T89" fmla="*/ 0 h 1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2"/>
                      <a:gd name="T136" fmla="*/ 0 h 134"/>
                      <a:gd name="T137" fmla="*/ 312 w 312"/>
                      <a:gd name="T138" fmla="*/ 134 h 1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2" h="134">
                        <a:moveTo>
                          <a:pt x="0" y="78"/>
                        </a:moveTo>
                        <a:lnTo>
                          <a:pt x="0" y="78"/>
                        </a:lnTo>
                        <a:lnTo>
                          <a:pt x="50" y="80"/>
                        </a:lnTo>
                        <a:lnTo>
                          <a:pt x="95" y="84"/>
                        </a:lnTo>
                        <a:lnTo>
                          <a:pt x="135" y="87"/>
                        </a:lnTo>
                        <a:lnTo>
                          <a:pt x="172" y="91"/>
                        </a:lnTo>
                        <a:lnTo>
                          <a:pt x="202" y="95"/>
                        </a:lnTo>
                        <a:lnTo>
                          <a:pt x="225" y="99"/>
                        </a:lnTo>
                        <a:lnTo>
                          <a:pt x="240" y="102"/>
                        </a:lnTo>
                        <a:lnTo>
                          <a:pt x="245" y="104"/>
                        </a:lnTo>
                        <a:lnTo>
                          <a:pt x="233" y="95"/>
                        </a:lnTo>
                        <a:lnTo>
                          <a:pt x="226" y="71"/>
                        </a:lnTo>
                        <a:lnTo>
                          <a:pt x="236" y="50"/>
                        </a:lnTo>
                        <a:lnTo>
                          <a:pt x="244" y="45"/>
                        </a:lnTo>
                        <a:lnTo>
                          <a:pt x="245" y="44"/>
                        </a:lnTo>
                        <a:lnTo>
                          <a:pt x="241" y="45"/>
                        </a:lnTo>
                        <a:lnTo>
                          <a:pt x="233" y="47"/>
                        </a:lnTo>
                        <a:lnTo>
                          <a:pt x="221" y="48"/>
                        </a:lnTo>
                        <a:lnTo>
                          <a:pt x="189" y="51"/>
                        </a:lnTo>
                        <a:lnTo>
                          <a:pt x="146" y="54"/>
                        </a:lnTo>
                        <a:lnTo>
                          <a:pt x="91" y="56"/>
                        </a:lnTo>
                        <a:lnTo>
                          <a:pt x="24" y="58"/>
                        </a:lnTo>
                        <a:lnTo>
                          <a:pt x="26" y="134"/>
                        </a:lnTo>
                        <a:lnTo>
                          <a:pt x="94" y="133"/>
                        </a:lnTo>
                        <a:lnTo>
                          <a:pt x="151" y="131"/>
                        </a:lnTo>
                        <a:lnTo>
                          <a:pt x="197" y="128"/>
                        </a:lnTo>
                        <a:lnTo>
                          <a:pt x="232" y="125"/>
                        </a:lnTo>
                        <a:lnTo>
                          <a:pt x="248" y="123"/>
                        </a:lnTo>
                        <a:lnTo>
                          <a:pt x="260" y="120"/>
                        </a:lnTo>
                        <a:lnTo>
                          <a:pt x="272" y="117"/>
                        </a:lnTo>
                        <a:lnTo>
                          <a:pt x="284" y="113"/>
                        </a:lnTo>
                        <a:lnTo>
                          <a:pt x="298" y="104"/>
                        </a:lnTo>
                        <a:lnTo>
                          <a:pt x="312" y="78"/>
                        </a:lnTo>
                        <a:lnTo>
                          <a:pt x="302" y="49"/>
                        </a:lnTo>
                        <a:lnTo>
                          <a:pt x="285" y="36"/>
                        </a:lnTo>
                        <a:lnTo>
                          <a:pt x="267" y="29"/>
                        </a:lnTo>
                        <a:lnTo>
                          <a:pt x="244" y="24"/>
                        </a:lnTo>
                        <a:lnTo>
                          <a:pt x="217" y="19"/>
                        </a:lnTo>
                        <a:lnTo>
                          <a:pt x="184" y="15"/>
                        </a:lnTo>
                        <a:lnTo>
                          <a:pt x="145" y="10"/>
                        </a:lnTo>
                        <a:lnTo>
                          <a:pt x="102" y="6"/>
                        </a:lnTo>
                        <a:lnTo>
                          <a:pt x="55" y="3"/>
                        </a:lnTo>
                        <a:lnTo>
                          <a:pt x="5" y="0"/>
                        </a:lnTo>
                        <a:lnTo>
                          <a:pt x="0" y="78"/>
                        </a:lnTo>
                        <a:close/>
                      </a:path>
                    </a:pathLst>
                  </a:custGeom>
                  <a:solidFill>
                    <a:srgbClr val="1F1A17"/>
                  </a:solidFill>
                  <a:ln w="9525">
                    <a:noFill/>
                    <a:round/>
                    <a:headEnd/>
                    <a:tailEnd/>
                  </a:ln>
                </p:spPr>
                <p:txBody>
                  <a:bodyPr/>
                  <a:lstStyle/>
                  <a:p>
                    <a:endParaRPr lang="pt-BR"/>
                  </a:p>
                </p:txBody>
              </p:sp>
              <p:sp>
                <p:nvSpPr>
                  <p:cNvPr id="63937" name="Freeform 1585"/>
                  <p:cNvSpPr>
                    <a:spLocks/>
                  </p:cNvSpPr>
                  <p:nvPr/>
                </p:nvSpPr>
                <p:spPr bwMode="auto">
                  <a:xfrm>
                    <a:off x="1597" y="3014"/>
                    <a:ext cx="45" cy="43"/>
                  </a:xfrm>
                  <a:custGeom>
                    <a:avLst/>
                    <a:gdLst>
                      <a:gd name="T0" fmla="*/ 0 w 285"/>
                      <a:gd name="T1" fmla="*/ 0 h 257"/>
                      <a:gd name="T2" fmla="*/ 0 w 285"/>
                      <a:gd name="T3" fmla="*/ 0 h 257"/>
                      <a:gd name="T4" fmla="*/ 0 w 285"/>
                      <a:gd name="T5" fmla="*/ 0 h 257"/>
                      <a:gd name="T6" fmla="*/ 0 w 285"/>
                      <a:gd name="T7" fmla="*/ 0 h 257"/>
                      <a:gd name="T8" fmla="*/ 0 w 285"/>
                      <a:gd name="T9" fmla="*/ 0 h 257"/>
                      <a:gd name="T10" fmla="*/ 0 w 285"/>
                      <a:gd name="T11" fmla="*/ 0 h 257"/>
                      <a:gd name="T12" fmla="*/ 0 w 285"/>
                      <a:gd name="T13" fmla="*/ 0 h 257"/>
                      <a:gd name="T14" fmla="*/ 0 w 285"/>
                      <a:gd name="T15" fmla="*/ 0 h 257"/>
                      <a:gd name="T16" fmla="*/ 0 w 285"/>
                      <a:gd name="T17" fmla="*/ 0 h 257"/>
                      <a:gd name="T18" fmla="*/ 0 w 285"/>
                      <a:gd name="T19" fmla="*/ 0 h 257"/>
                      <a:gd name="T20" fmla="*/ 0 w 285"/>
                      <a:gd name="T21" fmla="*/ 0 h 257"/>
                      <a:gd name="T22" fmla="*/ 0 w 285"/>
                      <a:gd name="T23" fmla="*/ 0 h 257"/>
                      <a:gd name="T24" fmla="*/ 0 w 285"/>
                      <a:gd name="T25" fmla="*/ 0 h 257"/>
                      <a:gd name="T26" fmla="*/ 0 w 285"/>
                      <a:gd name="T27" fmla="*/ 0 h 257"/>
                      <a:gd name="T28" fmla="*/ 0 w 285"/>
                      <a:gd name="T29" fmla="*/ 0 h 257"/>
                      <a:gd name="T30" fmla="*/ 0 w 285"/>
                      <a:gd name="T31" fmla="*/ 0 h 257"/>
                      <a:gd name="T32" fmla="*/ 0 w 285"/>
                      <a:gd name="T33" fmla="*/ 0 h 257"/>
                      <a:gd name="T34" fmla="*/ 0 w 285"/>
                      <a:gd name="T35" fmla="*/ 0 h 257"/>
                      <a:gd name="T36" fmla="*/ 0 w 285"/>
                      <a:gd name="T37" fmla="*/ 0 h 257"/>
                      <a:gd name="T38" fmla="*/ 0 w 285"/>
                      <a:gd name="T39" fmla="*/ 0 h 257"/>
                      <a:gd name="T40" fmla="*/ 0 w 285"/>
                      <a:gd name="T41" fmla="*/ 0 h 257"/>
                      <a:gd name="T42" fmla="*/ 0 w 285"/>
                      <a:gd name="T43" fmla="*/ 0 h 257"/>
                      <a:gd name="T44" fmla="*/ 0 w 285"/>
                      <a:gd name="T45" fmla="*/ 0 h 257"/>
                      <a:gd name="T46" fmla="*/ 0 w 285"/>
                      <a:gd name="T47" fmla="*/ 0 h 257"/>
                      <a:gd name="T48" fmla="*/ 0 w 285"/>
                      <a:gd name="T49" fmla="*/ 0 h 257"/>
                      <a:gd name="T50" fmla="*/ 0 w 285"/>
                      <a:gd name="T51" fmla="*/ 0 h 257"/>
                      <a:gd name="T52" fmla="*/ 0 w 285"/>
                      <a:gd name="T53" fmla="*/ 0 h 257"/>
                      <a:gd name="T54" fmla="*/ 0 w 285"/>
                      <a:gd name="T55" fmla="*/ 0 h 257"/>
                      <a:gd name="T56" fmla="*/ 0 w 285"/>
                      <a:gd name="T57" fmla="*/ 0 h 257"/>
                      <a:gd name="T58" fmla="*/ 0 w 285"/>
                      <a:gd name="T59" fmla="*/ 0 h 257"/>
                      <a:gd name="T60" fmla="*/ 0 w 285"/>
                      <a:gd name="T61" fmla="*/ 0 h 257"/>
                      <a:gd name="T62" fmla="*/ 0 w 285"/>
                      <a:gd name="T63" fmla="*/ 0 h 257"/>
                      <a:gd name="T64" fmla="*/ 0 w 285"/>
                      <a:gd name="T65" fmla="*/ 0 h 257"/>
                      <a:gd name="T66" fmla="*/ 0 w 285"/>
                      <a:gd name="T67" fmla="*/ 0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7"/>
                      <a:gd name="T104" fmla="*/ 285 w 285"/>
                      <a:gd name="T105" fmla="*/ 257 h 25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7">
                        <a:moveTo>
                          <a:pt x="276" y="180"/>
                        </a:moveTo>
                        <a:lnTo>
                          <a:pt x="276" y="180"/>
                        </a:lnTo>
                        <a:lnTo>
                          <a:pt x="246" y="180"/>
                        </a:lnTo>
                        <a:lnTo>
                          <a:pt x="219" y="178"/>
                        </a:lnTo>
                        <a:lnTo>
                          <a:pt x="194" y="176"/>
                        </a:lnTo>
                        <a:lnTo>
                          <a:pt x="172" y="173"/>
                        </a:lnTo>
                        <a:lnTo>
                          <a:pt x="152" y="169"/>
                        </a:lnTo>
                        <a:lnTo>
                          <a:pt x="135" y="165"/>
                        </a:lnTo>
                        <a:lnTo>
                          <a:pt x="121" y="160"/>
                        </a:lnTo>
                        <a:lnTo>
                          <a:pt x="110" y="156"/>
                        </a:lnTo>
                        <a:lnTo>
                          <a:pt x="101" y="151"/>
                        </a:lnTo>
                        <a:lnTo>
                          <a:pt x="94" y="147"/>
                        </a:lnTo>
                        <a:lnTo>
                          <a:pt x="91" y="143"/>
                        </a:lnTo>
                        <a:lnTo>
                          <a:pt x="88" y="140"/>
                        </a:lnTo>
                        <a:lnTo>
                          <a:pt x="87" y="138"/>
                        </a:lnTo>
                        <a:lnTo>
                          <a:pt x="86" y="136"/>
                        </a:lnTo>
                        <a:lnTo>
                          <a:pt x="86" y="134"/>
                        </a:lnTo>
                        <a:lnTo>
                          <a:pt x="87" y="133"/>
                        </a:lnTo>
                        <a:lnTo>
                          <a:pt x="87" y="130"/>
                        </a:lnTo>
                        <a:lnTo>
                          <a:pt x="89" y="127"/>
                        </a:lnTo>
                        <a:lnTo>
                          <a:pt x="93" y="123"/>
                        </a:lnTo>
                        <a:lnTo>
                          <a:pt x="97" y="118"/>
                        </a:lnTo>
                        <a:lnTo>
                          <a:pt x="104" y="113"/>
                        </a:lnTo>
                        <a:lnTo>
                          <a:pt x="112" y="108"/>
                        </a:lnTo>
                        <a:lnTo>
                          <a:pt x="123" y="103"/>
                        </a:lnTo>
                        <a:lnTo>
                          <a:pt x="134" y="98"/>
                        </a:lnTo>
                        <a:lnTo>
                          <a:pt x="148" y="93"/>
                        </a:lnTo>
                        <a:lnTo>
                          <a:pt x="163" y="89"/>
                        </a:lnTo>
                        <a:lnTo>
                          <a:pt x="179" y="85"/>
                        </a:lnTo>
                        <a:lnTo>
                          <a:pt x="196" y="82"/>
                        </a:lnTo>
                        <a:lnTo>
                          <a:pt x="215" y="80"/>
                        </a:lnTo>
                        <a:lnTo>
                          <a:pt x="236" y="79"/>
                        </a:lnTo>
                        <a:lnTo>
                          <a:pt x="258" y="78"/>
                        </a:lnTo>
                        <a:lnTo>
                          <a:pt x="280" y="79"/>
                        </a:lnTo>
                        <a:lnTo>
                          <a:pt x="285" y="1"/>
                        </a:lnTo>
                        <a:lnTo>
                          <a:pt x="258" y="0"/>
                        </a:lnTo>
                        <a:lnTo>
                          <a:pt x="232" y="1"/>
                        </a:lnTo>
                        <a:lnTo>
                          <a:pt x="207" y="3"/>
                        </a:lnTo>
                        <a:lnTo>
                          <a:pt x="183" y="6"/>
                        </a:lnTo>
                        <a:lnTo>
                          <a:pt x="160" y="9"/>
                        </a:lnTo>
                        <a:lnTo>
                          <a:pt x="139" y="15"/>
                        </a:lnTo>
                        <a:lnTo>
                          <a:pt x="118" y="21"/>
                        </a:lnTo>
                        <a:lnTo>
                          <a:pt x="100" y="28"/>
                        </a:lnTo>
                        <a:lnTo>
                          <a:pt x="81" y="35"/>
                        </a:lnTo>
                        <a:lnTo>
                          <a:pt x="65" y="44"/>
                        </a:lnTo>
                        <a:lnTo>
                          <a:pt x="51" y="53"/>
                        </a:lnTo>
                        <a:lnTo>
                          <a:pt x="37" y="63"/>
                        </a:lnTo>
                        <a:lnTo>
                          <a:pt x="25" y="76"/>
                        </a:lnTo>
                        <a:lnTo>
                          <a:pt x="15" y="88"/>
                        </a:lnTo>
                        <a:lnTo>
                          <a:pt x="7" y="102"/>
                        </a:lnTo>
                        <a:lnTo>
                          <a:pt x="2" y="116"/>
                        </a:lnTo>
                        <a:lnTo>
                          <a:pt x="0" y="132"/>
                        </a:lnTo>
                        <a:lnTo>
                          <a:pt x="1" y="148"/>
                        </a:lnTo>
                        <a:lnTo>
                          <a:pt x="6" y="164"/>
                        </a:lnTo>
                        <a:lnTo>
                          <a:pt x="14" y="178"/>
                        </a:lnTo>
                        <a:lnTo>
                          <a:pt x="24" y="192"/>
                        </a:lnTo>
                        <a:lnTo>
                          <a:pt x="37" y="204"/>
                        </a:lnTo>
                        <a:lnTo>
                          <a:pt x="52" y="214"/>
                        </a:lnTo>
                        <a:lnTo>
                          <a:pt x="69" y="223"/>
                        </a:lnTo>
                        <a:lnTo>
                          <a:pt x="88" y="231"/>
                        </a:lnTo>
                        <a:lnTo>
                          <a:pt x="109" y="238"/>
                        </a:lnTo>
                        <a:lnTo>
                          <a:pt x="131" y="244"/>
                        </a:lnTo>
                        <a:lnTo>
                          <a:pt x="156" y="248"/>
                        </a:lnTo>
                        <a:lnTo>
                          <a:pt x="182" y="252"/>
                        </a:lnTo>
                        <a:lnTo>
                          <a:pt x="211" y="255"/>
                        </a:lnTo>
                        <a:lnTo>
                          <a:pt x="243" y="257"/>
                        </a:lnTo>
                        <a:lnTo>
                          <a:pt x="276" y="257"/>
                        </a:lnTo>
                        <a:lnTo>
                          <a:pt x="276" y="180"/>
                        </a:lnTo>
                        <a:close/>
                      </a:path>
                    </a:pathLst>
                  </a:custGeom>
                  <a:solidFill>
                    <a:srgbClr val="1F1A17"/>
                  </a:solidFill>
                  <a:ln w="9525">
                    <a:noFill/>
                    <a:round/>
                    <a:headEnd/>
                    <a:tailEnd/>
                  </a:ln>
                </p:spPr>
                <p:txBody>
                  <a:bodyPr/>
                  <a:lstStyle/>
                  <a:p>
                    <a:endParaRPr lang="pt-BR"/>
                  </a:p>
                </p:txBody>
              </p:sp>
              <p:sp>
                <p:nvSpPr>
                  <p:cNvPr id="63938" name="Freeform 1586"/>
                  <p:cNvSpPr>
                    <a:spLocks/>
                  </p:cNvSpPr>
                  <p:nvPr/>
                </p:nvSpPr>
                <p:spPr bwMode="auto">
                  <a:xfrm>
                    <a:off x="1640" y="3035"/>
                    <a:ext cx="48" cy="22"/>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2" y="78"/>
                        </a:moveTo>
                        <a:lnTo>
                          <a:pt x="22" y="78"/>
                        </a:lnTo>
                        <a:lnTo>
                          <a:pt x="77" y="78"/>
                        </a:lnTo>
                        <a:lnTo>
                          <a:pt x="123" y="80"/>
                        </a:lnTo>
                        <a:lnTo>
                          <a:pt x="163" y="82"/>
                        </a:lnTo>
                        <a:lnTo>
                          <a:pt x="196" y="85"/>
                        </a:lnTo>
                        <a:lnTo>
                          <a:pt x="220" y="89"/>
                        </a:lnTo>
                        <a:lnTo>
                          <a:pt x="234" y="92"/>
                        </a:lnTo>
                        <a:lnTo>
                          <a:pt x="236" y="93"/>
                        </a:lnTo>
                        <a:lnTo>
                          <a:pt x="233" y="91"/>
                        </a:lnTo>
                        <a:lnTo>
                          <a:pt x="225" y="84"/>
                        </a:lnTo>
                        <a:lnTo>
                          <a:pt x="218" y="62"/>
                        </a:lnTo>
                        <a:lnTo>
                          <a:pt x="226" y="43"/>
                        </a:lnTo>
                        <a:lnTo>
                          <a:pt x="234" y="37"/>
                        </a:lnTo>
                        <a:lnTo>
                          <a:pt x="236" y="36"/>
                        </a:lnTo>
                        <a:lnTo>
                          <a:pt x="234" y="37"/>
                        </a:lnTo>
                        <a:lnTo>
                          <a:pt x="217" y="40"/>
                        </a:lnTo>
                        <a:lnTo>
                          <a:pt x="191" y="44"/>
                        </a:lnTo>
                        <a:lnTo>
                          <a:pt x="157" y="47"/>
                        </a:lnTo>
                        <a:lnTo>
                          <a:pt x="113" y="49"/>
                        </a:lnTo>
                        <a:lnTo>
                          <a:pt x="61" y="51"/>
                        </a:lnTo>
                        <a:lnTo>
                          <a:pt x="0" y="51"/>
                        </a:lnTo>
                        <a:lnTo>
                          <a:pt x="0" y="128"/>
                        </a:lnTo>
                        <a:lnTo>
                          <a:pt x="63" y="128"/>
                        </a:lnTo>
                        <a:lnTo>
                          <a:pt x="117" y="126"/>
                        </a:lnTo>
                        <a:lnTo>
                          <a:pt x="163" y="123"/>
                        </a:lnTo>
                        <a:lnTo>
                          <a:pt x="202" y="120"/>
                        </a:lnTo>
                        <a:lnTo>
                          <a:pt x="233" y="116"/>
                        </a:lnTo>
                        <a:lnTo>
                          <a:pt x="256" y="111"/>
                        </a:lnTo>
                        <a:lnTo>
                          <a:pt x="270" y="107"/>
                        </a:lnTo>
                        <a:lnTo>
                          <a:pt x="281" y="102"/>
                        </a:lnTo>
                        <a:lnTo>
                          <a:pt x="295" y="91"/>
                        </a:lnTo>
                        <a:lnTo>
                          <a:pt x="305" y="66"/>
                        </a:lnTo>
                        <a:lnTo>
                          <a:pt x="297" y="41"/>
                        </a:lnTo>
                        <a:lnTo>
                          <a:pt x="284" y="28"/>
                        </a:lnTo>
                        <a:lnTo>
                          <a:pt x="272" y="23"/>
                        </a:lnTo>
                        <a:lnTo>
                          <a:pt x="258" y="19"/>
                        </a:lnTo>
                        <a:lnTo>
                          <a:pt x="237" y="14"/>
                        </a:lnTo>
                        <a:lnTo>
                          <a:pt x="207" y="9"/>
                        </a:lnTo>
                        <a:lnTo>
                          <a:pt x="171" y="5"/>
                        </a:lnTo>
                        <a:lnTo>
                          <a:pt x="128" y="2"/>
                        </a:lnTo>
                        <a:lnTo>
                          <a:pt x="79" y="1"/>
                        </a:lnTo>
                        <a:lnTo>
                          <a:pt x="22" y="0"/>
                        </a:lnTo>
                        <a:lnTo>
                          <a:pt x="22" y="78"/>
                        </a:lnTo>
                        <a:close/>
                      </a:path>
                    </a:pathLst>
                  </a:custGeom>
                  <a:solidFill>
                    <a:srgbClr val="1F1A17"/>
                  </a:solidFill>
                  <a:ln w="9525">
                    <a:noFill/>
                    <a:round/>
                    <a:headEnd/>
                    <a:tailEnd/>
                  </a:ln>
                </p:spPr>
                <p:txBody>
                  <a:bodyPr/>
                  <a:lstStyle/>
                  <a:p>
                    <a:endParaRPr lang="pt-BR"/>
                  </a:p>
                </p:txBody>
              </p:sp>
              <p:sp>
                <p:nvSpPr>
                  <p:cNvPr id="63939" name="Freeform 1587"/>
                  <p:cNvSpPr>
                    <a:spLocks/>
                  </p:cNvSpPr>
                  <p:nvPr/>
                </p:nvSpPr>
                <p:spPr bwMode="auto">
                  <a:xfrm>
                    <a:off x="1594" y="3035"/>
                    <a:ext cx="49" cy="41"/>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7"/>
                        </a:moveTo>
                        <a:lnTo>
                          <a:pt x="286" y="167"/>
                        </a:lnTo>
                        <a:lnTo>
                          <a:pt x="254" y="167"/>
                        </a:lnTo>
                        <a:lnTo>
                          <a:pt x="225" y="166"/>
                        </a:lnTo>
                        <a:lnTo>
                          <a:pt x="199" y="164"/>
                        </a:lnTo>
                        <a:lnTo>
                          <a:pt x="175" y="162"/>
                        </a:lnTo>
                        <a:lnTo>
                          <a:pt x="154" y="159"/>
                        </a:lnTo>
                        <a:lnTo>
                          <a:pt x="136" y="155"/>
                        </a:lnTo>
                        <a:lnTo>
                          <a:pt x="121" y="151"/>
                        </a:lnTo>
                        <a:lnTo>
                          <a:pt x="109" y="147"/>
                        </a:lnTo>
                        <a:lnTo>
                          <a:pt x="99" y="143"/>
                        </a:lnTo>
                        <a:lnTo>
                          <a:pt x="93" y="139"/>
                        </a:lnTo>
                        <a:lnTo>
                          <a:pt x="88" y="136"/>
                        </a:lnTo>
                        <a:lnTo>
                          <a:pt x="86" y="134"/>
                        </a:lnTo>
                        <a:lnTo>
                          <a:pt x="86" y="132"/>
                        </a:lnTo>
                        <a:lnTo>
                          <a:pt x="86" y="134"/>
                        </a:lnTo>
                        <a:lnTo>
                          <a:pt x="86" y="135"/>
                        </a:lnTo>
                        <a:lnTo>
                          <a:pt x="87" y="134"/>
                        </a:lnTo>
                        <a:lnTo>
                          <a:pt x="88" y="131"/>
                        </a:lnTo>
                        <a:lnTo>
                          <a:pt x="93" y="127"/>
                        </a:lnTo>
                        <a:lnTo>
                          <a:pt x="97" y="123"/>
                        </a:lnTo>
                        <a:lnTo>
                          <a:pt x="105" y="118"/>
                        </a:lnTo>
                        <a:lnTo>
                          <a:pt x="115" y="112"/>
                        </a:lnTo>
                        <a:lnTo>
                          <a:pt x="127" y="107"/>
                        </a:lnTo>
                        <a:lnTo>
                          <a:pt x="142" y="102"/>
                        </a:lnTo>
                        <a:lnTo>
                          <a:pt x="157" y="97"/>
                        </a:lnTo>
                        <a:lnTo>
                          <a:pt x="175" y="92"/>
                        </a:lnTo>
                        <a:lnTo>
                          <a:pt x="194" y="88"/>
                        </a:lnTo>
                        <a:lnTo>
                          <a:pt x="215" y="85"/>
                        </a:lnTo>
                        <a:lnTo>
                          <a:pt x="238" y="82"/>
                        </a:lnTo>
                        <a:lnTo>
                          <a:pt x="262" y="80"/>
                        </a:lnTo>
                        <a:lnTo>
                          <a:pt x="288" y="78"/>
                        </a:lnTo>
                        <a:lnTo>
                          <a:pt x="316" y="78"/>
                        </a:lnTo>
                        <a:lnTo>
                          <a:pt x="316" y="0"/>
                        </a:lnTo>
                        <a:lnTo>
                          <a:pt x="285" y="1"/>
                        </a:lnTo>
                        <a:lnTo>
                          <a:pt x="255" y="2"/>
                        </a:lnTo>
                        <a:lnTo>
                          <a:pt x="228" y="4"/>
                        </a:lnTo>
                        <a:lnTo>
                          <a:pt x="201" y="9"/>
                        </a:lnTo>
                        <a:lnTo>
                          <a:pt x="176" y="13"/>
                        </a:lnTo>
                        <a:lnTo>
                          <a:pt x="152" y="18"/>
                        </a:lnTo>
                        <a:lnTo>
                          <a:pt x="130" y="24"/>
                        </a:lnTo>
                        <a:lnTo>
                          <a:pt x="110" y="30"/>
                        </a:lnTo>
                        <a:lnTo>
                          <a:pt x="90" y="37"/>
                        </a:lnTo>
                        <a:lnTo>
                          <a:pt x="73" y="45"/>
                        </a:lnTo>
                        <a:lnTo>
                          <a:pt x="57" y="54"/>
                        </a:lnTo>
                        <a:lnTo>
                          <a:pt x="42" y="63"/>
                        </a:lnTo>
                        <a:lnTo>
                          <a:pt x="30" y="75"/>
                        </a:lnTo>
                        <a:lnTo>
                          <a:pt x="18" y="86"/>
                        </a:lnTo>
                        <a:lnTo>
                          <a:pt x="9" y="99"/>
                        </a:lnTo>
                        <a:lnTo>
                          <a:pt x="2" y="114"/>
                        </a:lnTo>
                        <a:lnTo>
                          <a:pt x="0" y="130"/>
                        </a:lnTo>
                        <a:lnTo>
                          <a:pt x="1" y="147"/>
                        </a:lnTo>
                        <a:lnTo>
                          <a:pt x="6" y="163"/>
                        </a:lnTo>
                        <a:lnTo>
                          <a:pt x="15" y="177"/>
                        </a:lnTo>
                        <a:lnTo>
                          <a:pt x="27" y="190"/>
                        </a:lnTo>
                        <a:lnTo>
                          <a:pt x="41" y="201"/>
                        </a:lnTo>
                        <a:lnTo>
                          <a:pt x="57" y="210"/>
                        </a:lnTo>
                        <a:lnTo>
                          <a:pt x="74" y="217"/>
                        </a:lnTo>
                        <a:lnTo>
                          <a:pt x="94" y="224"/>
                        </a:lnTo>
                        <a:lnTo>
                          <a:pt x="114" y="230"/>
                        </a:lnTo>
                        <a:lnTo>
                          <a:pt x="138" y="234"/>
                        </a:lnTo>
                        <a:lnTo>
                          <a:pt x="163" y="238"/>
                        </a:lnTo>
                        <a:lnTo>
                          <a:pt x="191" y="241"/>
                        </a:lnTo>
                        <a:lnTo>
                          <a:pt x="221" y="243"/>
                        </a:lnTo>
                        <a:lnTo>
                          <a:pt x="253" y="244"/>
                        </a:lnTo>
                        <a:lnTo>
                          <a:pt x="287" y="243"/>
                        </a:lnTo>
                        <a:lnTo>
                          <a:pt x="286" y="167"/>
                        </a:lnTo>
                        <a:close/>
                      </a:path>
                    </a:pathLst>
                  </a:custGeom>
                  <a:solidFill>
                    <a:srgbClr val="1F1A17"/>
                  </a:solidFill>
                  <a:ln w="9525">
                    <a:noFill/>
                    <a:round/>
                    <a:headEnd/>
                    <a:tailEnd/>
                  </a:ln>
                </p:spPr>
                <p:txBody>
                  <a:bodyPr/>
                  <a:lstStyle/>
                  <a:p>
                    <a:endParaRPr lang="pt-BR"/>
                  </a:p>
                </p:txBody>
              </p:sp>
              <p:sp>
                <p:nvSpPr>
                  <p:cNvPr id="63940" name="Freeform 1588"/>
                  <p:cNvSpPr>
                    <a:spLocks/>
                  </p:cNvSpPr>
                  <p:nvPr/>
                </p:nvSpPr>
                <p:spPr bwMode="auto">
                  <a:xfrm>
                    <a:off x="1639" y="3052"/>
                    <a:ext cx="47" cy="24"/>
                  </a:xfrm>
                  <a:custGeom>
                    <a:avLst/>
                    <a:gdLst>
                      <a:gd name="T0" fmla="*/ 0 w 305"/>
                      <a:gd name="T1" fmla="*/ 0 h 140"/>
                      <a:gd name="T2" fmla="*/ 0 w 305"/>
                      <a:gd name="T3" fmla="*/ 0 h 140"/>
                      <a:gd name="T4" fmla="*/ 0 w 305"/>
                      <a:gd name="T5" fmla="*/ 0 h 140"/>
                      <a:gd name="T6" fmla="*/ 0 w 305"/>
                      <a:gd name="T7" fmla="*/ 0 h 140"/>
                      <a:gd name="T8" fmla="*/ 0 w 305"/>
                      <a:gd name="T9" fmla="*/ 0 h 140"/>
                      <a:gd name="T10" fmla="*/ 0 w 305"/>
                      <a:gd name="T11" fmla="*/ 0 h 140"/>
                      <a:gd name="T12" fmla="*/ 0 w 305"/>
                      <a:gd name="T13" fmla="*/ 0 h 140"/>
                      <a:gd name="T14" fmla="*/ 0 w 305"/>
                      <a:gd name="T15" fmla="*/ 0 h 140"/>
                      <a:gd name="T16" fmla="*/ 0 w 305"/>
                      <a:gd name="T17" fmla="*/ 0 h 140"/>
                      <a:gd name="T18" fmla="*/ 0 w 305"/>
                      <a:gd name="T19" fmla="*/ 0 h 140"/>
                      <a:gd name="T20" fmla="*/ 0 w 305"/>
                      <a:gd name="T21" fmla="*/ 0 h 140"/>
                      <a:gd name="T22" fmla="*/ 0 w 305"/>
                      <a:gd name="T23" fmla="*/ 0 h 140"/>
                      <a:gd name="T24" fmla="*/ 0 w 305"/>
                      <a:gd name="T25" fmla="*/ 0 h 140"/>
                      <a:gd name="T26" fmla="*/ 0 w 305"/>
                      <a:gd name="T27" fmla="*/ 0 h 140"/>
                      <a:gd name="T28" fmla="*/ 0 w 305"/>
                      <a:gd name="T29" fmla="*/ 0 h 140"/>
                      <a:gd name="T30" fmla="*/ 0 w 305"/>
                      <a:gd name="T31" fmla="*/ 0 h 140"/>
                      <a:gd name="T32" fmla="*/ 0 w 305"/>
                      <a:gd name="T33" fmla="*/ 0 h 140"/>
                      <a:gd name="T34" fmla="*/ 0 w 305"/>
                      <a:gd name="T35" fmla="*/ 0 h 140"/>
                      <a:gd name="T36" fmla="*/ 0 w 305"/>
                      <a:gd name="T37" fmla="*/ 0 h 140"/>
                      <a:gd name="T38" fmla="*/ 0 w 305"/>
                      <a:gd name="T39" fmla="*/ 0 h 140"/>
                      <a:gd name="T40" fmla="*/ 0 w 305"/>
                      <a:gd name="T41" fmla="*/ 0 h 140"/>
                      <a:gd name="T42" fmla="*/ 0 w 305"/>
                      <a:gd name="T43" fmla="*/ 0 h 140"/>
                      <a:gd name="T44" fmla="*/ 0 w 305"/>
                      <a:gd name="T45" fmla="*/ 0 h 140"/>
                      <a:gd name="T46" fmla="*/ 0 w 305"/>
                      <a:gd name="T47" fmla="*/ 0 h 140"/>
                      <a:gd name="T48" fmla="*/ 0 w 305"/>
                      <a:gd name="T49" fmla="*/ 0 h 140"/>
                      <a:gd name="T50" fmla="*/ 0 w 305"/>
                      <a:gd name="T51" fmla="*/ 0 h 140"/>
                      <a:gd name="T52" fmla="*/ 0 w 305"/>
                      <a:gd name="T53" fmla="*/ 0 h 140"/>
                      <a:gd name="T54" fmla="*/ 0 w 305"/>
                      <a:gd name="T55" fmla="*/ 0 h 140"/>
                      <a:gd name="T56" fmla="*/ 0 w 305"/>
                      <a:gd name="T57" fmla="*/ 0 h 140"/>
                      <a:gd name="T58" fmla="*/ 0 w 305"/>
                      <a:gd name="T59" fmla="*/ 0 h 140"/>
                      <a:gd name="T60" fmla="*/ 0 w 305"/>
                      <a:gd name="T61" fmla="*/ 0 h 140"/>
                      <a:gd name="T62" fmla="*/ 0 w 305"/>
                      <a:gd name="T63" fmla="*/ 0 h 140"/>
                      <a:gd name="T64" fmla="*/ 0 w 305"/>
                      <a:gd name="T65" fmla="*/ 0 h 140"/>
                      <a:gd name="T66" fmla="*/ 0 w 305"/>
                      <a:gd name="T67" fmla="*/ 0 h 140"/>
                      <a:gd name="T68" fmla="*/ 0 w 305"/>
                      <a:gd name="T69" fmla="*/ 0 h 140"/>
                      <a:gd name="T70" fmla="*/ 0 w 305"/>
                      <a:gd name="T71" fmla="*/ 0 h 140"/>
                      <a:gd name="T72" fmla="*/ 0 w 305"/>
                      <a:gd name="T73" fmla="*/ 0 h 140"/>
                      <a:gd name="T74" fmla="*/ 0 w 305"/>
                      <a:gd name="T75" fmla="*/ 0 h 140"/>
                      <a:gd name="T76" fmla="*/ 0 w 305"/>
                      <a:gd name="T77" fmla="*/ 0 h 140"/>
                      <a:gd name="T78" fmla="*/ 0 w 305"/>
                      <a:gd name="T79" fmla="*/ 0 h 140"/>
                      <a:gd name="T80" fmla="*/ 0 w 305"/>
                      <a:gd name="T81" fmla="*/ 0 h 140"/>
                      <a:gd name="T82" fmla="*/ 0 w 305"/>
                      <a:gd name="T83" fmla="*/ 0 h 140"/>
                      <a:gd name="T84" fmla="*/ 0 w 305"/>
                      <a:gd name="T85" fmla="*/ 0 h 140"/>
                      <a:gd name="T86" fmla="*/ 0 w 305"/>
                      <a:gd name="T87" fmla="*/ 0 h 140"/>
                      <a:gd name="T88" fmla="*/ 0 w 305"/>
                      <a:gd name="T89" fmla="*/ 0 h 140"/>
                      <a:gd name="T90" fmla="*/ 0 w 305"/>
                      <a:gd name="T91" fmla="*/ 0 h 140"/>
                      <a:gd name="T92" fmla="*/ 0 w 305"/>
                      <a:gd name="T93" fmla="*/ 0 h 140"/>
                      <a:gd name="T94" fmla="*/ 0 w 305"/>
                      <a:gd name="T95" fmla="*/ 0 h 140"/>
                      <a:gd name="T96" fmla="*/ 0 w 305"/>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
                      <a:gd name="T148" fmla="*/ 0 h 140"/>
                      <a:gd name="T149" fmla="*/ 305 w 305"/>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 h="140">
                        <a:moveTo>
                          <a:pt x="22" y="77"/>
                        </a:moveTo>
                        <a:lnTo>
                          <a:pt x="22" y="77"/>
                        </a:lnTo>
                        <a:lnTo>
                          <a:pt x="74" y="77"/>
                        </a:lnTo>
                        <a:lnTo>
                          <a:pt x="121" y="79"/>
                        </a:lnTo>
                        <a:lnTo>
                          <a:pt x="160" y="82"/>
                        </a:lnTo>
                        <a:lnTo>
                          <a:pt x="192" y="85"/>
                        </a:lnTo>
                        <a:lnTo>
                          <a:pt x="216" y="89"/>
                        </a:lnTo>
                        <a:lnTo>
                          <a:pt x="232" y="94"/>
                        </a:lnTo>
                        <a:lnTo>
                          <a:pt x="233" y="95"/>
                        </a:lnTo>
                        <a:lnTo>
                          <a:pt x="232" y="94"/>
                        </a:lnTo>
                        <a:lnTo>
                          <a:pt x="226" y="88"/>
                        </a:lnTo>
                        <a:lnTo>
                          <a:pt x="220" y="74"/>
                        </a:lnTo>
                        <a:lnTo>
                          <a:pt x="223" y="55"/>
                        </a:lnTo>
                        <a:lnTo>
                          <a:pt x="230" y="46"/>
                        </a:lnTo>
                        <a:lnTo>
                          <a:pt x="233" y="43"/>
                        </a:lnTo>
                        <a:lnTo>
                          <a:pt x="232" y="44"/>
                        </a:lnTo>
                        <a:lnTo>
                          <a:pt x="228" y="45"/>
                        </a:lnTo>
                        <a:lnTo>
                          <a:pt x="218" y="48"/>
                        </a:lnTo>
                        <a:lnTo>
                          <a:pt x="208" y="50"/>
                        </a:lnTo>
                        <a:lnTo>
                          <a:pt x="196" y="52"/>
                        </a:lnTo>
                        <a:lnTo>
                          <a:pt x="160" y="56"/>
                        </a:lnTo>
                        <a:lnTo>
                          <a:pt x="117" y="59"/>
                        </a:lnTo>
                        <a:lnTo>
                          <a:pt x="63" y="62"/>
                        </a:lnTo>
                        <a:lnTo>
                          <a:pt x="0" y="64"/>
                        </a:lnTo>
                        <a:lnTo>
                          <a:pt x="1" y="140"/>
                        </a:lnTo>
                        <a:lnTo>
                          <a:pt x="66" y="139"/>
                        </a:lnTo>
                        <a:lnTo>
                          <a:pt x="122" y="136"/>
                        </a:lnTo>
                        <a:lnTo>
                          <a:pt x="169" y="132"/>
                        </a:lnTo>
                        <a:lnTo>
                          <a:pt x="208" y="128"/>
                        </a:lnTo>
                        <a:lnTo>
                          <a:pt x="225" y="125"/>
                        </a:lnTo>
                        <a:lnTo>
                          <a:pt x="240" y="122"/>
                        </a:lnTo>
                        <a:lnTo>
                          <a:pt x="253" y="119"/>
                        </a:lnTo>
                        <a:lnTo>
                          <a:pt x="265" y="115"/>
                        </a:lnTo>
                        <a:lnTo>
                          <a:pt x="277" y="110"/>
                        </a:lnTo>
                        <a:lnTo>
                          <a:pt x="289" y="102"/>
                        </a:lnTo>
                        <a:lnTo>
                          <a:pt x="302" y="86"/>
                        </a:lnTo>
                        <a:lnTo>
                          <a:pt x="305" y="62"/>
                        </a:lnTo>
                        <a:lnTo>
                          <a:pt x="295" y="42"/>
                        </a:lnTo>
                        <a:lnTo>
                          <a:pt x="282" y="31"/>
                        </a:lnTo>
                        <a:lnTo>
                          <a:pt x="271" y="24"/>
                        </a:lnTo>
                        <a:lnTo>
                          <a:pt x="258" y="20"/>
                        </a:lnTo>
                        <a:lnTo>
                          <a:pt x="234" y="14"/>
                        </a:lnTo>
                        <a:lnTo>
                          <a:pt x="205" y="9"/>
                        </a:lnTo>
                        <a:lnTo>
                          <a:pt x="168" y="5"/>
                        </a:lnTo>
                        <a:lnTo>
                          <a:pt x="126" y="2"/>
                        </a:lnTo>
                        <a:lnTo>
                          <a:pt x="77" y="1"/>
                        </a:lnTo>
                        <a:lnTo>
                          <a:pt x="22" y="0"/>
                        </a:lnTo>
                        <a:lnTo>
                          <a:pt x="22" y="77"/>
                        </a:lnTo>
                        <a:close/>
                      </a:path>
                    </a:pathLst>
                  </a:custGeom>
                  <a:solidFill>
                    <a:srgbClr val="1F1A17"/>
                  </a:solidFill>
                  <a:ln w="9525">
                    <a:noFill/>
                    <a:round/>
                    <a:headEnd/>
                    <a:tailEnd/>
                  </a:ln>
                </p:spPr>
                <p:txBody>
                  <a:bodyPr/>
                  <a:lstStyle/>
                  <a:p>
                    <a:endParaRPr lang="pt-BR"/>
                  </a:p>
                </p:txBody>
              </p:sp>
              <p:sp>
                <p:nvSpPr>
                  <p:cNvPr id="63941" name="Freeform 1589"/>
                  <p:cNvSpPr>
                    <a:spLocks/>
                  </p:cNvSpPr>
                  <p:nvPr/>
                </p:nvSpPr>
                <p:spPr bwMode="auto">
                  <a:xfrm>
                    <a:off x="1592" y="3052"/>
                    <a:ext cx="51" cy="45"/>
                  </a:xfrm>
                  <a:custGeom>
                    <a:avLst/>
                    <a:gdLst>
                      <a:gd name="T0" fmla="*/ 0 w 324"/>
                      <a:gd name="T1" fmla="*/ 0 h 269"/>
                      <a:gd name="T2" fmla="*/ 0 w 324"/>
                      <a:gd name="T3" fmla="*/ 0 h 269"/>
                      <a:gd name="T4" fmla="*/ 0 w 324"/>
                      <a:gd name="T5" fmla="*/ 0 h 269"/>
                      <a:gd name="T6" fmla="*/ 0 w 324"/>
                      <a:gd name="T7" fmla="*/ 0 h 269"/>
                      <a:gd name="T8" fmla="*/ 0 w 324"/>
                      <a:gd name="T9" fmla="*/ 0 h 269"/>
                      <a:gd name="T10" fmla="*/ 0 w 324"/>
                      <a:gd name="T11" fmla="*/ 0 h 269"/>
                      <a:gd name="T12" fmla="*/ 0 w 324"/>
                      <a:gd name="T13" fmla="*/ 0 h 269"/>
                      <a:gd name="T14" fmla="*/ 0 w 324"/>
                      <a:gd name="T15" fmla="*/ 0 h 269"/>
                      <a:gd name="T16" fmla="*/ 0 w 324"/>
                      <a:gd name="T17" fmla="*/ 0 h 269"/>
                      <a:gd name="T18" fmla="*/ 0 w 324"/>
                      <a:gd name="T19" fmla="*/ 0 h 269"/>
                      <a:gd name="T20" fmla="*/ 0 w 324"/>
                      <a:gd name="T21" fmla="*/ 0 h 269"/>
                      <a:gd name="T22" fmla="*/ 0 w 324"/>
                      <a:gd name="T23" fmla="*/ 0 h 269"/>
                      <a:gd name="T24" fmla="*/ 0 w 324"/>
                      <a:gd name="T25" fmla="*/ 0 h 269"/>
                      <a:gd name="T26" fmla="*/ 0 w 324"/>
                      <a:gd name="T27" fmla="*/ 0 h 269"/>
                      <a:gd name="T28" fmla="*/ 0 w 324"/>
                      <a:gd name="T29" fmla="*/ 0 h 269"/>
                      <a:gd name="T30" fmla="*/ 0 w 324"/>
                      <a:gd name="T31" fmla="*/ 0 h 269"/>
                      <a:gd name="T32" fmla="*/ 0 w 324"/>
                      <a:gd name="T33" fmla="*/ 0 h 269"/>
                      <a:gd name="T34" fmla="*/ 0 w 324"/>
                      <a:gd name="T35" fmla="*/ 0 h 269"/>
                      <a:gd name="T36" fmla="*/ 0 w 324"/>
                      <a:gd name="T37" fmla="*/ 0 h 269"/>
                      <a:gd name="T38" fmla="*/ 0 w 324"/>
                      <a:gd name="T39" fmla="*/ 0 h 269"/>
                      <a:gd name="T40" fmla="*/ 0 w 324"/>
                      <a:gd name="T41" fmla="*/ 0 h 269"/>
                      <a:gd name="T42" fmla="*/ 0 w 324"/>
                      <a:gd name="T43" fmla="*/ 0 h 269"/>
                      <a:gd name="T44" fmla="*/ 0 w 324"/>
                      <a:gd name="T45" fmla="*/ 0 h 269"/>
                      <a:gd name="T46" fmla="*/ 0 w 324"/>
                      <a:gd name="T47" fmla="*/ 0 h 269"/>
                      <a:gd name="T48" fmla="*/ 0 w 324"/>
                      <a:gd name="T49" fmla="*/ 0 h 269"/>
                      <a:gd name="T50" fmla="*/ 0 w 324"/>
                      <a:gd name="T51" fmla="*/ 0 h 269"/>
                      <a:gd name="T52" fmla="*/ 0 w 324"/>
                      <a:gd name="T53" fmla="*/ 0 h 269"/>
                      <a:gd name="T54" fmla="*/ 0 w 324"/>
                      <a:gd name="T55" fmla="*/ 0 h 269"/>
                      <a:gd name="T56" fmla="*/ 0 w 324"/>
                      <a:gd name="T57" fmla="*/ 0 h 269"/>
                      <a:gd name="T58" fmla="*/ 0 w 324"/>
                      <a:gd name="T59" fmla="*/ 0 h 269"/>
                      <a:gd name="T60" fmla="*/ 0 w 324"/>
                      <a:gd name="T61" fmla="*/ 0 h 269"/>
                      <a:gd name="T62" fmla="*/ 0 w 324"/>
                      <a:gd name="T63" fmla="*/ 0 h 269"/>
                      <a:gd name="T64" fmla="*/ 0 w 324"/>
                      <a:gd name="T65" fmla="*/ 0 h 269"/>
                      <a:gd name="T66" fmla="*/ 0 w 324"/>
                      <a:gd name="T67" fmla="*/ 0 h 2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9"/>
                      <a:gd name="T104" fmla="*/ 324 w 324"/>
                      <a:gd name="T105" fmla="*/ 269 h 2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9">
                        <a:moveTo>
                          <a:pt x="303" y="192"/>
                        </a:moveTo>
                        <a:lnTo>
                          <a:pt x="303" y="192"/>
                        </a:lnTo>
                        <a:lnTo>
                          <a:pt x="268" y="191"/>
                        </a:lnTo>
                        <a:lnTo>
                          <a:pt x="234" y="190"/>
                        </a:lnTo>
                        <a:lnTo>
                          <a:pt x="206" y="187"/>
                        </a:lnTo>
                        <a:lnTo>
                          <a:pt x="181" y="184"/>
                        </a:lnTo>
                        <a:lnTo>
                          <a:pt x="158" y="180"/>
                        </a:lnTo>
                        <a:lnTo>
                          <a:pt x="138" y="176"/>
                        </a:lnTo>
                        <a:lnTo>
                          <a:pt x="122" y="171"/>
                        </a:lnTo>
                        <a:lnTo>
                          <a:pt x="110" y="166"/>
                        </a:lnTo>
                        <a:lnTo>
                          <a:pt x="99" y="161"/>
                        </a:lnTo>
                        <a:lnTo>
                          <a:pt x="93" y="157"/>
                        </a:lnTo>
                        <a:lnTo>
                          <a:pt x="89" y="153"/>
                        </a:lnTo>
                        <a:lnTo>
                          <a:pt x="87" y="150"/>
                        </a:lnTo>
                        <a:lnTo>
                          <a:pt x="87" y="149"/>
                        </a:lnTo>
                        <a:lnTo>
                          <a:pt x="87" y="148"/>
                        </a:lnTo>
                        <a:lnTo>
                          <a:pt x="87" y="147"/>
                        </a:lnTo>
                        <a:lnTo>
                          <a:pt x="88" y="144"/>
                        </a:lnTo>
                        <a:lnTo>
                          <a:pt x="91" y="140"/>
                        </a:lnTo>
                        <a:lnTo>
                          <a:pt x="97" y="134"/>
                        </a:lnTo>
                        <a:lnTo>
                          <a:pt x="104" y="129"/>
                        </a:lnTo>
                        <a:lnTo>
                          <a:pt x="113" y="122"/>
                        </a:lnTo>
                        <a:lnTo>
                          <a:pt x="125" y="116"/>
                        </a:lnTo>
                        <a:lnTo>
                          <a:pt x="137" y="110"/>
                        </a:lnTo>
                        <a:lnTo>
                          <a:pt x="152" y="104"/>
                        </a:lnTo>
                        <a:lnTo>
                          <a:pt x="169" y="99"/>
                        </a:lnTo>
                        <a:lnTo>
                          <a:pt x="186" y="93"/>
                        </a:lnTo>
                        <a:lnTo>
                          <a:pt x="207" y="88"/>
                        </a:lnTo>
                        <a:lnTo>
                          <a:pt x="228" y="84"/>
                        </a:lnTo>
                        <a:lnTo>
                          <a:pt x="249" y="81"/>
                        </a:lnTo>
                        <a:lnTo>
                          <a:pt x="273" y="78"/>
                        </a:lnTo>
                        <a:lnTo>
                          <a:pt x="298" y="77"/>
                        </a:lnTo>
                        <a:lnTo>
                          <a:pt x="324" y="77"/>
                        </a:lnTo>
                        <a:lnTo>
                          <a:pt x="324" y="0"/>
                        </a:lnTo>
                        <a:lnTo>
                          <a:pt x="295" y="0"/>
                        </a:lnTo>
                        <a:lnTo>
                          <a:pt x="265" y="2"/>
                        </a:lnTo>
                        <a:lnTo>
                          <a:pt x="238" y="5"/>
                        </a:lnTo>
                        <a:lnTo>
                          <a:pt x="212" y="9"/>
                        </a:lnTo>
                        <a:lnTo>
                          <a:pt x="186" y="13"/>
                        </a:lnTo>
                        <a:lnTo>
                          <a:pt x="162" y="19"/>
                        </a:lnTo>
                        <a:lnTo>
                          <a:pt x="139" y="25"/>
                        </a:lnTo>
                        <a:lnTo>
                          <a:pt x="119" y="33"/>
                        </a:lnTo>
                        <a:lnTo>
                          <a:pt x="99" y="41"/>
                        </a:lnTo>
                        <a:lnTo>
                          <a:pt x="81" y="50"/>
                        </a:lnTo>
                        <a:lnTo>
                          <a:pt x="64" y="59"/>
                        </a:lnTo>
                        <a:lnTo>
                          <a:pt x="48" y="69"/>
                        </a:lnTo>
                        <a:lnTo>
                          <a:pt x="34" y="81"/>
                        </a:lnTo>
                        <a:lnTo>
                          <a:pt x="23" y="94"/>
                        </a:lnTo>
                        <a:lnTo>
                          <a:pt x="12" y="107"/>
                        </a:lnTo>
                        <a:lnTo>
                          <a:pt x="6" y="122"/>
                        </a:lnTo>
                        <a:lnTo>
                          <a:pt x="1" y="138"/>
                        </a:lnTo>
                        <a:lnTo>
                          <a:pt x="0" y="156"/>
                        </a:lnTo>
                        <a:lnTo>
                          <a:pt x="3" y="173"/>
                        </a:lnTo>
                        <a:lnTo>
                          <a:pt x="11" y="188"/>
                        </a:lnTo>
                        <a:lnTo>
                          <a:pt x="23" y="202"/>
                        </a:lnTo>
                        <a:lnTo>
                          <a:pt x="36" y="215"/>
                        </a:lnTo>
                        <a:lnTo>
                          <a:pt x="52" y="226"/>
                        </a:lnTo>
                        <a:lnTo>
                          <a:pt x="71" y="235"/>
                        </a:lnTo>
                        <a:lnTo>
                          <a:pt x="91" y="243"/>
                        </a:lnTo>
                        <a:lnTo>
                          <a:pt x="114" y="249"/>
                        </a:lnTo>
                        <a:lnTo>
                          <a:pt x="138" y="255"/>
                        </a:lnTo>
                        <a:lnTo>
                          <a:pt x="166" y="260"/>
                        </a:lnTo>
                        <a:lnTo>
                          <a:pt x="197" y="264"/>
                        </a:lnTo>
                        <a:lnTo>
                          <a:pt x="229" y="266"/>
                        </a:lnTo>
                        <a:lnTo>
                          <a:pt x="264" y="268"/>
                        </a:lnTo>
                        <a:lnTo>
                          <a:pt x="303" y="269"/>
                        </a:lnTo>
                        <a:lnTo>
                          <a:pt x="303" y="192"/>
                        </a:lnTo>
                        <a:close/>
                      </a:path>
                    </a:pathLst>
                  </a:custGeom>
                  <a:solidFill>
                    <a:srgbClr val="1F1A17"/>
                  </a:solidFill>
                  <a:ln w="9525">
                    <a:noFill/>
                    <a:round/>
                    <a:headEnd/>
                    <a:tailEnd/>
                  </a:ln>
                </p:spPr>
                <p:txBody>
                  <a:bodyPr/>
                  <a:lstStyle/>
                  <a:p>
                    <a:endParaRPr lang="pt-BR"/>
                  </a:p>
                </p:txBody>
              </p:sp>
              <p:sp>
                <p:nvSpPr>
                  <p:cNvPr id="63942" name="Freeform 1590"/>
                  <p:cNvSpPr>
                    <a:spLocks/>
                  </p:cNvSpPr>
                  <p:nvPr/>
                </p:nvSpPr>
                <p:spPr bwMode="auto">
                  <a:xfrm>
                    <a:off x="1639" y="3073"/>
                    <a:ext cx="53" cy="24"/>
                  </a:xfrm>
                  <a:custGeom>
                    <a:avLst/>
                    <a:gdLst>
                      <a:gd name="T0" fmla="*/ 0 w 339"/>
                      <a:gd name="T1" fmla="*/ 0 h 141"/>
                      <a:gd name="T2" fmla="*/ 0 w 339"/>
                      <a:gd name="T3" fmla="*/ 0 h 141"/>
                      <a:gd name="T4" fmla="*/ 0 w 339"/>
                      <a:gd name="T5" fmla="*/ 0 h 141"/>
                      <a:gd name="T6" fmla="*/ 0 w 339"/>
                      <a:gd name="T7" fmla="*/ 0 h 141"/>
                      <a:gd name="T8" fmla="*/ 0 w 339"/>
                      <a:gd name="T9" fmla="*/ 0 h 141"/>
                      <a:gd name="T10" fmla="*/ 0 w 339"/>
                      <a:gd name="T11" fmla="*/ 0 h 141"/>
                      <a:gd name="T12" fmla="*/ 0 w 339"/>
                      <a:gd name="T13" fmla="*/ 0 h 141"/>
                      <a:gd name="T14" fmla="*/ 0 w 339"/>
                      <a:gd name="T15" fmla="*/ 0 h 141"/>
                      <a:gd name="T16" fmla="*/ 0 w 339"/>
                      <a:gd name="T17" fmla="*/ 0 h 141"/>
                      <a:gd name="T18" fmla="*/ 0 w 339"/>
                      <a:gd name="T19" fmla="*/ 0 h 141"/>
                      <a:gd name="T20" fmla="*/ 0 w 339"/>
                      <a:gd name="T21" fmla="*/ 0 h 141"/>
                      <a:gd name="T22" fmla="*/ 0 w 339"/>
                      <a:gd name="T23" fmla="*/ 0 h 141"/>
                      <a:gd name="T24" fmla="*/ 0 w 339"/>
                      <a:gd name="T25" fmla="*/ 0 h 141"/>
                      <a:gd name="T26" fmla="*/ 0 w 339"/>
                      <a:gd name="T27" fmla="*/ 0 h 141"/>
                      <a:gd name="T28" fmla="*/ 0 w 339"/>
                      <a:gd name="T29" fmla="*/ 0 h 141"/>
                      <a:gd name="T30" fmla="*/ 0 w 339"/>
                      <a:gd name="T31" fmla="*/ 0 h 141"/>
                      <a:gd name="T32" fmla="*/ 0 w 339"/>
                      <a:gd name="T33" fmla="*/ 0 h 141"/>
                      <a:gd name="T34" fmla="*/ 0 w 339"/>
                      <a:gd name="T35" fmla="*/ 0 h 141"/>
                      <a:gd name="T36" fmla="*/ 0 w 339"/>
                      <a:gd name="T37" fmla="*/ 0 h 141"/>
                      <a:gd name="T38" fmla="*/ 0 w 339"/>
                      <a:gd name="T39" fmla="*/ 0 h 141"/>
                      <a:gd name="T40" fmla="*/ 0 w 339"/>
                      <a:gd name="T41" fmla="*/ 0 h 141"/>
                      <a:gd name="T42" fmla="*/ 0 w 339"/>
                      <a:gd name="T43" fmla="*/ 0 h 141"/>
                      <a:gd name="T44" fmla="*/ 0 w 339"/>
                      <a:gd name="T45" fmla="*/ 0 h 141"/>
                      <a:gd name="T46" fmla="*/ 0 w 339"/>
                      <a:gd name="T47" fmla="*/ 0 h 141"/>
                      <a:gd name="T48" fmla="*/ 0 w 339"/>
                      <a:gd name="T49" fmla="*/ 0 h 141"/>
                      <a:gd name="T50" fmla="*/ 0 w 339"/>
                      <a:gd name="T51" fmla="*/ 0 h 141"/>
                      <a:gd name="T52" fmla="*/ 0 w 339"/>
                      <a:gd name="T53" fmla="*/ 0 h 141"/>
                      <a:gd name="T54" fmla="*/ 0 w 339"/>
                      <a:gd name="T55" fmla="*/ 0 h 141"/>
                      <a:gd name="T56" fmla="*/ 0 w 339"/>
                      <a:gd name="T57" fmla="*/ 0 h 141"/>
                      <a:gd name="T58" fmla="*/ 0 w 339"/>
                      <a:gd name="T59" fmla="*/ 0 h 141"/>
                      <a:gd name="T60" fmla="*/ 0 w 339"/>
                      <a:gd name="T61" fmla="*/ 0 h 141"/>
                      <a:gd name="T62" fmla="*/ 0 w 339"/>
                      <a:gd name="T63" fmla="*/ 0 h 141"/>
                      <a:gd name="T64" fmla="*/ 0 w 339"/>
                      <a:gd name="T65" fmla="*/ 0 h 141"/>
                      <a:gd name="T66" fmla="*/ 0 w 339"/>
                      <a:gd name="T67" fmla="*/ 0 h 141"/>
                      <a:gd name="T68" fmla="*/ 0 w 339"/>
                      <a:gd name="T69" fmla="*/ 0 h 141"/>
                      <a:gd name="T70" fmla="*/ 0 w 339"/>
                      <a:gd name="T71" fmla="*/ 0 h 141"/>
                      <a:gd name="T72" fmla="*/ 0 w 339"/>
                      <a:gd name="T73" fmla="*/ 0 h 141"/>
                      <a:gd name="T74" fmla="*/ 0 w 339"/>
                      <a:gd name="T75" fmla="*/ 0 h 141"/>
                      <a:gd name="T76" fmla="*/ 0 w 339"/>
                      <a:gd name="T77" fmla="*/ 0 h 141"/>
                      <a:gd name="T78" fmla="*/ 0 w 339"/>
                      <a:gd name="T79" fmla="*/ 0 h 141"/>
                      <a:gd name="T80" fmla="*/ 0 w 339"/>
                      <a:gd name="T81" fmla="*/ 0 h 141"/>
                      <a:gd name="T82" fmla="*/ 0 w 339"/>
                      <a:gd name="T83" fmla="*/ 0 h 141"/>
                      <a:gd name="T84" fmla="*/ 0 w 339"/>
                      <a:gd name="T85" fmla="*/ 0 h 141"/>
                      <a:gd name="T86" fmla="*/ 0 w 339"/>
                      <a:gd name="T87" fmla="*/ 0 h 141"/>
                      <a:gd name="T88" fmla="*/ 0 w 339"/>
                      <a:gd name="T89" fmla="*/ 0 h 141"/>
                      <a:gd name="T90" fmla="*/ 0 w 339"/>
                      <a:gd name="T91" fmla="*/ 0 h 141"/>
                      <a:gd name="T92" fmla="*/ 0 w 339"/>
                      <a:gd name="T93" fmla="*/ 0 h 141"/>
                      <a:gd name="T94" fmla="*/ 0 w 339"/>
                      <a:gd name="T95" fmla="*/ 0 h 141"/>
                      <a:gd name="T96" fmla="*/ 0 w 339"/>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1"/>
                      <a:gd name="T149" fmla="*/ 339 w 339"/>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1">
                        <a:moveTo>
                          <a:pt x="49" y="76"/>
                        </a:moveTo>
                        <a:lnTo>
                          <a:pt x="49" y="76"/>
                        </a:lnTo>
                        <a:lnTo>
                          <a:pt x="103" y="78"/>
                        </a:lnTo>
                        <a:lnTo>
                          <a:pt x="150" y="81"/>
                        </a:lnTo>
                        <a:lnTo>
                          <a:pt x="190" y="84"/>
                        </a:lnTo>
                        <a:lnTo>
                          <a:pt x="223" y="88"/>
                        </a:lnTo>
                        <a:lnTo>
                          <a:pt x="248" y="94"/>
                        </a:lnTo>
                        <a:lnTo>
                          <a:pt x="264" y="98"/>
                        </a:lnTo>
                        <a:lnTo>
                          <a:pt x="265" y="99"/>
                        </a:lnTo>
                        <a:lnTo>
                          <a:pt x="264" y="98"/>
                        </a:lnTo>
                        <a:lnTo>
                          <a:pt x="257" y="91"/>
                        </a:lnTo>
                        <a:lnTo>
                          <a:pt x="252" y="72"/>
                        </a:lnTo>
                        <a:lnTo>
                          <a:pt x="257" y="54"/>
                        </a:lnTo>
                        <a:lnTo>
                          <a:pt x="265" y="47"/>
                        </a:lnTo>
                        <a:lnTo>
                          <a:pt x="267" y="46"/>
                        </a:lnTo>
                        <a:lnTo>
                          <a:pt x="264" y="47"/>
                        </a:lnTo>
                        <a:lnTo>
                          <a:pt x="257" y="49"/>
                        </a:lnTo>
                        <a:lnTo>
                          <a:pt x="247" y="51"/>
                        </a:lnTo>
                        <a:lnTo>
                          <a:pt x="235" y="53"/>
                        </a:lnTo>
                        <a:lnTo>
                          <a:pt x="220" y="55"/>
                        </a:lnTo>
                        <a:lnTo>
                          <a:pt x="180" y="59"/>
                        </a:lnTo>
                        <a:lnTo>
                          <a:pt x="130" y="61"/>
                        </a:lnTo>
                        <a:lnTo>
                          <a:pt x="70" y="63"/>
                        </a:lnTo>
                        <a:lnTo>
                          <a:pt x="0" y="64"/>
                        </a:lnTo>
                        <a:lnTo>
                          <a:pt x="0" y="141"/>
                        </a:lnTo>
                        <a:lnTo>
                          <a:pt x="72" y="140"/>
                        </a:lnTo>
                        <a:lnTo>
                          <a:pt x="134" y="138"/>
                        </a:lnTo>
                        <a:lnTo>
                          <a:pt x="187" y="135"/>
                        </a:lnTo>
                        <a:lnTo>
                          <a:pt x="229" y="131"/>
                        </a:lnTo>
                        <a:lnTo>
                          <a:pt x="248" y="129"/>
                        </a:lnTo>
                        <a:lnTo>
                          <a:pt x="264" y="126"/>
                        </a:lnTo>
                        <a:lnTo>
                          <a:pt x="278" y="124"/>
                        </a:lnTo>
                        <a:lnTo>
                          <a:pt x="292" y="120"/>
                        </a:lnTo>
                        <a:lnTo>
                          <a:pt x="303" y="116"/>
                        </a:lnTo>
                        <a:lnTo>
                          <a:pt x="316" y="110"/>
                        </a:lnTo>
                        <a:lnTo>
                          <a:pt x="330" y="97"/>
                        </a:lnTo>
                        <a:lnTo>
                          <a:pt x="339" y="72"/>
                        </a:lnTo>
                        <a:lnTo>
                          <a:pt x="331" y="49"/>
                        </a:lnTo>
                        <a:lnTo>
                          <a:pt x="317" y="37"/>
                        </a:lnTo>
                        <a:lnTo>
                          <a:pt x="305" y="30"/>
                        </a:lnTo>
                        <a:lnTo>
                          <a:pt x="292" y="24"/>
                        </a:lnTo>
                        <a:lnTo>
                          <a:pt x="269" y="18"/>
                        </a:lnTo>
                        <a:lnTo>
                          <a:pt x="238" y="13"/>
                        </a:lnTo>
                        <a:lnTo>
                          <a:pt x="200" y="8"/>
                        </a:lnTo>
                        <a:lnTo>
                          <a:pt x="157" y="4"/>
                        </a:lnTo>
                        <a:lnTo>
                          <a:pt x="108" y="2"/>
                        </a:lnTo>
                        <a:lnTo>
                          <a:pt x="50" y="0"/>
                        </a:lnTo>
                        <a:lnTo>
                          <a:pt x="49" y="76"/>
                        </a:lnTo>
                        <a:close/>
                      </a:path>
                    </a:pathLst>
                  </a:custGeom>
                  <a:solidFill>
                    <a:srgbClr val="1F1A17"/>
                  </a:solidFill>
                  <a:ln w="9525">
                    <a:noFill/>
                    <a:round/>
                    <a:headEnd/>
                    <a:tailEnd/>
                  </a:ln>
                </p:spPr>
                <p:txBody>
                  <a:bodyPr/>
                  <a:lstStyle/>
                  <a:p>
                    <a:endParaRPr lang="pt-BR"/>
                  </a:p>
                </p:txBody>
              </p:sp>
              <p:sp>
                <p:nvSpPr>
                  <p:cNvPr id="63943" name="Freeform 1591"/>
                  <p:cNvSpPr>
                    <a:spLocks/>
                  </p:cNvSpPr>
                  <p:nvPr/>
                </p:nvSpPr>
                <p:spPr bwMode="auto">
                  <a:xfrm>
                    <a:off x="1593" y="3073"/>
                    <a:ext cx="54"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1" y="173"/>
                        </a:moveTo>
                        <a:lnTo>
                          <a:pt x="291" y="173"/>
                        </a:lnTo>
                        <a:lnTo>
                          <a:pt x="256" y="173"/>
                        </a:lnTo>
                        <a:lnTo>
                          <a:pt x="224" y="172"/>
                        </a:lnTo>
                        <a:lnTo>
                          <a:pt x="195" y="170"/>
                        </a:lnTo>
                        <a:lnTo>
                          <a:pt x="170" y="167"/>
                        </a:lnTo>
                        <a:lnTo>
                          <a:pt x="148" y="164"/>
                        </a:lnTo>
                        <a:lnTo>
                          <a:pt x="130" y="160"/>
                        </a:lnTo>
                        <a:lnTo>
                          <a:pt x="114" y="156"/>
                        </a:lnTo>
                        <a:lnTo>
                          <a:pt x="102" y="151"/>
                        </a:lnTo>
                        <a:lnTo>
                          <a:pt x="94" y="147"/>
                        </a:lnTo>
                        <a:lnTo>
                          <a:pt x="90" y="143"/>
                        </a:lnTo>
                        <a:lnTo>
                          <a:pt x="87" y="142"/>
                        </a:lnTo>
                        <a:lnTo>
                          <a:pt x="86" y="139"/>
                        </a:lnTo>
                        <a:lnTo>
                          <a:pt x="87" y="142"/>
                        </a:lnTo>
                        <a:lnTo>
                          <a:pt x="87" y="143"/>
                        </a:lnTo>
                        <a:lnTo>
                          <a:pt x="87" y="146"/>
                        </a:lnTo>
                        <a:lnTo>
                          <a:pt x="87" y="144"/>
                        </a:lnTo>
                        <a:lnTo>
                          <a:pt x="89" y="142"/>
                        </a:lnTo>
                        <a:lnTo>
                          <a:pt x="91" y="139"/>
                        </a:lnTo>
                        <a:lnTo>
                          <a:pt x="95" y="135"/>
                        </a:lnTo>
                        <a:lnTo>
                          <a:pt x="102" y="129"/>
                        </a:lnTo>
                        <a:lnTo>
                          <a:pt x="110" y="124"/>
                        </a:lnTo>
                        <a:lnTo>
                          <a:pt x="122" y="118"/>
                        </a:lnTo>
                        <a:lnTo>
                          <a:pt x="134" y="111"/>
                        </a:lnTo>
                        <a:lnTo>
                          <a:pt x="149" y="106"/>
                        </a:lnTo>
                        <a:lnTo>
                          <a:pt x="166" y="100"/>
                        </a:lnTo>
                        <a:lnTo>
                          <a:pt x="183" y="95"/>
                        </a:lnTo>
                        <a:lnTo>
                          <a:pt x="204" y="89"/>
                        </a:lnTo>
                        <a:lnTo>
                          <a:pt x="225" y="85"/>
                        </a:lnTo>
                        <a:lnTo>
                          <a:pt x="248" y="82"/>
                        </a:lnTo>
                        <a:lnTo>
                          <a:pt x="270" y="79"/>
                        </a:lnTo>
                        <a:lnTo>
                          <a:pt x="296" y="77"/>
                        </a:lnTo>
                        <a:lnTo>
                          <a:pt x="321" y="77"/>
                        </a:lnTo>
                        <a:lnTo>
                          <a:pt x="348" y="76"/>
                        </a:lnTo>
                        <a:lnTo>
                          <a:pt x="349" y="0"/>
                        </a:lnTo>
                        <a:lnTo>
                          <a:pt x="320" y="0"/>
                        </a:lnTo>
                        <a:lnTo>
                          <a:pt x="290" y="1"/>
                        </a:lnTo>
                        <a:lnTo>
                          <a:pt x="261" y="3"/>
                        </a:lnTo>
                        <a:lnTo>
                          <a:pt x="234" y="6"/>
                        </a:lnTo>
                        <a:lnTo>
                          <a:pt x="209" y="10"/>
                        </a:lnTo>
                        <a:lnTo>
                          <a:pt x="183" y="15"/>
                        </a:lnTo>
                        <a:lnTo>
                          <a:pt x="159" y="20"/>
                        </a:lnTo>
                        <a:lnTo>
                          <a:pt x="138" y="28"/>
                        </a:lnTo>
                        <a:lnTo>
                          <a:pt x="116" y="35"/>
                        </a:lnTo>
                        <a:lnTo>
                          <a:pt x="97" y="43"/>
                        </a:lnTo>
                        <a:lnTo>
                          <a:pt x="78" y="51"/>
                        </a:lnTo>
                        <a:lnTo>
                          <a:pt x="62" y="60"/>
                        </a:lnTo>
                        <a:lnTo>
                          <a:pt x="47" y="70"/>
                        </a:lnTo>
                        <a:lnTo>
                          <a:pt x="34" y="81"/>
                        </a:lnTo>
                        <a:lnTo>
                          <a:pt x="21" y="94"/>
                        </a:lnTo>
                        <a:lnTo>
                          <a:pt x="12" y="107"/>
                        </a:lnTo>
                        <a:lnTo>
                          <a:pt x="5" y="122"/>
                        </a:lnTo>
                        <a:lnTo>
                          <a:pt x="2" y="136"/>
                        </a:lnTo>
                        <a:lnTo>
                          <a:pt x="0" y="147"/>
                        </a:lnTo>
                        <a:lnTo>
                          <a:pt x="2" y="157"/>
                        </a:lnTo>
                        <a:lnTo>
                          <a:pt x="4" y="165"/>
                        </a:lnTo>
                        <a:lnTo>
                          <a:pt x="10" y="176"/>
                        </a:lnTo>
                        <a:lnTo>
                          <a:pt x="19" y="188"/>
                        </a:lnTo>
                        <a:lnTo>
                          <a:pt x="31" y="201"/>
                        </a:lnTo>
                        <a:lnTo>
                          <a:pt x="47" y="211"/>
                        </a:lnTo>
                        <a:lnTo>
                          <a:pt x="64" y="221"/>
                        </a:lnTo>
                        <a:lnTo>
                          <a:pt x="84" y="228"/>
                        </a:lnTo>
                        <a:lnTo>
                          <a:pt x="106" y="234"/>
                        </a:lnTo>
                        <a:lnTo>
                          <a:pt x="131" y="239"/>
                        </a:lnTo>
                        <a:lnTo>
                          <a:pt x="157" y="243"/>
                        </a:lnTo>
                        <a:lnTo>
                          <a:pt x="187" y="246"/>
                        </a:lnTo>
                        <a:lnTo>
                          <a:pt x="219" y="248"/>
                        </a:lnTo>
                        <a:lnTo>
                          <a:pt x="254" y="250"/>
                        </a:lnTo>
                        <a:lnTo>
                          <a:pt x="292" y="249"/>
                        </a:lnTo>
                        <a:lnTo>
                          <a:pt x="291" y="173"/>
                        </a:lnTo>
                        <a:close/>
                      </a:path>
                    </a:pathLst>
                  </a:custGeom>
                  <a:solidFill>
                    <a:srgbClr val="1F1A17"/>
                  </a:solidFill>
                  <a:ln w="9525">
                    <a:noFill/>
                    <a:round/>
                    <a:headEnd/>
                    <a:tailEnd/>
                  </a:ln>
                </p:spPr>
                <p:txBody>
                  <a:bodyPr/>
                  <a:lstStyle/>
                  <a:p>
                    <a:endParaRPr lang="pt-BR"/>
                  </a:p>
                </p:txBody>
              </p:sp>
              <p:sp>
                <p:nvSpPr>
                  <p:cNvPr id="63944" name="Freeform 1592"/>
                  <p:cNvSpPr>
                    <a:spLocks/>
                  </p:cNvSpPr>
                  <p:nvPr/>
                </p:nvSpPr>
                <p:spPr bwMode="auto">
                  <a:xfrm>
                    <a:off x="1638" y="3094"/>
                    <a:ext cx="53" cy="20"/>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7"/>
                        </a:moveTo>
                        <a:lnTo>
                          <a:pt x="21" y="77"/>
                        </a:lnTo>
                        <a:lnTo>
                          <a:pt x="82" y="79"/>
                        </a:lnTo>
                        <a:lnTo>
                          <a:pt x="137" y="81"/>
                        </a:lnTo>
                        <a:lnTo>
                          <a:pt x="183" y="84"/>
                        </a:lnTo>
                        <a:lnTo>
                          <a:pt x="221" y="87"/>
                        </a:lnTo>
                        <a:lnTo>
                          <a:pt x="249" y="90"/>
                        </a:lnTo>
                        <a:lnTo>
                          <a:pt x="269" y="93"/>
                        </a:lnTo>
                        <a:lnTo>
                          <a:pt x="273" y="95"/>
                        </a:lnTo>
                        <a:lnTo>
                          <a:pt x="267" y="90"/>
                        </a:lnTo>
                        <a:lnTo>
                          <a:pt x="254" y="70"/>
                        </a:lnTo>
                        <a:lnTo>
                          <a:pt x="263" y="42"/>
                        </a:lnTo>
                        <a:lnTo>
                          <a:pt x="272" y="35"/>
                        </a:lnTo>
                        <a:lnTo>
                          <a:pt x="273" y="35"/>
                        </a:lnTo>
                        <a:lnTo>
                          <a:pt x="271" y="36"/>
                        </a:lnTo>
                        <a:lnTo>
                          <a:pt x="252" y="39"/>
                        </a:lnTo>
                        <a:lnTo>
                          <a:pt x="222" y="42"/>
                        </a:lnTo>
                        <a:lnTo>
                          <a:pt x="182" y="45"/>
                        </a:lnTo>
                        <a:lnTo>
                          <a:pt x="132" y="48"/>
                        </a:lnTo>
                        <a:lnTo>
                          <a:pt x="71" y="50"/>
                        </a:lnTo>
                        <a:lnTo>
                          <a:pt x="0" y="52"/>
                        </a:lnTo>
                        <a:lnTo>
                          <a:pt x="1" y="128"/>
                        </a:lnTo>
                        <a:lnTo>
                          <a:pt x="73" y="127"/>
                        </a:lnTo>
                        <a:lnTo>
                          <a:pt x="136" y="125"/>
                        </a:lnTo>
                        <a:lnTo>
                          <a:pt x="188" y="122"/>
                        </a:lnTo>
                        <a:lnTo>
                          <a:pt x="231" y="119"/>
                        </a:lnTo>
                        <a:lnTo>
                          <a:pt x="265" y="115"/>
                        </a:lnTo>
                        <a:lnTo>
                          <a:pt x="291" y="110"/>
                        </a:lnTo>
                        <a:lnTo>
                          <a:pt x="303" y="107"/>
                        </a:lnTo>
                        <a:lnTo>
                          <a:pt x="315" y="103"/>
                        </a:lnTo>
                        <a:lnTo>
                          <a:pt x="331" y="91"/>
                        </a:lnTo>
                        <a:lnTo>
                          <a:pt x="341" y="59"/>
                        </a:lnTo>
                        <a:lnTo>
                          <a:pt x="325" y="35"/>
                        </a:lnTo>
                        <a:lnTo>
                          <a:pt x="311" y="25"/>
                        </a:lnTo>
                        <a:lnTo>
                          <a:pt x="300" y="21"/>
                        </a:lnTo>
                        <a:lnTo>
                          <a:pt x="287" y="18"/>
                        </a:lnTo>
                        <a:lnTo>
                          <a:pt x="263" y="14"/>
                        </a:lnTo>
                        <a:lnTo>
                          <a:pt x="230" y="10"/>
                        </a:lnTo>
                        <a:lnTo>
                          <a:pt x="190" y="7"/>
                        </a:lnTo>
                        <a:lnTo>
                          <a:pt x="142" y="4"/>
                        </a:lnTo>
                        <a:lnTo>
                          <a:pt x="86" y="2"/>
                        </a:lnTo>
                        <a:lnTo>
                          <a:pt x="23" y="0"/>
                        </a:lnTo>
                        <a:lnTo>
                          <a:pt x="21" y="77"/>
                        </a:lnTo>
                        <a:close/>
                      </a:path>
                    </a:pathLst>
                  </a:custGeom>
                  <a:solidFill>
                    <a:srgbClr val="1F1A17"/>
                  </a:solidFill>
                  <a:ln w="9525">
                    <a:noFill/>
                    <a:round/>
                    <a:headEnd/>
                    <a:tailEnd/>
                  </a:ln>
                </p:spPr>
                <p:txBody>
                  <a:bodyPr/>
                  <a:lstStyle/>
                  <a:p>
                    <a:endParaRPr lang="pt-BR"/>
                  </a:p>
                </p:txBody>
              </p:sp>
              <p:sp>
                <p:nvSpPr>
                  <p:cNvPr id="63945" name="Freeform 1593"/>
                  <p:cNvSpPr>
                    <a:spLocks/>
                  </p:cNvSpPr>
                  <p:nvPr/>
                </p:nvSpPr>
                <p:spPr bwMode="auto">
                  <a:xfrm>
                    <a:off x="1590" y="3094"/>
                    <a:ext cx="51"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8" y="217"/>
                        </a:moveTo>
                        <a:lnTo>
                          <a:pt x="288" y="217"/>
                        </a:lnTo>
                        <a:lnTo>
                          <a:pt x="259" y="217"/>
                        </a:lnTo>
                        <a:lnTo>
                          <a:pt x="231" y="215"/>
                        </a:lnTo>
                        <a:lnTo>
                          <a:pt x="207" y="212"/>
                        </a:lnTo>
                        <a:lnTo>
                          <a:pt x="185" y="209"/>
                        </a:lnTo>
                        <a:lnTo>
                          <a:pt x="165" y="204"/>
                        </a:lnTo>
                        <a:lnTo>
                          <a:pt x="148" y="199"/>
                        </a:lnTo>
                        <a:lnTo>
                          <a:pt x="133" y="194"/>
                        </a:lnTo>
                        <a:lnTo>
                          <a:pt x="120" y="188"/>
                        </a:lnTo>
                        <a:lnTo>
                          <a:pt x="110" y="182"/>
                        </a:lnTo>
                        <a:lnTo>
                          <a:pt x="102" y="177"/>
                        </a:lnTo>
                        <a:lnTo>
                          <a:pt x="95" y="171"/>
                        </a:lnTo>
                        <a:lnTo>
                          <a:pt x="92" y="166"/>
                        </a:lnTo>
                        <a:lnTo>
                          <a:pt x="88" y="162"/>
                        </a:lnTo>
                        <a:lnTo>
                          <a:pt x="87" y="158"/>
                        </a:lnTo>
                        <a:lnTo>
                          <a:pt x="87" y="153"/>
                        </a:lnTo>
                        <a:lnTo>
                          <a:pt x="87" y="150"/>
                        </a:lnTo>
                        <a:lnTo>
                          <a:pt x="88" y="146"/>
                        </a:lnTo>
                        <a:lnTo>
                          <a:pt x="90" y="141"/>
                        </a:lnTo>
                        <a:lnTo>
                          <a:pt x="94" y="136"/>
                        </a:lnTo>
                        <a:lnTo>
                          <a:pt x="98" y="130"/>
                        </a:lnTo>
                        <a:lnTo>
                          <a:pt x="105" y="124"/>
                        </a:lnTo>
                        <a:lnTo>
                          <a:pt x="114" y="118"/>
                        </a:lnTo>
                        <a:lnTo>
                          <a:pt x="126" y="111"/>
                        </a:lnTo>
                        <a:lnTo>
                          <a:pt x="140" y="105"/>
                        </a:lnTo>
                        <a:lnTo>
                          <a:pt x="156" y="99"/>
                        </a:lnTo>
                        <a:lnTo>
                          <a:pt x="173" y="93"/>
                        </a:lnTo>
                        <a:lnTo>
                          <a:pt x="192" y="88"/>
                        </a:lnTo>
                        <a:lnTo>
                          <a:pt x="215" y="84"/>
                        </a:lnTo>
                        <a:lnTo>
                          <a:pt x="239" y="81"/>
                        </a:lnTo>
                        <a:lnTo>
                          <a:pt x="264" y="78"/>
                        </a:lnTo>
                        <a:lnTo>
                          <a:pt x="293" y="77"/>
                        </a:lnTo>
                        <a:lnTo>
                          <a:pt x="323" y="77"/>
                        </a:lnTo>
                        <a:lnTo>
                          <a:pt x="325" y="0"/>
                        </a:lnTo>
                        <a:lnTo>
                          <a:pt x="291" y="1"/>
                        </a:lnTo>
                        <a:lnTo>
                          <a:pt x="259" y="2"/>
                        </a:lnTo>
                        <a:lnTo>
                          <a:pt x="228" y="4"/>
                        </a:lnTo>
                        <a:lnTo>
                          <a:pt x="199" y="8"/>
                        </a:lnTo>
                        <a:lnTo>
                          <a:pt x="173" y="13"/>
                        </a:lnTo>
                        <a:lnTo>
                          <a:pt x="148" y="19"/>
                        </a:lnTo>
                        <a:lnTo>
                          <a:pt x="124" y="27"/>
                        </a:lnTo>
                        <a:lnTo>
                          <a:pt x="102" y="36"/>
                        </a:lnTo>
                        <a:lnTo>
                          <a:pt x="82" y="45"/>
                        </a:lnTo>
                        <a:lnTo>
                          <a:pt x="64" y="55"/>
                        </a:lnTo>
                        <a:lnTo>
                          <a:pt x="48" y="67"/>
                        </a:lnTo>
                        <a:lnTo>
                          <a:pt x="34" y="79"/>
                        </a:lnTo>
                        <a:lnTo>
                          <a:pt x="22" y="92"/>
                        </a:lnTo>
                        <a:lnTo>
                          <a:pt x="13" y="108"/>
                        </a:lnTo>
                        <a:lnTo>
                          <a:pt x="5" y="124"/>
                        </a:lnTo>
                        <a:lnTo>
                          <a:pt x="1" y="140"/>
                        </a:lnTo>
                        <a:lnTo>
                          <a:pt x="0" y="158"/>
                        </a:lnTo>
                        <a:lnTo>
                          <a:pt x="2" y="175"/>
                        </a:lnTo>
                        <a:lnTo>
                          <a:pt x="9" y="191"/>
                        </a:lnTo>
                        <a:lnTo>
                          <a:pt x="17" y="206"/>
                        </a:lnTo>
                        <a:lnTo>
                          <a:pt x="29" y="221"/>
                        </a:lnTo>
                        <a:lnTo>
                          <a:pt x="42" y="233"/>
                        </a:lnTo>
                        <a:lnTo>
                          <a:pt x="58" y="245"/>
                        </a:lnTo>
                        <a:lnTo>
                          <a:pt x="77" y="255"/>
                        </a:lnTo>
                        <a:lnTo>
                          <a:pt x="96" y="264"/>
                        </a:lnTo>
                        <a:lnTo>
                          <a:pt x="118" y="272"/>
                        </a:lnTo>
                        <a:lnTo>
                          <a:pt x="141" y="278"/>
                        </a:lnTo>
                        <a:lnTo>
                          <a:pt x="167" y="285"/>
                        </a:lnTo>
                        <a:lnTo>
                          <a:pt x="194" y="289"/>
                        </a:lnTo>
                        <a:lnTo>
                          <a:pt x="223" y="293"/>
                        </a:lnTo>
                        <a:lnTo>
                          <a:pt x="255" y="294"/>
                        </a:lnTo>
                        <a:lnTo>
                          <a:pt x="288" y="295"/>
                        </a:lnTo>
                        <a:lnTo>
                          <a:pt x="288" y="217"/>
                        </a:lnTo>
                        <a:close/>
                      </a:path>
                    </a:pathLst>
                  </a:custGeom>
                  <a:solidFill>
                    <a:srgbClr val="1F1A17"/>
                  </a:solidFill>
                  <a:ln w="9525">
                    <a:noFill/>
                    <a:round/>
                    <a:headEnd/>
                    <a:tailEnd/>
                  </a:ln>
                </p:spPr>
                <p:txBody>
                  <a:bodyPr/>
                  <a:lstStyle/>
                  <a:p>
                    <a:endParaRPr lang="pt-BR"/>
                  </a:p>
                </p:txBody>
              </p:sp>
              <p:sp>
                <p:nvSpPr>
                  <p:cNvPr id="63946" name="Freeform 1594"/>
                  <p:cNvSpPr>
                    <a:spLocks/>
                  </p:cNvSpPr>
                  <p:nvPr/>
                </p:nvSpPr>
                <p:spPr bwMode="auto">
                  <a:xfrm>
                    <a:off x="1636" y="3116"/>
                    <a:ext cx="56" cy="27"/>
                  </a:xfrm>
                  <a:custGeom>
                    <a:avLst/>
                    <a:gdLst>
                      <a:gd name="T0" fmla="*/ 0 w 361"/>
                      <a:gd name="T1" fmla="*/ 0 h 160"/>
                      <a:gd name="T2" fmla="*/ 0 w 361"/>
                      <a:gd name="T3" fmla="*/ 0 h 160"/>
                      <a:gd name="T4" fmla="*/ 0 w 361"/>
                      <a:gd name="T5" fmla="*/ 0 h 160"/>
                      <a:gd name="T6" fmla="*/ 0 w 361"/>
                      <a:gd name="T7" fmla="*/ 0 h 160"/>
                      <a:gd name="T8" fmla="*/ 0 w 361"/>
                      <a:gd name="T9" fmla="*/ 0 h 160"/>
                      <a:gd name="T10" fmla="*/ 0 w 361"/>
                      <a:gd name="T11" fmla="*/ 0 h 160"/>
                      <a:gd name="T12" fmla="*/ 0 w 361"/>
                      <a:gd name="T13" fmla="*/ 0 h 160"/>
                      <a:gd name="T14" fmla="*/ 0 w 361"/>
                      <a:gd name="T15" fmla="*/ 0 h 160"/>
                      <a:gd name="T16" fmla="*/ 0 w 361"/>
                      <a:gd name="T17" fmla="*/ 0 h 160"/>
                      <a:gd name="T18" fmla="*/ 0 w 361"/>
                      <a:gd name="T19" fmla="*/ 0 h 160"/>
                      <a:gd name="T20" fmla="*/ 0 w 361"/>
                      <a:gd name="T21" fmla="*/ 0 h 160"/>
                      <a:gd name="T22" fmla="*/ 0 w 361"/>
                      <a:gd name="T23" fmla="*/ 0 h 160"/>
                      <a:gd name="T24" fmla="*/ 0 w 361"/>
                      <a:gd name="T25" fmla="*/ 0 h 160"/>
                      <a:gd name="T26" fmla="*/ 0 w 361"/>
                      <a:gd name="T27" fmla="*/ 0 h 160"/>
                      <a:gd name="T28" fmla="*/ 0 w 361"/>
                      <a:gd name="T29" fmla="*/ 0 h 160"/>
                      <a:gd name="T30" fmla="*/ 0 w 361"/>
                      <a:gd name="T31" fmla="*/ 0 h 160"/>
                      <a:gd name="T32" fmla="*/ 0 w 361"/>
                      <a:gd name="T33" fmla="*/ 0 h 160"/>
                      <a:gd name="T34" fmla="*/ 0 w 361"/>
                      <a:gd name="T35" fmla="*/ 0 h 160"/>
                      <a:gd name="T36" fmla="*/ 0 w 361"/>
                      <a:gd name="T37" fmla="*/ 0 h 160"/>
                      <a:gd name="T38" fmla="*/ 0 w 361"/>
                      <a:gd name="T39" fmla="*/ 0 h 160"/>
                      <a:gd name="T40" fmla="*/ 0 w 361"/>
                      <a:gd name="T41" fmla="*/ 0 h 160"/>
                      <a:gd name="T42" fmla="*/ 0 w 361"/>
                      <a:gd name="T43" fmla="*/ 0 h 160"/>
                      <a:gd name="T44" fmla="*/ 0 w 361"/>
                      <a:gd name="T45" fmla="*/ 0 h 160"/>
                      <a:gd name="T46" fmla="*/ 0 w 361"/>
                      <a:gd name="T47" fmla="*/ 0 h 160"/>
                      <a:gd name="T48" fmla="*/ 0 w 361"/>
                      <a:gd name="T49" fmla="*/ 0 h 160"/>
                      <a:gd name="T50" fmla="*/ 0 w 361"/>
                      <a:gd name="T51" fmla="*/ 0 h 160"/>
                      <a:gd name="T52" fmla="*/ 0 w 361"/>
                      <a:gd name="T53" fmla="*/ 0 h 160"/>
                      <a:gd name="T54" fmla="*/ 0 w 361"/>
                      <a:gd name="T55" fmla="*/ 0 h 160"/>
                      <a:gd name="T56" fmla="*/ 0 w 361"/>
                      <a:gd name="T57" fmla="*/ 0 h 160"/>
                      <a:gd name="T58" fmla="*/ 0 w 361"/>
                      <a:gd name="T59" fmla="*/ 0 h 160"/>
                      <a:gd name="T60" fmla="*/ 0 w 361"/>
                      <a:gd name="T61" fmla="*/ 0 h 160"/>
                      <a:gd name="T62" fmla="*/ 0 w 361"/>
                      <a:gd name="T63" fmla="*/ 0 h 160"/>
                      <a:gd name="T64" fmla="*/ 0 w 361"/>
                      <a:gd name="T65" fmla="*/ 0 h 160"/>
                      <a:gd name="T66" fmla="*/ 0 w 361"/>
                      <a:gd name="T67" fmla="*/ 0 h 160"/>
                      <a:gd name="T68" fmla="*/ 0 w 361"/>
                      <a:gd name="T69" fmla="*/ 0 h 160"/>
                      <a:gd name="T70" fmla="*/ 0 w 361"/>
                      <a:gd name="T71" fmla="*/ 0 h 160"/>
                      <a:gd name="T72" fmla="*/ 0 w 361"/>
                      <a:gd name="T73" fmla="*/ 0 h 160"/>
                      <a:gd name="T74" fmla="*/ 0 w 361"/>
                      <a:gd name="T75" fmla="*/ 0 h 160"/>
                      <a:gd name="T76" fmla="*/ 0 w 361"/>
                      <a:gd name="T77" fmla="*/ 0 h 160"/>
                      <a:gd name="T78" fmla="*/ 0 w 361"/>
                      <a:gd name="T79" fmla="*/ 0 h 160"/>
                      <a:gd name="T80" fmla="*/ 0 w 361"/>
                      <a:gd name="T81" fmla="*/ 0 h 160"/>
                      <a:gd name="T82" fmla="*/ 0 w 361"/>
                      <a:gd name="T83" fmla="*/ 0 h 160"/>
                      <a:gd name="T84" fmla="*/ 0 w 361"/>
                      <a:gd name="T85" fmla="*/ 0 h 160"/>
                      <a:gd name="T86" fmla="*/ 0 w 361"/>
                      <a:gd name="T87" fmla="*/ 0 h 160"/>
                      <a:gd name="T88" fmla="*/ 0 w 361"/>
                      <a:gd name="T89" fmla="*/ 0 h 160"/>
                      <a:gd name="T90" fmla="*/ 0 w 361"/>
                      <a:gd name="T91" fmla="*/ 0 h 160"/>
                      <a:gd name="T92" fmla="*/ 0 w 361"/>
                      <a:gd name="T93" fmla="*/ 0 h 160"/>
                      <a:gd name="T94" fmla="*/ 0 w 361"/>
                      <a:gd name="T95" fmla="*/ 0 h 160"/>
                      <a:gd name="T96" fmla="*/ 0 w 361"/>
                      <a:gd name="T97" fmla="*/ 0 h 160"/>
                      <a:gd name="T98" fmla="*/ 0 w 361"/>
                      <a:gd name="T99" fmla="*/ 0 h 160"/>
                      <a:gd name="T100" fmla="*/ 0 w 361"/>
                      <a:gd name="T101" fmla="*/ 0 h 160"/>
                      <a:gd name="T102" fmla="*/ 0 w 361"/>
                      <a:gd name="T103" fmla="*/ 0 h 160"/>
                      <a:gd name="T104" fmla="*/ 0 w 361"/>
                      <a:gd name="T105" fmla="*/ 0 h 160"/>
                      <a:gd name="T106" fmla="*/ 0 w 361"/>
                      <a:gd name="T107" fmla="*/ 0 h 160"/>
                      <a:gd name="T108" fmla="*/ 0 w 361"/>
                      <a:gd name="T109" fmla="*/ 0 h 160"/>
                      <a:gd name="T110" fmla="*/ 0 w 361"/>
                      <a:gd name="T111" fmla="*/ 0 h 160"/>
                      <a:gd name="T112" fmla="*/ 0 w 361"/>
                      <a:gd name="T113" fmla="*/ 0 h 160"/>
                      <a:gd name="T114" fmla="*/ 0 w 361"/>
                      <a:gd name="T115" fmla="*/ 0 h 160"/>
                      <a:gd name="T116" fmla="*/ 0 w 361"/>
                      <a:gd name="T117" fmla="*/ 0 h 160"/>
                      <a:gd name="T118" fmla="*/ 0 w 361"/>
                      <a:gd name="T119" fmla="*/ 0 h 160"/>
                      <a:gd name="T120" fmla="*/ 0 w 361"/>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60"/>
                      <a:gd name="T185" fmla="*/ 361 w 361"/>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60">
                        <a:moveTo>
                          <a:pt x="64" y="76"/>
                        </a:moveTo>
                        <a:lnTo>
                          <a:pt x="64" y="76"/>
                        </a:lnTo>
                        <a:lnTo>
                          <a:pt x="101" y="77"/>
                        </a:lnTo>
                        <a:lnTo>
                          <a:pt x="133" y="77"/>
                        </a:lnTo>
                        <a:lnTo>
                          <a:pt x="163" y="78"/>
                        </a:lnTo>
                        <a:lnTo>
                          <a:pt x="189" y="80"/>
                        </a:lnTo>
                        <a:lnTo>
                          <a:pt x="212" y="81"/>
                        </a:lnTo>
                        <a:lnTo>
                          <a:pt x="233" y="85"/>
                        </a:lnTo>
                        <a:lnTo>
                          <a:pt x="250" y="87"/>
                        </a:lnTo>
                        <a:lnTo>
                          <a:pt x="265" y="89"/>
                        </a:lnTo>
                        <a:lnTo>
                          <a:pt x="275" y="92"/>
                        </a:lnTo>
                        <a:lnTo>
                          <a:pt x="283" y="94"/>
                        </a:lnTo>
                        <a:lnTo>
                          <a:pt x="286" y="95"/>
                        </a:lnTo>
                        <a:lnTo>
                          <a:pt x="285" y="94"/>
                        </a:lnTo>
                        <a:lnTo>
                          <a:pt x="278" y="88"/>
                        </a:lnTo>
                        <a:lnTo>
                          <a:pt x="274" y="73"/>
                        </a:lnTo>
                        <a:lnTo>
                          <a:pt x="278" y="59"/>
                        </a:lnTo>
                        <a:lnTo>
                          <a:pt x="283" y="53"/>
                        </a:lnTo>
                        <a:lnTo>
                          <a:pt x="284" y="52"/>
                        </a:lnTo>
                        <a:lnTo>
                          <a:pt x="281" y="53"/>
                        </a:lnTo>
                        <a:lnTo>
                          <a:pt x="275" y="56"/>
                        </a:lnTo>
                        <a:lnTo>
                          <a:pt x="266" y="58"/>
                        </a:lnTo>
                        <a:lnTo>
                          <a:pt x="254" y="61"/>
                        </a:lnTo>
                        <a:lnTo>
                          <a:pt x="239" y="64"/>
                        </a:lnTo>
                        <a:lnTo>
                          <a:pt x="223" y="67"/>
                        </a:lnTo>
                        <a:lnTo>
                          <a:pt x="206" y="70"/>
                        </a:lnTo>
                        <a:lnTo>
                          <a:pt x="164" y="75"/>
                        </a:lnTo>
                        <a:lnTo>
                          <a:pt x="116" y="79"/>
                        </a:lnTo>
                        <a:lnTo>
                          <a:pt x="61" y="82"/>
                        </a:lnTo>
                        <a:lnTo>
                          <a:pt x="0" y="82"/>
                        </a:lnTo>
                        <a:lnTo>
                          <a:pt x="0" y="160"/>
                        </a:lnTo>
                        <a:lnTo>
                          <a:pt x="63" y="159"/>
                        </a:lnTo>
                        <a:lnTo>
                          <a:pt x="122" y="157"/>
                        </a:lnTo>
                        <a:lnTo>
                          <a:pt x="174" y="152"/>
                        </a:lnTo>
                        <a:lnTo>
                          <a:pt x="219" y="147"/>
                        </a:lnTo>
                        <a:lnTo>
                          <a:pt x="241" y="143"/>
                        </a:lnTo>
                        <a:lnTo>
                          <a:pt x="259" y="139"/>
                        </a:lnTo>
                        <a:lnTo>
                          <a:pt x="276" y="136"/>
                        </a:lnTo>
                        <a:lnTo>
                          <a:pt x="292" y="131"/>
                        </a:lnTo>
                        <a:lnTo>
                          <a:pt x="306" y="127"/>
                        </a:lnTo>
                        <a:lnTo>
                          <a:pt x="319" y="122"/>
                        </a:lnTo>
                        <a:lnTo>
                          <a:pt x="332" y="116"/>
                        </a:lnTo>
                        <a:lnTo>
                          <a:pt x="343" y="107"/>
                        </a:lnTo>
                        <a:lnTo>
                          <a:pt x="355" y="93"/>
                        </a:lnTo>
                        <a:lnTo>
                          <a:pt x="361" y="71"/>
                        </a:lnTo>
                        <a:lnTo>
                          <a:pt x="354" y="49"/>
                        </a:lnTo>
                        <a:lnTo>
                          <a:pt x="341" y="35"/>
                        </a:lnTo>
                        <a:lnTo>
                          <a:pt x="327" y="28"/>
                        </a:lnTo>
                        <a:lnTo>
                          <a:pt x="314" y="22"/>
                        </a:lnTo>
                        <a:lnTo>
                          <a:pt x="299" y="17"/>
                        </a:lnTo>
                        <a:lnTo>
                          <a:pt x="283" y="13"/>
                        </a:lnTo>
                        <a:lnTo>
                          <a:pt x="265" y="10"/>
                        </a:lnTo>
                        <a:lnTo>
                          <a:pt x="244" y="8"/>
                        </a:lnTo>
                        <a:lnTo>
                          <a:pt x="221" y="5"/>
                        </a:lnTo>
                        <a:lnTo>
                          <a:pt x="195" y="3"/>
                        </a:lnTo>
                        <a:lnTo>
                          <a:pt x="167" y="2"/>
                        </a:lnTo>
                        <a:lnTo>
                          <a:pt x="135" y="1"/>
                        </a:lnTo>
                        <a:lnTo>
                          <a:pt x="102" y="0"/>
                        </a:lnTo>
                        <a:lnTo>
                          <a:pt x="64" y="0"/>
                        </a:lnTo>
                        <a:lnTo>
                          <a:pt x="64" y="76"/>
                        </a:lnTo>
                        <a:close/>
                      </a:path>
                    </a:pathLst>
                  </a:custGeom>
                  <a:solidFill>
                    <a:srgbClr val="1F1A17"/>
                  </a:solidFill>
                  <a:ln w="9525">
                    <a:noFill/>
                    <a:round/>
                    <a:headEnd/>
                    <a:tailEnd/>
                  </a:ln>
                </p:spPr>
                <p:txBody>
                  <a:bodyPr/>
                  <a:lstStyle/>
                  <a:p>
                    <a:endParaRPr lang="pt-BR"/>
                  </a:p>
                </p:txBody>
              </p:sp>
              <p:sp>
                <p:nvSpPr>
                  <p:cNvPr id="63947" name="Freeform 1595"/>
                  <p:cNvSpPr>
                    <a:spLocks/>
                  </p:cNvSpPr>
                  <p:nvPr/>
                </p:nvSpPr>
                <p:spPr bwMode="auto">
                  <a:xfrm>
                    <a:off x="1592" y="3116"/>
                    <a:ext cx="54" cy="44"/>
                  </a:xfrm>
                  <a:custGeom>
                    <a:avLst/>
                    <a:gdLst>
                      <a:gd name="T0" fmla="*/ 0 w 345"/>
                      <a:gd name="T1" fmla="*/ 0 h 268"/>
                      <a:gd name="T2" fmla="*/ 0 w 345"/>
                      <a:gd name="T3" fmla="*/ 0 h 268"/>
                      <a:gd name="T4" fmla="*/ 0 w 345"/>
                      <a:gd name="T5" fmla="*/ 0 h 268"/>
                      <a:gd name="T6" fmla="*/ 0 w 345"/>
                      <a:gd name="T7" fmla="*/ 0 h 268"/>
                      <a:gd name="T8" fmla="*/ 0 w 345"/>
                      <a:gd name="T9" fmla="*/ 0 h 268"/>
                      <a:gd name="T10" fmla="*/ 0 w 345"/>
                      <a:gd name="T11" fmla="*/ 0 h 268"/>
                      <a:gd name="T12" fmla="*/ 0 w 345"/>
                      <a:gd name="T13" fmla="*/ 0 h 268"/>
                      <a:gd name="T14" fmla="*/ 0 w 345"/>
                      <a:gd name="T15" fmla="*/ 0 h 268"/>
                      <a:gd name="T16" fmla="*/ 0 w 345"/>
                      <a:gd name="T17" fmla="*/ 0 h 268"/>
                      <a:gd name="T18" fmla="*/ 0 w 345"/>
                      <a:gd name="T19" fmla="*/ 0 h 268"/>
                      <a:gd name="T20" fmla="*/ 0 w 345"/>
                      <a:gd name="T21" fmla="*/ 0 h 268"/>
                      <a:gd name="T22" fmla="*/ 0 w 345"/>
                      <a:gd name="T23" fmla="*/ 0 h 268"/>
                      <a:gd name="T24" fmla="*/ 0 w 345"/>
                      <a:gd name="T25" fmla="*/ 0 h 268"/>
                      <a:gd name="T26" fmla="*/ 0 w 345"/>
                      <a:gd name="T27" fmla="*/ 0 h 268"/>
                      <a:gd name="T28" fmla="*/ 0 w 345"/>
                      <a:gd name="T29" fmla="*/ 0 h 268"/>
                      <a:gd name="T30" fmla="*/ 0 w 345"/>
                      <a:gd name="T31" fmla="*/ 0 h 268"/>
                      <a:gd name="T32" fmla="*/ 0 w 345"/>
                      <a:gd name="T33" fmla="*/ 0 h 268"/>
                      <a:gd name="T34" fmla="*/ 0 w 345"/>
                      <a:gd name="T35" fmla="*/ 0 h 268"/>
                      <a:gd name="T36" fmla="*/ 0 w 345"/>
                      <a:gd name="T37" fmla="*/ 0 h 268"/>
                      <a:gd name="T38" fmla="*/ 0 w 345"/>
                      <a:gd name="T39" fmla="*/ 0 h 268"/>
                      <a:gd name="T40" fmla="*/ 0 w 345"/>
                      <a:gd name="T41" fmla="*/ 0 h 268"/>
                      <a:gd name="T42" fmla="*/ 0 w 345"/>
                      <a:gd name="T43" fmla="*/ 0 h 268"/>
                      <a:gd name="T44" fmla="*/ 0 w 345"/>
                      <a:gd name="T45" fmla="*/ 0 h 268"/>
                      <a:gd name="T46" fmla="*/ 0 w 345"/>
                      <a:gd name="T47" fmla="*/ 0 h 268"/>
                      <a:gd name="T48" fmla="*/ 0 w 345"/>
                      <a:gd name="T49" fmla="*/ 0 h 268"/>
                      <a:gd name="T50" fmla="*/ 0 w 345"/>
                      <a:gd name="T51" fmla="*/ 0 h 268"/>
                      <a:gd name="T52" fmla="*/ 0 w 345"/>
                      <a:gd name="T53" fmla="*/ 0 h 268"/>
                      <a:gd name="T54" fmla="*/ 0 w 345"/>
                      <a:gd name="T55" fmla="*/ 0 h 268"/>
                      <a:gd name="T56" fmla="*/ 0 w 345"/>
                      <a:gd name="T57" fmla="*/ 0 h 268"/>
                      <a:gd name="T58" fmla="*/ 0 w 345"/>
                      <a:gd name="T59" fmla="*/ 0 h 268"/>
                      <a:gd name="T60" fmla="*/ 0 w 345"/>
                      <a:gd name="T61" fmla="*/ 0 h 268"/>
                      <a:gd name="T62" fmla="*/ 0 w 345"/>
                      <a:gd name="T63" fmla="*/ 0 h 268"/>
                      <a:gd name="T64" fmla="*/ 0 w 345"/>
                      <a:gd name="T65" fmla="*/ 0 h 26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68"/>
                      <a:gd name="T101" fmla="*/ 345 w 345"/>
                      <a:gd name="T102" fmla="*/ 268 h 26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68">
                        <a:moveTo>
                          <a:pt x="302" y="192"/>
                        </a:moveTo>
                        <a:lnTo>
                          <a:pt x="272" y="191"/>
                        </a:lnTo>
                        <a:lnTo>
                          <a:pt x="245" y="190"/>
                        </a:lnTo>
                        <a:lnTo>
                          <a:pt x="218" y="189"/>
                        </a:lnTo>
                        <a:lnTo>
                          <a:pt x="195" y="186"/>
                        </a:lnTo>
                        <a:lnTo>
                          <a:pt x="175" y="182"/>
                        </a:lnTo>
                        <a:lnTo>
                          <a:pt x="155" y="178"/>
                        </a:lnTo>
                        <a:lnTo>
                          <a:pt x="139" y="173"/>
                        </a:lnTo>
                        <a:lnTo>
                          <a:pt x="125" y="168"/>
                        </a:lnTo>
                        <a:lnTo>
                          <a:pt x="113" y="163"/>
                        </a:lnTo>
                        <a:lnTo>
                          <a:pt x="103" y="158"/>
                        </a:lnTo>
                        <a:lnTo>
                          <a:pt x="96" y="153"/>
                        </a:lnTo>
                        <a:lnTo>
                          <a:pt x="91" y="148"/>
                        </a:lnTo>
                        <a:lnTo>
                          <a:pt x="88" y="144"/>
                        </a:lnTo>
                        <a:lnTo>
                          <a:pt x="87" y="141"/>
                        </a:lnTo>
                        <a:lnTo>
                          <a:pt x="87" y="140"/>
                        </a:lnTo>
                        <a:lnTo>
                          <a:pt x="87" y="139"/>
                        </a:lnTo>
                        <a:lnTo>
                          <a:pt x="87" y="138"/>
                        </a:lnTo>
                        <a:lnTo>
                          <a:pt x="88" y="135"/>
                        </a:lnTo>
                        <a:lnTo>
                          <a:pt x="90" y="132"/>
                        </a:lnTo>
                        <a:lnTo>
                          <a:pt x="95" y="127"/>
                        </a:lnTo>
                        <a:lnTo>
                          <a:pt x="102" y="122"/>
                        </a:lnTo>
                        <a:lnTo>
                          <a:pt x="111" y="117"/>
                        </a:lnTo>
                        <a:lnTo>
                          <a:pt x="122" y="111"/>
                        </a:lnTo>
                        <a:lnTo>
                          <a:pt x="137" y="105"/>
                        </a:lnTo>
                        <a:lnTo>
                          <a:pt x="154" y="99"/>
                        </a:lnTo>
                        <a:lnTo>
                          <a:pt x="174" y="94"/>
                        </a:lnTo>
                        <a:lnTo>
                          <a:pt x="195" y="89"/>
                        </a:lnTo>
                        <a:lnTo>
                          <a:pt x="221" y="85"/>
                        </a:lnTo>
                        <a:lnTo>
                          <a:pt x="248" y="81"/>
                        </a:lnTo>
                        <a:lnTo>
                          <a:pt x="278" y="78"/>
                        </a:lnTo>
                        <a:lnTo>
                          <a:pt x="311" y="77"/>
                        </a:lnTo>
                        <a:lnTo>
                          <a:pt x="345" y="76"/>
                        </a:lnTo>
                        <a:lnTo>
                          <a:pt x="345" y="0"/>
                        </a:lnTo>
                        <a:lnTo>
                          <a:pt x="308" y="0"/>
                        </a:lnTo>
                        <a:lnTo>
                          <a:pt x="272" y="2"/>
                        </a:lnTo>
                        <a:lnTo>
                          <a:pt x="238" y="5"/>
                        </a:lnTo>
                        <a:lnTo>
                          <a:pt x="207" y="8"/>
                        </a:lnTo>
                        <a:lnTo>
                          <a:pt x="178" y="13"/>
                        </a:lnTo>
                        <a:lnTo>
                          <a:pt x="151" y="19"/>
                        </a:lnTo>
                        <a:lnTo>
                          <a:pt x="127" y="26"/>
                        </a:lnTo>
                        <a:lnTo>
                          <a:pt x="104" y="34"/>
                        </a:lnTo>
                        <a:lnTo>
                          <a:pt x="83" y="42"/>
                        </a:lnTo>
                        <a:lnTo>
                          <a:pt x="64" y="52"/>
                        </a:lnTo>
                        <a:lnTo>
                          <a:pt x="48" y="62"/>
                        </a:lnTo>
                        <a:lnTo>
                          <a:pt x="33" y="73"/>
                        </a:lnTo>
                        <a:lnTo>
                          <a:pt x="20" y="87"/>
                        </a:lnTo>
                        <a:lnTo>
                          <a:pt x="10" y="101"/>
                        </a:lnTo>
                        <a:lnTo>
                          <a:pt x="3" y="117"/>
                        </a:lnTo>
                        <a:lnTo>
                          <a:pt x="0" y="134"/>
                        </a:lnTo>
                        <a:lnTo>
                          <a:pt x="1" y="152"/>
                        </a:lnTo>
                        <a:lnTo>
                          <a:pt x="6" y="168"/>
                        </a:lnTo>
                        <a:lnTo>
                          <a:pt x="14" y="183"/>
                        </a:lnTo>
                        <a:lnTo>
                          <a:pt x="25" y="197"/>
                        </a:lnTo>
                        <a:lnTo>
                          <a:pt x="38" y="210"/>
                        </a:lnTo>
                        <a:lnTo>
                          <a:pt x="52" y="220"/>
                        </a:lnTo>
                        <a:lnTo>
                          <a:pt x="70" y="230"/>
                        </a:lnTo>
                        <a:lnTo>
                          <a:pt x="89" y="238"/>
                        </a:lnTo>
                        <a:lnTo>
                          <a:pt x="110" y="245"/>
                        </a:lnTo>
                        <a:lnTo>
                          <a:pt x="131" y="252"/>
                        </a:lnTo>
                        <a:lnTo>
                          <a:pt x="155" y="257"/>
                        </a:lnTo>
                        <a:lnTo>
                          <a:pt x="182" y="261"/>
                        </a:lnTo>
                        <a:lnTo>
                          <a:pt x="209" y="265"/>
                        </a:lnTo>
                        <a:lnTo>
                          <a:pt x="239" y="267"/>
                        </a:lnTo>
                        <a:lnTo>
                          <a:pt x="270" y="268"/>
                        </a:lnTo>
                        <a:lnTo>
                          <a:pt x="303" y="268"/>
                        </a:lnTo>
                        <a:lnTo>
                          <a:pt x="302" y="192"/>
                        </a:lnTo>
                        <a:close/>
                      </a:path>
                    </a:pathLst>
                  </a:custGeom>
                  <a:solidFill>
                    <a:srgbClr val="1F1A17"/>
                  </a:solidFill>
                  <a:ln w="9525">
                    <a:noFill/>
                    <a:round/>
                    <a:headEnd/>
                    <a:tailEnd/>
                  </a:ln>
                </p:spPr>
                <p:txBody>
                  <a:bodyPr/>
                  <a:lstStyle/>
                  <a:p>
                    <a:endParaRPr lang="pt-BR"/>
                  </a:p>
                </p:txBody>
              </p:sp>
              <p:sp>
                <p:nvSpPr>
                  <p:cNvPr id="63948" name="Freeform 1596"/>
                  <p:cNvSpPr>
                    <a:spLocks/>
                  </p:cNvSpPr>
                  <p:nvPr/>
                </p:nvSpPr>
                <p:spPr bwMode="auto">
                  <a:xfrm>
                    <a:off x="1697" y="2952"/>
                    <a:ext cx="32" cy="28"/>
                  </a:xfrm>
                  <a:custGeom>
                    <a:avLst/>
                    <a:gdLst>
                      <a:gd name="T0" fmla="*/ 0 w 204"/>
                      <a:gd name="T1" fmla="*/ 0 h 170"/>
                      <a:gd name="T2" fmla="*/ 0 w 204"/>
                      <a:gd name="T3" fmla="*/ 0 h 170"/>
                      <a:gd name="T4" fmla="*/ 0 w 204"/>
                      <a:gd name="T5" fmla="*/ 0 h 170"/>
                      <a:gd name="T6" fmla="*/ 0 w 204"/>
                      <a:gd name="T7" fmla="*/ 0 h 170"/>
                      <a:gd name="T8" fmla="*/ 0 w 204"/>
                      <a:gd name="T9" fmla="*/ 0 h 170"/>
                      <a:gd name="T10" fmla="*/ 0 w 204"/>
                      <a:gd name="T11" fmla="*/ 0 h 170"/>
                      <a:gd name="T12" fmla="*/ 0 w 204"/>
                      <a:gd name="T13" fmla="*/ 0 h 170"/>
                      <a:gd name="T14" fmla="*/ 0 w 204"/>
                      <a:gd name="T15" fmla="*/ 0 h 170"/>
                      <a:gd name="T16" fmla="*/ 0 w 204"/>
                      <a:gd name="T17" fmla="*/ 0 h 170"/>
                      <a:gd name="T18" fmla="*/ 0 w 204"/>
                      <a:gd name="T19" fmla="*/ 0 h 170"/>
                      <a:gd name="T20" fmla="*/ 0 w 204"/>
                      <a:gd name="T21" fmla="*/ 0 h 170"/>
                      <a:gd name="T22" fmla="*/ 0 w 204"/>
                      <a:gd name="T23" fmla="*/ 0 h 170"/>
                      <a:gd name="T24" fmla="*/ 0 w 204"/>
                      <a:gd name="T25" fmla="*/ 0 h 170"/>
                      <a:gd name="T26" fmla="*/ 0 w 204"/>
                      <a:gd name="T27" fmla="*/ 0 h 170"/>
                      <a:gd name="T28" fmla="*/ 0 w 204"/>
                      <a:gd name="T29" fmla="*/ 0 h 170"/>
                      <a:gd name="T30" fmla="*/ 0 w 204"/>
                      <a:gd name="T31" fmla="*/ 0 h 170"/>
                      <a:gd name="T32" fmla="*/ 0 w 204"/>
                      <a:gd name="T33" fmla="*/ 0 h 170"/>
                      <a:gd name="T34" fmla="*/ 0 w 204"/>
                      <a:gd name="T35" fmla="*/ 0 h 170"/>
                      <a:gd name="T36" fmla="*/ 0 w 204"/>
                      <a:gd name="T37" fmla="*/ 0 h 170"/>
                      <a:gd name="T38" fmla="*/ 0 w 204"/>
                      <a:gd name="T39" fmla="*/ 0 h 170"/>
                      <a:gd name="T40" fmla="*/ 0 w 204"/>
                      <a:gd name="T41" fmla="*/ 0 h 170"/>
                      <a:gd name="T42" fmla="*/ 0 w 204"/>
                      <a:gd name="T43" fmla="*/ 0 h 170"/>
                      <a:gd name="T44" fmla="*/ 0 w 204"/>
                      <a:gd name="T45" fmla="*/ 0 h 170"/>
                      <a:gd name="T46" fmla="*/ 0 w 204"/>
                      <a:gd name="T47" fmla="*/ 0 h 170"/>
                      <a:gd name="T48" fmla="*/ 0 w 204"/>
                      <a:gd name="T49" fmla="*/ 0 h 170"/>
                      <a:gd name="T50" fmla="*/ 0 w 204"/>
                      <a:gd name="T51" fmla="*/ 0 h 170"/>
                      <a:gd name="T52" fmla="*/ 0 w 204"/>
                      <a:gd name="T53" fmla="*/ 0 h 170"/>
                      <a:gd name="T54" fmla="*/ 0 w 204"/>
                      <a:gd name="T55" fmla="*/ 0 h 170"/>
                      <a:gd name="T56" fmla="*/ 0 w 204"/>
                      <a:gd name="T57" fmla="*/ 0 h 170"/>
                      <a:gd name="T58" fmla="*/ 0 w 204"/>
                      <a:gd name="T59" fmla="*/ 0 h 170"/>
                      <a:gd name="T60" fmla="*/ 0 w 204"/>
                      <a:gd name="T61" fmla="*/ 0 h 170"/>
                      <a:gd name="T62" fmla="*/ 0 w 204"/>
                      <a:gd name="T63" fmla="*/ 0 h 170"/>
                      <a:gd name="T64" fmla="*/ 0 w 204"/>
                      <a:gd name="T65" fmla="*/ 0 h 170"/>
                      <a:gd name="T66" fmla="*/ 0 w 204"/>
                      <a:gd name="T67" fmla="*/ 0 h 170"/>
                      <a:gd name="T68" fmla="*/ 0 w 204"/>
                      <a:gd name="T69" fmla="*/ 0 h 170"/>
                      <a:gd name="T70" fmla="*/ 0 w 204"/>
                      <a:gd name="T71" fmla="*/ 0 h 170"/>
                      <a:gd name="T72" fmla="*/ 0 w 204"/>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0"/>
                      <a:gd name="T113" fmla="*/ 204 w 204"/>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0">
                        <a:moveTo>
                          <a:pt x="86" y="170"/>
                        </a:moveTo>
                        <a:lnTo>
                          <a:pt x="86" y="170"/>
                        </a:lnTo>
                        <a:lnTo>
                          <a:pt x="86" y="166"/>
                        </a:lnTo>
                        <a:lnTo>
                          <a:pt x="87" y="162"/>
                        </a:lnTo>
                        <a:lnTo>
                          <a:pt x="88" y="158"/>
                        </a:lnTo>
                        <a:lnTo>
                          <a:pt x="89" y="154"/>
                        </a:lnTo>
                        <a:lnTo>
                          <a:pt x="92" y="150"/>
                        </a:lnTo>
                        <a:lnTo>
                          <a:pt x="94" y="146"/>
                        </a:lnTo>
                        <a:lnTo>
                          <a:pt x="97" y="141"/>
                        </a:lnTo>
                        <a:lnTo>
                          <a:pt x="100" y="137"/>
                        </a:lnTo>
                        <a:lnTo>
                          <a:pt x="109" y="127"/>
                        </a:lnTo>
                        <a:lnTo>
                          <a:pt x="118" y="119"/>
                        </a:lnTo>
                        <a:lnTo>
                          <a:pt x="129" y="110"/>
                        </a:lnTo>
                        <a:lnTo>
                          <a:pt x="140" y="103"/>
                        </a:lnTo>
                        <a:lnTo>
                          <a:pt x="164" y="89"/>
                        </a:lnTo>
                        <a:lnTo>
                          <a:pt x="184" y="80"/>
                        </a:lnTo>
                        <a:lnTo>
                          <a:pt x="199" y="72"/>
                        </a:lnTo>
                        <a:lnTo>
                          <a:pt x="204" y="71"/>
                        </a:lnTo>
                        <a:lnTo>
                          <a:pt x="171" y="0"/>
                        </a:lnTo>
                        <a:lnTo>
                          <a:pt x="163" y="3"/>
                        </a:lnTo>
                        <a:lnTo>
                          <a:pt x="144" y="10"/>
                        </a:lnTo>
                        <a:lnTo>
                          <a:pt x="119" y="24"/>
                        </a:lnTo>
                        <a:lnTo>
                          <a:pt x="91" y="40"/>
                        </a:lnTo>
                        <a:lnTo>
                          <a:pt x="74" y="51"/>
                        </a:lnTo>
                        <a:lnTo>
                          <a:pt x="58" y="63"/>
                        </a:lnTo>
                        <a:lnTo>
                          <a:pt x="44" y="77"/>
                        </a:lnTo>
                        <a:lnTo>
                          <a:pt x="31" y="91"/>
                        </a:lnTo>
                        <a:lnTo>
                          <a:pt x="24" y="100"/>
                        </a:lnTo>
                        <a:lnTo>
                          <a:pt x="18" y="108"/>
                        </a:lnTo>
                        <a:lnTo>
                          <a:pt x="13" y="117"/>
                        </a:lnTo>
                        <a:lnTo>
                          <a:pt x="8" y="127"/>
                        </a:lnTo>
                        <a:lnTo>
                          <a:pt x="5" y="137"/>
                        </a:lnTo>
                        <a:lnTo>
                          <a:pt x="2" y="148"/>
                        </a:lnTo>
                        <a:lnTo>
                          <a:pt x="0" y="159"/>
                        </a:lnTo>
                        <a:lnTo>
                          <a:pt x="0" y="170"/>
                        </a:lnTo>
                        <a:lnTo>
                          <a:pt x="86" y="170"/>
                        </a:lnTo>
                        <a:close/>
                      </a:path>
                    </a:pathLst>
                  </a:custGeom>
                  <a:solidFill>
                    <a:srgbClr val="1F1A17"/>
                  </a:solidFill>
                  <a:ln w="9525">
                    <a:noFill/>
                    <a:round/>
                    <a:headEnd/>
                    <a:tailEnd/>
                  </a:ln>
                </p:spPr>
                <p:txBody>
                  <a:bodyPr/>
                  <a:lstStyle/>
                  <a:p>
                    <a:endParaRPr lang="pt-BR"/>
                  </a:p>
                </p:txBody>
              </p:sp>
              <p:sp>
                <p:nvSpPr>
                  <p:cNvPr id="63949" name="Freeform 1597"/>
                  <p:cNvSpPr>
                    <a:spLocks/>
                  </p:cNvSpPr>
                  <p:nvPr/>
                </p:nvSpPr>
                <p:spPr bwMode="auto">
                  <a:xfrm>
                    <a:off x="1697" y="2978"/>
                    <a:ext cx="88" cy="18"/>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49" y="22"/>
                        </a:moveTo>
                        <a:lnTo>
                          <a:pt x="549" y="22"/>
                        </a:lnTo>
                        <a:lnTo>
                          <a:pt x="512" y="25"/>
                        </a:lnTo>
                        <a:lnTo>
                          <a:pt x="445" y="28"/>
                        </a:lnTo>
                        <a:lnTo>
                          <a:pt x="406" y="29"/>
                        </a:lnTo>
                        <a:lnTo>
                          <a:pt x="364" y="30"/>
                        </a:lnTo>
                        <a:lnTo>
                          <a:pt x="319" y="30"/>
                        </a:lnTo>
                        <a:lnTo>
                          <a:pt x="276" y="29"/>
                        </a:lnTo>
                        <a:lnTo>
                          <a:pt x="232" y="28"/>
                        </a:lnTo>
                        <a:lnTo>
                          <a:pt x="191" y="25"/>
                        </a:lnTo>
                        <a:lnTo>
                          <a:pt x="173" y="23"/>
                        </a:lnTo>
                        <a:lnTo>
                          <a:pt x="156" y="21"/>
                        </a:lnTo>
                        <a:lnTo>
                          <a:pt x="139" y="18"/>
                        </a:lnTo>
                        <a:lnTo>
                          <a:pt x="124" y="16"/>
                        </a:lnTo>
                        <a:lnTo>
                          <a:pt x="111" y="12"/>
                        </a:lnTo>
                        <a:lnTo>
                          <a:pt x="100" y="9"/>
                        </a:lnTo>
                        <a:lnTo>
                          <a:pt x="92" y="6"/>
                        </a:lnTo>
                        <a:lnTo>
                          <a:pt x="86" y="3"/>
                        </a:lnTo>
                        <a:lnTo>
                          <a:pt x="84" y="2"/>
                        </a:lnTo>
                        <a:lnTo>
                          <a:pt x="82" y="0"/>
                        </a:lnTo>
                        <a:lnTo>
                          <a:pt x="85" y="3"/>
                        </a:lnTo>
                        <a:lnTo>
                          <a:pt x="86" y="5"/>
                        </a:lnTo>
                        <a:lnTo>
                          <a:pt x="86" y="7"/>
                        </a:lnTo>
                        <a:lnTo>
                          <a:pt x="86" y="9"/>
                        </a:lnTo>
                        <a:lnTo>
                          <a:pt x="0" y="9"/>
                        </a:lnTo>
                        <a:lnTo>
                          <a:pt x="0" y="18"/>
                        </a:lnTo>
                        <a:lnTo>
                          <a:pt x="2" y="28"/>
                        </a:lnTo>
                        <a:lnTo>
                          <a:pt x="7" y="36"/>
                        </a:lnTo>
                        <a:lnTo>
                          <a:pt x="14" y="47"/>
                        </a:lnTo>
                        <a:lnTo>
                          <a:pt x="24" y="58"/>
                        </a:lnTo>
                        <a:lnTo>
                          <a:pt x="38" y="68"/>
                        </a:lnTo>
                        <a:lnTo>
                          <a:pt x="54" y="75"/>
                        </a:lnTo>
                        <a:lnTo>
                          <a:pt x="69" y="81"/>
                        </a:lnTo>
                        <a:lnTo>
                          <a:pt x="86" y="86"/>
                        </a:lnTo>
                        <a:lnTo>
                          <a:pt x="103" y="90"/>
                        </a:lnTo>
                        <a:lnTo>
                          <a:pt x="123" y="94"/>
                        </a:lnTo>
                        <a:lnTo>
                          <a:pt x="142" y="97"/>
                        </a:lnTo>
                        <a:lnTo>
                          <a:pt x="163" y="99"/>
                        </a:lnTo>
                        <a:lnTo>
                          <a:pt x="184" y="101"/>
                        </a:lnTo>
                        <a:lnTo>
                          <a:pt x="228" y="105"/>
                        </a:lnTo>
                        <a:lnTo>
                          <a:pt x="274" y="107"/>
                        </a:lnTo>
                        <a:lnTo>
                          <a:pt x="319" y="108"/>
                        </a:lnTo>
                        <a:lnTo>
                          <a:pt x="365" y="108"/>
                        </a:lnTo>
                        <a:lnTo>
                          <a:pt x="409" y="107"/>
                        </a:lnTo>
                        <a:lnTo>
                          <a:pt x="450" y="105"/>
                        </a:lnTo>
                        <a:lnTo>
                          <a:pt x="517" y="101"/>
                        </a:lnTo>
                        <a:lnTo>
                          <a:pt x="560" y="98"/>
                        </a:lnTo>
                        <a:lnTo>
                          <a:pt x="549" y="22"/>
                        </a:lnTo>
                        <a:close/>
                      </a:path>
                    </a:pathLst>
                  </a:custGeom>
                  <a:solidFill>
                    <a:srgbClr val="1F1A17"/>
                  </a:solidFill>
                  <a:ln w="9525">
                    <a:noFill/>
                    <a:round/>
                    <a:headEnd/>
                    <a:tailEnd/>
                  </a:ln>
                </p:spPr>
                <p:txBody>
                  <a:bodyPr/>
                  <a:lstStyle/>
                  <a:p>
                    <a:endParaRPr lang="pt-BR"/>
                  </a:p>
                </p:txBody>
              </p:sp>
              <p:sp>
                <p:nvSpPr>
                  <p:cNvPr id="63950" name="Freeform 1598"/>
                  <p:cNvSpPr>
                    <a:spLocks/>
                  </p:cNvSpPr>
                  <p:nvPr/>
                </p:nvSpPr>
                <p:spPr bwMode="auto">
                  <a:xfrm>
                    <a:off x="1743" y="2966"/>
                    <a:ext cx="52" cy="29"/>
                  </a:xfrm>
                  <a:custGeom>
                    <a:avLst/>
                    <a:gdLst>
                      <a:gd name="T0" fmla="*/ 0 w 329"/>
                      <a:gd name="T1" fmla="*/ 0 h 173"/>
                      <a:gd name="T2" fmla="*/ 0 w 329"/>
                      <a:gd name="T3" fmla="*/ 0 h 173"/>
                      <a:gd name="T4" fmla="*/ 0 w 329"/>
                      <a:gd name="T5" fmla="*/ 0 h 173"/>
                      <a:gd name="T6" fmla="*/ 0 w 329"/>
                      <a:gd name="T7" fmla="*/ 0 h 173"/>
                      <a:gd name="T8" fmla="*/ 0 w 329"/>
                      <a:gd name="T9" fmla="*/ 0 h 173"/>
                      <a:gd name="T10" fmla="*/ 0 w 329"/>
                      <a:gd name="T11" fmla="*/ 0 h 173"/>
                      <a:gd name="T12" fmla="*/ 0 w 329"/>
                      <a:gd name="T13" fmla="*/ 0 h 173"/>
                      <a:gd name="T14" fmla="*/ 0 w 329"/>
                      <a:gd name="T15" fmla="*/ 0 h 173"/>
                      <a:gd name="T16" fmla="*/ 0 w 329"/>
                      <a:gd name="T17" fmla="*/ 0 h 173"/>
                      <a:gd name="T18" fmla="*/ 0 w 329"/>
                      <a:gd name="T19" fmla="*/ 0 h 173"/>
                      <a:gd name="T20" fmla="*/ 0 w 329"/>
                      <a:gd name="T21" fmla="*/ 0 h 173"/>
                      <a:gd name="T22" fmla="*/ 0 w 329"/>
                      <a:gd name="T23" fmla="*/ 0 h 173"/>
                      <a:gd name="T24" fmla="*/ 0 w 329"/>
                      <a:gd name="T25" fmla="*/ 0 h 173"/>
                      <a:gd name="T26" fmla="*/ 0 w 329"/>
                      <a:gd name="T27" fmla="*/ 0 h 173"/>
                      <a:gd name="T28" fmla="*/ 0 w 329"/>
                      <a:gd name="T29" fmla="*/ 0 h 173"/>
                      <a:gd name="T30" fmla="*/ 0 w 329"/>
                      <a:gd name="T31" fmla="*/ 0 h 173"/>
                      <a:gd name="T32" fmla="*/ 0 w 329"/>
                      <a:gd name="T33" fmla="*/ 0 h 173"/>
                      <a:gd name="T34" fmla="*/ 0 w 329"/>
                      <a:gd name="T35" fmla="*/ 0 h 173"/>
                      <a:gd name="T36" fmla="*/ 0 w 329"/>
                      <a:gd name="T37" fmla="*/ 0 h 173"/>
                      <a:gd name="T38" fmla="*/ 0 w 329"/>
                      <a:gd name="T39" fmla="*/ 0 h 173"/>
                      <a:gd name="T40" fmla="*/ 0 w 329"/>
                      <a:gd name="T41" fmla="*/ 0 h 173"/>
                      <a:gd name="T42" fmla="*/ 0 w 329"/>
                      <a:gd name="T43" fmla="*/ 0 h 173"/>
                      <a:gd name="T44" fmla="*/ 0 w 329"/>
                      <a:gd name="T45" fmla="*/ 0 h 173"/>
                      <a:gd name="T46" fmla="*/ 0 w 329"/>
                      <a:gd name="T47" fmla="*/ 0 h 173"/>
                      <a:gd name="T48" fmla="*/ 0 w 329"/>
                      <a:gd name="T49" fmla="*/ 0 h 173"/>
                      <a:gd name="T50" fmla="*/ 0 w 329"/>
                      <a:gd name="T51" fmla="*/ 0 h 173"/>
                      <a:gd name="T52" fmla="*/ 0 w 329"/>
                      <a:gd name="T53" fmla="*/ 0 h 173"/>
                      <a:gd name="T54" fmla="*/ 0 w 329"/>
                      <a:gd name="T55" fmla="*/ 0 h 173"/>
                      <a:gd name="T56" fmla="*/ 0 w 329"/>
                      <a:gd name="T57" fmla="*/ 0 h 173"/>
                      <a:gd name="T58" fmla="*/ 0 w 329"/>
                      <a:gd name="T59" fmla="*/ 0 h 173"/>
                      <a:gd name="T60" fmla="*/ 0 w 329"/>
                      <a:gd name="T61" fmla="*/ 0 h 173"/>
                      <a:gd name="T62" fmla="*/ 0 w 329"/>
                      <a:gd name="T63" fmla="*/ 0 h 173"/>
                      <a:gd name="T64" fmla="*/ 0 w 329"/>
                      <a:gd name="T65" fmla="*/ 0 h 173"/>
                      <a:gd name="T66" fmla="*/ 0 w 329"/>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3"/>
                      <a:gd name="T104" fmla="*/ 329 w 329"/>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3">
                        <a:moveTo>
                          <a:pt x="5" y="78"/>
                        </a:moveTo>
                        <a:lnTo>
                          <a:pt x="5" y="78"/>
                        </a:lnTo>
                        <a:lnTo>
                          <a:pt x="27" y="77"/>
                        </a:lnTo>
                        <a:lnTo>
                          <a:pt x="49" y="77"/>
                        </a:lnTo>
                        <a:lnTo>
                          <a:pt x="70" y="77"/>
                        </a:lnTo>
                        <a:lnTo>
                          <a:pt x="89" y="78"/>
                        </a:lnTo>
                        <a:lnTo>
                          <a:pt x="108" y="79"/>
                        </a:lnTo>
                        <a:lnTo>
                          <a:pt x="125" y="81"/>
                        </a:lnTo>
                        <a:lnTo>
                          <a:pt x="141" y="83"/>
                        </a:lnTo>
                        <a:lnTo>
                          <a:pt x="156" y="86"/>
                        </a:lnTo>
                        <a:lnTo>
                          <a:pt x="168" y="88"/>
                        </a:lnTo>
                        <a:lnTo>
                          <a:pt x="181" y="91"/>
                        </a:lnTo>
                        <a:lnTo>
                          <a:pt x="192" y="94"/>
                        </a:lnTo>
                        <a:lnTo>
                          <a:pt x="202" y="98"/>
                        </a:lnTo>
                        <a:lnTo>
                          <a:pt x="212" y="101"/>
                        </a:lnTo>
                        <a:lnTo>
                          <a:pt x="219" y="104"/>
                        </a:lnTo>
                        <a:lnTo>
                          <a:pt x="225" y="108"/>
                        </a:lnTo>
                        <a:lnTo>
                          <a:pt x="231" y="111"/>
                        </a:lnTo>
                        <a:lnTo>
                          <a:pt x="236" y="115"/>
                        </a:lnTo>
                        <a:lnTo>
                          <a:pt x="239" y="118"/>
                        </a:lnTo>
                        <a:lnTo>
                          <a:pt x="241" y="120"/>
                        </a:lnTo>
                        <a:lnTo>
                          <a:pt x="243" y="121"/>
                        </a:lnTo>
                        <a:lnTo>
                          <a:pt x="244" y="122"/>
                        </a:lnTo>
                        <a:lnTo>
                          <a:pt x="243" y="121"/>
                        </a:lnTo>
                        <a:lnTo>
                          <a:pt x="243" y="118"/>
                        </a:lnTo>
                        <a:lnTo>
                          <a:pt x="243" y="113"/>
                        </a:lnTo>
                        <a:lnTo>
                          <a:pt x="245" y="108"/>
                        </a:lnTo>
                        <a:lnTo>
                          <a:pt x="247" y="104"/>
                        </a:lnTo>
                        <a:lnTo>
                          <a:pt x="251" y="100"/>
                        </a:lnTo>
                        <a:lnTo>
                          <a:pt x="254" y="98"/>
                        </a:lnTo>
                        <a:lnTo>
                          <a:pt x="256" y="97"/>
                        </a:lnTo>
                        <a:lnTo>
                          <a:pt x="257" y="97"/>
                        </a:lnTo>
                        <a:lnTo>
                          <a:pt x="256" y="97"/>
                        </a:lnTo>
                        <a:lnTo>
                          <a:pt x="267" y="173"/>
                        </a:lnTo>
                        <a:lnTo>
                          <a:pt x="277" y="171"/>
                        </a:lnTo>
                        <a:lnTo>
                          <a:pt x="288" y="168"/>
                        </a:lnTo>
                        <a:lnTo>
                          <a:pt x="299" y="164"/>
                        </a:lnTo>
                        <a:lnTo>
                          <a:pt x="309" y="157"/>
                        </a:lnTo>
                        <a:lnTo>
                          <a:pt x="318" y="148"/>
                        </a:lnTo>
                        <a:lnTo>
                          <a:pt x="325" y="137"/>
                        </a:lnTo>
                        <a:lnTo>
                          <a:pt x="328" y="126"/>
                        </a:lnTo>
                        <a:lnTo>
                          <a:pt x="329" y="115"/>
                        </a:lnTo>
                        <a:lnTo>
                          <a:pt x="327" y="103"/>
                        </a:lnTo>
                        <a:lnTo>
                          <a:pt x="324" y="93"/>
                        </a:lnTo>
                        <a:lnTo>
                          <a:pt x="319" y="85"/>
                        </a:lnTo>
                        <a:lnTo>
                          <a:pt x="313" y="76"/>
                        </a:lnTo>
                        <a:lnTo>
                          <a:pt x="307" y="69"/>
                        </a:lnTo>
                        <a:lnTo>
                          <a:pt x="299" y="62"/>
                        </a:lnTo>
                        <a:lnTo>
                          <a:pt x="291" y="55"/>
                        </a:lnTo>
                        <a:lnTo>
                          <a:pt x="281" y="48"/>
                        </a:lnTo>
                        <a:lnTo>
                          <a:pt x="271" y="42"/>
                        </a:lnTo>
                        <a:lnTo>
                          <a:pt x="260" y="37"/>
                        </a:lnTo>
                        <a:lnTo>
                          <a:pt x="247" y="31"/>
                        </a:lnTo>
                        <a:lnTo>
                          <a:pt x="235" y="26"/>
                        </a:lnTo>
                        <a:lnTo>
                          <a:pt x="221" y="22"/>
                        </a:lnTo>
                        <a:lnTo>
                          <a:pt x="206" y="18"/>
                        </a:lnTo>
                        <a:lnTo>
                          <a:pt x="190" y="14"/>
                        </a:lnTo>
                        <a:lnTo>
                          <a:pt x="173" y="10"/>
                        </a:lnTo>
                        <a:lnTo>
                          <a:pt x="156" y="7"/>
                        </a:lnTo>
                        <a:lnTo>
                          <a:pt x="136" y="5"/>
                        </a:lnTo>
                        <a:lnTo>
                          <a:pt x="117" y="3"/>
                        </a:lnTo>
                        <a:lnTo>
                          <a:pt x="95" y="1"/>
                        </a:lnTo>
                        <a:lnTo>
                          <a:pt x="73" y="0"/>
                        </a:lnTo>
                        <a:lnTo>
                          <a:pt x="49" y="0"/>
                        </a:lnTo>
                        <a:lnTo>
                          <a:pt x="25" y="0"/>
                        </a:lnTo>
                        <a:lnTo>
                          <a:pt x="0" y="1"/>
                        </a:lnTo>
                        <a:lnTo>
                          <a:pt x="5" y="78"/>
                        </a:lnTo>
                        <a:close/>
                      </a:path>
                    </a:pathLst>
                  </a:custGeom>
                  <a:solidFill>
                    <a:srgbClr val="1F1A17"/>
                  </a:solidFill>
                  <a:ln w="9525">
                    <a:noFill/>
                    <a:round/>
                    <a:headEnd/>
                    <a:tailEnd/>
                  </a:ln>
                </p:spPr>
                <p:txBody>
                  <a:bodyPr/>
                  <a:lstStyle/>
                  <a:p>
                    <a:endParaRPr lang="pt-BR"/>
                  </a:p>
                </p:txBody>
              </p:sp>
              <p:sp>
                <p:nvSpPr>
                  <p:cNvPr id="63951" name="Freeform 1599"/>
                  <p:cNvSpPr>
                    <a:spLocks/>
                  </p:cNvSpPr>
                  <p:nvPr/>
                </p:nvSpPr>
                <p:spPr bwMode="auto">
                  <a:xfrm>
                    <a:off x="1699" y="2966"/>
                    <a:ext cx="45" cy="51"/>
                  </a:xfrm>
                  <a:custGeom>
                    <a:avLst/>
                    <a:gdLst>
                      <a:gd name="T0" fmla="*/ 0 w 290"/>
                      <a:gd name="T1" fmla="*/ 0 h 307"/>
                      <a:gd name="T2" fmla="*/ 0 w 290"/>
                      <a:gd name="T3" fmla="*/ 0 h 307"/>
                      <a:gd name="T4" fmla="*/ 0 w 290"/>
                      <a:gd name="T5" fmla="*/ 0 h 307"/>
                      <a:gd name="T6" fmla="*/ 0 w 290"/>
                      <a:gd name="T7" fmla="*/ 0 h 307"/>
                      <a:gd name="T8" fmla="*/ 0 w 290"/>
                      <a:gd name="T9" fmla="*/ 0 h 307"/>
                      <a:gd name="T10" fmla="*/ 0 w 290"/>
                      <a:gd name="T11" fmla="*/ 0 h 307"/>
                      <a:gd name="T12" fmla="*/ 0 w 290"/>
                      <a:gd name="T13" fmla="*/ 0 h 307"/>
                      <a:gd name="T14" fmla="*/ 0 w 290"/>
                      <a:gd name="T15" fmla="*/ 0 h 307"/>
                      <a:gd name="T16" fmla="*/ 0 w 290"/>
                      <a:gd name="T17" fmla="*/ 0 h 307"/>
                      <a:gd name="T18" fmla="*/ 0 w 290"/>
                      <a:gd name="T19" fmla="*/ 0 h 307"/>
                      <a:gd name="T20" fmla="*/ 0 w 290"/>
                      <a:gd name="T21" fmla="*/ 0 h 307"/>
                      <a:gd name="T22" fmla="*/ 0 w 290"/>
                      <a:gd name="T23" fmla="*/ 0 h 307"/>
                      <a:gd name="T24" fmla="*/ 0 w 290"/>
                      <a:gd name="T25" fmla="*/ 0 h 307"/>
                      <a:gd name="T26" fmla="*/ 0 w 290"/>
                      <a:gd name="T27" fmla="*/ 0 h 307"/>
                      <a:gd name="T28" fmla="*/ 0 w 290"/>
                      <a:gd name="T29" fmla="*/ 0 h 307"/>
                      <a:gd name="T30" fmla="*/ 0 w 290"/>
                      <a:gd name="T31" fmla="*/ 0 h 307"/>
                      <a:gd name="T32" fmla="*/ 0 w 290"/>
                      <a:gd name="T33" fmla="*/ 0 h 307"/>
                      <a:gd name="T34" fmla="*/ 0 w 290"/>
                      <a:gd name="T35" fmla="*/ 0 h 307"/>
                      <a:gd name="T36" fmla="*/ 0 w 290"/>
                      <a:gd name="T37" fmla="*/ 0 h 307"/>
                      <a:gd name="T38" fmla="*/ 0 w 290"/>
                      <a:gd name="T39" fmla="*/ 0 h 307"/>
                      <a:gd name="T40" fmla="*/ 0 w 290"/>
                      <a:gd name="T41" fmla="*/ 0 h 307"/>
                      <a:gd name="T42" fmla="*/ 0 w 290"/>
                      <a:gd name="T43" fmla="*/ 0 h 307"/>
                      <a:gd name="T44" fmla="*/ 0 w 290"/>
                      <a:gd name="T45" fmla="*/ 0 h 307"/>
                      <a:gd name="T46" fmla="*/ 0 w 290"/>
                      <a:gd name="T47" fmla="*/ 0 h 307"/>
                      <a:gd name="T48" fmla="*/ 0 w 290"/>
                      <a:gd name="T49" fmla="*/ 0 h 307"/>
                      <a:gd name="T50" fmla="*/ 0 w 290"/>
                      <a:gd name="T51" fmla="*/ 0 h 307"/>
                      <a:gd name="T52" fmla="*/ 0 w 290"/>
                      <a:gd name="T53" fmla="*/ 0 h 307"/>
                      <a:gd name="T54" fmla="*/ 0 w 290"/>
                      <a:gd name="T55" fmla="*/ 0 h 307"/>
                      <a:gd name="T56" fmla="*/ 0 w 290"/>
                      <a:gd name="T57" fmla="*/ 0 h 307"/>
                      <a:gd name="T58" fmla="*/ 0 w 290"/>
                      <a:gd name="T59" fmla="*/ 0 h 307"/>
                      <a:gd name="T60" fmla="*/ 0 w 290"/>
                      <a:gd name="T61" fmla="*/ 0 h 307"/>
                      <a:gd name="T62" fmla="*/ 0 w 290"/>
                      <a:gd name="T63" fmla="*/ 0 h 307"/>
                      <a:gd name="T64" fmla="*/ 0 w 290"/>
                      <a:gd name="T65" fmla="*/ 0 h 307"/>
                      <a:gd name="T66" fmla="*/ 0 w 290"/>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7"/>
                      <a:gd name="T104" fmla="*/ 290 w 290"/>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7">
                        <a:moveTo>
                          <a:pt x="272" y="230"/>
                        </a:moveTo>
                        <a:lnTo>
                          <a:pt x="272" y="230"/>
                        </a:lnTo>
                        <a:lnTo>
                          <a:pt x="242" y="230"/>
                        </a:lnTo>
                        <a:lnTo>
                          <a:pt x="214" y="228"/>
                        </a:lnTo>
                        <a:lnTo>
                          <a:pt x="189" y="226"/>
                        </a:lnTo>
                        <a:lnTo>
                          <a:pt x="167" y="223"/>
                        </a:lnTo>
                        <a:lnTo>
                          <a:pt x="149" y="219"/>
                        </a:lnTo>
                        <a:lnTo>
                          <a:pt x="133" y="215"/>
                        </a:lnTo>
                        <a:lnTo>
                          <a:pt x="119" y="210"/>
                        </a:lnTo>
                        <a:lnTo>
                          <a:pt x="109" y="205"/>
                        </a:lnTo>
                        <a:lnTo>
                          <a:pt x="101" y="199"/>
                        </a:lnTo>
                        <a:lnTo>
                          <a:pt x="95" y="195"/>
                        </a:lnTo>
                        <a:lnTo>
                          <a:pt x="91" y="190"/>
                        </a:lnTo>
                        <a:lnTo>
                          <a:pt x="88" y="187"/>
                        </a:lnTo>
                        <a:lnTo>
                          <a:pt x="87" y="183"/>
                        </a:lnTo>
                        <a:lnTo>
                          <a:pt x="86" y="179"/>
                        </a:lnTo>
                        <a:lnTo>
                          <a:pt x="86" y="174"/>
                        </a:lnTo>
                        <a:lnTo>
                          <a:pt x="87" y="169"/>
                        </a:lnTo>
                        <a:lnTo>
                          <a:pt x="89" y="164"/>
                        </a:lnTo>
                        <a:lnTo>
                          <a:pt x="93" y="157"/>
                        </a:lnTo>
                        <a:lnTo>
                          <a:pt x="97" y="151"/>
                        </a:lnTo>
                        <a:lnTo>
                          <a:pt x="103" y="143"/>
                        </a:lnTo>
                        <a:lnTo>
                          <a:pt x="111" y="136"/>
                        </a:lnTo>
                        <a:lnTo>
                          <a:pt x="120" y="128"/>
                        </a:lnTo>
                        <a:lnTo>
                          <a:pt x="132" y="121"/>
                        </a:lnTo>
                        <a:lnTo>
                          <a:pt x="144" y="114"/>
                        </a:lnTo>
                        <a:lnTo>
                          <a:pt x="158" y="106"/>
                        </a:lnTo>
                        <a:lnTo>
                          <a:pt x="173" y="100"/>
                        </a:lnTo>
                        <a:lnTo>
                          <a:pt x="190" y="94"/>
                        </a:lnTo>
                        <a:lnTo>
                          <a:pt x="207" y="89"/>
                        </a:lnTo>
                        <a:lnTo>
                          <a:pt x="227" y="85"/>
                        </a:lnTo>
                        <a:lnTo>
                          <a:pt x="246" y="81"/>
                        </a:lnTo>
                        <a:lnTo>
                          <a:pt x="268" y="78"/>
                        </a:lnTo>
                        <a:lnTo>
                          <a:pt x="290" y="77"/>
                        </a:lnTo>
                        <a:lnTo>
                          <a:pt x="285" y="0"/>
                        </a:lnTo>
                        <a:lnTo>
                          <a:pt x="258" y="2"/>
                        </a:lnTo>
                        <a:lnTo>
                          <a:pt x="232" y="5"/>
                        </a:lnTo>
                        <a:lnTo>
                          <a:pt x="207" y="10"/>
                        </a:lnTo>
                        <a:lnTo>
                          <a:pt x="183" y="15"/>
                        </a:lnTo>
                        <a:lnTo>
                          <a:pt x="160" y="22"/>
                        </a:lnTo>
                        <a:lnTo>
                          <a:pt x="139" y="29"/>
                        </a:lnTo>
                        <a:lnTo>
                          <a:pt x="118" y="38"/>
                        </a:lnTo>
                        <a:lnTo>
                          <a:pt x="100" y="47"/>
                        </a:lnTo>
                        <a:lnTo>
                          <a:pt x="81" y="58"/>
                        </a:lnTo>
                        <a:lnTo>
                          <a:pt x="65" y="69"/>
                        </a:lnTo>
                        <a:lnTo>
                          <a:pt x="50" y="81"/>
                        </a:lnTo>
                        <a:lnTo>
                          <a:pt x="38" y="93"/>
                        </a:lnTo>
                        <a:lnTo>
                          <a:pt x="26" y="107"/>
                        </a:lnTo>
                        <a:lnTo>
                          <a:pt x="16" y="121"/>
                        </a:lnTo>
                        <a:lnTo>
                          <a:pt x="8" y="136"/>
                        </a:lnTo>
                        <a:lnTo>
                          <a:pt x="2" y="152"/>
                        </a:lnTo>
                        <a:lnTo>
                          <a:pt x="0" y="168"/>
                        </a:lnTo>
                        <a:lnTo>
                          <a:pt x="0" y="185"/>
                        </a:lnTo>
                        <a:lnTo>
                          <a:pt x="2" y="202"/>
                        </a:lnTo>
                        <a:lnTo>
                          <a:pt x="9" y="217"/>
                        </a:lnTo>
                        <a:lnTo>
                          <a:pt x="18" y="232"/>
                        </a:lnTo>
                        <a:lnTo>
                          <a:pt x="31" y="247"/>
                        </a:lnTo>
                        <a:lnTo>
                          <a:pt x="46" y="259"/>
                        </a:lnTo>
                        <a:lnTo>
                          <a:pt x="63" y="270"/>
                        </a:lnTo>
                        <a:lnTo>
                          <a:pt x="81" y="279"/>
                        </a:lnTo>
                        <a:lnTo>
                          <a:pt x="103" y="287"/>
                        </a:lnTo>
                        <a:lnTo>
                          <a:pt x="126" y="293"/>
                        </a:lnTo>
                        <a:lnTo>
                          <a:pt x="150" y="298"/>
                        </a:lnTo>
                        <a:lnTo>
                          <a:pt x="177" y="303"/>
                        </a:lnTo>
                        <a:lnTo>
                          <a:pt x="207" y="306"/>
                        </a:lnTo>
                        <a:lnTo>
                          <a:pt x="239" y="307"/>
                        </a:lnTo>
                        <a:lnTo>
                          <a:pt x="274" y="307"/>
                        </a:lnTo>
                        <a:lnTo>
                          <a:pt x="272" y="230"/>
                        </a:lnTo>
                        <a:close/>
                      </a:path>
                    </a:pathLst>
                  </a:custGeom>
                  <a:solidFill>
                    <a:srgbClr val="1F1A17"/>
                  </a:solidFill>
                  <a:ln w="9525">
                    <a:noFill/>
                    <a:round/>
                    <a:headEnd/>
                    <a:tailEnd/>
                  </a:ln>
                </p:spPr>
                <p:txBody>
                  <a:bodyPr/>
                  <a:lstStyle/>
                  <a:p>
                    <a:endParaRPr lang="pt-BR"/>
                  </a:p>
                </p:txBody>
              </p:sp>
              <p:sp>
                <p:nvSpPr>
                  <p:cNvPr id="63952" name="Freeform 1600"/>
                  <p:cNvSpPr>
                    <a:spLocks/>
                  </p:cNvSpPr>
                  <p:nvPr/>
                </p:nvSpPr>
                <p:spPr bwMode="auto">
                  <a:xfrm>
                    <a:off x="1741" y="2990"/>
                    <a:ext cx="51" cy="27"/>
                  </a:xfrm>
                  <a:custGeom>
                    <a:avLst/>
                    <a:gdLst>
                      <a:gd name="T0" fmla="*/ 0 w 323"/>
                      <a:gd name="T1" fmla="*/ 0 h 166"/>
                      <a:gd name="T2" fmla="*/ 0 w 323"/>
                      <a:gd name="T3" fmla="*/ 0 h 166"/>
                      <a:gd name="T4" fmla="*/ 0 w 323"/>
                      <a:gd name="T5" fmla="*/ 0 h 166"/>
                      <a:gd name="T6" fmla="*/ 0 w 323"/>
                      <a:gd name="T7" fmla="*/ 0 h 166"/>
                      <a:gd name="T8" fmla="*/ 0 w 323"/>
                      <a:gd name="T9" fmla="*/ 0 h 166"/>
                      <a:gd name="T10" fmla="*/ 0 w 323"/>
                      <a:gd name="T11" fmla="*/ 0 h 166"/>
                      <a:gd name="T12" fmla="*/ 0 w 323"/>
                      <a:gd name="T13" fmla="*/ 0 h 166"/>
                      <a:gd name="T14" fmla="*/ 0 w 323"/>
                      <a:gd name="T15" fmla="*/ 0 h 166"/>
                      <a:gd name="T16" fmla="*/ 0 w 323"/>
                      <a:gd name="T17" fmla="*/ 0 h 166"/>
                      <a:gd name="T18" fmla="*/ 0 w 323"/>
                      <a:gd name="T19" fmla="*/ 0 h 166"/>
                      <a:gd name="T20" fmla="*/ 0 w 323"/>
                      <a:gd name="T21" fmla="*/ 0 h 166"/>
                      <a:gd name="T22" fmla="*/ 0 w 323"/>
                      <a:gd name="T23" fmla="*/ 0 h 166"/>
                      <a:gd name="T24" fmla="*/ 0 w 323"/>
                      <a:gd name="T25" fmla="*/ 0 h 166"/>
                      <a:gd name="T26" fmla="*/ 0 w 323"/>
                      <a:gd name="T27" fmla="*/ 0 h 166"/>
                      <a:gd name="T28" fmla="*/ 0 w 323"/>
                      <a:gd name="T29" fmla="*/ 0 h 166"/>
                      <a:gd name="T30" fmla="*/ 0 w 323"/>
                      <a:gd name="T31" fmla="*/ 0 h 166"/>
                      <a:gd name="T32" fmla="*/ 0 w 323"/>
                      <a:gd name="T33" fmla="*/ 0 h 166"/>
                      <a:gd name="T34" fmla="*/ 0 w 323"/>
                      <a:gd name="T35" fmla="*/ 0 h 166"/>
                      <a:gd name="T36" fmla="*/ 0 w 323"/>
                      <a:gd name="T37" fmla="*/ 0 h 166"/>
                      <a:gd name="T38" fmla="*/ 0 w 323"/>
                      <a:gd name="T39" fmla="*/ 0 h 166"/>
                      <a:gd name="T40" fmla="*/ 0 w 323"/>
                      <a:gd name="T41" fmla="*/ 0 h 166"/>
                      <a:gd name="T42" fmla="*/ 0 w 323"/>
                      <a:gd name="T43" fmla="*/ 0 h 166"/>
                      <a:gd name="T44" fmla="*/ 0 w 323"/>
                      <a:gd name="T45" fmla="*/ 0 h 166"/>
                      <a:gd name="T46" fmla="*/ 0 w 323"/>
                      <a:gd name="T47" fmla="*/ 0 h 166"/>
                      <a:gd name="T48" fmla="*/ 0 w 323"/>
                      <a:gd name="T49" fmla="*/ 0 h 166"/>
                      <a:gd name="T50" fmla="*/ 0 w 323"/>
                      <a:gd name="T51" fmla="*/ 0 h 166"/>
                      <a:gd name="T52" fmla="*/ 0 w 323"/>
                      <a:gd name="T53" fmla="*/ 0 h 166"/>
                      <a:gd name="T54" fmla="*/ 0 w 323"/>
                      <a:gd name="T55" fmla="*/ 0 h 166"/>
                      <a:gd name="T56" fmla="*/ 0 w 323"/>
                      <a:gd name="T57" fmla="*/ 0 h 166"/>
                      <a:gd name="T58" fmla="*/ 0 w 323"/>
                      <a:gd name="T59" fmla="*/ 0 h 166"/>
                      <a:gd name="T60" fmla="*/ 0 w 323"/>
                      <a:gd name="T61" fmla="*/ 0 h 166"/>
                      <a:gd name="T62" fmla="*/ 0 w 323"/>
                      <a:gd name="T63" fmla="*/ 0 h 166"/>
                      <a:gd name="T64" fmla="*/ 0 w 323"/>
                      <a:gd name="T65" fmla="*/ 0 h 166"/>
                      <a:gd name="T66" fmla="*/ 0 w 323"/>
                      <a:gd name="T67" fmla="*/ 0 h 166"/>
                      <a:gd name="T68" fmla="*/ 0 w 323"/>
                      <a:gd name="T69" fmla="*/ 0 h 166"/>
                      <a:gd name="T70" fmla="*/ 0 w 323"/>
                      <a:gd name="T71" fmla="*/ 0 h 166"/>
                      <a:gd name="T72" fmla="*/ 0 w 323"/>
                      <a:gd name="T73" fmla="*/ 0 h 166"/>
                      <a:gd name="T74" fmla="*/ 0 w 323"/>
                      <a:gd name="T75" fmla="*/ 0 h 166"/>
                      <a:gd name="T76" fmla="*/ 0 w 323"/>
                      <a:gd name="T77" fmla="*/ 0 h 166"/>
                      <a:gd name="T78" fmla="*/ 0 w 323"/>
                      <a:gd name="T79" fmla="*/ 0 h 166"/>
                      <a:gd name="T80" fmla="*/ 0 w 323"/>
                      <a:gd name="T81" fmla="*/ 0 h 166"/>
                      <a:gd name="T82" fmla="*/ 0 w 323"/>
                      <a:gd name="T83" fmla="*/ 0 h 166"/>
                      <a:gd name="T84" fmla="*/ 0 w 323"/>
                      <a:gd name="T85" fmla="*/ 0 h 166"/>
                      <a:gd name="T86" fmla="*/ 0 w 323"/>
                      <a:gd name="T87" fmla="*/ 0 h 166"/>
                      <a:gd name="T88" fmla="*/ 0 w 323"/>
                      <a:gd name="T89" fmla="*/ 0 h 166"/>
                      <a:gd name="T90" fmla="*/ 0 w 323"/>
                      <a:gd name="T91" fmla="*/ 0 h 166"/>
                      <a:gd name="T92" fmla="*/ 0 w 323"/>
                      <a:gd name="T93" fmla="*/ 0 h 166"/>
                      <a:gd name="T94" fmla="*/ 0 w 323"/>
                      <a:gd name="T95" fmla="*/ 0 h 166"/>
                      <a:gd name="T96" fmla="*/ 0 w 323"/>
                      <a:gd name="T97" fmla="*/ 0 h 166"/>
                      <a:gd name="T98" fmla="*/ 0 w 323"/>
                      <a:gd name="T99" fmla="*/ 0 h 166"/>
                      <a:gd name="T100" fmla="*/ 0 w 323"/>
                      <a:gd name="T101" fmla="*/ 0 h 166"/>
                      <a:gd name="T102" fmla="*/ 0 w 323"/>
                      <a:gd name="T103" fmla="*/ 0 h 166"/>
                      <a:gd name="T104" fmla="*/ 0 w 323"/>
                      <a:gd name="T105" fmla="*/ 0 h 166"/>
                      <a:gd name="T106" fmla="*/ 0 w 323"/>
                      <a:gd name="T107" fmla="*/ 0 h 166"/>
                      <a:gd name="T108" fmla="*/ 0 w 323"/>
                      <a:gd name="T109" fmla="*/ 0 h 166"/>
                      <a:gd name="T110" fmla="*/ 0 w 323"/>
                      <a:gd name="T111" fmla="*/ 0 h 166"/>
                      <a:gd name="T112" fmla="*/ 0 w 323"/>
                      <a:gd name="T113" fmla="*/ 0 h 166"/>
                      <a:gd name="T114" fmla="*/ 0 w 323"/>
                      <a:gd name="T115" fmla="*/ 0 h 166"/>
                      <a:gd name="T116" fmla="*/ 0 w 323"/>
                      <a:gd name="T117" fmla="*/ 0 h 166"/>
                      <a:gd name="T118" fmla="*/ 0 w 323"/>
                      <a:gd name="T119" fmla="*/ 0 h 166"/>
                      <a:gd name="T120" fmla="*/ 0 w 323"/>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3"/>
                      <a:gd name="T184" fmla="*/ 0 h 166"/>
                      <a:gd name="T185" fmla="*/ 323 w 323"/>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3" h="166">
                        <a:moveTo>
                          <a:pt x="37" y="76"/>
                        </a:moveTo>
                        <a:lnTo>
                          <a:pt x="37" y="76"/>
                        </a:lnTo>
                        <a:lnTo>
                          <a:pt x="94" y="77"/>
                        </a:lnTo>
                        <a:lnTo>
                          <a:pt x="145" y="80"/>
                        </a:lnTo>
                        <a:lnTo>
                          <a:pt x="165" y="82"/>
                        </a:lnTo>
                        <a:lnTo>
                          <a:pt x="185" y="84"/>
                        </a:lnTo>
                        <a:lnTo>
                          <a:pt x="201" y="86"/>
                        </a:lnTo>
                        <a:lnTo>
                          <a:pt x="215" y="88"/>
                        </a:lnTo>
                        <a:lnTo>
                          <a:pt x="227" y="91"/>
                        </a:lnTo>
                        <a:lnTo>
                          <a:pt x="237" y="94"/>
                        </a:lnTo>
                        <a:lnTo>
                          <a:pt x="244" y="96"/>
                        </a:lnTo>
                        <a:lnTo>
                          <a:pt x="246" y="98"/>
                        </a:lnTo>
                        <a:lnTo>
                          <a:pt x="243" y="93"/>
                        </a:lnTo>
                        <a:lnTo>
                          <a:pt x="238" y="83"/>
                        </a:lnTo>
                        <a:lnTo>
                          <a:pt x="238" y="71"/>
                        </a:lnTo>
                        <a:lnTo>
                          <a:pt x="243" y="62"/>
                        </a:lnTo>
                        <a:lnTo>
                          <a:pt x="246" y="59"/>
                        </a:lnTo>
                        <a:lnTo>
                          <a:pt x="245" y="60"/>
                        </a:lnTo>
                        <a:lnTo>
                          <a:pt x="242" y="62"/>
                        </a:lnTo>
                        <a:lnTo>
                          <a:pt x="234" y="64"/>
                        </a:lnTo>
                        <a:lnTo>
                          <a:pt x="225" y="67"/>
                        </a:lnTo>
                        <a:lnTo>
                          <a:pt x="212" y="70"/>
                        </a:lnTo>
                        <a:lnTo>
                          <a:pt x="197" y="73"/>
                        </a:lnTo>
                        <a:lnTo>
                          <a:pt x="180" y="76"/>
                        </a:lnTo>
                        <a:lnTo>
                          <a:pt x="161" y="79"/>
                        </a:lnTo>
                        <a:lnTo>
                          <a:pt x="139" y="81"/>
                        </a:lnTo>
                        <a:lnTo>
                          <a:pt x="116" y="83"/>
                        </a:lnTo>
                        <a:lnTo>
                          <a:pt x="62" y="87"/>
                        </a:lnTo>
                        <a:lnTo>
                          <a:pt x="0" y="89"/>
                        </a:lnTo>
                        <a:lnTo>
                          <a:pt x="2" y="166"/>
                        </a:lnTo>
                        <a:lnTo>
                          <a:pt x="67" y="164"/>
                        </a:lnTo>
                        <a:lnTo>
                          <a:pt x="123" y="161"/>
                        </a:lnTo>
                        <a:lnTo>
                          <a:pt x="149" y="157"/>
                        </a:lnTo>
                        <a:lnTo>
                          <a:pt x="173" y="155"/>
                        </a:lnTo>
                        <a:lnTo>
                          <a:pt x="195" y="152"/>
                        </a:lnTo>
                        <a:lnTo>
                          <a:pt x="214" y="148"/>
                        </a:lnTo>
                        <a:lnTo>
                          <a:pt x="233" y="145"/>
                        </a:lnTo>
                        <a:lnTo>
                          <a:pt x="250" y="141"/>
                        </a:lnTo>
                        <a:lnTo>
                          <a:pt x="265" y="136"/>
                        </a:lnTo>
                        <a:lnTo>
                          <a:pt x="278" y="131"/>
                        </a:lnTo>
                        <a:lnTo>
                          <a:pt x="291" y="125"/>
                        </a:lnTo>
                        <a:lnTo>
                          <a:pt x="302" y="118"/>
                        </a:lnTo>
                        <a:lnTo>
                          <a:pt x="314" y="107"/>
                        </a:lnTo>
                        <a:lnTo>
                          <a:pt x="323" y="90"/>
                        </a:lnTo>
                        <a:lnTo>
                          <a:pt x="323" y="69"/>
                        </a:lnTo>
                        <a:lnTo>
                          <a:pt x="315" y="52"/>
                        </a:lnTo>
                        <a:lnTo>
                          <a:pt x="304" y="40"/>
                        </a:lnTo>
                        <a:lnTo>
                          <a:pt x="291" y="31"/>
                        </a:lnTo>
                        <a:lnTo>
                          <a:pt x="278" y="25"/>
                        </a:lnTo>
                        <a:lnTo>
                          <a:pt x="265" y="21"/>
                        </a:lnTo>
                        <a:lnTo>
                          <a:pt x="250" y="17"/>
                        </a:lnTo>
                        <a:lnTo>
                          <a:pt x="234" y="13"/>
                        </a:lnTo>
                        <a:lnTo>
                          <a:pt x="215" y="10"/>
                        </a:lnTo>
                        <a:lnTo>
                          <a:pt x="196" y="8"/>
                        </a:lnTo>
                        <a:lnTo>
                          <a:pt x="174" y="5"/>
                        </a:lnTo>
                        <a:lnTo>
                          <a:pt x="150" y="3"/>
                        </a:lnTo>
                        <a:lnTo>
                          <a:pt x="98" y="1"/>
                        </a:lnTo>
                        <a:lnTo>
                          <a:pt x="37" y="0"/>
                        </a:lnTo>
                        <a:lnTo>
                          <a:pt x="37" y="76"/>
                        </a:lnTo>
                        <a:close/>
                      </a:path>
                    </a:pathLst>
                  </a:custGeom>
                  <a:solidFill>
                    <a:srgbClr val="1F1A17"/>
                  </a:solidFill>
                  <a:ln w="9525">
                    <a:noFill/>
                    <a:round/>
                    <a:headEnd/>
                    <a:tailEnd/>
                  </a:ln>
                </p:spPr>
                <p:txBody>
                  <a:bodyPr/>
                  <a:lstStyle/>
                  <a:p>
                    <a:endParaRPr lang="pt-BR"/>
                  </a:p>
                </p:txBody>
              </p:sp>
              <p:sp>
                <p:nvSpPr>
                  <p:cNvPr id="63953" name="Freeform 1601"/>
                  <p:cNvSpPr>
                    <a:spLocks/>
                  </p:cNvSpPr>
                  <p:nvPr/>
                </p:nvSpPr>
                <p:spPr bwMode="auto">
                  <a:xfrm>
                    <a:off x="1697" y="2990"/>
                    <a:ext cx="50" cy="48"/>
                  </a:xfrm>
                  <a:custGeom>
                    <a:avLst/>
                    <a:gdLst>
                      <a:gd name="T0" fmla="*/ 0 w 319"/>
                      <a:gd name="T1" fmla="*/ 0 h 294"/>
                      <a:gd name="T2" fmla="*/ 0 w 319"/>
                      <a:gd name="T3" fmla="*/ 0 h 294"/>
                      <a:gd name="T4" fmla="*/ 0 w 319"/>
                      <a:gd name="T5" fmla="*/ 0 h 294"/>
                      <a:gd name="T6" fmla="*/ 0 w 319"/>
                      <a:gd name="T7" fmla="*/ 0 h 294"/>
                      <a:gd name="T8" fmla="*/ 0 w 319"/>
                      <a:gd name="T9" fmla="*/ 0 h 294"/>
                      <a:gd name="T10" fmla="*/ 0 w 319"/>
                      <a:gd name="T11" fmla="*/ 0 h 294"/>
                      <a:gd name="T12" fmla="*/ 0 w 319"/>
                      <a:gd name="T13" fmla="*/ 0 h 294"/>
                      <a:gd name="T14" fmla="*/ 0 w 319"/>
                      <a:gd name="T15" fmla="*/ 0 h 294"/>
                      <a:gd name="T16" fmla="*/ 0 w 319"/>
                      <a:gd name="T17" fmla="*/ 0 h 294"/>
                      <a:gd name="T18" fmla="*/ 0 w 319"/>
                      <a:gd name="T19" fmla="*/ 0 h 294"/>
                      <a:gd name="T20" fmla="*/ 0 w 319"/>
                      <a:gd name="T21" fmla="*/ 0 h 294"/>
                      <a:gd name="T22" fmla="*/ 0 w 319"/>
                      <a:gd name="T23" fmla="*/ 0 h 294"/>
                      <a:gd name="T24" fmla="*/ 0 w 319"/>
                      <a:gd name="T25" fmla="*/ 0 h 294"/>
                      <a:gd name="T26" fmla="*/ 0 w 319"/>
                      <a:gd name="T27" fmla="*/ 0 h 294"/>
                      <a:gd name="T28" fmla="*/ 0 w 319"/>
                      <a:gd name="T29" fmla="*/ 0 h 294"/>
                      <a:gd name="T30" fmla="*/ 0 w 319"/>
                      <a:gd name="T31" fmla="*/ 0 h 294"/>
                      <a:gd name="T32" fmla="*/ 0 w 319"/>
                      <a:gd name="T33" fmla="*/ 0 h 294"/>
                      <a:gd name="T34" fmla="*/ 0 w 319"/>
                      <a:gd name="T35" fmla="*/ 0 h 294"/>
                      <a:gd name="T36" fmla="*/ 0 w 319"/>
                      <a:gd name="T37" fmla="*/ 0 h 294"/>
                      <a:gd name="T38" fmla="*/ 0 w 319"/>
                      <a:gd name="T39" fmla="*/ 0 h 294"/>
                      <a:gd name="T40" fmla="*/ 0 w 319"/>
                      <a:gd name="T41" fmla="*/ 0 h 294"/>
                      <a:gd name="T42" fmla="*/ 0 w 319"/>
                      <a:gd name="T43" fmla="*/ 0 h 294"/>
                      <a:gd name="T44" fmla="*/ 0 w 319"/>
                      <a:gd name="T45" fmla="*/ 0 h 294"/>
                      <a:gd name="T46" fmla="*/ 0 w 319"/>
                      <a:gd name="T47" fmla="*/ 0 h 294"/>
                      <a:gd name="T48" fmla="*/ 0 w 319"/>
                      <a:gd name="T49" fmla="*/ 0 h 294"/>
                      <a:gd name="T50" fmla="*/ 0 w 319"/>
                      <a:gd name="T51" fmla="*/ 0 h 294"/>
                      <a:gd name="T52" fmla="*/ 0 w 319"/>
                      <a:gd name="T53" fmla="*/ 0 h 294"/>
                      <a:gd name="T54" fmla="*/ 0 w 319"/>
                      <a:gd name="T55" fmla="*/ 0 h 294"/>
                      <a:gd name="T56" fmla="*/ 0 w 319"/>
                      <a:gd name="T57" fmla="*/ 0 h 294"/>
                      <a:gd name="T58" fmla="*/ 0 w 319"/>
                      <a:gd name="T59" fmla="*/ 0 h 294"/>
                      <a:gd name="T60" fmla="*/ 0 w 319"/>
                      <a:gd name="T61" fmla="*/ 0 h 294"/>
                      <a:gd name="T62" fmla="*/ 0 w 319"/>
                      <a:gd name="T63" fmla="*/ 0 h 294"/>
                      <a:gd name="T64" fmla="*/ 0 w 319"/>
                      <a:gd name="T65" fmla="*/ 0 h 294"/>
                      <a:gd name="T66" fmla="*/ 0 w 319"/>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9"/>
                      <a:gd name="T103" fmla="*/ 0 h 294"/>
                      <a:gd name="T104" fmla="*/ 319 w 319"/>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9" h="294">
                        <a:moveTo>
                          <a:pt x="318" y="217"/>
                        </a:moveTo>
                        <a:lnTo>
                          <a:pt x="318" y="217"/>
                        </a:lnTo>
                        <a:lnTo>
                          <a:pt x="284" y="217"/>
                        </a:lnTo>
                        <a:lnTo>
                          <a:pt x="253" y="215"/>
                        </a:lnTo>
                        <a:lnTo>
                          <a:pt x="224" y="213"/>
                        </a:lnTo>
                        <a:lnTo>
                          <a:pt x="199" y="210"/>
                        </a:lnTo>
                        <a:lnTo>
                          <a:pt x="175" y="206"/>
                        </a:lnTo>
                        <a:lnTo>
                          <a:pt x="155" y="201"/>
                        </a:lnTo>
                        <a:lnTo>
                          <a:pt x="138" y="196"/>
                        </a:lnTo>
                        <a:lnTo>
                          <a:pt x="123" y="190"/>
                        </a:lnTo>
                        <a:lnTo>
                          <a:pt x="111" y="184"/>
                        </a:lnTo>
                        <a:lnTo>
                          <a:pt x="102" y="178"/>
                        </a:lnTo>
                        <a:lnTo>
                          <a:pt x="96" y="173"/>
                        </a:lnTo>
                        <a:lnTo>
                          <a:pt x="91" y="168"/>
                        </a:lnTo>
                        <a:lnTo>
                          <a:pt x="88" y="164"/>
                        </a:lnTo>
                        <a:lnTo>
                          <a:pt x="87" y="159"/>
                        </a:lnTo>
                        <a:lnTo>
                          <a:pt x="86" y="157"/>
                        </a:lnTo>
                        <a:lnTo>
                          <a:pt x="87" y="153"/>
                        </a:lnTo>
                        <a:lnTo>
                          <a:pt x="87" y="150"/>
                        </a:lnTo>
                        <a:lnTo>
                          <a:pt x="89" y="145"/>
                        </a:lnTo>
                        <a:lnTo>
                          <a:pt x="93" y="140"/>
                        </a:lnTo>
                        <a:lnTo>
                          <a:pt x="98" y="134"/>
                        </a:lnTo>
                        <a:lnTo>
                          <a:pt x="105" y="128"/>
                        </a:lnTo>
                        <a:lnTo>
                          <a:pt x="114" y="121"/>
                        </a:lnTo>
                        <a:lnTo>
                          <a:pt x="126" y="114"/>
                        </a:lnTo>
                        <a:lnTo>
                          <a:pt x="139" y="108"/>
                        </a:lnTo>
                        <a:lnTo>
                          <a:pt x="155" y="101"/>
                        </a:lnTo>
                        <a:lnTo>
                          <a:pt x="173" y="95"/>
                        </a:lnTo>
                        <a:lnTo>
                          <a:pt x="192" y="90"/>
                        </a:lnTo>
                        <a:lnTo>
                          <a:pt x="214" y="85"/>
                        </a:lnTo>
                        <a:lnTo>
                          <a:pt x="238" y="81"/>
                        </a:lnTo>
                        <a:lnTo>
                          <a:pt x="263" y="79"/>
                        </a:lnTo>
                        <a:lnTo>
                          <a:pt x="290" y="77"/>
                        </a:lnTo>
                        <a:lnTo>
                          <a:pt x="319" y="76"/>
                        </a:lnTo>
                        <a:lnTo>
                          <a:pt x="319" y="0"/>
                        </a:lnTo>
                        <a:lnTo>
                          <a:pt x="286" y="0"/>
                        </a:lnTo>
                        <a:lnTo>
                          <a:pt x="255" y="2"/>
                        </a:lnTo>
                        <a:lnTo>
                          <a:pt x="225" y="5"/>
                        </a:lnTo>
                        <a:lnTo>
                          <a:pt x="197" y="10"/>
                        </a:lnTo>
                        <a:lnTo>
                          <a:pt x="170" y="15"/>
                        </a:lnTo>
                        <a:lnTo>
                          <a:pt x="145" y="22"/>
                        </a:lnTo>
                        <a:lnTo>
                          <a:pt x="122" y="29"/>
                        </a:lnTo>
                        <a:lnTo>
                          <a:pt x="101" y="39"/>
                        </a:lnTo>
                        <a:lnTo>
                          <a:pt x="81" y="49"/>
                        </a:lnTo>
                        <a:lnTo>
                          <a:pt x="63" y="59"/>
                        </a:lnTo>
                        <a:lnTo>
                          <a:pt x="47" y="70"/>
                        </a:lnTo>
                        <a:lnTo>
                          <a:pt x="33" y="83"/>
                        </a:lnTo>
                        <a:lnTo>
                          <a:pt x="22" y="96"/>
                        </a:lnTo>
                        <a:lnTo>
                          <a:pt x="11" y="112"/>
                        </a:lnTo>
                        <a:lnTo>
                          <a:pt x="4" y="128"/>
                        </a:lnTo>
                        <a:lnTo>
                          <a:pt x="0" y="145"/>
                        </a:lnTo>
                        <a:lnTo>
                          <a:pt x="0" y="163"/>
                        </a:lnTo>
                        <a:lnTo>
                          <a:pt x="3" y="180"/>
                        </a:lnTo>
                        <a:lnTo>
                          <a:pt x="10" y="196"/>
                        </a:lnTo>
                        <a:lnTo>
                          <a:pt x="19" y="211"/>
                        </a:lnTo>
                        <a:lnTo>
                          <a:pt x="33" y="226"/>
                        </a:lnTo>
                        <a:lnTo>
                          <a:pt x="48" y="238"/>
                        </a:lnTo>
                        <a:lnTo>
                          <a:pt x="65" y="249"/>
                        </a:lnTo>
                        <a:lnTo>
                          <a:pt x="84" y="259"/>
                        </a:lnTo>
                        <a:lnTo>
                          <a:pt x="106" y="267"/>
                        </a:lnTo>
                        <a:lnTo>
                          <a:pt x="130" y="274"/>
                        </a:lnTo>
                        <a:lnTo>
                          <a:pt x="155" y="281"/>
                        </a:lnTo>
                        <a:lnTo>
                          <a:pt x="184" y="287"/>
                        </a:lnTo>
                        <a:lnTo>
                          <a:pt x="214" y="290"/>
                        </a:lnTo>
                        <a:lnTo>
                          <a:pt x="247" y="293"/>
                        </a:lnTo>
                        <a:lnTo>
                          <a:pt x="282" y="294"/>
                        </a:lnTo>
                        <a:lnTo>
                          <a:pt x="319" y="294"/>
                        </a:lnTo>
                        <a:lnTo>
                          <a:pt x="318" y="217"/>
                        </a:lnTo>
                        <a:close/>
                      </a:path>
                    </a:pathLst>
                  </a:custGeom>
                  <a:solidFill>
                    <a:srgbClr val="1F1A17"/>
                  </a:solidFill>
                  <a:ln w="9525">
                    <a:noFill/>
                    <a:round/>
                    <a:headEnd/>
                    <a:tailEnd/>
                  </a:ln>
                </p:spPr>
                <p:txBody>
                  <a:bodyPr/>
                  <a:lstStyle/>
                  <a:p>
                    <a:endParaRPr lang="pt-BR"/>
                  </a:p>
                </p:txBody>
              </p:sp>
              <p:sp>
                <p:nvSpPr>
                  <p:cNvPr id="63954" name="Freeform 1602"/>
                  <p:cNvSpPr>
                    <a:spLocks/>
                  </p:cNvSpPr>
                  <p:nvPr/>
                </p:nvSpPr>
                <p:spPr bwMode="auto">
                  <a:xfrm>
                    <a:off x="1743" y="3016"/>
                    <a:ext cx="49" cy="22"/>
                  </a:xfrm>
                  <a:custGeom>
                    <a:avLst/>
                    <a:gdLst>
                      <a:gd name="T0" fmla="*/ 0 w 311"/>
                      <a:gd name="T1" fmla="*/ 0 h 135"/>
                      <a:gd name="T2" fmla="*/ 0 w 311"/>
                      <a:gd name="T3" fmla="*/ 0 h 135"/>
                      <a:gd name="T4" fmla="*/ 0 w 311"/>
                      <a:gd name="T5" fmla="*/ 0 h 135"/>
                      <a:gd name="T6" fmla="*/ 0 w 311"/>
                      <a:gd name="T7" fmla="*/ 0 h 135"/>
                      <a:gd name="T8" fmla="*/ 0 w 311"/>
                      <a:gd name="T9" fmla="*/ 0 h 135"/>
                      <a:gd name="T10" fmla="*/ 0 w 311"/>
                      <a:gd name="T11" fmla="*/ 0 h 135"/>
                      <a:gd name="T12" fmla="*/ 0 w 311"/>
                      <a:gd name="T13" fmla="*/ 0 h 135"/>
                      <a:gd name="T14" fmla="*/ 0 w 311"/>
                      <a:gd name="T15" fmla="*/ 0 h 135"/>
                      <a:gd name="T16" fmla="*/ 0 w 311"/>
                      <a:gd name="T17" fmla="*/ 0 h 135"/>
                      <a:gd name="T18" fmla="*/ 0 w 311"/>
                      <a:gd name="T19" fmla="*/ 0 h 135"/>
                      <a:gd name="T20" fmla="*/ 0 w 311"/>
                      <a:gd name="T21" fmla="*/ 0 h 135"/>
                      <a:gd name="T22" fmla="*/ 0 w 311"/>
                      <a:gd name="T23" fmla="*/ 0 h 135"/>
                      <a:gd name="T24" fmla="*/ 0 w 311"/>
                      <a:gd name="T25" fmla="*/ 0 h 135"/>
                      <a:gd name="T26" fmla="*/ 0 w 311"/>
                      <a:gd name="T27" fmla="*/ 0 h 135"/>
                      <a:gd name="T28" fmla="*/ 0 w 311"/>
                      <a:gd name="T29" fmla="*/ 0 h 135"/>
                      <a:gd name="T30" fmla="*/ 0 w 311"/>
                      <a:gd name="T31" fmla="*/ 0 h 135"/>
                      <a:gd name="T32" fmla="*/ 0 w 311"/>
                      <a:gd name="T33" fmla="*/ 0 h 135"/>
                      <a:gd name="T34" fmla="*/ 0 w 311"/>
                      <a:gd name="T35" fmla="*/ 0 h 135"/>
                      <a:gd name="T36" fmla="*/ 0 w 311"/>
                      <a:gd name="T37" fmla="*/ 0 h 135"/>
                      <a:gd name="T38" fmla="*/ 0 w 311"/>
                      <a:gd name="T39" fmla="*/ 0 h 135"/>
                      <a:gd name="T40" fmla="*/ 0 w 311"/>
                      <a:gd name="T41" fmla="*/ 0 h 135"/>
                      <a:gd name="T42" fmla="*/ 0 w 311"/>
                      <a:gd name="T43" fmla="*/ 0 h 135"/>
                      <a:gd name="T44" fmla="*/ 0 w 311"/>
                      <a:gd name="T45" fmla="*/ 0 h 135"/>
                      <a:gd name="T46" fmla="*/ 0 w 311"/>
                      <a:gd name="T47" fmla="*/ 0 h 135"/>
                      <a:gd name="T48" fmla="*/ 0 w 311"/>
                      <a:gd name="T49" fmla="*/ 0 h 135"/>
                      <a:gd name="T50" fmla="*/ 0 w 311"/>
                      <a:gd name="T51" fmla="*/ 0 h 135"/>
                      <a:gd name="T52" fmla="*/ 0 w 311"/>
                      <a:gd name="T53" fmla="*/ 0 h 135"/>
                      <a:gd name="T54" fmla="*/ 0 w 311"/>
                      <a:gd name="T55" fmla="*/ 0 h 135"/>
                      <a:gd name="T56" fmla="*/ 0 w 311"/>
                      <a:gd name="T57" fmla="*/ 0 h 135"/>
                      <a:gd name="T58" fmla="*/ 0 w 311"/>
                      <a:gd name="T59" fmla="*/ 0 h 135"/>
                      <a:gd name="T60" fmla="*/ 0 w 311"/>
                      <a:gd name="T61" fmla="*/ 0 h 135"/>
                      <a:gd name="T62" fmla="*/ 0 w 311"/>
                      <a:gd name="T63" fmla="*/ 0 h 135"/>
                      <a:gd name="T64" fmla="*/ 0 w 311"/>
                      <a:gd name="T65" fmla="*/ 0 h 135"/>
                      <a:gd name="T66" fmla="*/ 0 w 311"/>
                      <a:gd name="T67" fmla="*/ 0 h 135"/>
                      <a:gd name="T68" fmla="*/ 0 w 311"/>
                      <a:gd name="T69" fmla="*/ 0 h 135"/>
                      <a:gd name="T70" fmla="*/ 0 w 311"/>
                      <a:gd name="T71" fmla="*/ 0 h 135"/>
                      <a:gd name="T72" fmla="*/ 0 w 311"/>
                      <a:gd name="T73" fmla="*/ 0 h 135"/>
                      <a:gd name="T74" fmla="*/ 0 w 311"/>
                      <a:gd name="T75" fmla="*/ 0 h 135"/>
                      <a:gd name="T76" fmla="*/ 0 w 311"/>
                      <a:gd name="T77" fmla="*/ 0 h 135"/>
                      <a:gd name="T78" fmla="*/ 0 w 311"/>
                      <a:gd name="T79" fmla="*/ 0 h 135"/>
                      <a:gd name="T80" fmla="*/ 0 w 311"/>
                      <a:gd name="T81" fmla="*/ 0 h 135"/>
                      <a:gd name="T82" fmla="*/ 0 w 311"/>
                      <a:gd name="T83" fmla="*/ 0 h 135"/>
                      <a:gd name="T84" fmla="*/ 0 w 311"/>
                      <a:gd name="T85" fmla="*/ 0 h 135"/>
                      <a:gd name="T86" fmla="*/ 0 w 311"/>
                      <a:gd name="T87" fmla="*/ 0 h 135"/>
                      <a:gd name="T88" fmla="*/ 0 w 311"/>
                      <a:gd name="T89" fmla="*/ 0 h 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5"/>
                      <a:gd name="T137" fmla="*/ 311 w 311"/>
                      <a:gd name="T138" fmla="*/ 135 h 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5">
                        <a:moveTo>
                          <a:pt x="0" y="78"/>
                        </a:moveTo>
                        <a:lnTo>
                          <a:pt x="0" y="78"/>
                        </a:lnTo>
                        <a:lnTo>
                          <a:pt x="49" y="80"/>
                        </a:lnTo>
                        <a:lnTo>
                          <a:pt x="94" y="83"/>
                        </a:lnTo>
                        <a:lnTo>
                          <a:pt x="135" y="87"/>
                        </a:lnTo>
                        <a:lnTo>
                          <a:pt x="170" y="91"/>
                        </a:lnTo>
                        <a:lnTo>
                          <a:pt x="201" y="95"/>
                        </a:lnTo>
                        <a:lnTo>
                          <a:pt x="224" y="99"/>
                        </a:lnTo>
                        <a:lnTo>
                          <a:pt x="239" y="102"/>
                        </a:lnTo>
                        <a:lnTo>
                          <a:pt x="244" y="104"/>
                        </a:lnTo>
                        <a:lnTo>
                          <a:pt x="232" y="95"/>
                        </a:lnTo>
                        <a:lnTo>
                          <a:pt x="224" y="72"/>
                        </a:lnTo>
                        <a:lnTo>
                          <a:pt x="236" y="50"/>
                        </a:lnTo>
                        <a:lnTo>
                          <a:pt x="244" y="44"/>
                        </a:lnTo>
                        <a:lnTo>
                          <a:pt x="239" y="45"/>
                        </a:lnTo>
                        <a:lnTo>
                          <a:pt x="231" y="47"/>
                        </a:lnTo>
                        <a:lnTo>
                          <a:pt x="221" y="48"/>
                        </a:lnTo>
                        <a:lnTo>
                          <a:pt x="189" y="51"/>
                        </a:lnTo>
                        <a:lnTo>
                          <a:pt x="145" y="54"/>
                        </a:lnTo>
                        <a:lnTo>
                          <a:pt x="90" y="56"/>
                        </a:lnTo>
                        <a:lnTo>
                          <a:pt x="23" y="58"/>
                        </a:lnTo>
                        <a:lnTo>
                          <a:pt x="24" y="135"/>
                        </a:lnTo>
                        <a:lnTo>
                          <a:pt x="93" y="134"/>
                        </a:lnTo>
                        <a:lnTo>
                          <a:pt x="150" y="132"/>
                        </a:lnTo>
                        <a:lnTo>
                          <a:pt x="196" y="129"/>
                        </a:lnTo>
                        <a:lnTo>
                          <a:pt x="231" y="124"/>
                        </a:lnTo>
                        <a:lnTo>
                          <a:pt x="246" y="122"/>
                        </a:lnTo>
                        <a:lnTo>
                          <a:pt x="260" y="120"/>
                        </a:lnTo>
                        <a:lnTo>
                          <a:pt x="271" y="117"/>
                        </a:lnTo>
                        <a:lnTo>
                          <a:pt x="283" y="113"/>
                        </a:lnTo>
                        <a:lnTo>
                          <a:pt x="297" y="103"/>
                        </a:lnTo>
                        <a:lnTo>
                          <a:pt x="311" y="78"/>
                        </a:lnTo>
                        <a:lnTo>
                          <a:pt x="302" y="49"/>
                        </a:lnTo>
                        <a:lnTo>
                          <a:pt x="285" y="36"/>
                        </a:lnTo>
                        <a:lnTo>
                          <a:pt x="267" y="29"/>
                        </a:lnTo>
                        <a:lnTo>
                          <a:pt x="244" y="24"/>
                        </a:lnTo>
                        <a:lnTo>
                          <a:pt x="215" y="19"/>
                        </a:lnTo>
                        <a:lnTo>
                          <a:pt x="183" y="15"/>
                        </a:lnTo>
                        <a:lnTo>
                          <a:pt x="144" y="11"/>
                        </a:lnTo>
                        <a:lnTo>
                          <a:pt x="102" y="7"/>
                        </a:lnTo>
                        <a:lnTo>
                          <a:pt x="55" y="4"/>
                        </a:lnTo>
                        <a:lnTo>
                          <a:pt x="5" y="0"/>
                        </a:lnTo>
                        <a:lnTo>
                          <a:pt x="0" y="78"/>
                        </a:lnTo>
                        <a:close/>
                      </a:path>
                    </a:pathLst>
                  </a:custGeom>
                  <a:solidFill>
                    <a:srgbClr val="1F1A17"/>
                  </a:solidFill>
                  <a:ln w="9525">
                    <a:noFill/>
                    <a:round/>
                    <a:headEnd/>
                    <a:tailEnd/>
                  </a:ln>
                </p:spPr>
                <p:txBody>
                  <a:bodyPr/>
                  <a:lstStyle/>
                  <a:p>
                    <a:endParaRPr lang="pt-BR"/>
                  </a:p>
                </p:txBody>
              </p:sp>
              <p:sp>
                <p:nvSpPr>
                  <p:cNvPr id="63955" name="Freeform 1603"/>
                  <p:cNvSpPr>
                    <a:spLocks/>
                  </p:cNvSpPr>
                  <p:nvPr/>
                </p:nvSpPr>
                <p:spPr bwMode="auto">
                  <a:xfrm>
                    <a:off x="1700" y="3015"/>
                    <a:ext cx="44" cy="43"/>
                  </a:xfrm>
                  <a:custGeom>
                    <a:avLst/>
                    <a:gdLst>
                      <a:gd name="T0" fmla="*/ 0 w 286"/>
                      <a:gd name="T1" fmla="*/ 0 h 258"/>
                      <a:gd name="T2" fmla="*/ 0 w 286"/>
                      <a:gd name="T3" fmla="*/ 0 h 258"/>
                      <a:gd name="T4" fmla="*/ 0 w 286"/>
                      <a:gd name="T5" fmla="*/ 0 h 258"/>
                      <a:gd name="T6" fmla="*/ 0 w 286"/>
                      <a:gd name="T7" fmla="*/ 0 h 258"/>
                      <a:gd name="T8" fmla="*/ 0 w 286"/>
                      <a:gd name="T9" fmla="*/ 0 h 258"/>
                      <a:gd name="T10" fmla="*/ 0 w 286"/>
                      <a:gd name="T11" fmla="*/ 0 h 258"/>
                      <a:gd name="T12" fmla="*/ 0 w 286"/>
                      <a:gd name="T13" fmla="*/ 0 h 258"/>
                      <a:gd name="T14" fmla="*/ 0 w 286"/>
                      <a:gd name="T15" fmla="*/ 0 h 258"/>
                      <a:gd name="T16" fmla="*/ 0 w 286"/>
                      <a:gd name="T17" fmla="*/ 0 h 258"/>
                      <a:gd name="T18" fmla="*/ 0 w 286"/>
                      <a:gd name="T19" fmla="*/ 0 h 258"/>
                      <a:gd name="T20" fmla="*/ 0 w 286"/>
                      <a:gd name="T21" fmla="*/ 0 h 258"/>
                      <a:gd name="T22" fmla="*/ 0 w 286"/>
                      <a:gd name="T23" fmla="*/ 0 h 258"/>
                      <a:gd name="T24" fmla="*/ 0 w 286"/>
                      <a:gd name="T25" fmla="*/ 0 h 258"/>
                      <a:gd name="T26" fmla="*/ 0 w 286"/>
                      <a:gd name="T27" fmla="*/ 0 h 258"/>
                      <a:gd name="T28" fmla="*/ 0 w 286"/>
                      <a:gd name="T29" fmla="*/ 0 h 258"/>
                      <a:gd name="T30" fmla="*/ 0 w 286"/>
                      <a:gd name="T31" fmla="*/ 0 h 258"/>
                      <a:gd name="T32" fmla="*/ 0 w 286"/>
                      <a:gd name="T33" fmla="*/ 0 h 258"/>
                      <a:gd name="T34" fmla="*/ 0 w 286"/>
                      <a:gd name="T35" fmla="*/ 0 h 258"/>
                      <a:gd name="T36" fmla="*/ 0 w 286"/>
                      <a:gd name="T37" fmla="*/ 0 h 258"/>
                      <a:gd name="T38" fmla="*/ 0 w 286"/>
                      <a:gd name="T39" fmla="*/ 0 h 258"/>
                      <a:gd name="T40" fmla="*/ 0 w 286"/>
                      <a:gd name="T41" fmla="*/ 0 h 258"/>
                      <a:gd name="T42" fmla="*/ 0 w 286"/>
                      <a:gd name="T43" fmla="*/ 0 h 258"/>
                      <a:gd name="T44" fmla="*/ 0 w 286"/>
                      <a:gd name="T45" fmla="*/ 0 h 258"/>
                      <a:gd name="T46" fmla="*/ 0 w 286"/>
                      <a:gd name="T47" fmla="*/ 0 h 258"/>
                      <a:gd name="T48" fmla="*/ 0 w 286"/>
                      <a:gd name="T49" fmla="*/ 0 h 258"/>
                      <a:gd name="T50" fmla="*/ 0 w 286"/>
                      <a:gd name="T51" fmla="*/ 0 h 258"/>
                      <a:gd name="T52" fmla="*/ 0 w 286"/>
                      <a:gd name="T53" fmla="*/ 0 h 258"/>
                      <a:gd name="T54" fmla="*/ 0 w 286"/>
                      <a:gd name="T55" fmla="*/ 0 h 258"/>
                      <a:gd name="T56" fmla="*/ 0 w 286"/>
                      <a:gd name="T57" fmla="*/ 0 h 258"/>
                      <a:gd name="T58" fmla="*/ 0 w 286"/>
                      <a:gd name="T59" fmla="*/ 0 h 258"/>
                      <a:gd name="T60" fmla="*/ 0 w 286"/>
                      <a:gd name="T61" fmla="*/ 0 h 258"/>
                      <a:gd name="T62" fmla="*/ 0 w 286"/>
                      <a:gd name="T63" fmla="*/ 0 h 258"/>
                      <a:gd name="T64" fmla="*/ 0 w 286"/>
                      <a:gd name="T65" fmla="*/ 0 h 258"/>
                      <a:gd name="T66" fmla="*/ 0 w 286"/>
                      <a:gd name="T67" fmla="*/ 0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8"/>
                      <a:gd name="T104" fmla="*/ 286 w 286"/>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8">
                        <a:moveTo>
                          <a:pt x="276" y="180"/>
                        </a:moveTo>
                        <a:lnTo>
                          <a:pt x="276" y="180"/>
                        </a:lnTo>
                        <a:lnTo>
                          <a:pt x="246" y="180"/>
                        </a:lnTo>
                        <a:lnTo>
                          <a:pt x="218" y="178"/>
                        </a:lnTo>
                        <a:lnTo>
                          <a:pt x="194" y="176"/>
                        </a:lnTo>
                        <a:lnTo>
                          <a:pt x="171" y="173"/>
                        </a:lnTo>
                        <a:lnTo>
                          <a:pt x="153" y="169"/>
                        </a:lnTo>
                        <a:lnTo>
                          <a:pt x="136" y="165"/>
                        </a:lnTo>
                        <a:lnTo>
                          <a:pt x="122" y="160"/>
                        </a:lnTo>
                        <a:lnTo>
                          <a:pt x="111" y="155"/>
                        </a:lnTo>
                        <a:lnTo>
                          <a:pt x="101" y="151"/>
                        </a:lnTo>
                        <a:lnTo>
                          <a:pt x="95" y="146"/>
                        </a:lnTo>
                        <a:lnTo>
                          <a:pt x="90" y="143"/>
                        </a:lnTo>
                        <a:lnTo>
                          <a:pt x="88" y="140"/>
                        </a:lnTo>
                        <a:lnTo>
                          <a:pt x="88" y="138"/>
                        </a:lnTo>
                        <a:lnTo>
                          <a:pt x="87" y="136"/>
                        </a:lnTo>
                        <a:lnTo>
                          <a:pt x="87" y="135"/>
                        </a:lnTo>
                        <a:lnTo>
                          <a:pt x="87" y="133"/>
                        </a:lnTo>
                        <a:lnTo>
                          <a:pt x="88" y="131"/>
                        </a:lnTo>
                        <a:lnTo>
                          <a:pt x="90" y="128"/>
                        </a:lnTo>
                        <a:lnTo>
                          <a:pt x="93" y="123"/>
                        </a:lnTo>
                        <a:lnTo>
                          <a:pt x="98" y="118"/>
                        </a:lnTo>
                        <a:lnTo>
                          <a:pt x="105" y="113"/>
                        </a:lnTo>
                        <a:lnTo>
                          <a:pt x="113" y="108"/>
                        </a:lnTo>
                        <a:lnTo>
                          <a:pt x="123" y="103"/>
                        </a:lnTo>
                        <a:lnTo>
                          <a:pt x="135" y="98"/>
                        </a:lnTo>
                        <a:lnTo>
                          <a:pt x="148" y="93"/>
                        </a:lnTo>
                        <a:lnTo>
                          <a:pt x="163" y="89"/>
                        </a:lnTo>
                        <a:lnTo>
                          <a:pt x="179" y="85"/>
                        </a:lnTo>
                        <a:lnTo>
                          <a:pt x="196" y="82"/>
                        </a:lnTo>
                        <a:lnTo>
                          <a:pt x="216" y="80"/>
                        </a:lnTo>
                        <a:lnTo>
                          <a:pt x="236" y="79"/>
                        </a:lnTo>
                        <a:lnTo>
                          <a:pt x="258" y="78"/>
                        </a:lnTo>
                        <a:lnTo>
                          <a:pt x="281" y="79"/>
                        </a:lnTo>
                        <a:lnTo>
                          <a:pt x="286" y="1"/>
                        </a:lnTo>
                        <a:lnTo>
                          <a:pt x="258" y="0"/>
                        </a:lnTo>
                        <a:lnTo>
                          <a:pt x="232" y="1"/>
                        </a:lnTo>
                        <a:lnTo>
                          <a:pt x="207" y="4"/>
                        </a:lnTo>
                        <a:lnTo>
                          <a:pt x="183" y="6"/>
                        </a:lnTo>
                        <a:lnTo>
                          <a:pt x="160" y="10"/>
                        </a:lnTo>
                        <a:lnTo>
                          <a:pt x="138" y="15"/>
                        </a:lnTo>
                        <a:lnTo>
                          <a:pt x="119" y="21"/>
                        </a:lnTo>
                        <a:lnTo>
                          <a:pt x="99" y="27"/>
                        </a:lnTo>
                        <a:lnTo>
                          <a:pt x="82" y="35"/>
                        </a:lnTo>
                        <a:lnTo>
                          <a:pt x="66" y="43"/>
                        </a:lnTo>
                        <a:lnTo>
                          <a:pt x="51" y="53"/>
                        </a:lnTo>
                        <a:lnTo>
                          <a:pt x="37" y="63"/>
                        </a:lnTo>
                        <a:lnTo>
                          <a:pt x="26" y="75"/>
                        </a:lnTo>
                        <a:lnTo>
                          <a:pt x="16" y="88"/>
                        </a:lnTo>
                        <a:lnTo>
                          <a:pt x="8" y="101"/>
                        </a:lnTo>
                        <a:lnTo>
                          <a:pt x="2" y="116"/>
                        </a:lnTo>
                        <a:lnTo>
                          <a:pt x="0" y="133"/>
                        </a:lnTo>
                        <a:lnTo>
                          <a:pt x="1" y="148"/>
                        </a:lnTo>
                        <a:lnTo>
                          <a:pt x="5" y="164"/>
                        </a:lnTo>
                        <a:lnTo>
                          <a:pt x="13" y="178"/>
                        </a:lnTo>
                        <a:lnTo>
                          <a:pt x="25" y="193"/>
                        </a:lnTo>
                        <a:lnTo>
                          <a:pt x="37" y="204"/>
                        </a:lnTo>
                        <a:lnTo>
                          <a:pt x="52" y="214"/>
                        </a:lnTo>
                        <a:lnTo>
                          <a:pt x="69" y="223"/>
                        </a:lnTo>
                        <a:lnTo>
                          <a:pt x="88" y="231"/>
                        </a:lnTo>
                        <a:lnTo>
                          <a:pt x="108" y="238"/>
                        </a:lnTo>
                        <a:lnTo>
                          <a:pt x="131" y="244"/>
                        </a:lnTo>
                        <a:lnTo>
                          <a:pt x="155" y="248"/>
                        </a:lnTo>
                        <a:lnTo>
                          <a:pt x="183" y="253"/>
                        </a:lnTo>
                        <a:lnTo>
                          <a:pt x="211" y="256"/>
                        </a:lnTo>
                        <a:lnTo>
                          <a:pt x="242" y="257"/>
                        </a:lnTo>
                        <a:lnTo>
                          <a:pt x="276" y="258"/>
                        </a:lnTo>
                        <a:lnTo>
                          <a:pt x="276" y="180"/>
                        </a:lnTo>
                        <a:close/>
                      </a:path>
                    </a:pathLst>
                  </a:custGeom>
                  <a:solidFill>
                    <a:srgbClr val="1F1A17"/>
                  </a:solidFill>
                  <a:ln w="9525">
                    <a:noFill/>
                    <a:round/>
                    <a:headEnd/>
                    <a:tailEnd/>
                  </a:ln>
                </p:spPr>
                <p:txBody>
                  <a:bodyPr/>
                  <a:lstStyle/>
                  <a:p>
                    <a:endParaRPr lang="pt-BR"/>
                  </a:p>
                </p:txBody>
              </p:sp>
              <p:sp>
                <p:nvSpPr>
                  <p:cNvPr id="63956" name="Freeform 1604"/>
                  <p:cNvSpPr>
                    <a:spLocks/>
                  </p:cNvSpPr>
                  <p:nvPr/>
                </p:nvSpPr>
                <p:spPr bwMode="auto">
                  <a:xfrm>
                    <a:off x="1743" y="3037"/>
                    <a:ext cx="47" cy="21"/>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1" y="77"/>
                        </a:moveTo>
                        <a:lnTo>
                          <a:pt x="21" y="77"/>
                        </a:lnTo>
                        <a:lnTo>
                          <a:pt x="76" y="77"/>
                        </a:lnTo>
                        <a:lnTo>
                          <a:pt x="124" y="79"/>
                        </a:lnTo>
                        <a:lnTo>
                          <a:pt x="164" y="81"/>
                        </a:lnTo>
                        <a:lnTo>
                          <a:pt x="196" y="84"/>
                        </a:lnTo>
                        <a:lnTo>
                          <a:pt x="220" y="88"/>
                        </a:lnTo>
                        <a:lnTo>
                          <a:pt x="235" y="91"/>
                        </a:lnTo>
                        <a:lnTo>
                          <a:pt x="236" y="91"/>
                        </a:lnTo>
                        <a:lnTo>
                          <a:pt x="234" y="90"/>
                        </a:lnTo>
                        <a:lnTo>
                          <a:pt x="225" y="83"/>
                        </a:lnTo>
                        <a:lnTo>
                          <a:pt x="219" y="62"/>
                        </a:lnTo>
                        <a:lnTo>
                          <a:pt x="227" y="42"/>
                        </a:lnTo>
                        <a:lnTo>
                          <a:pt x="234" y="36"/>
                        </a:lnTo>
                        <a:lnTo>
                          <a:pt x="236" y="35"/>
                        </a:lnTo>
                        <a:lnTo>
                          <a:pt x="234" y="36"/>
                        </a:lnTo>
                        <a:lnTo>
                          <a:pt x="217" y="39"/>
                        </a:lnTo>
                        <a:lnTo>
                          <a:pt x="191" y="43"/>
                        </a:lnTo>
                        <a:lnTo>
                          <a:pt x="157" y="46"/>
                        </a:lnTo>
                        <a:lnTo>
                          <a:pt x="114" y="48"/>
                        </a:lnTo>
                        <a:lnTo>
                          <a:pt x="61" y="50"/>
                        </a:lnTo>
                        <a:lnTo>
                          <a:pt x="0" y="50"/>
                        </a:lnTo>
                        <a:lnTo>
                          <a:pt x="0" y="128"/>
                        </a:lnTo>
                        <a:lnTo>
                          <a:pt x="62" y="127"/>
                        </a:lnTo>
                        <a:lnTo>
                          <a:pt x="117" y="126"/>
                        </a:lnTo>
                        <a:lnTo>
                          <a:pt x="164" y="123"/>
                        </a:lnTo>
                        <a:lnTo>
                          <a:pt x="202" y="119"/>
                        </a:lnTo>
                        <a:lnTo>
                          <a:pt x="233" y="115"/>
                        </a:lnTo>
                        <a:lnTo>
                          <a:pt x="257" y="110"/>
                        </a:lnTo>
                        <a:lnTo>
                          <a:pt x="269" y="106"/>
                        </a:lnTo>
                        <a:lnTo>
                          <a:pt x="281" y="101"/>
                        </a:lnTo>
                        <a:lnTo>
                          <a:pt x="294" y="90"/>
                        </a:lnTo>
                        <a:lnTo>
                          <a:pt x="306" y="66"/>
                        </a:lnTo>
                        <a:lnTo>
                          <a:pt x="297" y="40"/>
                        </a:lnTo>
                        <a:lnTo>
                          <a:pt x="283" y="27"/>
                        </a:lnTo>
                        <a:lnTo>
                          <a:pt x="272" y="22"/>
                        </a:lnTo>
                        <a:lnTo>
                          <a:pt x="259" y="17"/>
                        </a:lnTo>
                        <a:lnTo>
                          <a:pt x="236" y="12"/>
                        </a:lnTo>
                        <a:lnTo>
                          <a:pt x="207" y="8"/>
                        </a:lnTo>
                        <a:lnTo>
                          <a:pt x="171" y="5"/>
                        </a:lnTo>
                        <a:lnTo>
                          <a:pt x="129" y="2"/>
                        </a:lnTo>
                        <a:lnTo>
                          <a:pt x="78" y="1"/>
                        </a:lnTo>
                        <a:lnTo>
                          <a:pt x="21" y="0"/>
                        </a:lnTo>
                        <a:lnTo>
                          <a:pt x="21" y="77"/>
                        </a:lnTo>
                        <a:close/>
                      </a:path>
                    </a:pathLst>
                  </a:custGeom>
                  <a:solidFill>
                    <a:srgbClr val="1F1A17"/>
                  </a:solidFill>
                  <a:ln w="9525">
                    <a:noFill/>
                    <a:round/>
                    <a:headEnd/>
                    <a:tailEnd/>
                  </a:ln>
                </p:spPr>
                <p:txBody>
                  <a:bodyPr/>
                  <a:lstStyle/>
                  <a:p>
                    <a:endParaRPr lang="pt-BR"/>
                  </a:p>
                </p:txBody>
              </p:sp>
              <p:sp>
                <p:nvSpPr>
                  <p:cNvPr id="63957" name="Freeform 1605"/>
                  <p:cNvSpPr>
                    <a:spLocks/>
                  </p:cNvSpPr>
                  <p:nvPr/>
                </p:nvSpPr>
                <p:spPr bwMode="auto">
                  <a:xfrm>
                    <a:off x="1697" y="3037"/>
                    <a:ext cx="49" cy="40"/>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7" y="166"/>
                        </a:moveTo>
                        <a:lnTo>
                          <a:pt x="287" y="166"/>
                        </a:lnTo>
                        <a:lnTo>
                          <a:pt x="255" y="166"/>
                        </a:lnTo>
                        <a:lnTo>
                          <a:pt x="227" y="165"/>
                        </a:lnTo>
                        <a:lnTo>
                          <a:pt x="200" y="163"/>
                        </a:lnTo>
                        <a:lnTo>
                          <a:pt x="176" y="161"/>
                        </a:lnTo>
                        <a:lnTo>
                          <a:pt x="156" y="158"/>
                        </a:lnTo>
                        <a:lnTo>
                          <a:pt x="138" y="154"/>
                        </a:lnTo>
                        <a:lnTo>
                          <a:pt x="123" y="150"/>
                        </a:lnTo>
                        <a:lnTo>
                          <a:pt x="110" y="146"/>
                        </a:lnTo>
                        <a:lnTo>
                          <a:pt x="100" y="142"/>
                        </a:lnTo>
                        <a:lnTo>
                          <a:pt x="93" y="138"/>
                        </a:lnTo>
                        <a:lnTo>
                          <a:pt x="89" y="135"/>
                        </a:lnTo>
                        <a:lnTo>
                          <a:pt x="87" y="133"/>
                        </a:lnTo>
                        <a:lnTo>
                          <a:pt x="87" y="132"/>
                        </a:lnTo>
                        <a:lnTo>
                          <a:pt x="87" y="133"/>
                        </a:lnTo>
                        <a:lnTo>
                          <a:pt x="87" y="134"/>
                        </a:lnTo>
                        <a:lnTo>
                          <a:pt x="87" y="133"/>
                        </a:lnTo>
                        <a:lnTo>
                          <a:pt x="89" y="131"/>
                        </a:lnTo>
                        <a:lnTo>
                          <a:pt x="93" y="127"/>
                        </a:lnTo>
                        <a:lnTo>
                          <a:pt x="99" y="121"/>
                        </a:lnTo>
                        <a:lnTo>
                          <a:pt x="107" y="116"/>
                        </a:lnTo>
                        <a:lnTo>
                          <a:pt x="117" y="111"/>
                        </a:lnTo>
                        <a:lnTo>
                          <a:pt x="128" y="106"/>
                        </a:lnTo>
                        <a:lnTo>
                          <a:pt x="142" y="101"/>
                        </a:lnTo>
                        <a:lnTo>
                          <a:pt x="158" y="96"/>
                        </a:lnTo>
                        <a:lnTo>
                          <a:pt x="176" y="91"/>
                        </a:lnTo>
                        <a:lnTo>
                          <a:pt x="195" y="87"/>
                        </a:lnTo>
                        <a:lnTo>
                          <a:pt x="216" y="83"/>
                        </a:lnTo>
                        <a:lnTo>
                          <a:pt x="239" y="81"/>
                        </a:lnTo>
                        <a:lnTo>
                          <a:pt x="263" y="79"/>
                        </a:lnTo>
                        <a:lnTo>
                          <a:pt x="289" y="77"/>
                        </a:lnTo>
                        <a:lnTo>
                          <a:pt x="316" y="77"/>
                        </a:lnTo>
                        <a:lnTo>
                          <a:pt x="316" y="0"/>
                        </a:lnTo>
                        <a:lnTo>
                          <a:pt x="286" y="0"/>
                        </a:lnTo>
                        <a:lnTo>
                          <a:pt x="257" y="2"/>
                        </a:lnTo>
                        <a:lnTo>
                          <a:pt x="229" y="4"/>
                        </a:lnTo>
                        <a:lnTo>
                          <a:pt x="202" y="8"/>
                        </a:lnTo>
                        <a:lnTo>
                          <a:pt x="178" y="12"/>
                        </a:lnTo>
                        <a:lnTo>
                          <a:pt x="154" y="17"/>
                        </a:lnTo>
                        <a:lnTo>
                          <a:pt x="132" y="23"/>
                        </a:lnTo>
                        <a:lnTo>
                          <a:pt x="111" y="29"/>
                        </a:lnTo>
                        <a:lnTo>
                          <a:pt x="92" y="36"/>
                        </a:lnTo>
                        <a:lnTo>
                          <a:pt x="75" y="44"/>
                        </a:lnTo>
                        <a:lnTo>
                          <a:pt x="59" y="53"/>
                        </a:lnTo>
                        <a:lnTo>
                          <a:pt x="44" y="63"/>
                        </a:lnTo>
                        <a:lnTo>
                          <a:pt x="31" y="74"/>
                        </a:lnTo>
                        <a:lnTo>
                          <a:pt x="20" y="85"/>
                        </a:lnTo>
                        <a:lnTo>
                          <a:pt x="11" y="98"/>
                        </a:lnTo>
                        <a:lnTo>
                          <a:pt x="4" y="113"/>
                        </a:lnTo>
                        <a:lnTo>
                          <a:pt x="0" y="130"/>
                        </a:lnTo>
                        <a:lnTo>
                          <a:pt x="1" y="146"/>
                        </a:lnTo>
                        <a:lnTo>
                          <a:pt x="7" y="162"/>
                        </a:lnTo>
                        <a:lnTo>
                          <a:pt x="16" y="176"/>
                        </a:lnTo>
                        <a:lnTo>
                          <a:pt x="28" y="189"/>
                        </a:lnTo>
                        <a:lnTo>
                          <a:pt x="43" y="200"/>
                        </a:lnTo>
                        <a:lnTo>
                          <a:pt x="57" y="209"/>
                        </a:lnTo>
                        <a:lnTo>
                          <a:pt x="76" y="216"/>
                        </a:lnTo>
                        <a:lnTo>
                          <a:pt x="95" y="223"/>
                        </a:lnTo>
                        <a:lnTo>
                          <a:pt x="116" y="228"/>
                        </a:lnTo>
                        <a:lnTo>
                          <a:pt x="139" y="233"/>
                        </a:lnTo>
                        <a:lnTo>
                          <a:pt x="164" y="237"/>
                        </a:lnTo>
                        <a:lnTo>
                          <a:pt x="192" y="240"/>
                        </a:lnTo>
                        <a:lnTo>
                          <a:pt x="222" y="242"/>
                        </a:lnTo>
                        <a:lnTo>
                          <a:pt x="254" y="243"/>
                        </a:lnTo>
                        <a:lnTo>
                          <a:pt x="289" y="242"/>
                        </a:lnTo>
                        <a:lnTo>
                          <a:pt x="287" y="166"/>
                        </a:lnTo>
                        <a:close/>
                      </a:path>
                    </a:pathLst>
                  </a:custGeom>
                  <a:solidFill>
                    <a:srgbClr val="1F1A17"/>
                  </a:solidFill>
                  <a:ln w="9525">
                    <a:noFill/>
                    <a:round/>
                    <a:headEnd/>
                    <a:tailEnd/>
                  </a:ln>
                </p:spPr>
                <p:txBody>
                  <a:bodyPr/>
                  <a:lstStyle/>
                  <a:p>
                    <a:endParaRPr lang="pt-BR"/>
                  </a:p>
                </p:txBody>
              </p:sp>
              <p:sp>
                <p:nvSpPr>
                  <p:cNvPr id="63958" name="Freeform 1606"/>
                  <p:cNvSpPr>
                    <a:spLocks/>
                  </p:cNvSpPr>
                  <p:nvPr/>
                </p:nvSpPr>
                <p:spPr bwMode="auto">
                  <a:xfrm>
                    <a:off x="1741" y="3054"/>
                    <a:ext cx="48" cy="23"/>
                  </a:xfrm>
                  <a:custGeom>
                    <a:avLst/>
                    <a:gdLst>
                      <a:gd name="T0" fmla="*/ 0 w 306"/>
                      <a:gd name="T1" fmla="*/ 0 h 140"/>
                      <a:gd name="T2" fmla="*/ 0 w 306"/>
                      <a:gd name="T3" fmla="*/ 0 h 140"/>
                      <a:gd name="T4" fmla="*/ 0 w 306"/>
                      <a:gd name="T5" fmla="*/ 0 h 140"/>
                      <a:gd name="T6" fmla="*/ 0 w 306"/>
                      <a:gd name="T7" fmla="*/ 0 h 140"/>
                      <a:gd name="T8" fmla="*/ 0 w 306"/>
                      <a:gd name="T9" fmla="*/ 0 h 140"/>
                      <a:gd name="T10" fmla="*/ 0 w 306"/>
                      <a:gd name="T11" fmla="*/ 0 h 140"/>
                      <a:gd name="T12" fmla="*/ 0 w 306"/>
                      <a:gd name="T13" fmla="*/ 0 h 140"/>
                      <a:gd name="T14" fmla="*/ 0 w 306"/>
                      <a:gd name="T15" fmla="*/ 0 h 140"/>
                      <a:gd name="T16" fmla="*/ 0 w 306"/>
                      <a:gd name="T17" fmla="*/ 0 h 140"/>
                      <a:gd name="T18" fmla="*/ 0 w 306"/>
                      <a:gd name="T19" fmla="*/ 0 h 140"/>
                      <a:gd name="T20" fmla="*/ 0 w 306"/>
                      <a:gd name="T21" fmla="*/ 0 h 140"/>
                      <a:gd name="T22" fmla="*/ 0 w 306"/>
                      <a:gd name="T23" fmla="*/ 0 h 140"/>
                      <a:gd name="T24" fmla="*/ 0 w 306"/>
                      <a:gd name="T25" fmla="*/ 0 h 140"/>
                      <a:gd name="T26" fmla="*/ 0 w 306"/>
                      <a:gd name="T27" fmla="*/ 0 h 140"/>
                      <a:gd name="T28" fmla="*/ 0 w 306"/>
                      <a:gd name="T29" fmla="*/ 0 h 140"/>
                      <a:gd name="T30" fmla="*/ 0 w 306"/>
                      <a:gd name="T31" fmla="*/ 0 h 140"/>
                      <a:gd name="T32" fmla="*/ 0 w 306"/>
                      <a:gd name="T33" fmla="*/ 0 h 140"/>
                      <a:gd name="T34" fmla="*/ 0 w 306"/>
                      <a:gd name="T35" fmla="*/ 0 h 140"/>
                      <a:gd name="T36" fmla="*/ 0 w 306"/>
                      <a:gd name="T37" fmla="*/ 0 h 140"/>
                      <a:gd name="T38" fmla="*/ 0 w 306"/>
                      <a:gd name="T39" fmla="*/ 0 h 140"/>
                      <a:gd name="T40" fmla="*/ 0 w 306"/>
                      <a:gd name="T41" fmla="*/ 0 h 140"/>
                      <a:gd name="T42" fmla="*/ 0 w 306"/>
                      <a:gd name="T43" fmla="*/ 0 h 140"/>
                      <a:gd name="T44" fmla="*/ 0 w 306"/>
                      <a:gd name="T45" fmla="*/ 0 h 140"/>
                      <a:gd name="T46" fmla="*/ 0 w 306"/>
                      <a:gd name="T47" fmla="*/ 0 h 140"/>
                      <a:gd name="T48" fmla="*/ 0 w 306"/>
                      <a:gd name="T49" fmla="*/ 0 h 140"/>
                      <a:gd name="T50" fmla="*/ 0 w 306"/>
                      <a:gd name="T51" fmla="*/ 0 h 140"/>
                      <a:gd name="T52" fmla="*/ 0 w 306"/>
                      <a:gd name="T53" fmla="*/ 0 h 140"/>
                      <a:gd name="T54" fmla="*/ 0 w 306"/>
                      <a:gd name="T55" fmla="*/ 0 h 140"/>
                      <a:gd name="T56" fmla="*/ 0 w 306"/>
                      <a:gd name="T57" fmla="*/ 0 h 140"/>
                      <a:gd name="T58" fmla="*/ 0 w 306"/>
                      <a:gd name="T59" fmla="*/ 0 h 140"/>
                      <a:gd name="T60" fmla="*/ 0 w 306"/>
                      <a:gd name="T61" fmla="*/ 0 h 140"/>
                      <a:gd name="T62" fmla="*/ 0 w 306"/>
                      <a:gd name="T63" fmla="*/ 0 h 140"/>
                      <a:gd name="T64" fmla="*/ 0 w 306"/>
                      <a:gd name="T65" fmla="*/ 0 h 140"/>
                      <a:gd name="T66" fmla="*/ 0 w 306"/>
                      <a:gd name="T67" fmla="*/ 0 h 140"/>
                      <a:gd name="T68" fmla="*/ 0 w 306"/>
                      <a:gd name="T69" fmla="*/ 0 h 140"/>
                      <a:gd name="T70" fmla="*/ 0 w 306"/>
                      <a:gd name="T71" fmla="*/ 0 h 140"/>
                      <a:gd name="T72" fmla="*/ 0 w 306"/>
                      <a:gd name="T73" fmla="*/ 0 h 140"/>
                      <a:gd name="T74" fmla="*/ 0 w 306"/>
                      <a:gd name="T75" fmla="*/ 0 h 140"/>
                      <a:gd name="T76" fmla="*/ 0 w 306"/>
                      <a:gd name="T77" fmla="*/ 0 h 140"/>
                      <a:gd name="T78" fmla="*/ 0 w 306"/>
                      <a:gd name="T79" fmla="*/ 0 h 140"/>
                      <a:gd name="T80" fmla="*/ 0 w 306"/>
                      <a:gd name="T81" fmla="*/ 0 h 140"/>
                      <a:gd name="T82" fmla="*/ 0 w 306"/>
                      <a:gd name="T83" fmla="*/ 0 h 140"/>
                      <a:gd name="T84" fmla="*/ 0 w 306"/>
                      <a:gd name="T85" fmla="*/ 0 h 140"/>
                      <a:gd name="T86" fmla="*/ 0 w 306"/>
                      <a:gd name="T87" fmla="*/ 0 h 140"/>
                      <a:gd name="T88" fmla="*/ 0 w 306"/>
                      <a:gd name="T89" fmla="*/ 0 h 140"/>
                      <a:gd name="T90" fmla="*/ 0 w 306"/>
                      <a:gd name="T91" fmla="*/ 0 h 140"/>
                      <a:gd name="T92" fmla="*/ 0 w 306"/>
                      <a:gd name="T93" fmla="*/ 0 h 140"/>
                      <a:gd name="T94" fmla="*/ 0 w 306"/>
                      <a:gd name="T95" fmla="*/ 0 h 140"/>
                      <a:gd name="T96" fmla="*/ 0 w 306"/>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0"/>
                      <a:gd name="T149" fmla="*/ 306 w 30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0">
                        <a:moveTo>
                          <a:pt x="22" y="76"/>
                        </a:moveTo>
                        <a:lnTo>
                          <a:pt x="22" y="76"/>
                        </a:lnTo>
                        <a:lnTo>
                          <a:pt x="75" y="77"/>
                        </a:lnTo>
                        <a:lnTo>
                          <a:pt x="121" y="79"/>
                        </a:lnTo>
                        <a:lnTo>
                          <a:pt x="159" y="81"/>
                        </a:lnTo>
                        <a:lnTo>
                          <a:pt x="191" y="86"/>
                        </a:lnTo>
                        <a:lnTo>
                          <a:pt x="215" y="90"/>
                        </a:lnTo>
                        <a:lnTo>
                          <a:pt x="233" y="94"/>
                        </a:lnTo>
                        <a:lnTo>
                          <a:pt x="234" y="95"/>
                        </a:lnTo>
                        <a:lnTo>
                          <a:pt x="233" y="94"/>
                        </a:lnTo>
                        <a:lnTo>
                          <a:pt x="227" y="89"/>
                        </a:lnTo>
                        <a:lnTo>
                          <a:pt x="220" y="73"/>
                        </a:lnTo>
                        <a:lnTo>
                          <a:pt x="223" y="55"/>
                        </a:lnTo>
                        <a:lnTo>
                          <a:pt x="230" y="45"/>
                        </a:lnTo>
                        <a:lnTo>
                          <a:pt x="234" y="43"/>
                        </a:lnTo>
                        <a:lnTo>
                          <a:pt x="233" y="44"/>
                        </a:lnTo>
                        <a:lnTo>
                          <a:pt x="227" y="45"/>
                        </a:lnTo>
                        <a:lnTo>
                          <a:pt x="219" y="47"/>
                        </a:lnTo>
                        <a:lnTo>
                          <a:pt x="209" y="49"/>
                        </a:lnTo>
                        <a:lnTo>
                          <a:pt x="195" y="52"/>
                        </a:lnTo>
                        <a:lnTo>
                          <a:pt x="161" y="56"/>
                        </a:lnTo>
                        <a:lnTo>
                          <a:pt x="116" y="59"/>
                        </a:lnTo>
                        <a:lnTo>
                          <a:pt x="63" y="62"/>
                        </a:lnTo>
                        <a:lnTo>
                          <a:pt x="0" y="64"/>
                        </a:lnTo>
                        <a:lnTo>
                          <a:pt x="2" y="140"/>
                        </a:lnTo>
                        <a:lnTo>
                          <a:pt x="67" y="139"/>
                        </a:lnTo>
                        <a:lnTo>
                          <a:pt x="123" y="136"/>
                        </a:lnTo>
                        <a:lnTo>
                          <a:pt x="170" y="132"/>
                        </a:lnTo>
                        <a:lnTo>
                          <a:pt x="207" y="128"/>
                        </a:lnTo>
                        <a:lnTo>
                          <a:pt x="225" y="125"/>
                        </a:lnTo>
                        <a:lnTo>
                          <a:pt x="240" y="122"/>
                        </a:lnTo>
                        <a:lnTo>
                          <a:pt x="253" y="119"/>
                        </a:lnTo>
                        <a:lnTo>
                          <a:pt x="265" y="115"/>
                        </a:lnTo>
                        <a:lnTo>
                          <a:pt x="277" y="110"/>
                        </a:lnTo>
                        <a:lnTo>
                          <a:pt x="289" y="102"/>
                        </a:lnTo>
                        <a:lnTo>
                          <a:pt x="301" y="87"/>
                        </a:lnTo>
                        <a:lnTo>
                          <a:pt x="306" y="62"/>
                        </a:lnTo>
                        <a:lnTo>
                          <a:pt x="296" y="42"/>
                        </a:lnTo>
                        <a:lnTo>
                          <a:pt x="283" y="31"/>
                        </a:lnTo>
                        <a:lnTo>
                          <a:pt x="272" y="25"/>
                        </a:lnTo>
                        <a:lnTo>
                          <a:pt x="258" y="21"/>
                        </a:lnTo>
                        <a:lnTo>
                          <a:pt x="235" y="14"/>
                        </a:lnTo>
                        <a:lnTo>
                          <a:pt x="205" y="9"/>
                        </a:lnTo>
                        <a:lnTo>
                          <a:pt x="169" y="5"/>
                        </a:lnTo>
                        <a:lnTo>
                          <a:pt x="126" y="2"/>
                        </a:lnTo>
                        <a:lnTo>
                          <a:pt x="77" y="0"/>
                        </a:lnTo>
                        <a:lnTo>
                          <a:pt x="22" y="0"/>
                        </a:lnTo>
                        <a:lnTo>
                          <a:pt x="22" y="76"/>
                        </a:lnTo>
                        <a:close/>
                      </a:path>
                    </a:pathLst>
                  </a:custGeom>
                  <a:solidFill>
                    <a:srgbClr val="1F1A17"/>
                  </a:solidFill>
                  <a:ln w="9525">
                    <a:noFill/>
                    <a:round/>
                    <a:headEnd/>
                    <a:tailEnd/>
                  </a:ln>
                </p:spPr>
                <p:txBody>
                  <a:bodyPr/>
                  <a:lstStyle/>
                  <a:p>
                    <a:endParaRPr lang="pt-BR"/>
                  </a:p>
                </p:txBody>
              </p:sp>
              <p:sp>
                <p:nvSpPr>
                  <p:cNvPr id="63959" name="Freeform 1607"/>
                  <p:cNvSpPr>
                    <a:spLocks/>
                  </p:cNvSpPr>
                  <p:nvPr/>
                </p:nvSpPr>
                <p:spPr bwMode="auto">
                  <a:xfrm>
                    <a:off x="1694" y="3054"/>
                    <a:ext cx="51" cy="44"/>
                  </a:xfrm>
                  <a:custGeom>
                    <a:avLst/>
                    <a:gdLst>
                      <a:gd name="T0" fmla="*/ 0 w 324"/>
                      <a:gd name="T1" fmla="*/ 0 h 268"/>
                      <a:gd name="T2" fmla="*/ 0 w 324"/>
                      <a:gd name="T3" fmla="*/ 0 h 268"/>
                      <a:gd name="T4" fmla="*/ 0 w 324"/>
                      <a:gd name="T5" fmla="*/ 0 h 268"/>
                      <a:gd name="T6" fmla="*/ 0 w 324"/>
                      <a:gd name="T7" fmla="*/ 0 h 268"/>
                      <a:gd name="T8" fmla="*/ 0 w 324"/>
                      <a:gd name="T9" fmla="*/ 0 h 268"/>
                      <a:gd name="T10" fmla="*/ 0 w 324"/>
                      <a:gd name="T11" fmla="*/ 0 h 268"/>
                      <a:gd name="T12" fmla="*/ 0 w 324"/>
                      <a:gd name="T13" fmla="*/ 0 h 268"/>
                      <a:gd name="T14" fmla="*/ 0 w 324"/>
                      <a:gd name="T15" fmla="*/ 0 h 268"/>
                      <a:gd name="T16" fmla="*/ 0 w 324"/>
                      <a:gd name="T17" fmla="*/ 0 h 268"/>
                      <a:gd name="T18" fmla="*/ 0 w 324"/>
                      <a:gd name="T19" fmla="*/ 0 h 268"/>
                      <a:gd name="T20" fmla="*/ 0 w 324"/>
                      <a:gd name="T21" fmla="*/ 0 h 268"/>
                      <a:gd name="T22" fmla="*/ 0 w 324"/>
                      <a:gd name="T23" fmla="*/ 0 h 268"/>
                      <a:gd name="T24" fmla="*/ 0 w 324"/>
                      <a:gd name="T25" fmla="*/ 0 h 268"/>
                      <a:gd name="T26" fmla="*/ 0 w 324"/>
                      <a:gd name="T27" fmla="*/ 0 h 268"/>
                      <a:gd name="T28" fmla="*/ 0 w 324"/>
                      <a:gd name="T29" fmla="*/ 0 h 268"/>
                      <a:gd name="T30" fmla="*/ 0 w 324"/>
                      <a:gd name="T31" fmla="*/ 0 h 268"/>
                      <a:gd name="T32" fmla="*/ 0 w 324"/>
                      <a:gd name="T33" fmla="*/ 0 h 268"/>
                      <a:gd name="T34" fmla="*/ 0 w 324"/>
                      <a:gd name="T35" fmla="*/ 0 h 268"/>
                      <a:gd name="T36" fmla="*/ 0 w 324"/>
                      <a:gd name="T37" fmla="*/ 0 h 268"/>
                      <a:gd name="T38" fmla="*/ 0 w 324"/>
                      <a:gd name="T39" fmla="*/ 0 h 268"/>
                      <a:gd name="T40" fmla="*/ 0 w 324"/>
                      <a:gd name="T41" fmla="*/ 0 h 268"/>
                      <a:gd name="T42" fmla="*/ 0 w 324"/>
                      <a:gd name="T43" fmla="*/ 0 h 268"/>
                      <a:gd name="T44" fmla="*/ 0 w 324"/>
                      <a:gd name="T45" fmla="*/ 0 h 268"/>
                      <a:gd name="T46" fmla="*/ 0 w 324"/>
                      <a:gd name="T47" fmla="*/ 0 h 268"/>
                      <a:gd name="T48" fmla="*/ 0 w 324"/>
                      <a:gd name="T49" fmla="*/ 0 h 268"/>
                      <a:gd name="T50" fmla="*/ 0 w 324"/>
                      <a:gd name="T51" fmla="*/ 0 h 268"/>
                      <a:gd name="T52" fmla="*/ 0 w 324"/>
                      <a:gd name="T53" fmla="*/ 0 h 268"/>
                      <a:gd name="T54" fmla="*/ 0 w 324"/>
                      <a:gd name="T55" fmla="*/ 0 h 268"/>
                      <a:gd name="T56" fmla="*/ 0 w 324"/>
                      <a:gd name="T57" fmla="*/ 0 h 268"/>
                      <a:gd name="T58" fmla="*/ 0 w 324"/>
                      <a:gd name="T59" fmla="*/ 0 h 268"/>
                      <a:gd name="T60" fmla="*/ 0 w 324"/>
                      <a:gd name="T61" fmla="*/ 0 h 268"/>
                      <a:gd name="T62" fmla="*/ 0 w 324"/>
                      <a:gd name="T63" fmla="*/ 0 h 268"/>
                      <a:gd name="T64" fmla="*/ 0 w 324"/>
                      <a:gd name="T65" fmla="*/ 0 h 268"/>
                      <a:gd name="T66" fmla="*/ 0 w 324"/>
                      <a:gd name="T67" fmla="*/ 0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8"/>
                      <a:gd name="T104" fmla="*/ 324 w 324"/>
                      <a:gd name="T105" fmla="*/ 268 h 2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8">
                        <a:moveTo>
                          <a:pt x="302" y="191"/>
                        </a:moveTo>
                        <a:lnTo>
                          <a:pt x="302" y="191"/>
                        </a:lnTo>
                        <a:lnTo>
                          <a:pt x="267" y="191"/>
                        </a:lnTo>
                        <a:lnTo>
                          <a:pt x="235" y="190"/>
                        </a:lnTo>
                        <a:lnTo>
                          <a:pt x="206" y="187"/>
                        </a:lnTo>
                        <a:lnTo>
                          <a:pt x="180" y="184"/>
                        </a:lnTo>
                        <a:lnTo>
                          <a:pt x="158" y="180"/>
                        </a:lnTo>
                        <a:lnTo>
                          <a:pt x="139" y="176"/>
                        </a:lnTo>
                        <a:lnTo>
                          <a:pt x="123" y="171"/>
                        </a:lnTo>
                        <a:lnTo>
                          <a:pt x="109" y="166"/>
                        </a:lnTo>
                        <a:lnTo>
                          <a:pt x="100" y="161"/>
                        </a:lnTo>
                        <a:lnTo>
                          <a:pt x="93" y="157"/>
                        </a:lnTo>
                        <a:lnTo>
                          <a:pt x="88" y="153"/>
                        </a:lnTo>
                        <a:lnTo>
                          <a:pt x="87" y="151"/>
                        </a:lnTo>
                        <a:lnTo>
                          <a:pt x="86" y="150"/>
                        </a:lnTo>
                        <a:lnTo>
                          <a:pt x="86" y="149"/>
                        </a:lnTo>
                        <a:lnTo>
                          <a:pt x="87" y="147"/>
                        </a:lnTo>
                        <a:lnTo>
                          <a:pt x="88" y="144"/>
                        </a:lnTo>
                        <a:lnTo>
                          <a:pt x="92" y="139"/>
                        </a:lnTo>
                        <a:lnTo>
                          <a:pt x="96" y="134"/>
                        </a:lnTo>
                        <a:lnTo>
                          <a:pt x="104" y="128"/>
                        </a:lnTo>
                        <a:lnTo>
                          <a:pt x="114" y="122"/>
                        </a:lnTo>
                        <a:lnTo>
                          <a:pt x="124" y="116"/>
                        </a:lnTo>
                        <a:lnTo>
                          <a:pt x="138" y="110"/>
                        </a:lnTo>
                        <a:lnTo>
                          <a:pt x="153" y="104"/>
                        </a:lnTo>
                        <a:lnTo>
                          <a:pt x="169" y="98"/>
                        </a:lnTo>
                        <a:lnTo>
                          <a:pt x="187" y="93"/>
                        </a:lnTo>
                        <a:lnTo>
                          <a:pt x="206" y="89"/>
                        </a:lnTo>
                        <a:lnTo>
                          <a:pt x="228" y="85"/>
                        </a:lnTo>
                        <a:lnTo>
                          <a:pt x="250" y="81"/>
                        </a:lnTo>
                        <a:lnTo>
                          <a:pt x="274" y="78"/>
                        </a:lnTo>
                        <a:lnTo>
                          <a:pt x="298" y="77"/>
                        </a:lnTo>
                        <a:lnTo>
                          <a:pt x="324" y="76"/>
                        </a:lnTo>
                        <a:lnTo>
                          <a:pt x="324" y="0"/>
                        </a:lnTo>
                        <a:lnTo>
                          <a:pt x="294" y="0"/>
                        </a:lnTo>
                        <a:lnTo>
                          <a:pt x="266" y="2"/>
                        </a:lnTo>
                        <a:lnTo>
                          <a:pt x="238" y="5"/>
                        </a:lnTo>
                        <a:lnTo>
                          <a:pt x="212" y="8"/>
                        </a:lnTo>
                        <a:lnTo>
                          <a:pt x="187" y="13"/>
                        </a:lnTo>
                        <a:lnTo>
                          <a:pt x="163" y="19"/>
                        </a:lnTo>
                        <a:lnTo>
                          <a:pt x="140" y="26"/>
                        </a:lnTo>
                        <a:lnTo>
                          <a:pt x="119" y="33"/>
                        </a:lnTo>
                        <a:lnTo>
                          <a:pt x="99" y="41"/>
                        </a:lnTo>
                        <a:lnTo>
                          <a:pt x="80" y="50"/>
                        </a:lnTo>
                        <a:lnTo>
                          <a:pt x="63" y="59"/>
                        </a:lnTo>
                        <a:lnTo>
                          <a:pt x="48" y="69"/>
                        </a:lnTo>
                        <a:lnTo>
                          <a:pt x="35" y="80"/>
                        </a:lnTo>
                        <a:lnTo>
                          <a:pt x="23" y="93"/>
                        </a:lnTo>
                        <a:lnTo>
                          <a:pt x="13" y="107"/>
                        </a:lnTo>
                        <a:lnTo>
                          <a:pt x="5" y="122"/>
                        </a:lnTo>
                        <a:lnTo>
                          <a:pt x="0" y="138"/>
                        </a:lnTo>
                        <a:lnTo>
                          <a:pt x="0" y="156"/>
                        </a:lnTo>
                        <a:lnTo>
                          <a:pt x="4" y="173"/>
                        </a:lnTo>
                        <a:lnTo>
                          <a:pt x="12" y="188"/>
                        </a:lnTo>
                        <a:lnTo>
                          <a:pt x="23" y="202"/>
                        </a:lnTo>
                        <a:lnTo>
                          <a:pt x="37" y="216"/>
                        </a:lnTo>
                        <a:lnTo>
                          <a:pt x="53" y="226"/>
                        </a:lnTo>
                        <a:lnTo>
                          <a:pt x="71" y="235"/>
                        </a:lnTo>
                        <a:lnTo>
                          <a:pt x="92" y="243"/>
                        </a:lnTo>
                        <a:lnTo>
                          <a:pt x="114" y="249"/>
                        </a:lnTo>
                        <a:lnTo>
                          <a:pt x="139" y="255"/>
                        </a:lnTo>
                        <a:lnTo>
                          <a:pt x="166" y="260"/>
                        </a:lnTo>
                        <a:lnTo>
                          <a:pt x="196" y="263"/>
                        </a:lnTo>
                        <a:lnTo>
                          <a:pt x="229" y="266"/>
                        </a:lnTo>
                        <a:lnTo>
                          <a:pt x="265" y="268"/>
                        </a:lnTo>
                        <a:lnTo>
                          <a:pt x="302" y="268"/>
                        </a:lnTo>
                        <a:lnTo>
                          <a:pt x="302" y="191"/>
                        </a:lnTo>
                        <a:close/>
                      </a:path>
                    </a:pathLst>
                  </a:custGeom>
                  <a:solidFill>
                    <a:srgbClr val="1F1A17"/>
                  </a:solidFill>
                  <a:ln w="9525">
                    <a:noFill/>
                    <a:round/>
                    <a:headEnd/>
                    <a:tailEnd/>
                  </a:ln>
                </p:spPr>
                <p:txBody>
                  <a:bodyPr/>
                  <a:lstStyle/>
                  <a:p>
                    <a:endParaRPr lang="pt-BR"/>
                  </a:p>
                </p:txBody>
              </p:sp>
              <p:sp>
                <p:nvSpPr>
                  <p:cNvPr id="63960" name="Freeform 1608"/>
                  <p:cNvSpPr>
                    <a:spLocks/>
                  </p:cNvSpPr>
                  <p:nvPr/>
                </p:nvSpPr>
                <p:spPr bwMode="auto">
                  <a:xfrm>
                    <a:off x="1741" y="3075"/>
                    <a:ext cx="53" cy="23"/>
                  </a:xfrm>
                  <a:custGeom>
                    <a:avLst/>
                    <a:gdLst>
                      <a:gd name="T0" fmla="*/ 0 w 339"/>
                      <a:gd name="T1" fmla="*/ 0 h 140"/>
                      <a:gd name="T2" fmla="*/ 0 w 339"/>
                      <a:gd name="T3" fmla="*/ 0 h 140"/>
                      <a:gd name="T4" fmla="*/ 0 w 339"/>
                      <a:gd name="T5" fmla="*/ 0 h 140"/>
                      <a:gd name="T6" fmla="*/ 0 w 339"/>
                      <a:gd name="T7" fmla="*/ 0 h 140"/>
                      <a:gd name="T8" fmla="*/ 0 w 339"/>
                      <a:gd name="T9" fmla="*/ 0 h 140"/>
                      <a:gd name="T10" fmla="*/ 0 w 339"/>
                      <a:gd name="T11" fmla="*/ 0 h 140"/>
                      <a:gd name="T12" fmla="*/ 0 w 339"/>
                      <a:gd name="T13" fmla="*/ 0 h 140"/>
                      <a:gd name="T14" fmla="*/ 0 w 339"/>
                      <a:gd name="T15" fmla="*/ 0 h 140"/>
                      <a:gd name="T16" fmla="*/ 0 w 339"/>
                      <a:gd name="T17" fmla="*/ 0 h 140"/>
                      <a:gd name="T18" fmla="*/ 0 w 339"/>
                      <a:gd name="T19" fmla="*/ 0 h 140"/>
                      <a:gd name="T20" fmla="*/ 0 w 339"/>
                      <a:gd name="T21" fmla="*/ 0 h 140"/>
                      <a:gd name="T22" fmla="*/ 0 w 339"/>
                      <a:gd name="T23" fmla="*/ 0 h 140"/>
                      <a:gd name="T24" fmla="*/ 0 w 339"/>
                      <a:gd name="T25" fmla="*/ 0 h 140"/>
                      <a:gd name="T26" fmla="*/ 0 w 339"/>
                      <a:gd name="T27" fmla="*/ 0 h 140"/>
                      <a:gd name="T28" fmla="*/ 0 w 339"/>
                      <a:gd name="T29" fmla="*/ 0 h 140"/>
                      <a:gd name="T30" fmla="*/ 0 w 339"/>
                      <a:gd name="T31" fmla="*/ 0 h 140"/>
                      <a:gd name="T32" fmla="*/ 0 w 339"/>
                      <a:gd name="T33" fmla="*/ 0 h 140"/>
                      <a:gd name="T34" fmla="*/ 0 w 339"/>
                      <a:gd name="T35" fmla="*/ 0 h 140"/>
                      <a:gd name="T36" fmla="*/ 0 w 339"/>
                      <a:gd name="T37" fmla="*/ 0 h 140"/>
                      <a:gd name="T38" fmla="*/ 0 w 339"/>
                      <a:gd name="T39" fmla="*/ 0 h 140"/>
                      <a:gd name="T40" fmla="*/ 0 w 339"/>
                      <a:gd name="T41" fmla="*/ 0 h 140"/>
                      <a:gd name="T42" fmla="*/ 0 w 339"/>
                      <a:gd name="T43" fmla="*/ 0 h 140"/>
                      <a:gd name="T44" fmla="*/ 0 w 339"/>
                      <a:gd name="T45" fmla="*/ 0 h 140"/>
                      <a:gd name="T46" fmla="*/ 0 w 339"/>
                      <a:gd name="T47" fmla="*/ 0 h 140"/>
                      <a:gd name="T48" fmla="*/ 0 w 339"/>
                      <a:gd name="T49" fmla="*/ 0 h 140"/>
                      <a:gd name="T50" fmla="*/ 0 w 339"/>
                      <a:gd name="T51" fmla="*/ 0 h 140"/>
                      <a:gd name="T52" fmla="*/ 0 w 339"/>
                      <a:gd name="T53" fmla="*/ 0 h 140"/>
                      <a:gd name="T54" fmla="*/ 0 w 339"/>
                      <a:gd name="T55" fmla="*/ 0 h 140"/>
                      <a:gd name="T56" fmla="*/ 0 w 339"/>
                      <a:gd name="T57" fmla="*/ 0 h 140"/>
                      <a:gd name="T58" fmla="*/ 0 w 339"/>
                      <a:gd name="T59" fmla="*/ 0 h 140"/>
                      <a:gd name="T60" fmla="*/ 0 w 339"/>
                      <a:gd name="T61" fmla="*/ 0 h 140"/>
                      <a:gd name="T62" fmla="*/ 0 w 339"/>
                      <a:gd name="T63" fmla="*/ 0 h 140"/>
                      <a:gd name="T64" fmla="*/ 0 w 339"/>
                      <a:gd name="T65" fmla="*/ 0 h 140"/>
                      <a:gd name="T66" fmla="*/ 0 w 339"/>
                      <a:gd name="T67" fmla="*/ 0 h 140"/>
                      <a:gd name="T68" fmla="*/ 0 w 339"/>
                      <a:gd name="T69" fmla="*/ 0 h 140"/>
                      <a:gd name="T70" fmla="*/ 0 w 339"/>
                      <a:gd name="T71" fmla="*/ 0 h 140"/>
                      <a:gd name="T72" fmla="*/ 0 w 339"/>
                      <a:gd name="T73" fmla="*/ 0 h 140"/>
                      <a:gd name="T74" fmla="*/ 0 w 339"/>
                      <a:gd name="T75" fmla="*/ 0 h 140"/>
                      <a:gd name="T76" fmla="*/ 0 w 339"/>
                      <a:gd name="T77" fmla="*/ 0 h 140"/>
                      <a:gd name="T78" fmla="*/ 0 w 339"/>
                      <a:gd name="T79" fmla="*/ 0 h 140"/>
                      <a:gd name="T80" fmla="*/ 0 w 339"/>
                      <a:gd name="T81" fmla="*/ 0 h 140"/>
                      <a:gd name="T82" fmla="*/ 0 w 339"/>
                      <a:gd name="T83" fmla="*/ 0 h 140"/>
                      <a:gd name="T84" fmla="*/ 0 w 339"/>
                      <a:gd name="T85" fmla="*/ 0 h 140"/>
                      <a:gd name="T86" fmla="*/ 0 w 339"/>
                      <a:gd name="T87" fmla="*/ 0 h 140"/>
                      <a:gd name="T88" fmla="*/ 0 w 339"/>
                      <a:gd name="T89" fmla="*/ 0 h 140"/>
                      <a:gd name="T90" fmla="*/ 0 w 339"/>
                      <a:gd name="T91" fmla="*/ 0 h 140"/>
                      <a:gd name="T92" fmla="*/ 0 w 339"/>
                      <a:gd name="T93" fmla="*/ 0 h 140"/>
                      <a:gd name="T94" fmla="*/ 0 w 339"/>
                      <a:gd name="T95" fmla="*/ 0 h 140"/>
                      <a:gd name="T96" fmla="*/ 0 w 339"/>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0"/>
                      <a:gd name="T149" fmla="*/ 339 w 339"/>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0">
                        <a:moveTo>
                          <a:pt x="51" y="76"/>
                        </a:moveTo>
                        <a:lnTo>
                          <a:pt x="51" y="76"/>
                        </a:lnTo>
                        <a:lnTo>
                          <a:pt x="105" y="78"/>
                        </a:lnTo>
                        <a:lnTo>
                          <a:pt x="151" y="82"/>
                        </a:lnTo>
                        <a:lnTo>
                          <a:pt x="191" y="85"/>
                        </a:lnTo>
                        <a:lnTo>
                          <a:pt x="225" y="89"/>
                        </a:lnTo>
                        <a:lnTo>
                          <a:pt x="249" y="94"/>
                        </a:lnTo>
                        <a:lnTo>
                          <a:pt x="266" y="98"/>
                        </a:lnTo>
                        <a:lnTo>
                          <a:pt x="267" y="99"/>
                        </a:lnTo>
                        <a:lnTo>
                          <a:pt x="266" y="98"/>
                        </a:lnTo>
                        <a:lnTo>
                          <a:pt x="259" y="91"/>
                        </a:lnTo>
                        <a:lnTo>
                          <a:pt x="253" y="72"/>
                        </a:lnTo>
                        <a:lnTo>
                          <a:pt x="259" y="54"/>
                        </a:lnTo>
                        <a:lnTo>
                          <a:pt x="266" y="47"/>
                        </a:lnTo>
                        <a:lnTo>
                          <a:pt x="268" y="46"/>
                        </a:lnTo>
                        <a:lnTo>
                          <a:pt x="265" y="47"/>
                        </a:lnTo>
                        <a:lnTo>
                          <a:pt x="258" y="49"/>
                        </a:lnTo>
                        <a:lnTo>
                          <a:pt x="249" y="51"/>
                        </a:lnTo>
                        <a:lnTo>
                          <a:pt x="235" y="53"/>
                        </a:lnTo>
                        <a:lnTo>
                          <a:pt x="220" y="55"/>
                        </a:lnTo>
                        <a:lnTo>
                          <a:pt x="181" y="58"/>
                        </a:lnTo>
                        <a:lnTo>
                          <a:pt x="132" y="61"/>
                        </a:lnTo>
                        <a:lnTo>
                          <a:pt x="71" y="63"/>
                        </a:lnTo>
                        <a:lnTo>
                          <a:pt x="0" y="63"/>
                        </a:lnTo>
                        <a:lnTo>
                          <a:pt x="0" y="140"/>
                        </a:lnTo>
                        <a:lnTo>
                          <a:pt x="74" y="140"/>
                        </a:lnTo>
                        <a:lnTo>
                          <a:pt x="135" y="138"/>
                        </a:lnTo>
                        <a:lnTo>
                          <a:pt x="188" y="135"/>
                        </a:lnTo>
                        <a:lnTo>
                          <a:pt x="230" y="131"/>
                        </a:lnTo>
                        <a:lnTo>
                          <a:pt x="249" y="129"/>
                        </a:lnTo>
                        <a:lnTo>
                          <a:pt x="265" y="126"/>
                        </a:lnTo>
                        <a:lnTo>
                          <a:pt x="280" y="123"/>
                        </a:lnTo>
                        <a:lnTo>
                          <a:pt x="292" y="120"/>
                        </a:lnTo>
                        <a:lnTo>
                          <a:pt x="305" y="116"/>
                        </a:lnTo>
                        <a:lnTo>
                          <a:pt x="317" y="110"/>
                        </a:lnTo>
                        <a:lnTo>
                          <a:pt x="331" y="97"/>
                        </a:lnTo>
                        <a:lnTo>
                          <a:pt x="339" y="72"/>
                        </a:lnTo>
                        <a:lnTo>
                          <a:pt x="331" y="49"/>
                        </a:lnTo>
                        <a:lnTo>
                          <a:pt x="318" y="37"/>
                        </a:lnTo>
                        <a:lnTo>
                          <a:pt x="307" y="30"/>
                        </a:lnTo>
                        <a:lnTo>
                          <a:pt x="293" y="25"/>
                        </a:lnTo>
                        <a:lnTo>
                          <a:pt x="269" y="19"/>
                        </a:lnTo>
                        <a:lnTo>
                          <a:pt x="238" y="13"/>
                        </a:lnTo>
                        <a:lnTo>
                          <a:pt x="202" y="8"/>
                        </a:lnTo>
                        <a:lnTo>
                          <a:pt x="158" y="4"/>
                        </a:lnTo>
                        <a:lnTo>
                          <a:pt x="108" y="1"/>
                        </a:lnTo>
                        <a:lnTo>
                          <a:pt x="52" y="0"/>
                        </a:lnTo>
                        <a:lnTo>
                          <a:pt x="51" y="76"/>
                        </a:lnTo>
                        <a:close/>
                      </a:path>
                    </a:pathLst>
                  </a:custGeom>
                  <a:solidFill>
                    <a:srgbClr val="1F1A17"/>
                  </a:solidFill>
                  <a:ln w="9525">
                    <a:noFill/>
                    <a:round/>
                    <a:headEnd/>
                    <a:tailEnd/>
                  </a:ln>
                </p:spPr>
                <p:txBody>
                  <a:bodyPr/>
                  <a:lstStyle/>
                  <a:p>
                    <a:endParaRPr lang="pt-BR"/>
                  </a:p>
                </p:txBody>
              </p:sp>
              <p:sp>
                <p:nvSpPr>
                  <p:cNvPr id="63961" name="Freeform 1609"/>
                  <p:cNvSpPr>
                    <a:spLocks/>
                  </p:cNvSpPr>
                  <p:nvPr/>
                </p:nvSpPr>
                <p:spPr bwMode="auto">
                  <a:xfrm>
                    <a:off x="1695" y="3075"/>
                    <a:ext cx="55"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89" y="174"/>
                        </a:moveTo>
                        <a:lnTo>
                          <a:pt x="289" y="174"/>
                        </a:lnTo>
                        <a:lnTo>
                          <a:pt x="254" y="174"/>
                        </a:lnTo>
                        <a:lnTo>
                          <a:pt x="222" y="173"/>
                        </a:lnTo>
                        <a:lnTo>
                          <a:pt x="193" y="171"/>
                        </a:lnTo>
                        <a:lnTo>
                          <a:pt x="168" y="168"/>
                        </a:lnTo>
                        <a:lnTo>
                          <a:pt x="146" y="165"/>
                        </a:lnTo>
                        <a:lnTo>
                          <a:pt x="128" y="161"/>
                        </a:lnTo>
                        <a:lnTo>
                          <a:pt x="113" y="157"/>
                        </a:lnTo>
                        <a:lnTo>
                          <a:pt x="102" y="153"/>
                        </a:lnTo>
                        <a:lnTo>
                          <a:pt x="94" y="149"/>
                        </a:lnTo>
                        <a:lnTo>
                          <a:pt x="88" y="145"/>
                        </a:lnTo>
                        <a:lnTo>
                          <a:pt x="86" y="142"/>
                        </a:lnTo>
                        <a:lnTo>
                          <a:pt x="85" y="140"/>
                        </a:lnTo>
                        <a:lnTo>
                          <a:pt x="86" y="144"/>
                        </a:lnTo>
                        <a:lnTo>
                          <a:pt x="87" y="144"/>
                        </a:lnTo>
                        <a:lnTo>
                          <a:pt x="87" y="145"/>
                        </a:lnTo>
                        <a:lnTo>
                          <a:pt x="86" y="148"/>
                        </a:lnTo>
                        <a:lnTo>
                          <a:pt x="87" y="146"/>
                        </a:lnTo>
                        <a:lnTo>
                          <a:pt x="87" y="144"/>
                        </a:lnTo>
                        <a:lnTo>
                          <a:pt x="90" y="140"/>
                        </a:lnTo>
                        <a:lnTo>
                          <a:pt x="94" y="136"/>
                        </a:lnTo>
                        <a:lnTo>
                          <a:pt x="101" y="130"/>
                        </a:lnTo>
                        <a:lnTo>
                          <a:pt x="110" y="124"/>
                        </a:lnTo>
                        <a:lnTo>
                          <a:pt x="121" y="118"/>
                        </a:lnTo>
                        <a:lnTo>
                          <a:pt x="134" y="112"/>
                        </a:lnTo>
                        <a:lnTo>
                          <a:pt x="149" y="107"/>
                        </a:lnTo>
                        <a:lnTo>
                          <a:pt x="165" y="101"/>
                        </a:lnTo>
                        <a:lnTo>
                          <a:pt x="183" y="96"/>
                        </a:lnTo>
                        <a:lnTo>
                          <a:pt x="202" y="91"/>
                        </a:lnTo>
                        <a:lnTo>
                          <a:pt x="224" y="87"/>
                        </a:lnTo>
                        <a:lnTo>
                          <a:pt x="246" y="84"/>
                        </a:lnTo>
                        <a:lnTo>
                          <a:pt x="270" y="80"/>
                        </a:lnTo>
                        <a:lnTo>
                          <a:pt x="294" y="78"/>
                        </a:lnTo>
                        <a:lnTo>
                          <a:pt x="320" y="77"/>
                        </a:lnTo>
                        <a:lnTo>
                          <a:pt x="348" y="77"/>
                        </a:lnTo>
                        <a:lnTo>
                          <a:pt x="349" y="1"/>
                        </a:lnTo>
                        <a:lnTo>
                          <a:pt x="319" y="0"/>
                        </a:lnTo>
                        <a:lnTo>
                          <a:pt x="289" y="2"/>
                        </a:lnTo>
                        <a:lnTo>
                          <a:pt x="261" y="4"/>
                        </a:lnTo>
                        <a:lnTo>
                          <a:pt x="233" y="7"/>
                        </a:lnTo>
                        <a:lnTo>
                          <a:pt x="207" y="11"/>
                        </a:lnTo>
                        <a:lnTo>
                          <a:pt x="183" y="16"/>
                        </a:lnTo>
                        <a:lnTo>
                          <a:pt x="159" y="22"/>
                        </a:lnTo>
                        <a:lnTo>
                          <a:pt x="136" y="29"/>
                        </a:lnTo>
                        <a:lnTo>
                          <a:pt x="116" y="36"/>
                        </a:lnTo>
                        <a:lnTo>
                          <a:pt x="96" y="43"/>
                        </a:lnTo>
                        <a:lnTo>
                          <a:pt x="78" y="52"/>
                        </a:lnTo>
                        <a:lnTo>
                          <a:pt x="61" y="61"/>
                        </a:lnTo>
                        <a:lnTo>
                          <a:pt x="46" y="71"/>
                        </a:lnTo>
                        <a:lnTo>
                          <a:pt x="33" y="83"/>
                        </a:lnTo>
                        <a:lnTo>
                          <a:pt x="21" y="94"/>
                        </a:lnTo>
                        <a:lnTo>
                          <a:pt x="11" y="108"/>
                        </a:lnTo>
                        <a:lnTo>
                          <a:pt x="3" y="123"/>
                        </a:lnTo>
                        <a:lnTo>
                          <a:pt x="0" y="137"/>
                        </a:lnTo>
                        <a:lnTo>
                          <a:pt x="0" y="149"/>
                        </a:lnTo>
                        <a:lnTo>
                          <a:pt x="1" y="158"/>
                        </a:lnTo>
                        <a:lnTo>
                          <a:pt x="3" y="166"/>
                        </a:lnTo>
                        <a:lnTo>
                          <a:pt x="8" y="176"/>
                        </a:lnTo>
                        <a:lnTo>
                          <a:pt x="17" y="189"/>
                        </a:lnTo>
                        <a:lnTo>
                          <a:pt x="31" y="202"/>
                        </a:lnTo>
                        <a:lnTo>
                          <a:pt x="46" y="213"/>
                        </a:lnTo>
                        <a:lnTo>
                          <a:pt x="64" y="222"/>
                        </a:lnTo>
                        <a:lnTo>
                          <a:pt x="83" y="229"/>
                        </a:lnTo>
                        <a:lnTo>
                          <a:pt x="105" y="235"/>
                        </a:lnTo>
                        <a:lnTo>
                          <a:pt x="129" y="240"/>
                        </a:lnTo>
                        <a:lnTo>
                          <a:pt x="157" y="244"/>
                        </a:lnTo>
                        <a:lnTo>
                          <a:pt x="185" y="247"/>
                        </a:lnTo>
                        <a:lnTo>
                          <a:pt x="218" y="249"/>
                        </a:lnTo>
                        <a:lnTo>
                          <a:pt x="253" y="250"/>
                        </a:lnTo>
                        <a:lnTo>
                          <a:pt x="292" y="250"/>
                        </a:lnTo>
                        <a:lnTo>
                          <a:pt x="289" y="174"/>
                        </a:lnTo>
                        <a:close/>
                      </a:path>
                    </a:pathLst>
                  </a:custGeom>
                  <a:solidFill>
                    <a:srgbClr val="1F1A17"/>
                  </a:solidFill>
                  <a:ln w="9525">
                    <a:noFill/>
                    <a:round/>
                    <a:headEnd/>
                    <a:tailEnd/>
                  </a:ln>
                </p:spPr>
                <p:txBody>
                  <a:bodyPr/>
                  <a:lstStyle/>
                  <a:p>
                    <a:endParaRPr lang="pt-BR"/>
                  </a:p>
                </p:txBody>
              </p:sp>
              <p:sp>
                <p:nvSpPr>
                  <p:cNvPr id="63962" name="Freeform 1610"/>
                  <p:cNvSpPr>
                    <a:spLocks/>
                  </p:cNvSpPr>
                  <p:nvPr/>
                </p:nvSpPr>
                <p:spPr bwMode="auto">
                  <a:xfrm>
                    <a:off x="1740" y="3095"/>
                    <a:ext cx="53" cy="21"/>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7"/>
                        </a:moveTo>
                        <a:lnTo>
                          <a:pt x="22" y="77"/>
                        </a:lnTo>
                        <a:lnTo>
                          <a:pt x="84" y="78"/>
                        </a:lnTo>
                        <a:lnTo>
                          <a:pt x="138" y="81"/>
                        </a:lnTo>
                        <a:lnTo>
                          <a:pt x="183" y="83"/>
                        </a:lnTo>
                        <a:lnTo>
                          <a:pt x="221" y="87"/>
                        </a:lnTo>
                        <a:lnTo>
                          <a:pt x="251" y="91"/>
                        </a:lnTo>
                        <a:lnTo>
                          <a:pt x="270" y="94"/>
                        </a:lnTo>
                        <a:lnTo>
                          <a:pt x="274" y="95"/>
                        </a:lnTo>
                        <a:lnTo>
                          <a:pt x="275" y="95"/>
                        </a:lnTo>
                        <a:lnTo>
                          <a:pt x="268" y="91"/>
                        </a:lnTo>
                        <a:lnTo>
                          <a:pt x="256" y="70"/>
                        </a:lnTo>
                        <a:lnTo>
                          <a:pt x="265" y="42"/>
                        </a:lnTo>
                        <a:lnTo>
                          <a:pt x="274" y="35"/>
                        </a:lnTo>
                        <a:lnTo>
                          <a:pt x="275" y="35"/>
                        </a:lnTo>
                        <a:lnTo>
                          <a:pt x="273" y="36"/>
                        </a:lnTo>
                        <a:lnTo>
                          <a:pt x="253" y="39"/>
                        </a:lnTo>
                        <a:lnTo>
                          <a:pt x="223" y="42"/>
                        </a:lnTo>
                        <a:lnTo>
                          <a:pt x="183" y="45"/>
                        </a:lnTo>
                        <a:lnTo>
                          <a:pt x="133" y="48"/>
                        </a:lnTo>
                        <a:lnTo>
                          <a:pt x="72" y="50"/>
                        </a:lnTo>
                        <a:lnTo>
                          <a:pt x="0" y="52"/>
                        </a:lnTo>
                        <a:lnTo>
                          <a:pt x="3" y="128"/>
                        </a:lnTo>
                        <a:lnTo>
                          <a:pt x="75" y="127"/>
                        </a:lnTo>
                        <a:lnTo>
                          <a:pt x="137" y="125"/>
                        </a:lnTo>
                        <a:lnTo>
                          <a:pt x="189" y="122"/>
                        </a:lnTo>
                        <a:lnTo>
                          <a:pt x="233" y="118"/>
                        </a:lnTo>
                        <a:lnTo>
                          <a:pt x="266" y="115"/>
                        </a:lnTo>
                        <a:lnTo>
                          <a:pt x="291" y="110"/>
                        </a:lnTo>
                        <a:lnTo>
                          <a:pt x="304" y="107"/>
                        </a:lnTo>
                        <a:lnTo>
                          <a:pt x="316" y="102"/>
                        </a:lnTo>
                        <a:lnTo>
                          <a:pt x="331" y="91"/>
                        </a:lnTo>
                        <a:lnTo>
                          <a:pt x="341" y="59"/>
                        </a:lnTo>
                        <a:lnTo>
                          <a:pt x="326" y="34"/>
                        </a:lnTo>
                        <a:lnTo>
                          <a:pt x="313" y="26"/>
                        </a:lnTo>
                        <a:lnTo>
                          <a:pt x="301" y="22"/>
                        </a:lnTo>
                        <a:lnTo>
                          <a:pt x="289" y="18"/>
                        </a:lnTo>
                        <a:lnTo>
                          <a:pt x="264" y="14"/>
                        </a:lnTo>
                        <a:lnTo>
                          <a:pt x="231" y="10"/>
                        </a:lnTo>
                        <a:lnTo>
                          <a:pt x="190" y="7"/>
                        </a:lnTo>
                        <a:lnTo>
                          <a:pt x="142" y="4"/>
                        </a:lnTo>
                        <a:lnTo>
                          <a:pt x="87" y="2"/>
                        </a:lnTo>
                        <a:lnTo>
                          <a:pt x="24" y="0"/>
                        </a:lnTo>
                        <a:lnTo>
                          <a:pt x="22" y="77"/>
                        </a:lnTo>
                        <a:close/>
                      </a:path>
                    </a:pathLst>
                  </a:custGeom>
                  <a:solidFill>
                    <a:srgbClr val="1F1A17"/>
                  </a:solidFill>
                  <a:ln w="9525">
                    <a:noFill/>
                    <a:round/>
                    <a:headEnd/>
                    <a:tailEnd/>
                  </a:ln>
                </p:spPr>
                <p:txBody>
                  <a:bodyPr/>
                  <a:lstStyle/>
                  <a:p>
                    <a:endParaRPr lang="pt-BR"/>
                  </a:p>
                </p:txBody>
              </p:sp>
              <p:sp>
                <p:nvSpPr>
                  <p:cNvPr id="63963" name="Freeform 1611"/>
                  <p:cNvSpPr>
                    <a:spLocks/>
                  </p:cNvSpPr>
                  <p:nvPr/>
                </p:nvSpPr>
                <p:spPr bwMode="auto">
                  <a:xfrm>
                    <a:off x="1693" y="3095"/>
                    <a:ext cx="50" cy="49"/>
                  </a:xfrm>
                  <a:custGeom>
                    <a:avLst/>
                    <a:gdLst>
                      <a:gd name="T0" fmla="*/ 0 w 324"/>
                      <a:gd name="T1" fmla="*/ 0 h 295"/>
                      <a:gd name="T2" fmla="*/ 0 w 324"/>
                      <a:gd name="T3" fmla="*/ 0 h 295"/>
                      <a:gd name="T4" fmla="*/ 0 w 324"/>
                      <a:gd name="T5" fmla="*/ 0 h 295"/>
                      <a:gd name="T6" fmla="*/ 0 w 324"/>
                      <a:gd name="T7" fmla="*/ 0 h 295"/>
                      <a:gd name="T8" fmla="*/ 0 w 324"/>
                      <a:gd name="T9" fmla="*/ 0 h 295"/>
                      <a:gd name="T10" fmla="*/ 0 w 324"/>
                      <a:gd name="T11" fmla="*/ 0 h 295"/>
                      <a:gd name="T12" fmla="*/ 0 w 324"/>
                      <a:gd name="T13" fmla="*/ 0 h 295"/>
                      <a:gd name="T14" fmla="*/ 0 w 324"/>
                      <a:gd name="T15" fmla="*/ 0 h 295"/>
                      <a:gd name="T16" fmla="*/ 0 w 324"/>
                      <a:gd name="T17" fmla="*/ 0 h 295"/>
                      <a:gd name="T18" fmla="*/ 0 w 324"/>
                      <a:gd name="T19" fmla="*/ 0 h 295"/>
                      <a:gd name="T20" fmla="*/ 0 w 324"/>
                      <a:gd name="T21" fmla="*/ 0 h 295"/>
                      <a:gd name="T22" fmla="*/ 0 w 324"/>
                      <a:gd name="T23" fmla="*/ 0 h 295"/>
                      <a:gd name="T24" fmla="*/ 0 w 324"/>
                      <a:gd name="T25" fmla="*/ 0 h 295"/>
                      <a:gd name="T26" fmla="*/ 0 w 324"/>
                      <a:gd name="T27" fmla="*/ 0 h 295"/>
                      <a:gd name="T28" fmla="*/ 0 w 324"/>
                      <a:gd name="T29" fmla="*/ 0 h 295"/>
                      <a:gd name="T30" fmla="*/ 0 w 324"/>
                      <a:gd name="T31" fmla="*/ 0 h 295"/>
                      <a:gd name="T32" fmla="*/ 0 w 324"/>
                      <a:gd name="T33" fmla="*/ 0 h 295"/>
                      <a:gd name="T34" fmla="*/ 0 w 324"/>
                      <a:gd name="T35" fmla="*/ 0 h 295"/>
                      <a:gd name="T36" fmla="*/ 0 w 324"/>
                      <a:gd name="T37" fmla="*/ 0 h 295"/>
                      <a:gd name="T38" fmla="*/ 0 w 324"/>
                      <a:gd name="T39" fmla="*/ 0 h 295"/>
                      <a:gd name="T40" fmla="*/ 0 w 324"/>
                      <a:gd name="T41" fmla="*/ 0 h 295"/>
                      <a:gd name="T42" fmla="*/ 0 w 324"/>
                      <a:gd name="T43" fmla="*/ 0 h 295"/>
                      <a:gd name="T44" fmla="*/ 0 w 324"/>
                      <a:gd name="T45" fmla="*/ 0 h 295"/>
                      <a:gd name="T46" fmla="*/ 0 w 324"/>
                      <a:gd name="T47" fmla="*/ 0 h 295"/>
                      <a:gd name="T48" fmla="*/ 0 w 324"/>
                      <a:gd name="T49" fmla="*/ 0 h 295"/>
                      <a:gd name="T50" fmla="*/ 0 w 324"/>
                      <a:gd name="T51" fmla="*/ 0 h 295"/>
                      <a:gd name="T52" fmla="*/ 0 w 324"/>
                      <a:gd name="T53" fmla="*/ 0 h 295"/>
                      <a:gd name="T54" fmla="*/ 0 w 324"/>
                      <a:gd name="T55" fmla="*/ 0 h 295"/>
                      <a:gd name="T56" fmla="*/ 0 w 324"/>
                      <a:gd name="T57" fmla="*/ 0 h 295"/>
                      <a:gd name="T58" fmla="*/ 0 w 324"/>
                      <a:gd name="T59" fmla="*/ 0 h 295"/>
                      <a:gd name="T60" fmla="*/ 0 w 324"/>
                      <a:gd name="T61" fmla="*/ 0 h 295"/>
                      <a:gd name="T62" fmla="*/ 0 w 324"/>
                      <a:gd name="T63" fmla="*/ 0 h 295"/>
                      <a:gd name="T64" fmla="*/ 0 w 324"/>
                      <a:gd name="T65" fmla="*/ 0 h 295"/>
                      <a:gd name="T66" fmla="*/ 0 w 324"/>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95"/>
                      <a:gd name="T104" fmla="*/ 324 w 324"/>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95">
                        <a:moveTo>
                          <a:pt x="287" y="218"/>
                        </a:moveTo>
                        <a:lnTo>
                          <a:pt x="287" y="218"/>
                        </a:lnTo>
                        <a:lnTo>
                          <a:pt x="258" y="218"/>
                        </a:lnTo>
                        <a:lnTo>
                          <a:pt x="231" y="216"/>
                        </a:lnTo>
                        <a:lnTo>
                          <a:pt x="207" y="213"/>
                        </a:lnTo>
                        <a:lnTo>
                          <a:pt x="184" y="210"/>
                        </a:lnTo>
                        <a:lnTo>
                          <a:pt x="164" y="204"/>
                        </a:lnTo>
                        <a:lnTo>
                          <a:pt x="147" y="199"/>
                        </a:lnTo>
                        <a:lnTo>
                          <a:pt x="132" y="194"/>
                        </a:lnTo>
                        <a:lnTo>
                          <a:pt x="119" y="188"/>
                        </a:lnTo>
                        <a:lnTo>
                          <a:pt x="108" y="182"/>
                        </a:lnTo>
                        <a:lnTo>
                          <a:pt x="100" y="176"/>
                        </a:lnTo>
                        <a:lnTo>
                          <a:pt x="94" y="171"/>
                        </a:lnTo>
                        <a:lnTo>
                          <a:pt x="90" y="166"/>
                        </a:lnTo>
                        <a:lnTo>
                          <a:pt x="88" y="162"/>
                        </a:lnTo>
                        <a:lnTo>
                          <a:pt x="86" y="158"/>
                        </a:lnTo>
                        <a:lnTo>
                          <a:pt x="85" y="154"/>
                        </a:lnTo>
                        <a:lnTo>
                          <a:pt x="86" y="151"/>
                        </a:lnTo>
                        <a:lnTo>
                          <a:pt x="86" y="147"/>
                        </a:lnTo>
                        <a:lnTo>
                          <a:pt x="89" y="141"/>
                        </a:lnTo>
                        <a:lnTo>
                          <a:pt x="92" y="136"/>
                        </a:lnTo>
                        <a:lnTo>
                          <a:pt x="98" y="130"/>
                        </a:lnTo>
                        <a:lnTo>
                          <a:pt x="105" y="124"/>
                        </a:lnTo>
                        <a:lnTo>
                          <a:pt x="114" y="118"/>
                        </a:lnTo>
                        <a:lnTo>
                          <a:pt x="125" y="111"/>
                        </a:lnTo>
                        <a:lnTo>
                          <a:pt x="139" y="105"/>
                        </a:lnTo>
                        <a:lnTo>
                          <a:pt x="154" y="99"/>
                        </a:lnTo>
                        <a:lnTo>
                          <a:pt x="172" y="94"/>
                        </a:lnTo>
                        <a:lnTo>
                          <a:pt x="192" y="89"/>
                        </a:lnTo>
                        <a:lnTo>
                          <a:pt x="213" y="85"/>
                        </a:lnTo>
                        <a:lnTo>
                          <a:pt x="237" y="81"/>
                        </a:lnTo>
                        <a:lnTo>
                          <a:pt x="264" y="78"/>
                        </a:lnTo>
                        <a:lnTo>
                          <a:pt x="292" y="77"/>
                        </a:lnTo>
                        <a:lnTo>
                          <a:pt x="322" y="77"/>
                        </a:lnTo>
                        <a:lnTo>
                          <a:pt x="324" y="0"/>
                        </a:lnTo>
                        <a:lnTo>
                          <a:pt x="290" y="0"/>
                        </a:lnTo>
                        <a:lnTo>
                          <a:pt x="258" y="2"/>
                        </a:lnTo>
                        <a:lnTo>
                          <a:pt x="227" y="4"/>
                        </a:lnTo>
                        <a:lnTo>
                          <a:pt x="199" y="8"/>
                        </a:lnTo>
                        <a:lnTo>
                          <a:pt x="171" y="13"/>
                        </a:lnTo>
                        <a:lnTo>
                          <a:pt x="146" y="19"/>
                        </a:lnTo>
                        <a:lnTo>
                          <a:pt x="123" y="28"/>
                        </a:lnTo>
                        <a:lnTo>
                          <a:pt x="101" y="36"/>
                        </a:lnTo>
                        <a:lnTo>
                          <a:pt x="82" y="45"/>
                        </a:lnTo>
                        <a:lnTo>
                          <a:pt x="64" y="55"/>
                        </a:lnTo>
                        <a:lnTo>
                          <a:pt x="48" y="67"/>
                        </a:lnTo>
                        <a:lnTo>
                          <a:pt x="33" y="79"/>
                        </a:lnTo>
                        <a:lnTo>
                          <a:pt x="21" y="93"/>
                        </a:lnTo>
                        <a:lnTo>
                          <a:pt x="11" y="108"/>
                        </a:lnTo>
                        <a:lnTo>
                          <a:pt x="4" y="124"/>
                        </a:lnTo>
                        <a:lnTo>
                          <a:pt x="1" y="140"/>
                        </a:lnTo>
                        <a:lnTo>
                          <a:pt x="0" y="158"/>
                        </a:lnTo>
                        <a:lnTo>
                          <a:pt x="2" y="174"/>
                        </a:lnTo>
                        <a:lnTo>
                          <a:pt x="8" y="190"/>
                        </a:lnTo>
                        <a:lnTo>
                          <a:pt x="17" y="206"/>
                        </a:lnTo>
                        <a:lnTo>
                          <a:pt x="28" y="221"/>
                        </a:lnTo>
                        <a:lnTo>
                          <a:pt x="42" y="233"/>
                        </a:lnTo>
                        <a:lnTo>
                          <a:pt x="58" y="245"/>
                        </a:lnTo>
                        <a:lnTo>
                          <a:pt x="75" y="255"/>
                        </a:lnTo>
                        <a:lnTo>
                          <a:pt x="96" y="264"/>
                        </a:lnTo>
                        <a:lnTo>
                          <a:pt x="117" y="272"/>
                        </a:lnTo>
                        <a:lnTo>
                          <a:pt x="140" y="279"/>
                        </a:lnTo>
                        <a:lnTo>
                          <a:pt x="165" y="285"/>
                        </a:lnTo>
                        <a:lnTo>
                          <a:pt x="193" y="289"/>
                        </a:lnTo>
                        <a:lnTo>
                          <a:pt x="223" y="292"/>
                        </a:lnTo>
                        <a:lnTo>
                          <a:pt x="253" y="294"/>
                        </a:lnTo>
                        <a:lnTo>
                          <a:pt x="287" y="295"/>
                        </a:lnTo>
                        <a:lnTo>
                          <a:pt x="287" y="218"/>
                        </a:lnTo>
                        <a:close/>
                      </a:path>
                    </a:pathLst>
                  </a:custGeom>
                  <a:solidFill>
                    <a:srgbClr val="1F1A17"/>
                  </a:solidFill>
                  <a:ln w="9525">
                    <a:noFill/>
                    <a:round/>
                    <a:headEnd/>
                    <a:tailEnd/>
                  </a:ln>
                </p:spPr>
                <p:txBody>
                  <a:bodyPr/>
                  <a:lstStyle/>
                  <a:p>
                    <a:endParaRPr lang="pt-BR"/>
                  </a:p>
                </p:txBody>
              </p:sp>
              <p:sp>
                <p:nvSpPr>
                  <p:cNvPr id="63964" name="Freeform 1612"/>
                  <p:cNvSpPr>
                    <a:spLocks/>
                  </p:cNvSpPr>
                  <p:nvPr/>
                </p:nvSpPr>
                <p:spPr bwMode="auto">
                  <a:xfrm>
                    <a:off x="1738" y="3117"/>
                    <a:ext cx="56" cy="27"/>
                  </a:xfrm>
                  <a:custGeom>
                    <a:avLst/>
                    <a:gdLst>
                      <a:gd name="T0" fmla="*/ 0 w 361"/>
                      <a:gd name="T1" fmla="*/ 0 h 161"/>
                      <a:gd name="T2" fmla="*/ 0 w 361"/>
                      <a:gd name="T3" fmla="*/ 0 h 161"/>
                      <a:gd name="T4" fmla="*/ 0 w 361"/>
                      <a:gd name="T5" fmla="*/ 0 h 161"/>
                      <a:gd name="T6" fmla="*/ 0 w 361"/>
                      <a:gd name="T7" fmla="*/ 0 h 161"/>
                      <a:gd name="T8" fmla="*/ 0 w 361"/>
                      <a:gd name="T9" fmla="*/ 0 h 161"/>
                      <a:gd name="T10" fmla="*/ 0 w 361"/>
                      <a:gd name="T11" fmla="*/ 0 h 161"/>
                      <a:gd name="T12" fmla="*/ 0 w 361"/>
                      <a:gd name="T13" fmla="*/ 0 h 161"/>
                      <a:gd name="T14" fmla="*/ 0 w 361"/>
                      <a:gd name="T15" fmla="*/ 0 h 161"/>
                      <a:gd name="T16" fmla="*/ 0 w 361"/>
                      <a:gd name="T17" fmla="*/ 0 h 161"/>
                      <a:gd name="T18" fmla="*/ 0 w 361"/>
                      <a:gd name="T19" fmla="*/ 0 h 161"/>
                      <a:gd name="T20" fmla="*/ 0 w 361"/>
                      <a:gd name="T21" fmla="*/ 0 h 161"/>
                      <a:gd name="T22" fmla="*/ 0 w 361"/>
                      <a:gd name="T23" fmla="*/ 0 h 161"/>
                      <a:gd name="T24" fmla="*/ 0 w 361"/>
                      <a:gd name="T25" fmla="*/ 0 h 161"/>
                      <a:gd name="T26" fmla="*/ 0 w 361"/>
                      <a:gd name="T27" fmla="*/ 0 h 161"/>
                      <a:gd name="T28" fmla="*/ 0 w 361"/>
                      <a:gd name="T29" fmla="*/ 0 h 161"/>
                      <a:gd name="T30" fmla="*/ 0 w 361"/>
                      <a:gd name="T31" fmla="*/ 0 h 161"/>
                      <a:gd name="T32" fmla="*/ 0 w 361"/>
                      <a:gd name="T33" fmla="*/ 0 h 161"/>
                      <a:gd name="T34" fmla="*/ 0 w 361"/>
                      <a:gd name="T35" fmla="*/ 0 h 161"/>
                      <a:gd name="T36" fmla="*/ 0 w 361"/>
                      <a:gd name="T37" fmla="*/ 0 h 161"/>
                      <a:gd name="T38" fmla="*/ 0 w 361"/>
                      <a:gd name="T39" fmla="*/ 0 h 161"/>
                      <a:gd name="T40" fmla="*/ 0 w 361"/>
                      <a:gd name="T41" fmla="*/ 0 h 161"/>
                      <a:gd name="T42" fmla="*/ 0 w 361"/>
                      <a:gd name="T43" fmla="*/ 0 h 161"/>
                      <a:gd name="T44" fmla="*/ 0 w 361"/>
                      <a:gd name="T45" fmla="*/ 0 h 161"/>
                      <a:gd name="T46" fmla="*/ 0 w 361"/>
                      <a:gd name="T47" fmla="*/ 0 h 161"/>
                      <a:gd name="T48" fmla="*/ 0 w 361"/>
                      <a:gd name="T49" fmla="*/ 0 h 161"/>
                      <a:gd name="T50" fmla="*/ 0 w 361"/>
                      <a:gd name="T51" fmla="*/ 0 h 161"/>
                      <a:gd name="T52" fmla="*/ 0 w 361"/>
                      <a:gd name="T53" fmla="*/ 0 h 161"/>
                      <a:gd name="T54" fmla="*/ 0 w 361"/>
                      <a:gd name="T55" fmla="*/ 0 h 161"/>
                      <a:gd name="T56" fmla="*/ 0 w 361"/>
                      <a:gd name="T57" fmla="*/ 0 h 161"/>
                      <a:gd name="T58" fmla="*/ 0 w 361"/>
                      <a:gd name="T59" fmla="*/ 0 h 161"/>
                      <a:gd name="T60" fmla="*/ 0 w 361"/>
                      <a:gd name="T61" fmla="*/ 0 h 161"/>
                      <a:gd name="T62" fmla="*/ 0 w 361"/>
                      <a:gd name="T63" fmla="*/ 0 h 161"/>
                      <a:gd name="T64" fmla="*/ 0 w 361"/>
                      <a:gd name="T65" fmla="*/ 0 h 161"/>
                      <a:gd name="T66" fmla="*/ 0 w 361"/>
                      <a:gd name="T67" fmla="*/ 0 h 161"/>
                      <a:gd name="T68" fmla="*/ 0 w 361"/>
                      <a:gd name="T69" fmla="*/ 0 h 161"/>
                      <a:gd name="T70" fmla="*/ 0 w 361"/>
                      <a:gd name="T71" fmla="*/ 0 h 161"/>
                      <a:gd name="T72" fmla="*/ 0 w 361"/>
                      <a:gd name="T73" fmla="*/ 0 h 161"/>
                      <a:gd name="T74" fmla="*/ 0 w 361"/>
                      <a:gd name="T75" fmla="*/ 0 h 161"/>
                      <a:gd name="T76" fmla="*/ 0 w 361"/>
                      <a:gd name="T77" fmla="*/ 0 h 161"/>
                      <a:gd name="T78" fmla="*/ 0 w 361"/>
                      <a:gd name="T79" fmla="*/ 0 h 161"/>
                      <a:gd name="T80" fmla="*/ 0 w 361"/>
                      <a:gd name="T81" fmla="*/ 0 h 161"/>
                      <a:gd name="T82" fmla="*/ 0 w 361"/>
                      <a:gd name="T83" fmla="*/ 0 h 161"/>
                      <a:gd name="T84" fmla="*/ 0 w 361"/>
                      <a:gd name="T85" fmla="*/ 0 h 161"/>
                      <a:gd name="T86" fmla="*/ 0 w 361"/>
                      <a:gd name="T87" fmla="*/ 0 h 161"/>
                      <a:gd name="T88" fmla="*/ 0 w 361"/>
                      <a:gd name="T89" fmla="*/ 0 h 161"/>
                      <a:gd name="T90" fmla="*/ 0 w 361"/>
                      <a:gd name="T91" fmla="*/ 0 h 161"/>
                      <a:gd name="T92" fmla="*/ 0 w 361"/>
                      <a:gd name="T93" fmla="*/ 0 h 161"/>
                      <a:gd name="T94" fmla="*/ 0 w 361"/>
                      <a:gd name="T95" fmla="*/ 0 h 161"/>
                      <a:gd name="T96" fmla="*/ 0 w 361"/>
                      <a:gd name="T97" fmla="*/ 0 h 161"/>
                      <a:gd name="T98" fmla="*/ 0 w 361"/>
                      <a:gd name="T99" fmla="*/ 0 h 161"/>
                      <a:gd name="T100" fmla="*/ 0 w 361"/>
                      <a:gd name="T101" fmla="*/ 0 h 161"/>
                      <a:gd name="T102" fmla="*/ 0 w 361"/>
                      <a:gd name="T103" fmla="*/ 0 h 161"/>
                      <a:gd name="T104" fmla="*/ 0 w 361"/>
                      <a:gd name="T105" fmla="*/ 0 h 161"/>
                      <a:gd name="T106" fmla="*/ 0 w 361"/>
                      <a:gd name="T107" fmla="*/ 0 h 161"/>
                      <a:gd name="T108" fmla="*/ 0 w 361"/>
                      <a:gd name="T109" fmla="*/ 0 h 161"/>
                      <a:gd name="T110" fmla="*/ 0 w 361"/>
                      <a:gd name="T111" fmla="*/ 0 h 161"/>
                      <a:gd name="T112" fmla="*/ 0 w 361"/>
                      <a:gd name="T113" fmla="*/ 0 h 161"/>
                      <a:gd name="T114" fmla="*/ 0 w 361"/>
                      <a:gd name="T115" fmla="*/ 0 h 161"/>
                      <a:gd name="T116" fmla="*/ 0 w 361"/>
                      <a:gd name="T117" fmla="*/ 0 h 161"/>
                      <a:gd name="T118" fmla="*/ 0 w 361"/>
                      <a:gd name="T119" fmla="*/ 0 h 161"/>
                      <a:gd name="T120" fmla="*/ 0 w 361"/>
                      <a:gd name="T121" fmla="*/ 0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61"/>
                      <a:gd name="T185" fmla="*/ 361 w 361"/>
                      <a:gd name="T186" fmla="*/ 161 h 1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61">
                        <a:moveTo>
                          <a:pt x="65" y="78"/>
                        </a:moveTo>
                        <a:lnTo>
                          <a:pt x="65" y="78"/>
                        </a:lnTo>
                        <a:lnTo>
                          <a:pt x="100" y="79"/>
                        </a:lnTo>
                        <a:lnTo>
                          <a:pt x="134" y="79"/>
                        </a:lnTo>
                        <a:lnTo>
                          <a:pt x="162" y="80"/>
                        </a:lnTo>
                        <a:lnTo>
                          <a:pt x="190" y="82"/>
                        </a:lnTo>
                        <a:lnTo>
                          <a:pt x="212" y="83"/>
                        </a:lnTo>
                        <a:lnTo>
                          <a:pt x="233" y="85"/>
                        </a:lnTo>
                        <a:lnTo>
                          <a:pt x="250" y="88"/>
                        </a:lnTo>
                        <a:lnTo>
                          <a:pt x="264" y="90"/>
                        </a:lnTo>
                        <a:lnTo>
                          <a:pt x="275" y="93"/>
                        </a:lnTo>
                        <a:lnTo>
                          <a:pt x="282" y="95"/>
                        </a:lnTo>
                        <a:lnTo>
                          <a:pt x="286" y="96"/>
                        </a:lnTo>
                        <a:lnTo>
                          <a:pt x="285" y="95"/>
                        </a:lnTo>
                        <a:lnTo>
                          <a:pt x="279" y="89"/>
                        </a:lnTo>
                        <a:lnTo>
                          <a:pt x="274" y="74"/>
                        </a:lnTo>
                        <a:lnTo>
                          <a:pt x="278" y="60"/>
                        </a:lnTo>
                        <a:lnTo>
                          <a:pt x="282" y="53"/>
                        </a:lnTo>
                        <a:lnTo>
                          <a:pt x="283" y="53"/>
                        </a:lnTo>
                        <a:lnTo>
                          <a:pt x="281" y="54"/>
                        </a:lnTo>
                        <a:lnTo>
                          <a:pt x="275" y="56"/>
                        </a:lnTo>
                        <a:lnTo>
                          <a:pt x="266" y="59"/>
                        </a:lnTo>
                        <a:lnTo>
                          <a:pt x="254" y="62"/>
                        </a:lnTo>
                        <a:lnTo>
                          <a:pt x="240" y="65"/>
                        </a:lnTo>
                        <a:lnTo>
                          <a:pt x="224" y="68"/>
                        </a:lnTo>
                        <a:lnTo>
                          <a:pt x="207" y="71"/>
                        </a:lnTo>
                        <a:lnTo>
                          <a:pt x="164" y="77"/>
                        </a:lnTo>
                        <a:lnTo>
                          <a:pt x="115" y="81"/>
                        </a:lnTo>
                        <a:lnTo>
                          <a:pt x="61" y="83"/>
                        </a:lnTo>
                        <a:lnTo>
                          <a:pt x="0" y="84"/>
                        </a:lnTo>
                        <a:lnTo>
                          <a:pt x="0" y="161"/>
                        </a:lnTo>
                        <a:lnTo>
                          <a:pt x="64" y="160"/>
                        </a:lnTo>
                        <a:lnTo>
                          <a:pt x="122" y="157"/>
                        </a:lnTo>
                        <a:lnTo>
                          <a:pt x="174" y="153"/>
                        </a:lnTo>
                        <a:lnTo>
                          <a:pt x="219" y="148"/>
                        </a:lnTo>
                        <a:lnTo>
                          <a:pt x="240" y="145"/>
                        </a:lnTo>
                        <a:lnTo>
                          <a:pt x="259" y="141"/>
                        </a:lnTo>
                        <a:lnTo>
                          <a:pt x="277" y="136"/>
                        </a:lnTo>
                        <a:lnTo>
                          <a:pt x="293" y="132"/>
                        </a:lnTo>
                        <a:lnTo>
                          <a:pt x="306" y="128"/>
                        </a:lnTo>
                        <a:lnTo>
                          <a:pt x="320" y="123"/>
                        </a:lnTo>
                        <a:lnTo>
                          <a:pt x="333" y="117"/>
                        </a:lnTo>
                        <a:lnTo>
                          <a:pt x="344" y="108"/>
                        </a:lnTo>
                        <a:lnTo>
                          <a:pt x="355" y="94"/>
                        </a:lnTo>
                        <a:lnTo>
                          <a:pt x="361" y="72"/>
                        </a:lnTo>
                        <a:lnTo>
                          <a:pt x="354" y="50"/>
                        </a:lnTo>
                        <a:lnTo>
                          <a:pt x="341" y="36"/>
                        </a:lnTo>
                        <a:lnTo>
                          <a:pt x="328" y="28"/>
                        </a:lnTo>
                        <a:lnTo>
                          <a:pt x="314" y="23"/>
                        </a:lnTo>
                        <a:lnTo>
                          <a:pt x="299" y="19"/>
                        </a:lnTo>
                        <a:lnTo>
                          <a:pt x="283" y="15"/>
                        </a:lnTo>
                        <a:lnTo>
                          <a:pt x="264" y="11"/>
                        </a:lnTo>
                        <a:lnTo>
                          <a:pt x="244" y="8"/>
                        </a:lnTo>
                        <a:lnTo>
                          <a:pt x="220" y="6"/>
                        </a:lnTo>
                        <a:lnTo>
                          <a:pt x="195" y="4"/>
                        </a:lnTo>
                        <a:lnTo>
                          <a:pt x="167" y="3"/>
                        </a:lnTo>
                        <a:lnTo>
                          <a:pt x="136" y="1"/>
                        </a:lnTo>
                        <a:lnTo>
                          <a:pt x="101" y="1"/>
                        </a:lnTo>
                        <a:lnTo>
                          <a:pt x="65" y="0"/>
                        </a:lnTo>
                        <a:lnTo>
                          <a:pt x="65" y="78"/>
                        </a:lnTo>
                        <a:close/>
                      </a:path>
                    </a:pathLst>
                  </a:custGeom>
                  <a:solidFill>
                    <a:srgbClr val="1F1A17"/>
                  </a:solidFill>
                  <a:ln w="9525">
                    <a:noFill/>
                    <a:round/>
                    <a:headEnd/>
                    <a:tailEnd/>
                  </a:ln>
                </p:spPr>
                <p:txBody>
                  <a:bodyPr/>
                  <a:lstStyle/>
                  <a:p>
                    <a:endParaRPr lang="pt-BR"/>
                  </a:p>
                </p:txBody>
              </p:sp>
              <p:sp>
                <p:nvSpPr>
                  <p:cNvPr id="63965" name="Freeform 1613"/>
                  <p:cNvSpPr>
                    <a:spLocks/>
                  </p:cNvSpPr>
                  <p:nvPr/>
                </p:nvSpPr>
                <p:spPr bwMode="auto">
                  <a:xfrm>
                    <a:off x="1694" y="3117"/>
                    <a:ext cx="54" cy="45"/>
                  </a:xfrm>
                  <a:custGeom>
                    <a:avLst/>
                    <a:gdLst>
                      <a:gd name="T0" fmla="*/ 0 w 346"/>
                      <a:gd name="T1" fmla="*/ 0 h 270"/>
                      <a:gd name="T2" fmla="*/ 0 w 346"/>
                      <a:gd name="T3" fmla="*/ 0 h 270"/>
                      <a:gd name="T4" fmla="*/ 0 w 346"/>
                      <a:gd name="T5" fmla="*/ 0 h 270"/>
                      <a:gd name="T6" fmla="*/ 0 w 346"/>
                      <a:gd name="T7" fmla="*/ 0 h 270"/>
                      <a:gd name="T8" fmla="*/ 0 w 346"/>
                      <a:gd name="T9" fmla="*/ 0 h 270"/>
                      <a:gd name="T10" fmla="*/ 0 w 346"/>
                      <a:gd name="T11" fmla="*/ 0 h 270"/>
                      <a:gd name="T12" fmla="*/ 0 w 346"/>
                      <a:gd name="T13" fmla="*/ 0 h 270"/>
                      <a:gd name="T14" fmla="*/ 0 w 346"/>
                      <a:gd name="T15" fmla="*/ 0 h 270"/>
                      <a:gd name="T16" fmla="*/ 0 w 346"/>
                      <a:gd name="T17" fmla="*/ 0 h 270"/>
                      <a:gd name="T18" fmla="*/ 0 w 346"/>
                      <a:gd name="T19" fmla="*/ 0 h 270"/>
                      <a:gd name="T20" fmla="*/ 0 w 346"/>
                      <a:gd name="T21" fmla="*/ 0 h 270"/>
                      <a:gd name="T22" fmla="*/ 0 w 346"/>
                      <a:gd name="T23" fmla="*/ 0 h 270"/>
                      <a:gd name="T24" fmla="*/ 0 w 346"/>
                      <a:gd name="T25" fmla="*/ 0 h 270"/>
                      <a:gd name="T26" fmla="*/ 0 w 346"/>
                      <a:gd name="T27" fmla="*/ 0 h 270"/>
                      <a:gd name="T28" fmla="*/ 0 w 346"/>
                      <a:gd name="T29" fmla="*/ 0 h 270"/>
                      <a:gd name="T30" fmla="*/ 0 w 346"/>
                      <a:gd name="T31" fmla="*/ 0 h 270"/>
                      <a:gd name="T32" fmla="*/ 0 w 346"/>
                      <a:gd name="T33" fmla="*/ 0 h 270"/>
                      <a:gd name="T34" fmla="*/ 0 w 346"/>
                      <a:gd name="T35" fmla="*/ 0 h 270"/>
                      <a:gd name="T36" fmla="*/ 0 w 346"/>
                      <a:gd name="T37" fmla="*/ 0 h 270"/>
                      <a:gd name="T38" fmla="*/ 0 w 346"/>
                      <a:gd name="T39" fmla="*/ 0 h 270"/>
                      <a:gd name="T40" fmla="*/ 0 w 346"/>
                      <a:gd name="T41" fmla="*/ 0 h 270"/>
                      <a:gd name="T42" fmla="*/ 0 w 346"/>
                      <a:gd name="T43" fmla="*/ 0 h 270"/>
                      <a:gd name="T44" fmla="*/ 0 w 346"/>
                      <a:gd name="T45" fmla="*/ 0 h 270"/>
                      <a:gd name="T46" fmla="*/ 0 w 346"/>
                      <a:gd name="T47" fmla="*/ 0 h 270"/>
                      <a:gd name="T48" fmla="*/ 0 w 346"/>
                      <a:gd name="T49" fmla="*/ 0 h 270"/>
                      <a:gd name="T50" fmla="*/ 0 w 346"/>
                      <a:gd name="T51" fmla="*/ 0 h 270"/>
                      <a:gd name="T52" fmla="*/ 0 w 346"/>
                      <a:gd name="T53" fmla="*/ 0 h 270"/>
                      <a:gd name="T54" fmla="*/ 0 w 346"/>
                      <a:gd name="T55" fmla="*/ 0 h 270"/>
                      <a:gd name="T56" fmla="*/ 0 w 346"/>
                      <a:gd name="T57" fmla="*/ 0 h 270"/>
                      <a:gd name="T58" fmla="*/ 0 w 346"/>
                      <a:gd name="T59" fmla="*/ 0 h 270"/>
                      <a:gd name="T60" fmla="*/ 0 w 346"/>
                      <a:gd name="T61" fmla="*/ 0 h 270"/>
                      <a:gd name="T62" fmla="*/ 0 w 346"/>
                      <a:gd name="T63" fmla="*/ 0 h 270"/>
                      <a:gd name="T64" fmla="*/ 0 w 346"/>
                      <a:gd name="T65" fmla="*/ 0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70"/>
                      <a:gd name="T101" fmla="*/ 346 w 346"/>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70">
                        <a:moveTo>
                          <a:pt x="302" y="192"/>
                        </a:moveTo>
                        <a:lnTo>
                          <a:pt x="273" y="192"/>
                        </a:lnTo>
                        <a:lnTo>
                          <a:pt x="244" y="191"/>
                        </a:lnTo>
                        <a:lnTo>
                          <a:pt x="219" y="189"/>
                        </a:lnTo>
                        <a:lnTo>
                          <a:pt x="196" y="187"/>
                        </a:lnTo>
                        <a:lnTo>
                          <a:pt x="174" y="183"/>
                        </a:lnTo>
                        <a:lnTo>
                          <a:pt x="156" y="179"/>
                        </a:lnTo>
                        <a:lnTo>
                          <a:pt x="139" y="174"/>
                        </a:lnTo>
                        <a:lnTo>
                          <a:pt x="125" y="169"/>
                        </a:lnTo>
                        <a:lnTo>
                          <a:pt x="113" y="164"/>
                        </a:lnTo>
                        <a:lnTo>
                          <a:pt x="103" y="158"/>
                        </a:lnTo>
                        <a:lnTo>
                          <a:pt x="96" y="153"/>
                        </a:lnTo>
                        <a:lnTo>
                          <a:pt x="91" y="149"/>
                        </a:lnTo>
                        <a:lnTo>
                          <a:pt x="88" y="145"/>
                        </a:lnTo>
                        <a:lnTo>
                          <a:pt x="87" y="143"/>
                        </a:lnTo>
                        <a:lnTo>
                          <a:pt x="86" y="142"/>
                        </a:lnTo>
                        <a:lnTo>
                          <a:pt x="86" y="141"/>
                        </a:lnTo>
                        <a:lnTo>
                          <a:pt x="87" y="139"/>
                        </a:lnTo>
                        <a:lnTo>
                          <a:pt x="87" y="136"/>
                        </a:lnTo>
                        <a:lnTo>
                          <a:pt x="91" y="133"/>
                        </a:lnTo>
                        <a:lnTo>
                          <a:pt x="94" y="128"/>
                        </a:lnTo>
                        <a:lnTo>
                          <a:pt x="101" y="123"/>
                        </a:lnTo>
                        <a:lnTo>
                          <a:pt x="110" y="117"/>
                        </a:lnTo>
                        <a:lnTo>
                          <a:pt x="123" y="112"/>
                        </a:lnTo>
                        <a:lnTo>
                          <a:pt x="137" y="106"/>
                        </a:lnTo>
                        <a:lnTo>
                          <a:pt x="154" y="100"/>
                        </a:lnTo>
                        <a:lnTo>
                          <a:pt x="174" y="95"/>
                        </a:lnTo>
                        <a:lnTo>
                          <a:pt x="196" y="90"/>
                        </a:lnTo>
                        <a:lnTo>
                          <a:pt x="221" y="86"/>
                        </a:lnTo>
                        <a:lnTo>
                          <a:pt x="249" y="83"/>
                        </a:lnTo>
                        <a:lnTo>
                          <a:pt x="278" y="80"/>
                        </a:lnTo>
                        <a:lnTo>
                          <a:pt x="310" y="79"/>
                        </a:lnTo>
                        <a:lnTo>
                          <a:pt x="346" y="78"/>
                        </a:lnTo>
                        <a:lnTo>
                          <a:pt x="346" y="0"/>
                        </a:lnTo>
                        <a:lnTo>
                          <a:pt x="308" y="1"/>
                        </a:lnTo>
                        <a:lnTo>
                          <a:pt x="273" y="3"/>
                        </a:lnTo>
                        <a:lnTo>
                          <a:pt x="238" y="6"/>
                        </a:lnTo>
                        <a:lnTo>
                          <a:pt x="207" y="9"/>
                        </a:lnTo>
                        <a:lnTo>
                          <a:pt x="178" y="15"/>
                        </a:lnTo>
                        <a:lnTo>
                          <a:pt x="151" y="21"/>
                        </a:lnTo>
                        <a:lnTo>
                          <a:pt x="126" y="27"/>
                        </a:lnTo>
                        <a:lnTo>
                          <a:pt x="103" y="35"/>
                        </a:lnTo>
                        <a:lnTo>
                          <a:pt x="83" y="43"/>
                        </a:lnTo>
                        <a:lnTo>
                          <a:pt x="64" y="52"/>
                        </a:lnTo>
                        <a:lnTo>
                          <a:pt x="47" y="63"/>
                        </a:lnTo>
                        <a:lnTo>
                          <a:pt x="32" y="74"/>
                        </a:lnTo>
                        <a:lnTo>
                          <a:pt x="21" y="88"/>
                        </a:lnTo>
                        <a:lnTo>
                          <a:pt x="11" y="102"/>
                        </a:lnTo>
                        <a:lnTo>
                          <a:pt x="4" y="118"/>
                        </a:lnTo>
                        <a:lnTo>
                          <a:pt x="0" y="135"/>
                        </a:lnTo>
                        <a:lnTo>
                          <a:pt x="0" y="153"/>
                        </a:lnTo>
                        <a:lnTo>
                          <a:pt x="6" y="169"/>
                        </a:lnTo>
                        <a:lnTo>
                          <a:pt x="14" y="184"/>
                        </a:lnTo>
                        <a:lnTo>
                          <a:pt x="24" y="198"/>
                        </a:lnTo>
                        <a:lnTo>
                          <a:pt x="38" y="210"/>
                        </a:lnTo>
                        <a:lnTo>
                          <a:pt x="53" y="221"/>
                        </a:lnTo>
                        <a:lnTo>
                          <a:pt x="70" y="230"/>
                        </a:lnTo>
                        <a:lnTo>
                          <a:pt x="88" y="239"/>
                        </a:lnTo>
                        <a:lnTo>
                          <a:pt x="109" y="246"/>
                        </a:lnTo>
                        <a:lnTo>
                          <a:pt x="132" y="252"/>
                        </a:lnTo>
                        <a:lnTo>
                          <a:pt x="156" y="258"/>
                        </a:lnTo>
                        <a:lnTo>
                          <a:pt x="182" y="263"/>
                        </a:lnTo>
                        <a:lnTo>
                          <a:pt x="210" y="267"/>
                        </a:lnTo>
                        <a:lnTo>
                          <a:pt x="239" y="269"/>
                        </a:lnTo>
                        <a:lnTo>
                          <a:pt x="270" y="270"/>
                        </a:lnTo>
                        <a:lnTo>
                          <a:pt x="304" y="270"/>
                        </a:lnTo>
                        <a:lnTo>
                          <a:pt x="302" y="192"/>
                        </a:lnTo>
                        <a:close/>
                      </a:path>
                    </a:pathLst>
                  </a:custGeom>
                  <a:solidFill>
                    <a:srgbClr val="1F1A17"/>
                  </a:solidFill>
                  <a:ln w="9525">
                    <a:noFill/>
                    <a:round/>
                    <a:headEnd/>
                    <a:tailEnd/>
                  </a:ln>
                </p:spPr>
                <p:txBody>
                  <a:bodyPr/>
                  <a:lstStyle/>
                  <a:p>
                    <a:endParaRPr lang="pt-BR"/>
                  </a:p>
                </p:txBody>
              </p:sp>
              <p:sp>
                <p:nvSpPr>
                  <p:cNvPr id="63966" name="Freeform 1614"/>
                  <p:cNvSpPr>
                    <a:spLocks/>
                  </p:cNvSpPr>
                  <p:nvPr/>
                </p:nvSpPr>
                <p:spPr bwMode="auto">
                  <a:xfrm>
                    <a:off x="1835" y="2952"/>
                    <a:ext cx="32" cy="28"/>
                  </a:xfrm>
                  <a:custGeom>
                    <a:avLst/>
                    <a:gdLst>
                      <a:gd name="T0" fmla="*/ 0 w 204"/>
                      <a:gd name="T1" fmla="*/ 0 h 170"/>
                      <a:gd name="T2" fmla="*/ 0 w 204"/>
                      <a:gd name="T3" fmla="*/ 0 h 170"/>
                      <a:gd name="T4" fmla="*/ 0 w 204"/>
                      <a:gd name="T5" fmla="*/ 0 h 170"/>
                      <a:gd name="T6" fmla="*/ 0 w 204"/>
                      <a:gd name="T7" fmla="*/ 0 h 170"/>
                      <a:gd name="T8" fmla="*/ 0 w 204"/>
                      <a:gd name="T9" fmla="*/ 0 h 170"/>
                      <a:gd name="T10" fmla="*/ 0 w 204"/>
                      <a:gd name="T11" fmla="*/ 0 h 170"/>
                      <a:gd name="T12" fmla="*/ 0 w 204"/>
                      <a:gd name="T13" fmla="*/ 0 h 170"/>
                      <a:gd name="T14" fmla="*/ 0 w 204"/>
                      <a:gd name="T15" fmla="*/ 0 h 170"/>
                      <a:gd name="T16" fmla="*/ 0 w 204"/>
                      <a:gd name="T17" fmla="*/ 0 h 170"/>
                      <a:gd name="T18" fmla="*/ 0 w 204"/>
                      <a:gd name="T19" fmla="*/ 0 h 170"/>
                      <a:gd name="T20" fmla="*/ 0 w 204"/>
                      <a:gd name="T21" fmla="*/ 0 h 170"/>
                      <a:gd name="T22" fmla="*/ 0 w 204"/>
                      <a:gd name="T23" fmla="*/ 0 h 170"/>
                      <a:gd name="T24" fmla="*/ 0 w 204"/>
                      <a:gd name="T25" fmla="*/ 0 h 170"/>
                      <a:gd name="T26" fmla="*/ 0 w 204"/>
                      <a:gd name="T27" fmla="*/ 0 h 170"/>
                      <a:gd name="T28" fmla="*/ 0 w 204"/>
                      <a:gd name="T29" fmla="*/ 0 h 170"/>
                      <a:gd name="T30" fmla="*/ 0 w 204"/>
                      <a:gd name="T31" fmla="*/ 0 h 170"/>
                      <a:gd name="T32" fmla="*/ 0 w 204"/>
                      <a:gd name="T33" fmla="*/ 0 h 170"/>
                      <a:gd name="T34" fmla="*/ 0 w 204"/>
                      <a:gd name="T35" fmla="*/ 0 h 170"/>
                      <a:gd name="T36" fmla="*/ 0 w 204"/>
                      <a:gd name="T37" fmla="*/ 0 h 170"/>
                      <a:gd name="T38" fmla="*/ 0 w 204"/>
                      <a:gd name="T39" fmla="*/ 0 h 170"/>
                      <a:gd name="T40" fmla="*/ 0 w 204"/>
                      <a:gd name="T41" fmla="*/ 0 h 170"/>
                      <a:gd name="T42" fmla="*/ 0 w 204"/>
                      <a:gd name="T43" fmla="*/ 0 h 170"/>
                      <a:gd name="T44" fmla="*/ 0 w 204"/>
                      <a:gd name="T45" fmla="*/ 0 h 170"/>
                      <a:gd name="T46" fmla="*/ 0 w 204"/>
                      <a:gd name="T47" fmla="*/ 0 h 170"/>
                      <a:gd name="T48" fmla="*/ 0 w 204"/>
                      <a:gd name="T49" fmla="*/ 0 h 170"/>
                      <a:gd name="T50" fmla="*/ 0 w 204"/>
                      <a:gd name="T51" fmla="*/ 0 h 170"/>
                      <a:gd name="T52" fmla="*/ 0 w 204"/>
                      <a:gd name="T53" fmla="*/ 0 h 170"/>
                      <a:gd name="T54" fmla="*/ 0 w 204"/>
                      <a:gd name="T55" fmla="*/ 0 h 170"/>
                      <a:gd name="T56" fmla="*/ 0 w 204"/>
                      <a:gd name="T57" fmla="*/ 0 h 170"/>
                      <a:gd name="T58" fmla="*/ 0 w 204"/>
                      <a:gd name="T59" fmla="*/ 0 h 170"/>
                      <a:gd name="T60" fmla="*/ 0 w 204"/>
                      <a:gd name="T61" fmla="*/ 0 h 170"/>
                      <a:gd name="T62" fmla="*/ 0 w 204"/>
                      <a:gd name="T63" fmla="*/ 0 h 170"/>
                      <a:gd name="T64" fmla="*/ 0 w 204"/>
                      <a:gd name="T65" fmla="*/ 0 h 170"/>
                      <a:gd name="T66" fmla="*/ 0 w 204"/>
                      <a:gd name="T67" fmla="*/ 0 h 170"/>
                      <a:gd name="T68" fmla="*/ 0 w 204"/>
                      <a:gd name="T69" fmla="*/ 0 h 170"/>
                      <a:gd name="T70" fmla="*/ 0 w 204"/>
                      <a:gd name="T71" fmla="*/ 0 h 170"/>
                      <a:gd name="T72" fmla="*/ 0 w 204"/>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0"/>
                      <a:gd name="T113" fmla="*/ 204 w 204"/>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0">
                        <a:moveTo>
                          <a:pt x="87" y="170"/>
                        </a:moveTo>
                        <a:lnTo>
                          <a:pt x="87" y="170"/>
                        </a:lnTo>
                        <a:lnTo>
                          <a:pt x="87" y="166"/>
                        </a:lnTo>
                        <a:lnTo>
                          <a:pt x="87" y="162"/>
                        </a:lnTo>
                        <a:lnTo>
                          <a:pt x="88" y="158"/>
                        </a:lnTo>
                        <a:lnTo>
                          <a:pt x="89" y="154"/>
                        </a:lnTo>
                        <a:lnTo>
                          <a:pt x="92" y="150"/>
                        </a:lnTo>
                        <a:lnTo>
                          <a:pt x="94" y="146"/>
                        </a:lnTo>
                        <a:lnTo>
                          <a:pt x="97" y="141"/>
                        </a:lnTo>
                        <a:lnTo>
                          <a:pt x="100" y="137"/>
                        </a:lnTo>
                        <a:lnTo>
                          <a:pt x="109" y="127"/>
                        </a:lnTo>
                        <a:lnTo>
                          <a:pt x="118" y="119"/>
                        </a:lnTo>
                        <a:lnTo>
                          <a:pt x="129" y="110"/>
                        </a:lnTo>
                        <a:lnTo>
                          <a:pt x="140" y="103"/>
                        </a:lnTo>
                        <a:lnTo>
                          <a:pt x="164" y="89"/>
                        </a:lnTo>
                        <a:lnTo>
                          <a:pt x="184" y="80"/>
                        </a:lnTo>
                        <a:lnTo>
                          <a:pt x="199" y="72"/>
                        </a:lnTo>
                        <a:lnTo>
                          <a:pt x="204" y="71"/>
                        </a:lnTo>
                        <a:lnTo>
                          <a:pt x="172" y="0"/>
                        </a:lnTo>
                        <a:lnTo>
                          <a:pt x="162" y="3"/>
                        </a:lnTo>
                        <a:lnTo>
                          <a:pt x="144" y="10"/>
                        </a:lnTo>
                        <a:lnTo>
                          <a:pt x="119" y="24"/>
                        </a:lnTo>
                        <a:lnTo>
                          <a:pt x="90" y="40"/>
                        </a:lnTo>
                        <a:lnTo>
                          <a:pt x="74" y="51"/>
                        </a:lnTo>
                        <a:lnTo>
                          <a:pt x="60" y="63"/>
                        </a:lnTo>
                        <a:lnTo>
                          <a:pt x="45" y="77"/>
                        </a:lnTo>
                        <a:lnTo>
                          <a:pt x="31" y="91"/>
                        </a:lnTo>
                        <a:lnTo>
                          <a:pt x="24" y="100"/>
                        </a:lnTo>
                        <a:lnTo>
                          <a:pt x="18" y="108"/>
                        </a:lnTo>
                        <a:lnTo>
                          <a:pt x="14" y="117"/>
                        </a:lnTo>
                        <a:lnTo>
                          <a:pt x="9" y="127"/>
                        </a:lnTo>
                        <a:lnTo>
                          <a:pt x="5" y="137"/>
                        </a:lnTo>
                        <a:lnTo>
                          <a:pt x="2" y="148"/>
                        </a:lnTo>
                        <a:lnTo>
                          <a:pt x="0" y="159"/>
                        </a:lnTo>
                        <a:lnTo>
                          <a:pt x="0" y="170"/>
                        </a:lnTo>
                        <a:lnTo>
                          <a:pt x="87" y="170"/>
                        </a:lnTo>
                        <a:close/>
                      </a:path>
                    </a:pathLst>
                  </a:custGeom>
                  <a:solidFill>
                    <a:srgbClr val="1F1A17"/>
                  </a:solidFill>
                  <a:ln w="9525">
                    <a:noFill/>
                    <a:round/>
                    <a:headEnd/>
                    <a:tailEnd/>
                  </a:ln>
                </p:spPr>
                <p:txBody>
                  <a:bodyPr/>
                  <a:lstStyle/>
                  <a:p>
                    <a:endParaRPr lang="pt-BR"/>
                  </a:p>
                </p:txBody>
              </p:sp>
              <p:sp>
                <p:nvSpPr>
                  <p:cNvPr id="63967" name="Freeform 1615"/>
                  <p:cNvSpPr>
                    <a:spLocks/>
                  </p:cNvSpPr>
                  <p:nvPr/>
                </p:nvSpPr>
                <p:spPr bwMode="auto">
                  <a:xfrm>
                    <a:off x="1835" y="2978"/>
                    <a:ext cx="87" cy="18"/>
                  </a:xfrm>
                  <a:custGeom>
                    <a:avLst/>
                    <a:gdLst>
                      <a:gd name="T0" fmla="*/ 0 w 559"/>
                      <a:gd name="T1" fmla="*/ 0 h 108"/>
                      <a:gd name="T2" fmla="*/ 0 w 559"/>
                      <a:gd name="T3" fmla="*/ 0 h 108"/>
                      <a:gd name="T4" fmla="*/ 0 w 559"/>
                      <a:gd name="T5" fmla="*/ 0 h 108"/>
                      <a:gd name="T6" fmla="*/ 0 w 559"/>
                      <a:gd name="T7" fmla="*/ 0 h 108"/>
                      <a:gd name="T8" fmla="*/ 0 w 559"/>
                      <a:gd name="T9" fmla="*/ 0 h 108"/>
                      <a:gd name="T10" fmla="*/ 0 w 559"/>
                      <a:gd name="T11" fmla="*/ 0 h 108"/>
                      <a:gd name="T12" fmla="*/ 0 w 559"/>
                      <a:gd name="T13" fmla="*/ 0 h 108"/>
                      <a:gd name="T14" fmla="*/ 0 w 559"/>
                      <a:gd name="T15" fmla="*/ 0 h 108"/>
                      <a:gd name="T16" fmla="*/ 0 w 559"/>
                      <a:gd name="T17" fmla="*/ 0 h 108"/>
                      <a:gd name="T18" fmla="*/ 0 w 559"/>
                      <a:gd name="T19" fmla="*/ 0 h 108"/>
                      <a:gd name="T20" fmla="*/ 0 w 559"/>
                      <a:gd name="T21" fmla="*/ 0 h 108"/>
                      <a:gd name="T22" fmla="*/ 0 w 559"/>
                      <a:gd name="T23" fmla="*/ 0 h 108"/>
                      <a:gd name="T24" fmla="*/ 0 w 559"/>
                      <a:gd name="T25" fmla="*/ 0 h 108"/>
                      <a:gd name="T26" fmla="*/ 0 w 559"/>
                      <a:gd name="T27" fmla="*/ 0 h 108"/>
                      <a:gd name="T28" fmla="*/ 0 w 559"/>
                      <a:gd name="T29" fmla="*/ 0 h 108"/>
                      <a:gd name="T30" fmla="*/ 0 w 559"/>
                      <a:gd name="T31" fmla="*/ 0 h 108"/>
                      <a:gd name="T32" fmla="*/ 0 w 559"/>
                      <a:gd name="T33" fmla="*/ 0 h 108"/>
                      <a:gd name="T34" fmla="*/ 0 w 559"/>
                      <a:gd name="T35" fmla="*/ 0 h 108"/>
                      <a:gd name="T36" fmla="*/ 0 w 559"/>
                      <a:gd name="T37" fmla="*/ 0 h 108"/>
                      <a:gd name="T38" fmla="*/ 0 w 559"/>
                      <a:gd name="T39" fmla="*/ 0 h 108"/>
                      <a:gd name="T40" fmla="*/ 0 w 559"/>
                      <a:gd name="T41" fmla="*/ 0 h 108"/>
                      <a:gd name="T42" fmla="*/ 0 w 559"/>
                      <a:gd name="T43" fmla="*/ 0 h 108"/>
                      <a:gd name="T44" fmla="*/ 0 w 559"/>
                      <a:gd name="T45" fmla="*/ 0 h 108"/>
                      <a:gd name="T46" fmla="*/ 0 w 559"/>
                      <a:gd name="T47" fmla="*/ 0 h 108"/>
                      <a:gd name="T48" fmla="*/ 0 w 559"/>
                      <a:gd name="T49" fmla="*/ 0 h 108"/>
                      <a:gd name="T50" fmla="*/ 0 w 559"/>
                      <a:gd name="T51" fmla="*/ 0 h 108"/>
                      <a:gd name="T52" fmla="*/ 0 w 559"/>
                      <a:gd name="T53" fmla="*/ 0 h 108"/>
                      <a:gd name="T54" fmla="*/ 0 w 559"/>
                      <a:gd name="T55" fmla="*/ 0 h 108"/>
                      <a:gd name="T56" fmla="*/ 0 w 559"/>
                      <a:gd name="T57" fmla="*/ 0 h 108"/>
                      <a:gd name="T58" fmla="*/ 0 w 559"/>
                      <a:gd name="T59" fmla="*/ 0 h 108"/>
                      <a:gd name="T60" fmla="*/ 0 w 559"/>
                      <a:gd name="T61" fmla="*/ 0 h 108"/>
                      <a:gd name="T62" fmla="*/ 0 w 559"/>
                      <a:gd name="T63" fmla="*/ 0 h 108"/>
                      <a:gd name="T64" fmla="*/ 0 w 559"/>
                      <a:gd name="T65" fmla="*/ 0 h 108"/>
                      <a:gd name="T66" fmla="*/ 0 w 559"/>
                      <a:gd name="T67" fmla="*/ 0 h 108"/>
                      <a:gd name="T68" fmla="*/ 0 w 559"/>
                      <a:gd name="T69" fmla="*/ 0 h 108"/>
                      <a:gd name="T70" fmla="*/ 0 w 559"/>
                      <a:gd name="T71" fmla="*/ 0 h 108"/>
                      <a:gd name="T72" fmla="*/ 0 w 559"/>
                      <a:gd name="T73" fmla="*/ 0 h 108"/>
                      <a:gd name="T74" fmla="*/ 0 w 559"/>
                      <a:gd name="T75" fmla="*/ 0 h 108"/>
                      <a:gd name="T76" fmla="*/ 0 w 559"/>
                      <a:gd name="T77" fmla="*/ 0 h 108"/>
                      <a:gd name="T78" fmla="*/ 0 w 559"/>
                      <a:gd name="T79" fmla="*/ 0 h 108"/>
                      <a:gd name="T80" fmla="*/ 0 w 559"/>
                      <a:gd name="T81" fmla="*/ 0 h 108"/>
                      <a:gd name="T82" fmla="*/ 0 w 559"/>
                      <a:gd name="T83" fmla="*/ 0 h 108"/>
                      <a:gd name="T84" fmla="*/ 0 w 559"/>
                      <a:gd name="T85" fmla="*/ 0 h 108"/>
                      <a:gd name="T86" fmla="*/ 0 w 559"/>
                      <a:gd name="T87" fmla="*/ 0 h 108"/>
                      <a:gd name="T88" fmla="*/ 0 w 559"/>
                      <a:gd name="T89" fmla="*/ 0 h 108"/>
                      <a:gd name="T90" fmla="*/ 0 w 559"/>
                      <a:gd name="T91" fmla="*/ 0 h 108"/>
                      <a:gd name="T92" fmla="*/ 0 w 559"/>
                      <a:gd name="T93" fmla="*/ 0 h 108"/>
                      <a:gd name="T94" fmla="*/ 0 w 559"/>
                      <a:gd name="T95" fmla="*/ 0 h 108"/>
                      <a:gd name="T96" fmla="*/ 0 w 559"/>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8"/>
                      <a:gd name="T149" fmla="*/ 559 w 559"/>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8">
                        <a:moveTo>
                          <a:pt x="550" y="22"/>
                        </a:moveTo>
                        <a:lnTo>
                          <a:pt x="550" y="22"/>
                        </a:lnTo>
                        <a:lnTo>
                          <a:pt x="511" y="25"/>
                        </a:lnTo>
                        <a:lnTo>
                          <a:pt x="445" y="28"/>
                        </a:lnTo>
                        <a:lnTo>
                          <a:pt x="406" y="29"/>
                        </a:lnTo>
                        <a:lnTo>
                          <a:pt x="364" y="30"/>
                        </a:lnTo>
                        <a:lnTo>
                          <a:pt x="319" y="30"/>
                        </a:lnTo>
                        <a:lnTo>
                          <a:pt x="276" y="29"/>
                        </a:lnTo>
                        <a:lnTo>
                          <a:pt x="232" y="28"/>
                        </a:lnTo>
                        <a:lnTo>
                          <a:pt x="192" y="25"/>
                        </a:lnTo>
                        <a:lnTo>
                          <a:pt x="173" y="23"/>
                        </a:lnTo>
                        <a:lnTo>
                          <a:pt x="156" y="21"/>
                        </a:lnTo>
                        <a:lnTo>
                          <a:pt x="138" y="18"/>
                        </a:lnTo>
                        <a:lnTo>
                          <a:pt x="124" y="16"/>
                        </a:lnTo>
                        <a:lnTo>
                          <a:pt x="111" y="12"/>
                        </a:lnTo>
                        <a:lnTo>
                          <a:pt x="101" y="9"/>
                        </a:lnTo>
                        <a:lnTo>
                          <a:pt x="92" y="6"/>
                        </a:lnTo>
                        <a:lnTo>
                          <a:pt x="86" y="3"/>
                        </a:lnTo>
                        <a:lnTo>
                          <a:pt x="84" y="2"/>
                        </a:lnTo>
                        <a:lnTo>
                          <a:pt x="82" y="0"/>
                        </a:lnTo>
                        <a:lnTo>
                          <a:pt x="85" y="3"/>
                        </a:lnTo>
                        <a:lnTo>
                          <a:pt x="86" y="5"/>
                        </a:lnTo>
                        <a:lnTo>
                          <a:pt x="86" y="7"/>
                        </a:lnTo>
                        <a:lnTo>
                          <a:pt x="87" y="9"/>
                        </a:lnTo>
                        <a:lnTo>
                          <a:pt x="0" y="9"/>
                        </a:lnTo>
                        <a:lnTo>
                          <a:pt x="0" y="18"/>
                        </a:lnTo>
                        <a:lnTo>
                          <a:pt x="3" y="28"/>
                        </a:lnTo>
                        <a:lnTo>
                          <a:pt x="7" y="36"/>
                        </a:lnTo>
                        <a:lnTo>
                          <a:pt x="14" y="47"/>
                        </a:lnTo>
                        <a:lnTo>
                          <a:pt x="24" y="58"/>
                        </a:lnTo>
                        <a:lnTo>
                          <a:pt x="39" y="68"/>
                        </a:lnTo>
                        <a:lnTo>
                          <a:pt x="54" y="75"/>
                        </a:lnTo>
                        <a:lnTo>
                          <a:pt x="70" y="81"/>
                        </a:lnTo>
                        <a:lnTo>
                          <a:pt x="86" y="86"/>
                        </a:lnTo>
                        <a:lnTo>
                          <a:pt x="104" y="90"/>
                        </a:lnTo>
                        <a:lnTo>
                          <a:pt x="122" y="94"/>
                        </a:lnTo>
                        <a:lnTo>
                          <a:pt x="142" y="97"/>
                        </a:lnTo>
                        <a:lnTo>
                          <a:pt x="162" y="99"/>
                        </a:lnTo>
                        <a:lnTo>
                          <a:pt x="184" y="101"/>
                        </a:lnTo>
                        <a:lnTo>
                          <a:pt x="228" y="105"/>
                        </a:lnTo>
                        <a:lnTo>
                          <a:pt x="273" y="107"/>
                        </a:lnTo>
                        <a:lnTo>
                          <a:pt x="319" y="108"/>
                        </a:lnTo>
                        <a:lnTo>
                          <a:pt x="365" y="108"/>
                        </a:lnTo>
                        <a:lnTo>
                          <a:pt x="408" y="107"/>
                        </a:lnTo>
                        <a:lnTo>
                          <a:pt x="450" y="105"/>
                        </a:lnTo>
                        <a:lnTo>
                          <a:pt x="517" y="101"/>
                        </a:lnTo>
                        <a:lnTo>
                          <a:pt x="559" y="98"/>
                        </a:lnTo>
                        <a:lnTo>
                          <a:pt x="550" y="22"/>
                        </a:lnTo>
                        <a:close/>
                      </a:path>
                    </a:pathLst>
                  </a:custGeom>
                  <a:solidFill>
                    <a:srgbClr val="1F1A17"/>
                  </a:solidFill>
                  <a:ln w="9525">
                    <a:noFill/>
                    <a:round/>
                    <a:headEnd/>
                    <a:tailEnd/>
                  </a:ln>
                </p:spPr>
                <p:txBody>
                  <a:bodyPr/>
                  <a:lstStyle/>
                  <a:p>
                    <a:endParaRPr lang="pt-BR"/>
                  </a:p>
                </p:txBody>
              </p:sp>
              <p:sp>
                <p:nvSpPr>
                  <p:cNvPr id="63968" name="Freeform 1616"/>
                  <p:cNvSpPr>
                    <a:spLocks/>
                  </p:cNvSpPr>
                  <p:nvPr/>
                </p:nvSpPr>
                <p:spPr bwMode="auto">
                  <a:xfrm>
                    <a:off x="1881" y="2966"/>
                    <a:ext cx="52" cy="29"/>
                  </a:xfrm>
                  <a:custGeom>
                    <a:avLst/>
                    <a:gdLst>
                      <a:gd name="T0" fmla="*/ 0 w 329"/>
                      <a:gd name="T1" fmla="*/ 0 h 173"/>
                      <a:gd name="T2" fmla="*/ 0 w 329"/>
                      <a:gd name="T3" fmla="*/ 0 h 173"/>
                      <a:gd name="T4" fmla="*/ 0 w 329"/>
                      <a:gd name="T5" fmla="*/ 0 h 173"/>
                      <a:gd name="T6" fmla="*/ 0 w 329"/>
                      <a:gd name="T7" fmla="*/ 0 h 173"/>
                      <a:gd name="T8" fmla="*/ 0 w 329"/>
                      <a:gd name="T9" fmla="*/ 0 h 173"/>
                      <a:gd name="T10" fmla="*/ 0 w 329"/>
                      <a:gd name="T11" fmla="*/ 0 h 173"/>
                      <a:gd name="T12" fmla="*/ 0 w 329"/>
                      <a:gd name="T13" fmla="*/ 0 h 173"/>
                      <a:gd name="T14" fmla="*/ 0 w 329"/>
                      <a:gd name="T15" fmla="*/ 0 h 173"/>
                      <a:gd name="T16" fmla="*/ 0 w 329"/>
                      <a:gd name="T17" fmla="*/ 0 h 173"/>
                      <a:gd name="T18" fmla="*/ 0 w 329"/>
                      <a:gd name="T19" fmla="*/ 0 h 173"/>
                      <a:gd name="T20" fmla="*/ 0 w 329"/>
                      <a:gd name="T21" fmla="*/ 0 h 173"/>
                      <a:gd name="T22" fmla="*/ 0 w 329"/>
                      <a:gd name="T23" fmla="*/ 0 h 173"/>
                      <a:gd name="T24" fmla="*/ 0 w 329"/>
                      <a:gd name="T25" fmla="*/ 0 h 173"/>
                      <a:gd name="T26" fmla="*/ 0 w 329"/>
                      <a:gd name="T27" fmla="*/ 0 h 173"/>
                      <a:gd name="T28" fmla="*/ 0 w 329"/>
                      <a:gd name="T29" fmla="*/ 0 h 173"/>
                      <a:gd name="T30" fmla="*/ 0 w 329"/>
                      <a:gd name="T31" fmla="*/ 0 h 173"/>
                      <a:gd name="T32" fmla="*/ 0 w 329"/>
                      <a:gd name="T33" fmla="*/ 0 h 173"/>
                      <a:gd name="T34" fmla="*/ 0 w 329"/>
                      <a:gd name="T35" fmla="*/ 0 h 173"/>
                      <a:gd name="T36" fmla="*/ 0 w 329"/>
                      <a:gd name="T37" fmla="*/ 0 h 173"/>
                      <a:gd name="T38" fmla="*/ 0 w 329"/>
                      <a:gd name="T39" fmla="*/ 0 h 173"/>
                      <a:gd name="T40" fmla="*/ 0 w 329"/>
                      <a:gd name="T41" fmla="*/ 0 h 173"/>
                      <a:gd name="T42" fmla="*/ 0 w 329"/>
                      <a:gd name="T43" fmla="*/ 0 h 173"/>
                      <a:gd name="T44" fmla="*/ 0 w 329"/>
                      <a:gd name="T45" fmla="*/ 0 h 173"/>
                      <a:gd name="T46" fmla="*/ 0 w 329"/>
                      <a:gd name="T47" fmla="*/ 0 h 173"/>
                      <a:gd name="T48" fmla="*/ 0 w 329"/>
                      <a:gd name="T49" fmla="*/ 0 h 173"/>
                      <a:gd name="T50" fmla="*/ 0 w 329"/>
                      <a:gd name="T51" fmla="*/ 0 h 173"/>
                      <a:gd name="T52" fmla="*/ 0 w 329"/>
                      <a:gd name="T53" fmla="*/ 0 h 173"/>
                      <a:gd name="T54" fmla="*/ 0 w 329"/>
                      <a:gd name="T55" fmla="*/ 0 h 173"/>
                      <a:gd name="T56" fmla="*/ 0 w 329"/>
                      <a:gd name="T57" fmla="*/ 0 h 173"/>
                      <a:gd name="T58" fmla="*/ 0 w 329"/>
                      <a:gd name="T59" fmla="*/ 0 h 173"/>
                      <a:gd name="T60" fmla="*/ 0 w 329"/>
                      <a:gd name="T61" fmla="*/ 0 h 173"/>
                      <a:gd name="T62" fmla="*/ 0 w 329"/>
                      <a:gd name="T63" fmla="*/ 0 h 173"/>
                      <a:gd name="T64" fmla="*/ 0 w 329"/>
                      <a:gd name="T65" fmla="*/ 0 h 173"/>
                      <a:gd name="T66" fmla="*/ 0 w 329"/>
                      <a:gd name="T67" fmla="*/ 0 h 1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3"/>
                      <a:gd name="T104" fmla="*/ 329 w 329"/>
                      <a:gd name="T105" fmla="*/ 173 h 1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3">
                        <a:moveTo>
                          <a:pt x="4" y="78"/>
                        </a:moveTo>
                        <a:lnTo>
                          <a:pt x="4" y="78"/>
                        </a:lnTo>
                        <a:lnTo>
                          <a:pt x="27" y="77"/>
                        </a:lnTo>
                        <a:lnTo>
                          <a:pt x="50" y="77"/>
                        </a:lnTo>
                        <a:lnTo>
                          <a:pt x="71" y="77"/>
                        </a:lnTo>
                        <a:lnTo>
                          <a:pt x="90" y="78"/>
                        </a:lnTo>
                        <a:lnTo>
                          <a:pt x="107" y="79"/>
                        </a:lnTo>
                        <a:lnTo>
                          <a:pt x="125" y="81"/>
                        </a:lnTo>
                        <a:lnTo>
                          <a:pt x="141" y="83"/>
                        </a:lnTo>
                        <a:lnTo>
                          <a:pt x="155" y="86"/>
                        </a:lnTo>
                        <a:lnTo>
                          <a:pt x="169" y="88"/>
                        </a:lnTo>
                        <a:lnTo>
                          <a:pt x="181" y="91"/>
                        </a:lnTo>
                        <a:lnTo>
                          <a:pt x="192" y="94"/>
                        </a:lnTo>
                        <a:lnTo>
                          <a:pt x="202" y="98"/>
                        </a:lnTo>
                        <a:lnTo>
                          <a:pt x="212" y="101"/>
                        </a:lnTo>
                        <a:lnTo>
                          <a:pt x="218" y="104"/>
                        </a:lnTo>
                        <a:lnTo>
                          <a:pt x="225" y="108"/>
                        </a:lnTo>
                        <a:lnTo>
                          <a:pt x="231" y="111"/>
                        </a:lnTo>
                        <a:lnTo>
                          <a:pt x="236" y="115"/>
                        </a:lnTo>
                        <a:lnTo>
                          <a:pt x="239" y="118"/>
                        </a:lnTo>
                        <a:lnTo>
                          <a:pt x="241" y="120"/>
                        </a:lnTo>
                        <a:lnTo>
                          <a:pt x="242" y="121"/>
                        </a:lnTo>
                        <a:lnTo>
                          <a:pt x="244" y="122"/>
                        </a:lnTo>
                        <a:lnTo>
                          <a:pt x="244" y="121"/>
                        </a:lnTo>
                        <a:lnTo>
                          <a:pt x="242" y="118"/>
                        </a:lnTo>
                        <a:lnTo>
                          <a:pt x="242" y="113"/>
                        </a:lnTo>
                        <a:lnTo>
                          <a:pt x="245" y="108"/>
                        </a:lnTo>
                        <a:lnTo>
                          <a:pt x="247" y="104"/>
                        </a:lnTo>
                        <a:lnTo>
                          <a:pt x="250" y="100"/>
                        </a:lnTo>
                        <a:lnTo>
                          <a:pt x="254" y="98"/>
                        </a:lnTo>
                        <a:lnTo>
                          <a:pt x="256" y="97"/>
                        </a:lnTo>
                        <a:lnTo>
                          <a:pt x="257" y="97"/>
                        </a:lnTo>
                        <a:lnTo>
                          <a:pt x="266" y="173"/>
                        </a:lnTo>
                        <a:lnTo>
                          <a:pt x="277" y="171"/>
                        </a:lnTo>
                        <a:lnTo>
                          <a:pt x="288" y="168"/>
                        </a:lnTo>
                        <a:lnTo>
                          <a:pt x="300" y="164"/>
                        </a:lnTo>
                        <a:lnTo>
                          <a:pt x="310" y="157"/>
                        </a:lnTo>
                        <a:lnTo>
                          <a:pt x="318" y="148"/>
                        </a:lnTo>
                        <a:lnTo>
                          <a:pt x="325" y="137"/>
                        </a:lnTo>
                        <a:lnTo>
                          <a:pt x="328" y="126"/>
                        </a:lnTo>
                        <a:lnTo>
                          <a:pt x="329" y="115"/>
                        </a:lnTo>
                        <a:lnTo>
                          <a:pt x="327" y="103"/>
                        </a:lnTo>
                        <a:lnTo>
                          <a:pt x="324" y="93"/>
                        </a:lnTo>
                        <a:lnTo>
                          <a:pt x="319" y="85"/>
                        </a:lnTo>
                        <a:lnTo>
                          <a:pt x="313" y="76"/>
                        </a:lnTo>
                        <a:lnTo>
                          <a:pt x="307" y="69"/>
                        </a:lnTo>
                        <a:lnTo>
                          <a:pt x="298" y="62"/>
                        </a:lnTo>
                        <a:lnTo>
                          <a:pt x="290" y="55"/>
                        </a:lnTo>
                        <a:lnTo>
                          <a:pt x="281" y="48"/>
                        </a:lnTo>
                        <a:lnTo>
                          <a:pt x="271" y="42"/>
                        </a:lnTo>
                        <a:lnTo>
                          <a:pt x="260" y="37"/>
                        </a:lnTo>
                        <a:lnTo>
                          <a:pt x="247" y="31"/>
                        </a:lnTo>
                        <a:lnTo>
                          <a:pt x="234" y="26"/>
                        </a:lnTo>
                        <a:lnTo>
                          <a:pt x="221" y="22"/>
                        </a:lnTo>
                        <a:lnTo>
                          <a:pt x="206" y="18"/>
                        </a:lnTo>
                        <a:lnTo>
                          <a:pt x="190" y="14"/>
                        </a:lnTo>
                        <a:lnTo>
                          <a:pt x="174" y="10"/>
                        </a:lnTo>
                        <a:lnTo>
                          <a:pt x="155" y="7"/>
                        </a:lnTo>
                        <a:lnTo>
                          <a:pt x="136" y="5"/>
                        </a:lnTo>
                        <a:lnTo>
                          <a:pt x="117" y="3"/>
                        </a:lnTo>
                        <a:lnTo>
                          <a:pt x="95" y="1"/>
                        </a:lnTo>
                        <a:lnTo>
                          <a:pt x="73" y="0"/>
                        </a:lnTo>
                        <a:lnTo>
                          <a:pt x="50" y="0"/>
                        </a:lnTo>
                        <a:lnTo>
                          <a:pt x="25" y="0"/>
                        </a:lnTo>
                        <a:lnTo>
                          <a:pt x="0" y="1"/>
                        </a:lnTo>
                        <a:lnTo>
                          <a:pt x="4" y="78"/>
                        </a:lnTo>
                        <a:close/>
                      </a:path>
                    </a:pathLst>
                  </a:custGeom>
                  <a:solidFill>
                    <a:srgbClr val="1F1A17"/>
                  </a:solidFill>
                  <a:ln w="9525">
                    <a:noFill/>
                    <a:round/>
                    <a:headEnd/>
                    <a:tailEnd/>
                  </a:ln>
                </p:spPr>
                <p:txBody>
                  <a:bodyPr/>
                  <a:lstStyle/>
                  <a:p>
                    <a:endParaRPr lang="pt-BR"/>
                  </a:p>
                </p:txBody>
              </p:sp>
              <p:sp>
                <p:nvSpPr>
                  <p:cNvPr id="63969" name="Freeform 1617"/>
                  <p:cNvSpPr>
                    <a:spLocks/>
                  </p:cNvSpPr>
                  <p:nvPr/>
                </p:nvSpPr>
                <p:spPr bwMode="auto">
                  <a:xfrm>
                    <a:off x="1836" y="2966"/>
                    <a:ext cx="46" cy="51"/>
                  </a:xfrm>
                  <a:custGeom>
                    <a:avLst/>
                    <a:gdLst>
                      <a:gd name="T0" fmla="*/ 0 w 289"/>
                      <a:gd name="T1" fmla="*/ 0 h 307"/>
                      <a:gd name="T2" fmla="*/ 0 w 289"/>
                      <a:gd name="T3" fmla="*/ 0 h 307"/>
                      <a:gd name="T4" fmla="*/ 0 w 289"/>
                      <a:gd name="T5" fmla="*/ 0 h 307"/>
                      <a:gd name="T6" fmla="*/ 0 w 289"/>
                      <a:gd name="T7" fmla="*/ 0 h 307"/>
                      <a:gd name="T8" fmla="*/ 0 w 289"/>
                      <a:gd name="T9" fmla="*/ 0 h 307"/>
                      <a:gd name="T10" fmla="*/ 0 w 289"/>
                      <a:gd name="T11" fmla="*/ 0 h 307"/>
                      <a:gd name="T12" fmla="*/ 0 w 289"/>
                      <a:gd name="T13" fmla="*/ 0 h 307"/>
                      <a:gd name="T14" fmla="*/ 0 w 289"/>
                      <a:gd name="T15" fmla="*/ 0 h 307"/>
                      <a:gd name="T16" fmla="*/ 0 w 289"/>
                      <a:gd name="T17" fmla="*/ 0 h 307"/>
                      <a:gd name="T18" fmla="*/ 0 w 289"/>
                      <a:gd name="T19" fmla="*/ 0 h 307"/>
                      <a:gd name="T20" fmla="*/ 0 w 289"/>
                      <a:gd name="T21" fmla="*/ 0 h 307"/>
                      <a:gd name="T22" fmla="*/ 0 w 289"/>
                      <a:gd name="T23" fmla="*/ 0 h 307"/>
                      <a:gd name="T24" fmla="*/ 0 w 289"/>
                      <a:gd name="T25" fmla="*/ 0 h 307"/>
                      <a:gd name="T26" fmla="*/ 0 w 289"/>
                      <a:gd name="T27" fmla="*/ 0 h 307"/>
                      <a:gd name="T28" fmla="*/ 0 w 289"/>
                      <a:gd name="T29" fmla="*/ 0 h 307"/>
                      <a:gd name="T30" fmla="*/ 0 w 289"/>
                      <a:gd name="T31" fmla="*/ 0 h 307"/>
                      <a:gd name="T32" fmla="*/ 0 w 289"/>
                      <a:gd name="T33" fmla="*/ 0 h 307"/>
                      <a:gd name="T34" fmla="*/ 0 w 289"/>
                      <a:gd name="T35" fmla="*/ 0 h 307"/>
                      <a:gd name="T36" fmla="*/ 0 w 289"/>
                      <a:gd name="T37" fmla="*/ 0 h 307"/>
                      <a:gd name="T38" fmla="*/ 0 w 289"/>
                      <a:gd name="T39" fmla="*/ 0 h 307"/>
                      <a:gd name="T40" fmla="*/ 0 w 289"/>
                      <a:gd name="T41" fmla="*/ 0 h 307"/>
                      <a:gd name="T42" fmla="*/ 0 w 289"/>
                      <a:gd name="T43" fmla="*/ 0 h 307"/>
                      <a:gd name="T44" fmla="*/ 0 w 289"/>
                      <a:gd name="T45" fmla="*/ 0 h 307"/>
                      <a:gd name="T46" fmla="*/ 0 w 289"/>
                      <a:gd name="T47" fmla="*/ 0 h 307"/>
                      <a:gd name="T48" fmla="*/ 0 w 289"/>
                      <a:gd name="T49" fmla="*/ 0 h 307"/>
                      <a:gd name="T50" fmla="*/ 0 w 289"/>
                      <a:gd name="T51" fmla="*/ 0 h 307"/>
                      <a:gd name="T52" fmla="*/ 0 w 289"/>
                      <a:gd name="T53" fmla="*/ 0 h 307"/>
                      <a:gd name="T54" fmla="*/ 0 w 289"/>
                      <a:gd name="T55" fmla="*/ 0 h 307"/>
                      <a:gd name="T56" fmla="*/ 0 w 289"/>
                      <a:gd name="T57" fmla="*/ 0 h 307"/>
                      <a:gd name="T58" fmla="*/ 0 w 289"/>
                      <a:gd name="T59" fmla="*/ 0 h 307"/>
                      <a:gd name="T60" fmla="*/ 0 w 289"/>
                      <a:gd name="T61" fmla="*/ 0 h 307"/>
                      <a:gd name="T62" fmla="*/ 0 w 289"/>
                      <a:gd name="T63" fmla="*/ 0 h 307"/>
                      <a:gd name="T64" fmla="*/ 0 w 289"/>
                      <a:gd name="T65" fmla="*/ 0 h 307"/>
                      <a:gd name="T66" fmla="*/ 0 w 289"/>
                      <a:gd name="T67" fmla="*/ 0 h 3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7"/>
                      <a:gd name="T104" fmla="*/ 289 w 289"/>
                      <a:gd name="T105" fmla="*/ 307 h 3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7">
                        <a:moveTo>
                          <a:pt x="272" y="230"/>
                        </a:moveTo>
                        <a:lnTo>
                          <a:pt x="272" y="230"/>
                        </a:lnTo>
                        <a:lnTo>
                          <a:pt x="241" y="230"/>
                        </a:lnTo>
                        <a:lnTo>
                          <a:pt x="214" y="228"/>
                        </a:lnTo>
                        <a:lnTo>
                          <a:pt x="190" y="226"/>
                        </a:lnTo>
                        <a:lnTo>
                          <a:pt x="167" y="223"/>
                        </a:lnTo>
                        <a:lnTo>
                          <a:pt x="149" y="219"/>
                        </a:lnTo>
                        <a:lnTo>
                          <a:pt x="133" y="215"/>
                        </a:lnTo>
                        <a:lnTo>
                          <a:pt x="119" y="210"/>
                        </a:lnTo>
                        <a:lnTo>
                          <a:pt x="109" y="205"/>
                        </a:lnTo>
                        <a:lnTo>
                          <a:pt x="101" y="199"/>
                        </a:lnTo>
                        <a:lnTo>
                          <a:pt x="95" y="195"/>
                        </a:lnTo>
                        <a:lnTo>
                          <a:pt x="90" y="190"/>
                        </a:lnTo>
                        <a:lnTo>
                          <a:pt x="88" y="187"/>
                        </a:lnTo>
                        <a:lnTo>
                          <a:pt x="87" y="183"/>
                        </a:lnTo>
                        <a:lnTo>
                          <a:pt x="86" y="179"/>
                        </a:lnTo>
                        <a:lnTo>
                          <a:pt x="86" y="174"/>
                        </a:lnTo>
                        <a:lnTo>
                          <a:pt x="87" y="169"/>
                        </a:lnTo>
                        <a:lnTo>
                          <a:pt x="89" y="164"/>
                        </a:lnTo>
                        <a:lnTo>
                          <a:pt x="93" y="157"/>
                        </a:lnTo>
                        <a:lnTo>
                          <a:pt x="97" y="151"/>
                        </a:lnTo>
                        <a:lnTo>
                          <a:pt x="104" y="143"/>
                        </a:lnTo>
                        <a:lnTo>
                          <a:pt x="111" y="136"/>
                        </a:lnTo>
                        <a:lnTo>
                          <a:pt x="121" y="128"/>
                        </a:lnTo>
                        <a:lnTo>
                          <a:pt x="132" y="121"/>
                        </a:lnTo>
                        <a:lnTo>
                          <a:pt x="144" y="114"/>
                        </a:lnTo>
                        <a:lnTo>
                          <a:pt x="158" y="106"/>
                        </a:lnTo>
                        <a:lnTo>
                          <a:pt x="174" y="100"/>
                        </a:lnTo>
                        <a:lnTo>
                          <a:pt x="190" y="94"/>
                        </a:lnTo>
                        <a:lnTo>
                          <a:pt x="207" y="89"/>
                        </a:lnTo>
                        <a:lnTo>
                          <a:pt x="227" y="85"/>
                        </a:lnTo>
                        <a:lnTo>
                          <a:pt x="246" y="81"/>
                        </a:lnTo>
                        <a:lnTo>
                          <a:pt x="268" y="78"/>
                        </a:lnTo>
                        <a:lnTo>
                          <a:pt x="289" y="77"/>
                        </a:lnTo>
                        <a:lnTo>
                          <a:pt x="285" y="0"/>
                        </a:lnTo>
                        <a:lnTo>
                          <a:pt x="257" y="2"/>
                        </a:lnTo>
                        <a:lnTo>
                          <a:pt x="232" y="5"/>
                        </a:lnTo>
                        <a:lnTo>
                          <a:pt x="207" y="10"/>
                        </a:lnTo>
                        <a:lnTo>
                          <a:pt x="183" y="15"/>
                        </a:lnTo>
                        <a:lnTo>
                          <a:pt x="160" y="22"/>
                        </a:lnTo>
                        <a:lnTo>
                          <a:pt x="138" y="29"/>
                        </a:lnTo>
                        <a:lnTo>
                          <a:pt x="119" y="38"/>
                        </a:lnTo>
                        <a:lnTo>
                          <a:pt x="100" y="47"/>
                        </a:lnTo>
                        <a:lnTo>
                          <a:pt x="81" y="58"/>
                        </a:lnTo>
                        <a:lnTo>
                          <a:pt x="65" y="69"/>
                        </a:lnTo>
                        <a:lnTo>
                          <a:pt x="50" y="81"/>
                        </a:lnTo>
                        <a:lnTo>
                          <a:pt x="38" y="93"/>
                        </a:lnTo>
                        <a:lnTo>
                          <a:pt x="26" y="107"/>
                        </a:lnTo>
                        <a:lnTo>
                          <a:pt x="16" y="121"/>
                        </a:lnTo>
                        <a:lnTo>
                          <a:pt x="8" y="136"/>
                        </a:lnTo>
                        <a:lnTo>
                          <a:pt x="2" y="152"/>
                        </a:lnTo>
                        <a:lnTo>
                          <a:pt x="0" y="168"/>
                        </a:lnTo>
                        <a:lnTo>
                          <a:pt x="0" y="185"/>
                        </a:lnTo>
                        <a:lnTo>
                          <a:pt x="2" y="202"/>
                        </a:lnTo>
                        <a:lnTo>
                          <a:pt x="9" y="217"/>
                        </a:lnTo>
                        <a:lnTo>
                          <a:pt x="18" y="232"/>
                        </a:lnTo>
                        <a:lnTo>
                          <a:pt x="31" y="247"/>
                        </a:lnTo>
                        <a:lnTo>
                          <a:pt x="46" y="259"/>
                        </a:lnTo>
                        <a:lnTo>
                          <a:pt x="63" y="270"/>
                        </a:lnTo>
                        <a:lnTo>
                          <a:pt x="81" y="279"/>
                        </a:lnTo>
                        <a:lnTo>
                          <a:pt x="103" y="287"/>
                        </a:lnTo>
                        <a:lnTo>
                          <a:pt x="126" y="293"/>
                        </a:lnTo>
                        <a:lnTo>
                          <a:pt x="151" y="298"/>
                        </a:lnTo>
                        <a:lnTo>
                          <a:pt x="177" y="303"/>
                        </a:lnTo>
                        <a:lnTo>
                          <a:pt x="207" y="306"/>
                        </a:lnTo>
                        <a:lnTo>
                          <a:pt x="239" y="307"/>
                        </a:lnTo>
                        <a:lnTo>
                          <a:pt x="273" y="307"/>
                        </a:lnTo>
                        <a:lnTo>
                          <a:pt x="272" y="230"/>
                        </a:lnTo>
                        <a:close/>
                      </a:path>
                    </a:pathLst>
                  </a:custGeom>
                  <a:solidFill>
                    <a:srgbClr val="1F1A17"/>
                  </a:solidFill>
                  <a:ln w="9525">
                    <a:noFill/>
                    <a:round/>
                    <a:headEnd/>
                    <a:tailEnd/>
                  </a:ln>
                </p:spPr>
                <p:txBody>
                  <a:bodyPr/>
                  <a:lstStyle/>
                  <a:p>
                    <a:endParaRPr lang="pt-BR"/>
                  </a:p>
                </p:txBody>
              </p:sp>
              <p:sp>
                <p:nvSpPr>
                  <p:cNvPr id="63970" name="Freeform 1618"/>
                  <p:cNvSpPr>
                    <a:spLocks/>
                  </p:cNvSpPr>
                  <p:nvPr/>
                </p:nvSpPr>
                <p:spPr bwMode="auto">
                  <a:xfrm>
                    <a:off x="1879" y="2990"/>
                    <a:ext cx="50" cy="27"/>
                  </a:xfrm>
                  <a:custGeom>
                    <a:avLst/>
                    <a:gdLst>
                      <a:gd name="T0" fmla="*/ 0 w 324"/>
                      <a:gd name="T1" fmla="*/ 0 h 166"/>
                      <a:gd name="T2" fmla="*/ 0 w 324"/>
                      <a:gd name="T3" fmla="*/ 0 h 166"/>
                      <a:gd name="T4" fmla="*/ 0 w 324"/>
                      <a:gd name="T5" fmla="*/ 0 h 166"/>
                      <a:gd name="T6" fmla="*/ 0 w 324"/>
                      <a:gd name="T7" fmla="*/ 0 h 166"/>
                      <a:gd name="T8" fmla="*/ 0 w 324"/>
                      <a:gd name="T9" fmla="*/ 0 h 166"/>
                      <a:gd name="T10" fmla="*/ 0 w 324"/>
                      <a:gd name="T11" fmla="*/ 0 h 166"/>
                      <a:gd name="T12" fmla="*/ 0 w 324"/>
                      <a:gd name="T13" fmla="*/ 0 h 166"/>
                      <a:gd name="T14" fmla="*/ 0 w 324"/>
                      <a:gd name="T15" fmla="*/ 0 h 166"/>
                      <a:gd name="T16" fmla="*/ 0 w 324"/>
                      <a:gd name="T17" fmla="*/ 0 h 166"/>
                      <a:gd name="T18" fmla="*/ 0 w 324"/>
                      <a:gd name="T19" fmla="*/ 0 h 166"/>
                      <a:gd name="T20" fmla="*/ 0 w 324"/>
                      <a:gd name="T21" fmla="*/ 0 h 166"/>
                      <a:gd name="T22" fmla="*/ 0 w 324"/>
                      <a:gd name="T23" fmla="*/ 0 h 166"/>
                      <a:gd name="T24" fmla="*/ 0 w 324"/>
                      <a:gd name="T25" fmla="*/ 0 h 166"/>
                      <a:gd name="T26" fmla="*/ 0 w 324"/>
                      <a:gd name="T27" fmla="*/ 0 h 166"/>
                      <a:gd name="T28" fmla="*/ 0 w 324"/>
                      <a:gd name="T29" fmla="*/ 0 h 166"/>
                      <a:gd name="T30" fmla="*/ 0 w 324"/>
                      <a:gd name="T31" fmla="*/ 0 h 166"/>
                      <a:gd name="T32" fmla="*/ 0 w 324"/>
                      <a:gd name="T33" fmla="*/ 0 h 166"/>
                      <a:gd name="T34" fmla="*/ 0 w 324"/>
                      <a:gd name="T35" fmla="*/ 0 h 166"/>
                      <a:gd name="T36" fmla="*/ 0 w 324"/>
                      <a:gd name="T37" fmla="*/ 0 h 166"/>
                      <a:gd name="T38" fmla="*/ 0 w 324"/>
                      <a:gd name="T39" fmla="*/ 0 h 166"/>
                      <a:gd name="T40" fmla="*/ 0 w 324"/>
                      <a:gd name="T41" fmla="*/ 0 h 166"/>
                      <a:gd name="T42" fmla="*/ 0 w 324"/>
                      <a:gd name="T43" fmla="*/ 0 h 166"/>
                      <a:gd name="T44" fmla="*/ 0 w 324"/>
                      <a:gd name="T45" fmla="*/ 0 h 166"/>
                      <a:gd name="T46" fmla="*/ 0 w 324"/>
                      <a:gd name="T47" fmla="*/ 0 h 166"/>
                      <a:gd name="T48" fmla="*/ 0 w 324"/>
                      <a:gd name="T49" fmla="*/ 0 h 166"/>
                      <a:gd name="T50" fmla="*/ 0 w 324"/>
                      <a:gd name="T51" fmla="*/ 0 h 166"/>
                      <a:gd name="T52" fmla="*/ 0 w 324"/>
                      <a:gd name="T53" fmla="*/ 0 h 166"/>
                      <a:gd name="T54" fmla="*/ 0 w 324"/>
                      <a:gd name="T55" fmla="*/ 0 h 166"/>
                      <a:gd name="T56" fmla="*/ 0 w 324"/>
                      <a:gd name="T57" fmla="*/ 0 h 166"/>
                      <a:gd name="T58" fmla="*/ 0 w 324"/>
                      <a:gd name="T59" fmla="*/ 0 h 166"/>
                      <a:gd name="T60" fmla="*/ 0 w 324"/>
                      <a:gd name="T61" fmla="*/ 0 h 166"/>
                      <a:gd name="T62" fmla="*/ 0 w 324"/>
                      <a:gd name="T63" fmla="*/ 0 h 166"/>
                      <a:gd name="T64" fmla="*/ 0 w 324"/>
                      <a:gd name="T65" fmla="*/ 0 h 166"/>
                      <a:gd name="T66" fmla="*/ 0 w 324"/>
                      <a:gd name="T67" fmla="*/ 0 h 166"/>
                      <a:gd name="T68" fmla="*/ 0 w 324"/>
                      <a:gd name="T69" fmla="*/ 0 h 166"/>
                      <a:gd name="T70" fmla="*/ 0 w 324"/>
                      <a:gd name="T71" fmla="*/ 0 h 166"/>
                      <a:gd name="T72" fmla="*/ 0 w 324"/>
                      <a:gd name="T73" fmla="*/ 0 h 166"/>
                      <a:gd name="T74" fmla="*/ 0 w 324"/>
                      <a:gd name="T75" fmla="*/ 0 h 166"/>
                      <a:gd name="T76" fmla="*/ 0 w 324"/>
                      <a:gd name="T77" fmla="*/ 0 h 166"/>
                      <a:gd name="T78" fmla="*/ 0 w 324"/>
                      <a:gd name="T79" fmla="*/ 0 h 166"/>
                      <a:gd name="T80" fmla="*/ 0 w 324"/>
                      <a:gd name="T81" fmla="*/ 0 h 166"/>
                      <a:gd name="T82" fmla="*/ 0 w 324"/>
                      <a:gd name="T83" fmla="*/ 0 h 166"/>
                      <a:gd name="T84" fmla="*/ 0 w 324"/>
                      <a:gd name="T85" fmla="*/ 0 h 166"/>
                      <a:gd name="T86" fmla="*/ 0 w 324"/>
                      <a:gd name="T87" fmla="*/ 0 h 166"/>
                      <a:gd name="T88" fmla="*/ 0 w 324"/>
                      <a:gd name="T89" fmla="*/ 0 h 166"/>
                      <a:gd name="T90" fmla="*/ 0 w 324"/>
                      <a:gd name="T91" fmla="*/ 0 h 166"/>
                      <a:gd name="T92" fmla="*/ 0 w 324"/>
                      <a:gd name="T93" fmla="*/ 0 h 166"/>
                      <a:gd name="T94" fmla="*/ 0 w 324"/>
                      <a:gd name="T95" fmla="*/ 0 h 166"/>
                      <a:gd name="T96" fmla="*/ 0 w 324"/>
                      <a:gd name="T97" fmla="*/ 0 h 166"/>
                      <a:gd name="T98" fmla="*/ 0 w 324"/>
                      <a:gd name="T99" fmla="*/ 0 h 166"/>
                      <a:gd name="T100" fmla="*/ 0 w 324"/>
                      <a:gd name="T101" fmla="*/ 0 h 166"/>
                      <a:gd name="T102" fmla="*/ 0 w 324"/>
                      <a:gd name="T103" fmla="*/ 0 h 166"/>
                      <a:gd name="T104" fmla="*/ 0 w 324"/>
                      <a:gd name="T105" fmla="*/ 0 h 166"/>
                      <a:gd name="T106" fmla="*/ 0 w 324"/>
                      <a:gd name="T107" fmla="*/ 0 h 166"/>
                      <a:gd name="T108" fmla="*/ 0 w 324"/>
                      <a:gd name="T109" fmla="*/ 0 h 166"/>
                      <a:gd name="T110" fmla="*/ 0 w 324"/>
                      <a:gd name="T111" fmla="*/ 0 h 166"/>
                      <a:gd name="T112" fmla="*/ 0 w 324"/>
                      <a:gd name="T113" fmla="*/ 0 h 166"/>
                      <a:gd name="T114" fmla="*/ 0 w 324"/>
                      <a:gd name="T115" fmla="*/ 0 h 166"/>
                      <a:gd name="T116" fmla="*/ 0 w 324"/>
                      <a:gd name="T117" fmla="*/ 0 h 166"/>
                      <a:gd name="T118" fmla="*/ 0 w 324"/>
                      <a:gd name="T119" fmla="*/ 0 h 166"/>
                      <a:gd name="T120" fmla="*/ 0 w 324"/>
                      <a:gd name="T121" fmla="*/ 0 h 1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6"/>
                      <a:gd name="T185" fmla="*/ 324 w 324"/>
                      <a:gd name="T186" fmla="*/ 166 h 1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6">
                        <a:moveTo>
                          <a:pt x="37" y="76"/>
                        </a:moveTo>
                        <a:lnTo>
                          <a:pt x="37" y="76"/>
                        </a:lnTo>
                        <a:lnTo>
                          <a:pt x="94" y="77"/>
                        </a:lnTo>
                        <a:lnTo>
                          <a:pt x="144" y="80"/>
                        </a:lnTo>
                        <a:lnTo>
                          <a:pt x="165" y="82"/>
                        </a:lnTo>
                        <a:lnTo>
                          <a:pt x="185" y="84"/>
                        </a:lnTo>
                        <a:lnTo>
                          <a:pt x="201" y="86"/>
                        </a:lnTo>
                        <a:lnTo>
                          <a:pt x="215" y="88"/>
                        </a:lnTo>
                        <a:lnTo>
                          <a:pt x="228" y="91"/>
                        </a:lnTo>
                        <a:lnTo>
                          <a:pt x="237" y="94"/>
                        </a:lnTo>
                        <a:lnTo>
                          <a:pt x="244" y="96"/>
                        </a:lnTo>
                        <a:lnTo>
                          <a:pt x="247" y="98"/>
                        </a:lnTo>
                        <a:lnTo>
                          <a:pt x="246" y="98"/>
                        </a:lnTo>
                        <a:lnTo>
                          <a:pt x="243" y="93"/>
                        </a:lnTo>
                        <a:lnTo>
                          <a:pt x="238" y="83"/>
                        </a:lnTo>
                        <a:lnTo>
                          <a:pt x="239" y="71"/>
                        </a:lnTo>
                        <a:lnTo>
                          <a:pt x="243" y="62"/>
                        </a:lnTo>
                        <a:lnTo>
                          <a:pt x="246" y="59"/>
                        </a:lnTo>
                        <a:lnTo>
                          <a:pt x="245" y="60"/>
                        </a:lnTo>
                        <a:lnTo>
                          <a:pt x="242" y="62"/>
                        </a:lnTo>
                        <a:lnTo>
                          <a:pt x="235" y="64"/>
                        </a:lnTo>
                        <a:lnTo>
                          <a:pt x="225" y="67"/>
                        </a:lnTo>
                        <a:lnTo>
                          <a:pt x="212" y="70"/>
                        </a:lnTo>
                        <a:lnTo>
                          <a:pt x="197" y="73"/>
                        </a:lnTo>
                        <a:lnTo>
                          <a:pt x="180" y="76"/>
                        </a:lnTo>
                        <a:lnTo>
                          <a:pt x="160" y="79"/>
                        </a:lnTo>
                        <a:lnTo>
                          <a:pt x="139" y="81"/>
                        </a:lnTo>
                        <a:lnTo>
                          <a:pt x="116" y="83"/>
                        </a:lnTo>
                        <a:lnTo>
                          <a:pt x="62" y="87"/>
                        </a:lnTo>
                        <a:lnTo>
                          <a:pt x="0" y="89"/>
                        </a:lnTo>
                        <a:lnTo>
                          <a:pt x="1" y="166"/>
                        </a:lnTo>
                        <a:lnTo>
                          <a:pt x="67" y="164"/>
                        </a:lnTo>
                        <a:lnTo>
                          <a:pt x="123" y="161"/>
                        </a:lnTo>
                        <a:lnTo>
                          <a:pt x="149" y="157"/>
                        </a:lnTo>
                        <a:lnTo>
                          <a:pt x="173" y="155"/>
                        </a:lnTo>
                        <a:lnTo>
                          <a:pt x="195" y="152"/>
                        </a:lnTo>
                        <a:lnTo>
                          <a:pt x="215" y="148"/>
                        </a:lnTo>
                        <a:lnTo>
                          <a:pt x="233" y="145"/>
                        </a:lnTo>
                        <a:lnTo>
                          <a:pt x="250" y="141"/>
                        </a:lnTo>
                        <a:lnTo>
                          <a:pt x="265" y="136"/>
                        </a:lnTo>
                        <a:lnTo>
                          <a:pt x="278" y="131"/>
                        </a:lnTo>
                        <a:lnTo>
                          <a:pt x="291" y="125"/>
                        </a:lnTo>
                        <a:lnTo>
                          <a:pt x="302" y="118"/>
                        </a:lnTo>
                        <a:lnTo>
                          <a:pt x="314" y="107"/>
                        </a:lnTo>
                        <a:lnTo>
                          <a:pt x="323" y="90"/>
                        </a:lnTo>
                        <a:lnTo>
                          <a:pt x="324" y="69"/>
                        </a:lnTo>
                        <a:lnTo>
                          <a:pt x="315" y="52"/>
                        </a:lnTo>
                        <a:lnTo>
                          <a:pt x="303" y="40"/>
                        </a:lnTo>
                        <a:lnTo>
                          <a:pt x="291" y="31"/>
                        </a:lnTo>
                        <a:lnTo>
                          <a:pt x="278" y="25"/>
                        </a:lnTo>
                        <a:lnTo>
                          <a:pt x="265" y="21"/>
                        </a:lnTo>
                        <a:lnTo>
                          <a:pt x="250" y="17"/>
                        </a:lnTo>
                        <a:lnTo>
                          <a:pt x="234" y="13"/>
                        </a:lnTo>
                        <a:lnTo>
                          <a:pt x="215" y="10"/>
                        </a:lnTo>
                        <a:lnTo>
                          <a:pt x="196" y="8"/>
                        </a:lnTo>
                        <a:lnTo>
                          <a:pt x="174" y="5"/>
                        </a:lnTo>
                        <a:lnTo>
                          <a:pt x="150" y="3"/>
                        </a:lnTo>
                        <a:lnTo>
                          <a:pt x="98" y="1"/>
                        </a:lnTo>
                        <a:lnTo>
                          <a:pt x="37" y="0"/>
                        </a:lnTo>
                        <a:lnTo>
                          <a:pt x="37" y="76"/>
                        </a:lnTo>
                        <a:close/>
                      </a:path>
                    </a:pathLst>
                  </a:custGeom>
                  <a:solidFill>
                    <a:srgbClr val="1F1A17"/>
                  </a:solidFill>
                  <a:ln w="9525">
                    <a:noFill/>
                    <a:round/>
                    <a:headEnd/>
                    <a:tailEnd/>
                  </a:ln>
                </p:spPr>
                <p:txBody>
                  <a:bodyPr/>
                  <a:lstStyle/>
                  <a:p>
                    <a:endParaRPr lang="pt-BR"/>
                  </a:p>
                </p:txBody>
              </p:sp>
              <p:sp>
                <p:nvSpPr>
                  <p:cNvPr id="63971" name="Freeform 1619"/>
                  <p:cNvSpPr>
                    <a:spLocks/>
                  </p:cNvSpPr>
                  <p:nvPr/>
                </p:nvSpPr>
                <p:spPr bwMode="auto">
                  <a:xfrm>
                    <a:off x="1835" y="2990"/>
                    <a:ext cx="50" cy="48"/>
                  </a:xfrm>
                  <a:custGeom>
                    <a:avLst/>
                    <a:gdLst>
                      <a:gd name="T0" fmla="*/ 0 w 320"/>
                      <a:gd name="T1" fmla="*/ 0 h 294"/>
                      <a:gd name="T2" fmla="*/ 0 w 320"/>
                      <a:gd name="T3" fmla="*/ 0 h 294"/>
                      <a:gd name="T4" fmla="*/ 0 w 320"/>
                      <a:gd name="T5" fmla="*/ 0 h 294"/>
                      <a:gd name="T6" fmla="*/ 0 w 320"/>
                      <a:gd name="T7" fmla="*/ 0 h 294"/>
                      <a:gd name="T8" fmla="*/ 0 w 320"/>
                      <a:gd name="T9" fmla="*/ 0 h 294"/>
                      <a:gd name="T10" fmla="*/ 0 w 320"/>
                      <a:gd name="T11" fmla="*/ 0 h 294"/>
                      <a:gd name="T12" fmla="*/ 0 w 320"/>
                      <a:gd name="T13" fmla="*/ 0 h 294"/>
                      <a:gd name="T14" fmla="*/ 0 w 320"/>
                      <a:gd name="T15" fmla="*/ 0 h 294"/>
                      <a:gd name="T16" fmla="*/ 0 w 320"/>
                      <a:gd name="T17" fmla="*/ 0 h 294"/>
                      <a:gd name="T18" fmla="*/ 0 w 320"/>
                      <a:gd name="T19" fmla="*/ 0 h 294"/>
                      <a:gd name="T20" fmla="*/ 0 w 320"/>
                      <a:gd name="T21" fmla="*/ 0 h 294"/>
                      <a:gd name="T22" fmla="*/ 0 w 320"/>
                      <a:gd name="T23" fmla="*/ 0 h 294"/>
                      <a:gd name="T24" fmla="*/ 0 w 320"/>
                      <a:gd name="T25" fmla="*/ 0 h 294"/>
                      <a:gd name="T26" fmla="*/ 0 w 320"/>
                      <a:gd name="T27" fmla="*/ 0 h 294"/>
                      <a:gd name="T28" fmla="*/ 0 w 320"/>
                      <a:gd name="T29" fmla="*/ 0 h 294"/>
                      <a:gd name="T30" fmla="*/ 0 w 320"/>
                      <a:gd name="T31" fmla="*/ 0 h 294"/>
                      <a:gd name="T32" fmla="*/ 0 w 320"/>
                      <a:gd name="T33" fmla="*/ 0 h 294"/>
                      <a:gd name="T34" fmla="*/ 0 w 320"/>
                      <a:gd name="T35" fmla="*/ 0 h 294"/>
                      <a:gd name="T36" fmla="*/ 0 w 320"/>
                      <a:gd name="T37" fmla="*/ 0 h 294"/>
                      <a:gd name="T38" fmla="*/ 0 w 320"/>
                      <a:gd name="T39" fmla="*/ 0 h 294"/>
                      <a:gd name="T40" fmla="*/ 0 w 320"/>
                      <a:gd name="T41" fmla="*/ 0 h 294"/>
                      <a:gd name="T42" fmla="*/ 0 w 320"/>
                      <a:gd name="T43" fmla="*/ 0 h 294"/>
                      <a:gd name="T44" fmla="*/ 0 w 320"/>
                      <a:gd name="T45" fmla="*/ 0 h 294"/>
                      <a:gd name="T46" fmla="*/ 0 w 320"/>
                      <a:gd name="T47" fmla="*/ 0 h 294"/>
                      <a:gd name="T48" fmla="*/ 0 w 320"/>
                      <a:gd name="T49" fmla="*/ 0 h 294"/>
                      <a:gd name="T50" fmla="*/ 0 w 320"/>
                      <a:gd name="T51" fmla="*/ 0 h 294"/>
                      <a:gd name="T52" fmla="*/ 0 w 320"/>
                      <a:gd name="T53" fmla="*/ 0 h 294"/>
                      <a:gd name="T54" fmla="*/ 0 w 320"/>
                      <a:gd name="T55" fmla="*/ 0 h 294"/>
                      <a:gd name="T56" fmla="*/ 0 w 320"/>
                      <a:gd name="T57" fmla="*/ 0 h 294"/>
                      <a:gd name="T58" fmla="*/ 0 w 320"/>
                      <a:gd name="T59" fmla="*/ 0 h 294"/>
                      <a:gd name="T60" fmla="*/ 0 w 320"/>
                      <a:gd name="T61" fmla="*/ 0 h 294"/>
                      <a:gd name="T62" fmla="*/ 0 w 320"/>
                      <a:gd name="T63" fmla="*/ 0 h 294"/>
                      <a:gd name="T64" fmla="*/ 0 w 320"/>
                      <a:gd name="T65" fmla="*/ 0 h 294"/>
                      <a:gd name="T66" fmla="*/ 0 w 320"/>
                      <a:gd name="T67" fmla="*/ 0 h 29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4"/>
                      <a:gd name="T104" fmla="*/ 320 w 320"/>
                      <a:gd name="T105" fmla="*/ 294 h 29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4">
                        <a:moveTo>
                          <a:pt x="318" y="217"/>
                        </a:moveTo>
                        <a:lnTo>
                          <a:pt x="318" y="217"/>
                        </a:lnTo>
                        <a:lnTo>
                          <a:pt x="283" y="217"/>
                        </a:lnTo>
                        <a:lnTo>
                          <a:pt x="253" y="215"/>
                        </a:lnTo>
                        <a:lnTo>
                          <a:pt x="224" y="213"/>
                        </a:lnTo>
                        <a:lnTo>
                          <a:pt x="199" y="210"/>
                        </a:lnTo>
                        <a:lnTo>
                          <a:pt x="176" y="206"/>
                        </a:lnTo>
                        <a:lnTo>
                          <a:pt x="155" y="201"/>
                        </a:lnTo>
                        <a:lnTo>
                          <a:pt x="138" y="196"/>
                        </a:lnTo>
                        <a:lnTo>
                          <a:pt x="123" y="190"/>
                        </a:lnTo>
                        <a:lnTo>
                          <a:pt x="112" y="184"/>
                        </a:lnTo>
                        <a:lnTo>
                          <a:pt x="103" y="178"/>
                        </a:lnTo>
                        <a:lnTo>
                          <a:pt x="96" y="173"/>
                        </a:lnTo>
                        <a:lnTo>
                          <a:pt x="91" y="168"/>
                        </a:lnTo>
                        <a:lnTo>
                          <a:pt x="88" y="164"/>
                        </a:lnTo>
                        <a:lnTo>
                          <a:pt x="87" y="159"/>
                        </a:lnTo>
                        <a:lnTo>
                          <a:pt x="87" y="157"/>
                        </a:lnTo>
                        <a:lnTo>
                          <a:pt x="87" y="153"/>
                        </a:lnTo>
                        <a:lnTo>
                          <a:pt x="87" y="150"/>
                        </a:lnTo>
                        <a:lnTo>
                          <a:pt x="89" y="145"/>
                        </a:lnTo>
                        <a:lnTo>
                          <a:pt x="92" y="140"/>
                        </a:lnTo>
                        <a:lnTo>
                          <a:pt x="98" y="134"/>
                        </a:lnTo>
                        <a:lnTo>
                          <a:pt x="105" y="128"/>
                        </a:lnTo>
                        <a:lnTo>
                          <a:pt x="114" y="121"/>
                        </a:lnTo>
                        <a:lnTo>
                          <a:pt x="126" y="114"/>
                        </a:lnTo>
                        <a:lnTo>
                          <a:pt x="139" y="108"/>
                        </a:lnTo>
                        <a:lnTo>
                          <a:pt x="155" y="101"/>
                        </a:lnTo>
                        <a:lnTo>
                          <a:pt x="172" y="95"/>
                        </a:lnTo>
                        <a:lnTo>
                          <a:pt x="193" y="90"/>
                        </a:lnTo>
                        <a:lnTo>
                          <a:pt x="214" y="85"/>
                        </a:lnTo>
                        <a:lnTo>
                          <a:pt x="238" y="81"/>
                        </a:lnTo>
                        <a:lnTo>
                          <a:pt x="263" y="79"/>
                        </a:lnTo>
                        <a:lnTo>
                          <a:pt x="290" y="77"/>
                        </a:lnTo>
                        <a:lnTo>
                          <a:pt x="319" y="76"/>
                        </a:lnTo>
                        <a:lnTo>
                          <a:pt x="319" y="0"/>
                        </a:lnTo>
                        <a:lnTo>
                          <a:pt x="286" y="0"/>
                        </a:lnTo>
                        <a:lnTo>
                          <a:pt x="255" y="2"/>
                        </a:lnTo>
                        <a:lnTo>
                          <a:pt x="225" y="5"/>
                        </a:lnTo>
                        <a:lnTo>
                          <a:pt x="197" y="10"/>
                        </a:lnTo>
                        <a:lnTo>
                          <a:pt x="170" y="15"/>
                        </a:lnTo>
                        <a:lnTo>
                          <a:pt x="145" y="22"/>
                        </a:lnTo>
                        <a:lnTo>
                          <a:pt x="122" y="29"/>
                        </a:lnTo>
                        <a:lnTo>
                          <a:pt x="100" y="39"/>
                        </a:lnTo>
                        <a:lnTo>
                          <a:pt x="81" y="49"/>
                        </a:lnTo>
                        <a:lnTo>
                          <a:pt x="64" y="59"/>
                        </a:lnTo>
                        <a:lnTo>
                          <a:pt x="48" y="70"/>
                        </a:lnTo>
                        <a:lnTo>
                          <a:pt x="33" y="83"/>
                        </a:lnTo>
                        <a:lnTo>
                          <a:pt x="21" y="96"/>
                        </a:lnTo>
                        <a:lnTo>
                          <a:pt x="11" y="112"/>
                        </a:lnTo>
                        <a:lnTo>
                          <a:pt x="4" y="128"/>
                        </a:lnTo>
                        <a:lnTo>
                          <a:pt x="0" y="145"/>
                        </a:lnTo>
                        <a:lnTo>
                          <a:pt x="0" y="163"/>
                        </a:lnTo>
                        <a:lnTo>
                          <a:pt x="3" y="180"/>
                        </a:lnTo>
                        <a:lnTo>
                          <a:pt x="10" y="196"/>
                        </a:lnTo>
                        <a:lnTo>
                          <a:pt x="20" y="211"/>
                        </a:lnTo>
                        <a:lnTo>
                          <a:pt x="33" y="226"/>
                        </a:lnTo>
                        <a:lnTo>
                          <a:pt x="48" y="238"/>
                        </a:lnTo>
                        <a:lnTo>
                          <a:pt x="65" y="249"/>
                        </a:lnTo>
                        <a:lnTo>
                          <a:pt x="84" y="259"/>
                        </a:lnTo>
                        <a:lnTo>
                          <a:pt x="106" y="267"/>
                        </a:lnTo>
                        <a:lnTo>
                          <a:pt x="130" y="274"/>
                        </a:lnTo>
                        <a:lnTo>
                          <a:pt x="155" y="281"/>
                        </a:lnTo>
                        <a:lnTo>
                          <a:pt x="184" y="287"/>
                        </a:lnTo>
                        <a:lnTo>
                          <a:pt x="215" y="290"/>
                        </a:lnTo>
                        <a:lnTo>
                          <a:pt x="247" y="293"/>
                        </a:lnTo>
                        <a:lnTo>
                          <a:pt x="282" y="294"/>
                        </a:lnTo>
                        <a:lnTo>
                          <a:pt x="320" y="294"/>
                        </a:lnTo>
                        <a:lnTo>
                          <a:pt x="318" y="217"/>
                        </a:lnTo>
                        <a:close/>
                      </a:path>
                    </a:pathLst>
                  </a:custGeom>
                  <a:solidFill>
                    <a:srgbClr val="1F1A17"/>
                  </a:solidFill>
                  <a:ln w="9525">
                    <a:noFill/>
                    <a:round/>
                    <a:headEnd/>
                    <a:tailEnd/>
                  </a:ln>
                </p:spPr>
                <p:txBody>
                  <a:bodyPr/>
                  <a:lstStyle/>
                  <a:p>
                    <a:endParaRPr lang="pt-BR"/>
                  </a:p>
                </p:txBody>
              </p:sp>
              <p:sp>
                <p:nvSpPr>
                  <p:cNvPr id="63972" name="Freeform 1620"/>
                  <p:cNvSpPr>
                    <a:spLocks/>
                  </p:cNvSpPr>
                  <p:nvPr/>
                </p:nvSpPr>
                <p:spPr bwMode="auto">
                  <a:xfrm>
                    <a:off x="1881" y="3016"/>
                    <a:ext cx="48" cy="22"/>
                  </a:xfrm>
                  <a:custGeom>
                    <a:avLst/>
                    <a:gdLst>
                      <a:gd name="T0" fmla="*/ 0 w 311"/>
                      <a:gd name="T1" fmla="*/ 0 h 135"/>
                      <a:gd name="T2" fmla="*/ 0 w 311"/>
                      <a:gd name="T3" fmla="*/ 0 h 135"/>
                      <a:gd name="T4" fmla="*/ 0 w 311"/>
                      <a:gd name="T5" fmla="*/ 0 h 135"/>
                      <a:gd name="T6" fmla="*/ 0 w 311"/>
                      <a:gd name="T7" fmla="*/ 0 h 135"/>
                      <a:gd name="T8" fmla="*/ 0 w 311"/>
                      <a:gd name="T9" fmla="*/ 0 h 135"/>
                      <a:gd name="T10" fmla="*/ 0 w 311"/>
                      <a:gd name="T11" fmla="*/ 0 h 135"/>
                      <a:gd name="T12" fmla="*/ 0 w 311"/>
                      <a:gd name="T13" fmla="*/ 0 h 135"/>
                      <a:gd name="T14" fmla="*/ 0 w 311"/>
                      <a:gd name="T15" fmla="*/ 0 h 135"/>
                      <a:gd name="T16" fmla="*/ 0 w 311"/>
                      <a:gd name="T17" fmla="*/ 0 h 135"/>
                      <a:gd name="T18" fmla="*/ 0 w 311"/>
                      <a:gd name="T19" fmla="*/ 0 h 135"/>
                      <a:gd name="T20" fmla="*/ 0 w 311"/>
                      <a:gd name="T21" fmla="*/ 0 h 135"/>
                      <a:gd name="T22" fmla="*/ 0 w 311"/>
                      <a:gd name="T23" fmla="*/ 0 h 135"/>
                      <a:gd name="T24" fmla="*/ 0 w 311"/>
                      <a:gd name="T25" fmla="*/ 0 h 135"/>
                      <a:gd name="T26" fmla="*/ 0 w 311"/>
                      <a:gd name="T27" fmla="*/ 0 h 135"/>
                      <a:gd name="T28" fmla="*/ 0 w 311"/>
                      <a:gd name="T29" fmla="*/ 0 h 135"/>
                      <a:gd name="T30" fmla="*/ 0 w 311"/>
                      <a:gd name="T31" fmla="*/ 0 h 135"/>
                      <a:gd name="T32" fmla="*/ 0 w 311"/>
                      <a:gd name="T33" fmla="*/ 0 h 135"/>
                      <a:gd name="T34" fmla="*/ 0 w 311"/>
                      <a:gd name="T35" fmla="*/ 0 h 135"/>
                      <a:gd name="T36" fmla="*/ 0 w 311"/>
                      <a:gd name="T37" fmla="*/ 0 h 135"/>
                      <a:gd name="T38" fmla="*/ 0 w 311"/>
                      <a:gd name="T39" fmla="*/ 0 h 135"/>
                      <a:gd name="T40" fmla="*/ 0 w 311"/>
                      <a:gd name="T41" fmla="*/ 0 h 135"/>
                      <a:gd name="T42" fmla="*/ 0 w 311"/>
                      <a:gd name="T43" fmla="*/ 0 h 135"/>
                      <a:gd name="T44" fmla="*/ 0 w 311"/>
                      <a:gd name="T45" fmla="*/ 0 h 135"/>
                      <a:gd name="T46" fmla="*/ 0 w 311"/>
                      <a:gd name="T47" fmla="*/ 0 h 135"/>
                      <a:gd name="T48" fmla="*/ 0 w 311"/>
                      <a:gd name="T49" fmla="*/ 0 h 135"/>
                      <a:gd name="T50" fmla="*/ 0 w 311"/>
                      <a:gd name="T51" fmla="*/ 0 h 135"/>
                      <a:gd name="T52" fmla="*/ 0 w 311"/>
                      <a:gd name="T53" fmla="*/ 0 h 135"/>
                      <a:gd name="T54" fmla="*/ 0 w 311"/>
                      <a:gd name="T55" fmla="*/ 0 h 135"/>
                      <a:gd name="T56" fmla="*/ 0 w 311"/>
                      <a:gd name="T57" fmla="*/ 0 h 135"/>
                      <a:gd name="T58" fmla="*/ 0 w 311"/>
                      <a:gd name="T59" fmla="*/ 0 h 135"/>
                      <a:gd name="T60" fmla="*/ 0 w 311"/>
                      <a:gd name="T61" fmla="*/ 0 h 135"/>
                      <a:gd name="T62" fmla="*/ 0 w 311"/>
                      <a:gd name="T63" fmla="*/ 0 h 135"/>
                      <a:gd name="T64" fmla="*/ 0 w 311"/>
                      <a:gd name="T65" fmla="*/ 0 h 135"/>
                      <a:gd name="T66" fmla="*/ 0 w 311"/>
                      <a:gd name="T67" fmla="*/ 0 h 135"/>
                      <a:gd name="T68" fmla="*/ 0 w 311"/>
                      <a:gd name="T69" fmla="*/ 0 h 135"/>
                      <a:gd name="T70" fmla="*/ 0 w 311"/>
                      <a:gd name="T71" fmla="*/ 0 h 135"/>
                      <a:gd name="T72" fmla="*/ 0 w 311"/>
                      <a:gd name="T73" fmla="*/ 0 h 135"/>
                      <a:gd name="T74" fmla="*/ 0 w 311"/>
                      <a:gd name="T75" fmla="*/ 0 h 135"/>
                      <a:gd name="T76" fmla="*/ 0 w 311"/>
                      <a:gd name="T77" fmla="*/ 0 h 135"/>
                      <a:gd name="T78" fmla="*/ 0 w 311"/>
                      <a:gd name="T79" fmla="*/ 0 h 135"/>
                      <a:gd name="T80" fmla="*/ 0 w 311"/>
                      <a:gd name="T81" fmla="*/ 0 h 135"/>
                      <a:gd name="T82" fmla="*/ 0 w 311"/>
                      <a:gd name="T83" fmla="*/ 0 h 135"/>
                      <a:gd name="T84" fmla="*/ 0 w 311"/>
                      <a:gd name="T85" fmla="*/ 0 h 135"/>
                      <a:gd name="T86" fmla="*/ 0 w 311"/>
                      <a:gd name="T87" fmla="*/ 0 h 135"/>
                      <a:gd name="T88" fmla="*/ 0 w 311"/>
                      <a:gd name="T89" fmla="*/ 0 h 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5"/>
                      <a:gd name="T137" fmla="*/ 311 w 311"/>
                      <a:gd name="T138" fmla="*/ 135 h 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5">
                        <a:moveTo>
                          <a:pt x="0" y="78"/>
                        </a:moveTo>
                        <a:lnTo>
                          <a:pt x="0" y="78"/>
                        </a:lnTo>
                        <a:lnTo>
                          <a:pt x="49" y="80"/>
                        </a:lnTo>
                        <a:lnTo>
                          <a:pt x="95" y="83"/>
                        </a:lnTo>
                        <a:lnTo>
                          <a:pt x="135" y="87"/>
                        </a:lnTo>
                        <a:lnTo>
                          <a:pt x="172" y="91"/>
                        </a:lnTo>
                        <a:lnTo>
                          <a:pt x="201" y="95"/>
                        </a:lnTo>
                        <a:lnTo>
                          <a:pt x="224" y="99"/>
                        </a:lnTo>
                        <a:lnTo>
                          <a:pt x="239" y="102"/>
                        </a:lnTo>
                        <a:lnTo>
                          <a:pt x="244" y="104"/>
                        </a:lnTo>
                        <a:lnTo>
                          <a:pt x="232" y="95"/>
                        </a:lnTo>
                        <a:lnTo>
                          <a:pt x="225" y="72"/>
                        </a:lnTo>
                        <a:lnTo>
                          <a:pt x="236" y="50"/>
                        </a:lnTo>
                        <a:lnTo>
                          <a:pt x="244" y="44"/>
                        </a:lnTo>
                        <a:lnTo>
                          <a:pt x="240" y="45"/>
                        </a:lnTo>
                        <a:lnTo>
                          <a:pt x="232" y="47"/>
                        </a:lnTo>
                        <a:lnTo>
                          <a:pt x="221" y="48"/>
                        </a:lnTo>
                        <a:lnTo>
                          <a:pt x="189" y="51"/>
                        </a:lnTo>
                        <a:lnTo>
                          <a:pt x="145" y="54"/>
                        </a:lnTo>
                        <a:lnTo>
                          <a:pt x="90" y="56"/>
                        </a:lnTo>
                        <a:lnTo>
                          <a:pt x="23" y="58"/>
                        </a:lnTo>
                        <a:lnTo>
                          <a:pt x="25" y="135"/>
                        </a:lnTo>
                        <a:lnTo>
                          <a:pt x="94" y="134"/>
                        </a:lnTo>
                        <a:lnTo>
                          <a:pt x="150" y="132"/>
                        </a:lnTo>
                        <a:lnTo>
                          <a:pt x="197" y="129"/>
                        </a:lnTo>
                        <a:lnTo>
                          <a:pt x="231" y="124"/>
                        </a:lnTo>
                        <a:lnTo>
                          <a:pt x="247" y="122"/>
                        </a:lnTo>
                        <a:lnTo>
                          <a:pt x="260" y="120"/>
                        </a:lnTo>
                        <a:lnTo>
                          <a:pt x="271" y="117"/>
                        </a:lnTo>
                        <a:lnTo>
                          <a:pt x="282" y="113"/>
                        </a:lnTo>
                        <a:lnTo>
                          <a:pt x="297" y="103"/>
                        </a:lnTo>
                        <a:lnTo>
                          <a:pt x="311" y="78"/>
                        </a:lnTo>
                        <a:lnTo>
                          <a:pt x="302" y="49"/>
                        </a:lnTo>
                        <a:lnTo>
                          <a:pt x="285" y="36"/>
                        </a:lnTo>
                        <a:lnTo>
                          <a:pt x="266" y="29"/>
                        </a:lnTo>
                        <a:lnTo>
                          <a:pt x="244" y="24"/>
                        </a:lnTo>
                        <a:lnTo>
                          <a:pt x="216" y="19"/>
                        </a:lnTo>
                        <a:lnTo>
                          <a:pt x="183" y="15"/>
                        </a:lnTo>
                        <a:lnTo>
                          <a:pt x="144" y="11"/>
                        </a:lnTo>
                        <a:lnTo>
                          <a:pt x="102" y="7"/>
                        </a:lnTo>
                        <a:lnTo>
                          <a:pt x="55" y="4"/>
                        </a:lnTo>
                        <a:lnTo>
                          <a:pt x="4" y="0"/>
                        </a:lnTo>
                        <a:lnTo>
                          <a:pt x="0" y="78"/>
                        </a:lnTo>
                        <a:close/>
                      </a:path>
                    </a:pathLst>
                  </a:custGeom>
                  <a:solidFill>
                    <a:srgbClr val="1F1A17"/>
                  </a:solidFill>
                  <a:ln w="9525">
                    <a:noFill/>
                    <a:round/>
                    <a:headEnd/>
                    <a:tailEnd/>
                  </a:ln>
                </p:spPr>
                <p:txBody>
                  <a:bodyPr/>
                  <a:lstStyle/>
                  <a:p>
                    <a:endParaRPr lang="pt-BR"/>
                  </a:p>
                </p:txBody>
              </p:sp>
              <p:sp>
                <p:nvSpPr>
                  <p:cNvPr id="63973" name="Freeform 1621"/>
                  <p:cNvSpPr>
                    <a:spLocks/>
                  </p:cNvSpPr>
                  <p:nvPr/>
                </p:nvSpPr>
                <p:spPr bwMode="auto">
                  <a:xfrm>
                    <a:off x="1837" y="3015"/>
                    <a:ext cx="45" cy="43"/>
                  </a:xfrm>
                  <a:custGeom>
                    <a:avLst/>
                    <a:gdLst>
                      <a:gd name="T0" fmla="*/ 0 w 286"/>
                      <a:gd name="T1" fmla="*/ 0 h 258"/>
                      <a:gd name="T2" fmla="*/ 0 w 286"/>
                      <a:gd name="T3" fmla="*/ 0 h 258"/>
                      <a:gd name="T4" fmla="*/ 0 w 286"/>
                      <a:gd name="T5" fmla="*/ 0 h 258"/>
                      <a:gd name="T6" fmla="*/ 0 w 286"/>
                      <a:gd name="T7" fmla="*/ 0 h 258"/>
                      <a:gd name="T8" fmla="*/ 0 w 286"/>
                      <a:gd name="T9" fmla="*/ 0 h 258"/>
                      <a:gd name="T10" fmla="*/ 0 w 286"/>
                      <a:gd name="T11" fmla="*/ 0 h 258"/>
                      <a:gd name="T12" fmla="*/ 0 w 286"/>
                      <a:gd name="T13" fmla="*/ 0 h 258"/>
                      <a:gd name="T14" fmla="*/ 0 w 286"/>
                      <a:gd name="T15" fmla="*/ 0 h 258"/>
                      <a:gd name="T16" fmla="*/ 0 w 286"/>
                      <a:gd name="T17" fmla="*/ 0 h 258"/>
                      <a:gd name="T18" fmla="*/ 0 w 286"/>
                      <a:gd name="T19" fmla="*/ 0 h 258"/>
                      <a:gd name="T20" fmla="*/ 0 w 286"/>
                      <a:gd name="T21" fmla="*/ 0 h 258"/>
                      <a:gd name="T22" fmla="*/ 0 w 286"/>
                      <a:gd name="T23" fmla="*/ 0 h 258"/>
                      <a:gd name="T24" fmla="*/ 0 w 286"/>
                      <a:gd name="T25" fmla="*/ 0 h 258"/>
                      <a:gd name="T26" fmla="*/ 0 w 286"/>
                      <a:gd name="T27" fmla="*/ 0 h 258"/>
                      <a:gd name="T28" fmla="*/ 0 w 286"/>
                      <a:gd name="T29" fmla="*/ 0 h 258"/>
                      <a:gd name="T30" fmla="*/ 0 w 286"/>
                      <a:gd name="T31" fmla="*/ 0 h 258"/>
                      <a:gd name="T32" fmla="*/ 0 w 286"/>
                      <a:gd name="T33" fmla="*/ 0 h 258"/>
                      <a:gd name="T34" fmla="*/ 0 w 286"/>
                      <a:gd name="T35" fmla="*/ 0 h 258"/>
                      <a:gd name="T36" fmla="*/ 0 w 286"/>
                      <a:gd name="T37" fmla="*/ 0 h 258"/>
                      <a:gd name="T38" fmla="*/ 0 w 286"/>
                      <a:gd name="T39" fmla="*/ 0 h 258"/>
                      <a:gd name="T40" fmla="*/ 0 w 286"/>
                      <a:gd name="T41" fmla="*/ 0 h 258"/>
                      <a:gd name="T42" fmla="*/ 0 w 286"/>
                      <a:gd name="T43" fmla="*/ 0 h 258"/>
                      <a:gd name="T44" fmla="*/ 0 w 286"/>
                      <a:gd name="T45" fmla="*/ 0 h 258"/>
                      <a:gd name="T46" fmla="*/ 0 w 286"/>
                      <a:gd name="T47" fmla="*/ 0 h 258"/>
                      <a:gd name="T48" fmla="*/ 0 w 286"/>
                      <a:gd name="T49" fmla="*/ 0 h 258"/>
                      <a:gd name="T50" fmla="*/ 0 w 286"/>
                      <a:gd name="T51" fmla="*/ 0 h 258"/>
                      <a:gd name="T52" fmla="*/ 0 w 286"/>
                      <a:gd name="T53" fmla="*/ 0 h 258"/>
                      <a:gd name="T54" fmla="*/ 0 w 286"/>
                      <a:gd name="T55" fmla="*/ 0 h 258"/>
                      <a:gd name="T56" fmla="*/ 0 w 286"/>
                      <a:gd name="T57" fmla="*/ 0 h 258"/>
                      <a:gd name="T58" fmla="*/ 0 w 286"/>
                      <a:gd name="T59" fmla="*/ 0 h 258"/>
                      <a:gd name="T60" fmla="*/ 0 w 286"/>
                      <a:gd name="T61" fmla="*/ 0 h 258"/>
                      <a:gd name="T62" fmla="*/ 0 w 286"/>
                      <a:gd name="T63" fmla="*/ 0 h 258"/>
                      <a:gd name="T64" fmla="*/ 0 w 286"/>
                      <a:gd name="T65" fmla="*/ 0 h 258"/>
                      <a:gd name="T66" fmla="*/ 0 w 286"/>
                      <a:gd name="T67" fmla="*/ 0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8"/>
                      <a:gd name="T104" fmla="*/ 286 w 286"/>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8">
                        <a:moveTo>
                          <a:pt x="277" y="180"/>
                        </a:moveTo>
                        <a:lnTo>
                          <a:pt x="277" y="180"/>
                        </a:lnTo>
                        <a:lnTo>
                          <a:pt x="246" y="180"/>
                        </a:lnTo>
                        <a:lnTo>
                          <a:pt x="219" y="178"/>
                        </a:lnTo>
                        <a:lnTo>
                          <a:pt x="195" y="176"/>
                        </a:lnTo>
                        <a:lnTo>
                          <a:pt x="173" y="173"/>
                        </a:lnTo>
                        <a:lnTo>
                          <a:pt x="154" y="169"/>
                        </a:lnTo>
                        <a:lnTo>
                          <a:pt x="137" y="165"/>
                        </a:lnTo>
                        <a:lnTo>
                          <a:pt x="123" y="160"/>
                        </a:lnTo>
                        <a:lnTo>
                          <a:pt x="111" y="155"/>
                        </a:lnTo>
                        <a:lnTo>
                          <a:pt x="102" y="151"/>
                        </a:lnTo>
                        <a:lnTo>
                          <a:pt x="95" y="146"/>
                        </a:lnTo>
                        <a:lnTo>
                          <a:pt x="92" y="143"/>
                        </a:lnTo>
                        <a:lnTo>
                          <a:pt x="90" y="140"/>
                        </a:lnTo>
                        <a:lnTo>
                          <a:pt x="89" y="138"/>
                        </a:lnTo>
                        <a:lnTo>
                          <a:pt x="87" y="136"/>
                        </a:lnTo>
                        <a:lnTo>
                          <a:pt x="87" y="135"/>
                        </a:lnTo>
                        <a:lnTo>
                          <a:pt x="87" y="133"/>
                        </a:lnTo>
                        <a:lnTo>
                          <a:pt x="89" y="131"/>
                        </a:lnTo>
                        <a:lnTo>
                          <a:pt x="91" y="128"/>
                        </a:lnTo>
                        <a:lnTo>
                          <a:pt x="94" y="123"/>
                        </a:lnTo>
                        <a:lnTo>
                          <a:pt x="99" y="118"/>
                        </a:lnTo>
                        <a:lnTo>
                          <a:pt x="106" y="113"/>
                        </a:lnTo>
                        <a:lnTo>
                          <a:pt x="114" y="108"/>
                        </a:lnTo>
                        <a:lnTo>
                          <a:pt x="124" y="103"/>
                        </a:lnTo>
                        <a:lnTo>
                          <a:pt x="135" y="98"/>
                        </a:lnTo>
                        <a:lnTo>
                          <a:pt x="149" y="93"/>
                        </a:lnTo>
                        <a:lnTo>
                          <a:pt x="164" y="89"/>
                        </a:lnTo>
                        <a:lnTo>
                          <a:pt x="180" y="85"/>
                        </a:lnTo>
                        <a:lnTo>
                          <a:pt x="197" y="82"/>
                        </a:lnTo>
                        <a:lnTo>
                          <a:pt x="217" y="80"/>
                        </a:lnTo>
                        <a:lnTo>
                          <a:pt x="237" y="79"/>
                        </a:lnTo>
                        <a:lnTo>
                          <a:pt x="259" y="78"/>
                        </a:lnTo>
                        <a:lnTo>
                          <a:pt x="282" y="79"/>
                        </a:lnTo>
                        <a:lnTo>
                          <a:pt x="286" y="1"/>
                        </a:lnTo>
                        <a:lnTo>
                          <a:pt x="259" y="0"/>
                        </a:lnTo>
                        <a:lnTo>
                          <a:pt x="233" y="1"/>
                        </a:lnTo>
                        <a:lnTo>
                          <a:pt x="208" y="4"/>
                        </a:lnTo>
                        <a:lnTo>
                          <a:pt x="184" y="6"/>
                        </a:lnTo>
                        <a:lnTo>
                          <a:pt x="162" y="10"/>
                        </a:lnTo>
                        <a:lnTo>
                          <a:pt x="140" y="15"/>
                        </a:lnTo>
                        <a:lnTo>
                          <a:pt x="119" y="21"/>
                        </a:lnTo>
                        <a:lnTo>
                          <a:pt x="100" y="27"/>
                        </a:lnTo>
                        <a:lnTo>
                          <a:pt x="83" y="35"/>
                        </a:lnTo>
                        <a:lnTo>
                          <a:pt x="67" y="43"/>
                        </a:lnTo>
                        <a:lnTo>
                          <a:pt x="52" y="53"/>
                        </a:lnTo>
                        <a:lnTo>
                          <a:pt x="38" y="63"/>
                        </a:lnTo>
                        <a:lnTo>
                          <a:pt x="27" y="75"/>
                        </a:lnTo>
                        <a:lnTo>
                          <a:pt x="16" y="88"/>
                        </a:lnTo>
                        <a:lnTo>
                          <a:pt x="8" y="101"/>
                        </a:lnTo>
                        <a:lnTo>
                          <a:pt x="4" y="116"/>
                        </a:lnTo>
                        <a:lnTo>
                          <a:pt x="0" y="133"/>
                        </a:lnTo>
                        <a:lnTo>
                          <a:pt x="3" y="148"/>
                        </a:lnTo>
                        <a:lnTo>
                          <a:pt x="7" y="164"/>
                        </a:lnTo>
                        <a:lnTo>
                          <a:pt x="14" y="178"/>
                        </a:lnTo>
                        <a:lnTo>
                          <a:pt x="26" y="193"/>
                        </a:lnTo>
                        <a:lnTo>
                          <a:pt x="38" y="204"/>
                        </a:lnTo>
                        <a:lnTo>
                          <a:pt x="53" y="214"/>
                        </a:lnTo>
                        <a:lnTo>
                          <a:pt x="70" y="223"/>
                        </a:lnTo>
                        <a:lnTo>
                          <a:pt x="89" y="231"/>
                        </a:lnTo>
                        <a:lnTo>
                          <a:pt x="109" y="238"/>
                        </a:lnTo>
                        <a:lnTo>
                          <a:pt x="132" y="244"/>
                        </a:lnTo>
                        <a:lnTo>
                          <a:pt x="157" y="248"/>
                        </a:lnTo>
                        <a:lnTo>
                          <a:pt x="184" y="253"/>
                        </a:lnTo>
                        <a:lnTo>
                          <a:pt x="212" y="256"/>
                        </a:lnTo>
                        <a:lnTo>
                          <a:pt x="243" y="257"/>
                        </a:lnTo>
                        <a:lnTo>
                          <a:pt x="277" y="258"/>
                        </a:lnTo>
                        <a:lnTo>
                          <a:pt x="277" y="180"/>
                        </a:lnTo>
                        <a:close/>
                      </a:path>
                    </a:pathLst>
                  </a:custGeom>
                  <a:solidFill>
                    <a:srgbClr val="1F1A17"/>
                  </a:solidFill>
                  <a:ln w="9525">
                    <a:noFill/>
                    <a:round/>
                    <a:headEnd/>
                    <a:tailEnd/>
                  </a:ln>
                </p:spPr>
                <p:txBody>
                  <a:bodyPr/>
                  <a:lstStyle/>
                  <a:p>
                    <a:endParaRPr lang="pt-BR"/>
                  </a:p>
                </p:txBody>
              </p:sp>
              <p:sp>
                <p:nvSpPr>
                  <p:cNvPr id="63974" name="Freeform 1622"/>
                  <p:cNvSpPr>
                    <a:spLocks/>
                  </p:cNvSpPr>
                  <p:nvPr/>
                </p:nvSpPr>
                <p:spPr bwMode="auto">
                  <a:xfrm>
                    <a:off x="1880" y="3037"/>
                    <a:ext cx="48" cy="21"/>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7"/>
                        </a:moveTo>
                        <a:lnTo>
                          <a:pt x="22" y="77"/>
                        </a:lnTo>
                        <a:lnTo>
                          <a:pt x="77" y="77"/>
                        </a:lnTo>
                        <a:lnTo>
                          <a:pt x="124" y="79"/>
                        </a:lnTo>
                        <a:lnTo>
                          <a:pt x="164" y="81"/>
                        </a:lnTo>
                        <a:lnTo>
                          <a:pt x="196" y="84"/>
                        </a:lnTo>
                        <a:lnTo>
                          <a:pt x="220" y="88"/>
                        </a:lnTo>
                        <a:lnTo>
                          <a:pt x="235" y="91"/>
                        </a:lnTo>
                        <a:lnTo>
                          <a:pt x="236" y="91"/>
                        </a:lnTo>
                        <a:lnTo>
                          <a:pt x="234" y="90"/>
                        </a:lnTo>
                        <a:lnTo>
                          <a:pt x="226" y="83"/>
                        </a:lnTo>
                        <a:lnTo>
                          <a:pt x="219" y="62"/>
                        </a:lnTo>
                        <a:lnTo>
                          <a:pt x="227" y="42"/>
                        </a:lnTo>
                        <a:lnTo>
                          <a:pt x="235" y="36"/>
                        </a:lnTo>
                        <a:lnTo>
                          <a:pt x="236" y="35"/>
                        </a:lnTo>
                        <a:lnTo>
                          <a:pt x="234" y="36"/>
                        </a:lnTo>
                        <a:lnTo>
                          <a:pt x="218" y="39"/>
                        </a:lnTo>
                        <a:lnTo>
                          <a:pt x="191" y="43"/>
                        </a:lnTo>
                        <a:lnTo>
                          <a:pt x="157" y="46"/>
                        </a:lnTo>
                        <a:lnTo>
                          <a:pt x="114" y="48"/>
                        </a:lnTo>
                        <a:lnTo>
                          <a:pt x="61" y="50"/>
                        </a:lnTo>
                        <a:lnTo>
                          <a:pt x="0" y="50"/>
                        </a:lnTo>
                        <a:lnTo>
                          <a:pt x="0" y="128"/>
                        </a:lnTo>
                        <a:lnTo>
                          <a:pt x="63" y="127"/>
                        </a:lnTo>
                        <a:lnTo>
                          <a:pt x="117" y="126"/>
                        </a:lnTo>
                        <a:lnTo>
                          <a:pt x="164" y="123"/>
                        </a:lnTo>
                        <a:lnTo>
                          <a:pt x="202" y="119"/>
                        </a:lnTo>
                        <a:lnTo>
                          <a:pt x="234" y="115"/>
                        </a:lnTo>
                        <a:lnTo>
                          <a:pt x="257" y="110"/>
                        </a:lnTo>
                        <a:lnTo>
                          <a:pt x="269" y="106"/>
                        </a:lnTo>
                        <a:lnTo>
                          <a:pt x="281" y="101"/>
                        </a:lnTo>
                        <a:lnTo>
                          <a:pt x="294" y="90"/>
                        </a:lnTo>
                        <a:lnTo>
                          <a:pt x="306" y="66"/>
                        </a:lnTo>
                        <a:lnTo>
                          <a:pt x="297" y="40"/>
                        </a:lnTo>
                        <a:lnTo>
                          <a:pt x="284" y="27"/>
                        </a:lnTo>
                        <a:lnTo>
                          <a:pt x="271" y="22"/>
                        </a:lnTo>
                        <a:lnTo>
                          <a:pt x="259" y="17"/>
                        </a:lnTo>
                        <a:lnTo>
                          <a:pt x="237" y="12"/>
                        </a:lnTo>
                        <a:lnTo>
                          <a:pt x="207" y="8"/>
                        </a:lnTo>
                        <a:lnTo>
                          <a:pt x="171" y="5"/>
                        </a:lnTo>
                        <a:lnTo>
                          <a:pt x="128" y="2"/>
                        </a:lnTo>
                        <a:lnTo>
                          <a:pt x="78" y="1"/>
                        </a:lnTo>
                        <a:lnTo>
                          <a:pt x="22" y="0"/>
                        </a:lnTo>
                        <a:lnTo>
                          <a:pt x="22" y="77"/>
                        </a:lnTo>
                        <a:close/>
                      </a:path>
                    </a:pathLst>
                  </a:custGeom>
                  <a:solidFill>
                    <a:srgbClr val="1F1A17"/>
                  </a:solidFill>
                  <a:ln w="9525">
                    <a:noFill/>
                    <a:round/>
                    <a:headEnd/>
                    <a:tailEnd/>
                  </a:ln>
                </p:spPr>
                <p:txBody>
                  <a:bodyPr/>
                  <a:lstStyle/>
                  <a:p>
                    <a:endParaRPr lang="pt-BR"/>
                  </a:p>
                </p:txBody>
              </p:sp>
              <p:sp>
                <p:nvSpPr>
                  <p:cNvPr id="63975" name="Freeform 1623"/>
                  <p:cNvSpPr>
                    <a:spLocks/>
                  </p:cNvSpPr>
                  <p:nvPr/>
                </p:nvSpPr>
                <p:spPr bwMode="auto">
                  <a:xfrm>
                    <a:off x="1834" y="3037"/>
                    <a:ext cx="49" cy="40"/>
                  </a:xfrm>
                  <a:custGeom>
                    <a:avLst/>
                    <a:gdLst>
                      <a:gd name="T0" fmla="*/ 0 w 316"/>
                      <a:gd name="T1" fmla="*/ 0 h 243"/>
                      <a:gd name="T2" fmla="*/ 0 w 316"/>
                      <a:gd name="T3" fmla="*/ 0 h 243"/>
                      <a:gd name="T4" fmla="*/ 0 w 316"/>
                      <a:gd name="T5" fmla="*/ 0 h 243"/>
                      <a:gd name="T6" fmla="*/ 0 w 316"/>
                      <a:gd name="T7" fmla="*/ 0 h 243"/>
                      <a:gd name="T8" fmla="*/ 0 w 316"/>
                      <a:gd name="T9" fmla="*/ 0 h 243"/>
                      <a:gd name="T10" fmla="*/ 0 w 316"/>
                      <a:gd name="T11" fmla="*/ 0 h 243"/>
                      <a:gd name="T12" fmla="*/ 0 w 316"/>
                      <a:gd name="T13" fmla="*/ 0 h 243"/>
                      <a:gd name="T14" fmla="*/ 0 w 316"/>
                      <a:gd name="T15" fmla="*/ 0 h 243"/>
                      <a:gd name="T16" fmla="*/ 0 w 316"/>
                      <a:gd name="T17" fmla="*/ 0 h 243"/>
                      <a:gd name="T18" fmla="*/ 0 w 316"/>
                      <a:gd name="T19" fmla="*/ 0 h 243"/>
                      <a:gd name="T20" fmla="*/ 0 w 316"/>
                      <a:gd name="T21" fmla="*/ 0 h 243"/>
                      <a:gd name="T22" fmla="*/ 0 w 316"/>
                      <a:gd name="T23" fmla="*/ 0 h 243"/>
                      <a:gd name="T24" fmla="*/ 0 w 316"/>
                      <a:gd name="T25" fmla="*/ 0 h 243"/>
                      <a:gd name="T26" fmla="*/ 0 w 316"/>
                      <a:gd name="T27" fmla="*/ 0 h 243"/>
                      <a:gd name="T28" fmla="*/ 0 w 316"/>
                      <a:gd name="T29" fmla="*/ 0 h 243"/>
                      <a:gd name="T30" fmla="*/ 0 w 316"/>
                      <a:gd name="T31" fmla="*/ 0 h 243"/>
                      <a:gd name="T32" fmla="*/ 0 w 316"/>
                      <a:gd name="T33" fmla="*/ 0 h 243"/>
                      <a:gd name="T34" fmla="*/ 0 w 316"/>
                      <a:gd name="T35" fmla="*/ 0 h 243"/>
                      <a:gd name="T36" fmla="*/ 0 w 316"/>
                      <a:gd name="T37" fmla="*/ 0 h 243"/>
                      <a:gd name="T38" fmla="*/ 0 w 316"/>
                      <a:gd name="T39" fmla="*/ 0 h 243"/>
                      <a:gd name="T40" fmla="*/ 0 w 316"/>
                      <a:gd name="T41" fmla="*/ 0 h 243"/>
                      <a:gd name="T42" fmla="*/ 0 w 316"/>
                      <a:gd name="T43" fmla="*/ 0 h 243"/>
                      <a:gd name="T44" fmla="*/ 0 w 316"/>
                      <a:gd name="T45" fmla="*/ 0 h 243"/>
                      <a:gd name="T46" fmla="*/ 0 w 316"/>
                      <a:gd name="T47" fmla="*/ 0 h 243"/>
                      <a:gd name="T48" fmla="*/ 0 w 316"/>
                      <a:gd name="T49" fmla="*/ 0 h 243"/>
                      <a:gd name="T50" fmla="*/ 0 w 316"/>
                      <a:gd name="T51" fmla="*/ 0 h 243"/>
                      <a:gd name="T52" fmla="*/ 0 w 316"/>
                      <a:gd name="T53" fmla="*/ 0 h 243"/>
                      <a:gd name="T54" fmla="*/ 0 w 316"/>
                      <a:gd name="T55" fmla="*/ 0 h 243"/>
                      <a:gd name="T56" fmla="*/ 0 w 316"/>
                      <a:gd name="T57" fmla="*/ 0 h 243"/>
                      <a:gd name="T58" fmla="*/ 0 w 316"/>
                      <a:gd name="T59" fmla="*/ 0 h 243"/>
                      <a:gd name="T60" fmla="*/ 0 w 316"/>
                      <a:gd name="T61" fmla="*/ 0 h 243"/>
                      <a:gd name="T62" fmla="*/ 0 w 316"/>
                      <a:gd name="T63" fmla="*/ 0 h 243"/>
                      <a:gd name="T64" fmla="*/ 0 w 316"/>
                      <a:gd name="T65" fmla="*/ 0 h 243"/>
                      <a:gd name="T66" fmla="*/ 0 w 316"/>
                      <a:gd name="T67" fmla="*/ 0 h 24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3"/>
                      <a:gd name="T104" fmla="*/ 316 w 316"/>
                      <a:gd name="T105" fmla="*/ 243 h 24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3">
                        <a:moveTo>
                          <a:pt x="286" y="166"/>
                        </a:moveTo>
                        <a:lnTo>
                          <a:pt x="286" y="166"/>
                        </a:lnTo>
                        <a:lnTo>
                          <a:pt x="254" y="166"/>
                        </a:lnTo>
                        <a:lnTo>
                          <a:pt x="226" y="165"/>
                        </a:lnTo>
                        <a:lnTo>
                          <a:pt x="199" y="163"/>
                        </a:lnTo>
                        <a:lnTo>
                          <a:pt x="175" y="161"/>
                        </a:lnTo>
                        <a:lnTo>
                          <a:pt x="155" y="158"/>
                        </a:lnTo>
                        <a:lnTo>
                          <a:pt x="136" y="154"/>
                        </a:lnTo>
                        <a:lnTo>
                          <a:pt x="122" y="150"/>
                        </a:lnTo>
                        <a:lnTo>
                          <a:pt x="109" y="146"/>
                        </a:lnTo>
                        <a:lnTo>
                          <a:pt x="100" y="142"/>
                        </a:lnTo>
                        <a:lnTo>
                          <a:pt x="93" y="138"/>
                        </a:lnTo>
                        <a:lnTo>
                          <a:pt x="88" y="135"/>
                        </a:lnTo>
                        <a:lnTo>
                          <a:pt x="86" y="133"/>
                        </a:lnTo>
                        <a:lnTo>
                          <a:pt x="86" y="132"/>
                        </a:lnTo>
                        <a:lnTo>
                          <a:pt x="86" y="133"/>
                        </a:lnTo>
                        <a:lnTo>
                          <a:pt x="86" y="134"/>
                        </a:lnTo>
                        <a:lnTo>
                          <a:pt x="87" y="133"/>
                        </a:lnTo>
                        <a:lnTo>
                          <a:pt x="88" y="131"/>
                        </a:lnTo>
                        <a:lnTo>
                          <a:pt x="92" y="127"/>
                        </a:lnTo>
                        <a:lnTo>
                          <a:pt x="98" y="121"/>
                        </a:lnTo>
                        <a:lnTo>
                          <a:pt x="106" y="116"/>
                        </a:lnTo>
                        <a:lnTo>
                          <a:pt x="116" y="111"/>
                        </a:lnTo>
                        <a:lnTo>
                          <a:pt x="127" y="106"/>
                        </a:lnTo>
                        <a:lnTo>
                          <a:pt x="141" y="101"/>
                        </a:lnTo>
                        <a:lnTo>
                          <a:pt x="157" y="96"/>
                        </a:lnTo>
                        <a:lnTo>
                          <a:pt x="175" y="91"/>
                        </a:lnTo>
                        <a:lnTo>
                          <a:pt x="195" y="87"/>
                        </a:lnTo>
                        <a:lnTo>
                          <a:pt x="215" y="83"/>
                        </a:lnTo>
                        <a:lnTo>
                          <a:pt x="238" y="81"/>
                        </a:lnTo>
                        <a:lnTo>
                          <a:pt x="262" y="79"/>
                        </a:lnTo>
                        <a:lnTo>
                          <a:pt x="289" y="77"/>
                        </a:lnTo>
                        <a:lnTo>
                          <a:pt x="316" y="77"/>
                        </a:lnTo>
                        <a:lnTo>
                          <a:pt x="316" y="0"/>
                        </a:lnTo>
                        <a:lnTo>
                          <a:pt x="285" y="0"/>
                        </a:lnTo>
                        <a:lnTo>
                          <a:pt x="255" y="2"/>
                        </a:lnTo>
                        <a:lnTo>
                          <a:pt x="228" y="4"/>
                        </a:lnTo>
                        <a:lnTo>
                          <a:pt x="202" y="8"/>
                        </a:lnTo>
                        <a:lnTo>
                          <a:pt x="176" y="12"/>
                        </a:lnTo>
                        <a:lnTo>
                          <a:pt x="152" y="17"/>
                        </a:lnTo>
                        <a:lnTo>
                          <a:pt x="131" y="23"/>
                        </a:lnTo>
                        <a:lnTo>
                          <a:pt x="110" y="29"/>
                        </a:lnTo>
                        <a:lnTo>
                          <a:pt x="91" y="36"/>
                        </a:lnTo>
                        <a:lnTo>
                          <a:pt x="74" y="44"/>
                        </a:lnTo>
                        <a:lnTo>
                          <a:pt x="58" y="53"/>
                        </a:lnTo>
                        <a:lnTo>
                          <a:pt x="43" y="63"/>
                        </a:lnTo>
                        <a:lnTo>
                          <a:pt x="30" y="74"/>
                        </a:lnTo>
                        <a:lnTo>
                          <a:pt x="19" y="85"/>
                        </a:lnTo>
                        <a:lnTo>
                          <a:pt x="9" y="98"/>
                        </a:lnTo>
                        <a:lnTo>
                          <a:pt x="3" y="113"/>
                        </a:lnTo>
                        <a:lnTo>
                          <a:pt x="0" y="130"/>
                        </a:lnTo>
                        <a:lnTo>
                          <a:pt x="0" y="146"/>
                        </a:lnTo>
                        <a:lnTo>
                          <a:pt x="6" y="162"/>
                        </a:lnTo>
                        <a:lnTo>
                          <a:pt x="15" y="176"/>
                        </a:lnTo>
                        <a:lnTo>
                          <a:pt x="28" y="189"/>
                        </a:lnTo>
                        <a:lnTo>
                          <a:pt x="41" y="200"/>
                        </a:lnTo>
                        <a:lnTo>
                          <a:pt x="58" y="209"/>
                        </a:lnTo>
                        <a:lnTo>
                          <a:pt x="75" y="216"/>
                        </a:lnTo>
                        <a:lnTo>
                          <a:pt x="94" y="223"/>
                        </a:lnTo>
                        <a:lnTo>
                          <a:pt x="115" y="228"/>
                        </a:lnTo>
                        <a:lnTo>
                          <a:pt x="139" y="233"/>
                        </a:lnTo>
                        <a:lnTo>
                          <a:pt x="164" y="237"/>
                        </a:lnTo>
                        <a:lnTo>
                          <a:pt x="191" y="240"/>
                        </a:lnTo>
                        <a:lnTo>
                          <a:pt x="221" y="242"/>
                        </a:lnTo>
                        <a:lnTo>
                          <a:pt x="253" y="243"/>
                        </a:lnTo>
                        <a:lnTo>
                          <a:pt x="287" y="242"/>
                        </a:lnTo>
                        <a:lnTo>
                          <a:pt x="286" y="166"/>
                        </a:lnTo>
                        <a:close/>
                      </a:path>
                    </a:pathLst>
                  </a:custGeom>
                  <a:solidFill>
                    <a:srgbClr val="1F1A17"/>
                  </a:solidFill>
                  <a:ln w="9525">
                    <a:noFill/>
                    <a:round/>
                    <a:headEnd/>
                    <a:tailEnd/>
                  </a:ln>
                </p:spPr>
                <p:txBody>
                  <a:bodyPr/>
                  <a:lstStyle/>
                  <a:p>
                    <a:endParaRPr lang="pt-BR"/>
                  </a:p>
                </p:txBody>
              </p:sp>
              <p:sp>
                <p:nvSpPr>
                  <p:cNvPr id="63976" name="Freeform 1624"/>
                  <p:cNvSpPr>
                    <a:spLocks/>
                  </p:cNvSpPr>
                  <p:nvPr/>
                </p:nvSpPr>
                <p:spPr bwMode="auto">
                  <a:xfrm>
                    <a:off x="1879" y="3054"/>
                    <a:ext cx="48" cy="23"/>
                  </a:xfrm>
                  <a:custGeom>
                    <a:avLst/>
                    <a:gdLst>
                      <a:gd name="T0" fmla="*/ 0 w 306"/>
                      <a:gd name="T1" fmla="*/ 0 h 140"/>
                      <a:gd name="T2" fmla="*/ 0 w 306"/>
                      <a:gd name="T3" fmla="*/ 0 h 140"/>
                      <a:gd name="T4" fmla="*/ 0 w 306"/>
                      <a:gd name="T5" fmla="*/ 0 h 140"/>
                      <a:gd name="T6" fmla="*/ 0 w 306"/>
                      <a:gd name="T7" fmla="*/ 0 h 140"/>
                      <a:gd name="T8" fmla="*/ 0 w 306"/>
                      <a:gd name="T9" fmla="*/ 0 h 140"/>
                      <a:gd name="T10" fmla="*/ 0 w 306"/>
                      <a:gd name="T11" fmla="*/ 0 h 140"/>
                      <a:gd name="T12" fmla="*/ 0 w 306"/>
                      <a:gd name="T13" fmla="*/ 0 h 140"/>
                      <a:gd name="T14" fmla="*/ 0 w 306"/>
                      <a:gd name="T15" fmla="*/ 0 h 140"/>
                      <a:gd name="T16" fmla="*/ 0 w 306"/>
                      <a:gd name="T17" fmla="*/ 0 h 140"/>
                      <a:gd name="T18" fmla="*/ 0 w 306"/>
                      <a:gd name="T19" fmla="*/ 0 h 140"/>
                      <a:gd name="T20" fmla="*/ 0 w 306"/>
                      <a:gd name="T21" fmla="*/ 0 h 140"/>
                      <a:gd name="T22" fmla="*/ 0 w 306"/>
                      <a:gd name="T23" fmla="*/ 0 h 140"/>
                      <a:gd name="T24" fmla="*/ 0 w 306"/>
                      <a:gd name="T25" fmla="*/ 0 h 140"/>
                      <a:gd name="T26" fmla="*/ 0 w 306"/>
                      <a:gd name="T27" fmla="*/ 0 h 140"/>
                      <a:gd name="T28" fmla="*/ 0 w 306"/>
                      <a:gd name="T29" fmla="*/ 0 h 140"/>
                      <a:gd name="T30" fmla="*/ 0 w 306"/>
                      <a:gd name="T31" fmla="*/ 0 h 140"/>
                      <a:gd name="T32" fmla="*/ 0 w 306"/>
                      <a:gd name="T33" fmla="*/ 0 h 140"/>
                      <a:gd name="T34" fmla="*/ 0 w 306"/>
                      <a:gd name="T35" fmla="*/ 0 h 140"/>
                      <a:gd name="T36" fmla="*/ 0 w 306"/>
                      <a:gd name="T37" fmla="*/ 0 h 140"/>
                      <a:gd name="T38" fmla="*/ 0 w 306"/>
                      <a:gd name="T39" fmla="*/ 0 h 140"/>
                      <a:gd name="T40" fmla="*/ 0 w 306"/>
                      <a:gd name="T41" fmla="*/ 0 h 140"/>
                      <a:gd name="T42" fmla="*/ 0 w 306"/>
                      <a:gd name="T43" fmla="*/ 0 h 140"/>
                      <a:gd name="T44" fmla="*/ 0 w 306"/>
                      <a:gd name="T45" fmla="*/ 0 h 140"/>
                      <a:gd name="T46" fmla="*/ 0 w 306"/>
                      <a:gd name="T47" fmla="*/ 0 h 140"/>
                      <a:gd name="T48" fmla="*/ 0 w 306"/>
                      <a:gd name="T49" fmla="*/ 0 h 140"/>
                      <a:gd name="T50" fmla="*/ 0 w 306"/>
                      <a:gd name="T51" fmla="*/ 0 h 140"/>
                      <a:gd name="T52" fmla="*/ 0 w 306"/>
                      <a:gd name="T53" fmla="*/ 0 h 140"/>
                      <a:gd name="T54" fmla="*/ 0 w 306"/>
                      <a:gd name="T55" fmla="*/ 0 h 140"/>
                      <a:gd name="T56" fmla="*/ 0 w 306"/>
                      <a:gd name="T57" fmla="*/ 0 h 140"/>
                      <a:gd name="T58" fmla="*/ 0 w 306"/>
                      <a:gd name="T59" fmla="*/ 0 h 140"/>
                      <a:gd name="T60" fmla="*/ 0 w 306"/>
                      <a:gd name="T61" fmla="*/ 0 h 140"/>
                      <a:gd name="T62" fmla="*/ 0 w 306"/>
                      <a:gd name="T63" fmla="*/ 0 h 140"/>
                      <a:gd name="T64" fmla="*/ 0 w 306"/>
                      <a:gd name="T65" fmla="*/ 0 h 140"/>
                      <a:gd name="T66" fmla="*/ 0 w 306"/>
                      <a:gd name="T67" fmla="*/ 0 h 140"/>
                      <a:gd name="T68" fmla="*/ 0 w 306"/>
                      <a:gd name="T69" fmla="*/ 0 h 140"/>
                      <a:gd name="T70" fmla="*/ 0 w 306"/>
                      <a:gd name="T71" fmla="*/ 0 h 140"/>
                      <a:gd name="T72" fmla="*/ 0 w 306"/>
                      <a:gd name="T73" fmla="*/ 0 h 140"/>
                      <a:gd name="T74" fmla="*/ 0 w 306"/>
                      <a:gd name="T75" fmla="*/ 0 h 140"/>
                      <a:gd name="T76" fmla="*/ 0 w 306"/>
                      <a:gd name="T77" fmla="*/ 0 h 140"/>
                      <a:gd name="T78" fmla="*/ 0 w 306"/>
                      <a:gd name="T79" fmla="*/ 0 h 140"/>
                      <a:gd name="T80" fmla="*/ 0 w 306"/>
                      <a:gd name="T81" fmla="*/ 0 h 140"/>
                      <a:gd name="T82" fmla="*/ 0 w 306"/>
                      <a:gd name="T83" fmla="*/ 0 h 140"/>
                      <a:gd name="T84" fmla="*/ 0 w 306"/>
                      <a:gd name="T85" fmla="*/ 0 h 140"/>
                      <a:gd name="T86" fmla="*/ 0 w 306"/>
                      <a:gd name="T87" fmla="*/ 0 h 140"/>
                      <a:gd name="T88" fmla="*/ 0 w 306"/>
                      <a:gd name="T89" fmla="*/ 0 h 140"/>
                      <a:gd name="T90" fmla="*/ 0 w 306"/>
                      <a:gd name="T91" fmla="*/ 0 h 140"/>
                      <a:gd name="T92" fmla="*/ 0 w 306"/>
                      <a:gd name="T93" fmla="*/ 0 h 140"/>
                      <a:gd name="T94" fmla="*/ 0 w 306"/>
                      <a:gd name="T95" fmla="*/ 0 h 140"/>
                      <a:gd name="T96" fmla="*/ 0 w 306"/>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0"/>
                      <a:gd name="T149" fmla="*/ 306 w 306"/>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0">
                        <a:moveTo>
                          <a:pt x="22" y="76"/>
                        </a:moveTo>
                        <a:lnTo>
                          <a:pt x="22" y="76"/>
                        </a:lnTo>
                        <a:lnTo>
                          <a:pt x="75" y="77"/>
                        </a:lnTo>
                        <a:lnTo>
                          <a:pt x="120" y="79"/>
                        </a:lnTo>
                        <a:lnTo>
                          <a:pt x="160" y="81"/>
                        </a:lnTo>
                        <a:lnTo>
                          <a:pt x="191" y="86"/>
                        </a:lnTo>
                        <a:lnTo>
                          <a:pt x="215" y="90"/>
                        </a:lnTo>
                        <a:lnTo>
                          <a:pt x="233" y="94"/>
                        </a:lnTo>
                        <a:lnTo>
                          <a:pt x="234" y="95"/>
                        </a:lnTo>
                        <a:lnTo>
                          <a:pt x="233" y="94"/>
                        </a:lnTo>
                        <a:lnTo>
                          <a:pt x="227" y="89"/>
                        </a:lnTo>
                        <a:lnTo>
                          <a:pt x="220" y="73"/>
                        </a:lnTo>
                        <a:lnTo>
                          <a:pt x="223" y="55"/>
                        </a:lnTo>
                        <a:lnTo>
                          <a:pt x="230" y="45"/>
                        </a:lnTo>
                        <a:lnTo>
                          <a:pt x="234" y="43"/>
                        </a:lnTo>
                        <a:lnTo>
                          <a:pt x="233" y="44"/>
                        </a:lnTo>
                        <a:lnTo>
                          <a:pt x="227" y="45"/>
                        </a:lnTo>
                        <a:lnTo>
                          <a:pt x="219" y="47"/>
                        </a:lnTo>
                        <a:lnTo>
                          <a:pt x="209" y="49"/>
                        </a:lnTo>
                        <a:lnTo>
                          <a:pt x="196" y="52"/>
                        </a:lnTo>
                        <a:lnTo>
                          <a:pt x="160" y="56"/>
                        </a:lnTo>
                        <a:lnTo>
                          <a:pt x="117" y="59"/>
                        </a:lnTo>
                        <a:lnTo>
                          <a:pt x="63" y="62"/>
                        </a:lnTo>
                        <a:lnTo>
                          <a:pt x="0" y="64"/>
                        </a:lnTo>
                        <a:lnTo>
                          <a:pt x="1" y="140"/>
                        </a:lnTo>
                        <a:lnTo>
                          <a:pt x="67" y="139"/>
                        </a:lnTo>
                        <a:lnTo>
                          <a:pt x="123" y="136"/>
                        </a:lnTo>
                        <a:lnTo>
                          <a:pt x="170" y="132"/>
                        </a:lnTo>
                        <a:lnTo>
                          <a:pt x="209" y="128"/>
                        </a:lnTo>
                        <a:lnTo>
                          <a:pt x="226" y="125"/>
                        </a:lnTo>
                        <a:lnTo>
                          <a:pt x="239" y="122"/>
                        </a:lnTo>
                        <a:lnTo>
                          <a:pt x="253" y="119"/>
                        </a:lnTo>
                        <a:lnTo>
                          <a:pt x="266" y="115"/>
                        </a:lnTo>
                        <a:lnTo>
                          <a:pt x="277" y="110"/>
                        </a:lnTo>
                        <a:lnTo>
                          <a:pt x="290" y="102"/>
                        </a:lnTo>
                        <a:lnTo>
                          <a:pt x="301" y="87"/>
                        </a:lnTo>
                        <a:lnTo>
                          <a:pt x="306" y="62"/>
                        </a:lnTo>
                        <a:lnTo>
                          <a:pt x="295" y="42"/>
                        </a:lnTo>
                        <a:lnTo>
                          <a:pt x="283" y="31"/>
                        </a:lnTo>
                        <a:lnTo>
                          <a:pt x="271" y="25"/>
                        </a:lnTo>
                        <a:lnTo>
                          <a:pt x="259" y="21"/>
                        </a:lnTo>
                        <a:lnTo>
                          <a:pt x="235" y="14"/>
                        </a:lnTo>
                        <a:lnTo>
                          <a:pt x="205" y="9"/>
                        </a:lnTo>
                        <a:lnTo>
                          <a:pt x="168" y="5"/>
                        </a:lnTo>
                        <a:lnTo>
                          <a:pt x="126" y="2"/>
                        </a:lnTo>
                        <a:lnTo>
                          <a:pt x="77" y="0"/>
                        </a:lnTo>
                        <a:lnTo>
                          <a:pt x="22" y="0"/>
                        </a:lnTo>
                        <a:lnTo>
                          <a:pt x="22" y="76"/>
                        </a:lnTo>
                        <a:close/>
                      </a:path>
                    </a:pathLst>
                  </a:custGeom>
                  <a:solidFill>
                    <a:srgbClr val="1F1A17"/>
                  </a:solidFill>
                  <a:ln w="9525">
                    <a:noFill/>
                    <a:round/>
                    <a:headEnd/>
                    <a:tailEnd/>
                  </a:ln>
                </p:spPr>
                <p:txBody>
                  <a:bodyPr/>
                  <a:lstStyle/>
                  <a:p>
                    <a:endParaRPr lang="pt-BR"/>
                  </a:p>
                </p:txBody>
              </p:sp>
              <p:sp>
                <p:nvSpPr>
                  <p:cNvPr id="63977" name="Freeform 1625"/>
                  <p:cNvSpPr>
                    <a:spLocks/>
                  </p:cNvSpPr>
                  <p:nvPr/>
                </p:nvSpPr>
                <p:spPr bwMode="auto">
                  <a:xfrm>
                    <a:off x="1832" y="3054"/>
                    <a:ext cx="51" cy="44"/>
                  </a:xfrm>
                  <a:custGeom>
                    <a:avLst/>
                    <a:gdLst>
                      <a:gd name="T0" fmla="*/ 0 w 324"/>
                      <a:gd name="T1" fmla="*/ 0 h 268"/>
                      <a:gd name="T2" fmla="*/ 0 w 324"/>
                      <a:gd name="T3" fmla="*/ 0 h 268"/>
                      <a:gd name="T4" fmla="*/ 0 w 324"/>
                      <a:gd name="T5" fmla="*/ 0 h 268"/>
                      <a:gd name="T6" fmla="*/ 0 w 324"/>
                      <a:gd name="T7" fmla="*/ 0 h 268"/>
                      <a:gd name="T8" fmla="*/ 0 w 324"/>
                      <a:gd name="T9" fmla="*/ 0 h 268"/>
                      <a:gd name="T10" fmla="*/ 0 w 324"/>
                      <a:gd name="T11" fmla="*/ 0 h 268"/>
                      <a:gd name="T12" fmla="*/ 0 w 324"/>
                      <a:gd name="T13" fmla="*/ 0 h 268"/>
                      <a:gd name="T14" fmla="*/ 0 w 324"/>
                      <a:gd name="T15" fmla="*/ 0 h 268"/>
                      <a:gd name="T16" fmla="*/ 0 w 324"/>
                      <a:gd name="T17" fmla="*/ 0 h 268"/>
                      <a:gd name="T18" fmla="*/ 0 w 324"/>
                      <a:gd name="T19" fmla="*/ 0 h 268"/>
                      <a:gd name="T20" fmla="*/ 0 w 324"/>
                      <a:gd name="T21" fmla="*/ 0 h 268"/>
                      <a:gd name="T22" fmla="*/ 0 w 324"/>
                      <a:gd name="T23" fmla="*/ 0 h 268"/>
                      <a:gd name="T24" fmla="*/ 0 w 324"/>
                      <a:gd name="T25" fmla="*/ 0 h 268"/>
                      <a:gd name="T26" fmla="*/ 0 w 324"/>
                      <a:gd name="T27" fmla="*/ 0 h 268"/>
                      <a:gd name="T28" fmla="*/ 0 w 324"/>
                      <a:gd name="T29" fmla="*/ 0 h 268"/>
                      <a:gd name="T30" fmla="*/ 0 w 324"/>
                      <a:gd name="T31" fmla="*/ 0 h 268"/>
                      <a:gd name="T32" fmla="*/ 0 w 324"/>
                      <a:gd name="T33" fmla="*/ 0 h 268"/>
                      <a:gd name="T34" fmla="*/ 0 w 324"/>
                      <a:gd name="T35" fmla="*/ 0 h 268"/>
                      <a:gd name="T36" fmla="*/ 0 w 324"/>
                      <a:gd name="T37" fmla="*/ 0 h 268"/>
                      <a:gd name="T38" fmla="*/ 0 w 324"/>
                      <a:gd name="T39" fmla="*/ 0 h 268"/>
                      <a:gd name="T40" fmla="*/ 0 w 324"/>
                      <a:gd name="T41" fmla="*/ 0 h 268"/>
                      <a:gd name="T42" fmla="*/ 0 w 324"/>
                      <a:gd name="T43" fmla="*/ 0 h 268"/>
                      <a:gd name="T44" fmla="*/ 0 w 324"/>
                      <a:gd name="T45" fmla="*/ 0 h 268"/>
                      <a:gd name="T46" fmla="*/ 0 w 324"/>
                      <a:gd name="T47" fmla="*/ 0 h 268"/>
                      <a:gd name="T48" fmla="*/ 0 w 324"/>
                      <a:gd name="T49" fmla="*/ 0 h 268"/>
                      <a:gd name="T50" fmla="*/ 0 w 324"/>
                      <a:gd name="T51" fmla="*/ 0 h 268"/>
                      <a:gd name="T52" fmla="*/ 0 w 324"/>
                      <a:gd name="T53" fmla="*/ 0 h 268"/>
                      <a:gd name="T54" fmla="*/ 0 w 324"/>
                      <a:gd name="T55" fmla="*/ 0 h 268"/>
                      <a:gd name="T56" fmla="*/ 0 w 324"/>
                      <a:gd name="T57" fmla="*/ 0 h 268"/>
                      <a:gd name="T58" fmla="*/ 0 w 324"/>
                      <a:gd name="T59" fmla="*/ 0 h 268"/>
                      <a:gd name="T60" fmla="*/ 0 w 324"/>
                      <a:gd name="T61" fmla="*/ 0 h 268"/>
                      <a:gd name="T62" fmla="*/ 0 w 324"/>
                      <a:gd name="T63" fmla="*/ 0 h 268"/>
                      <a:gd name="T64" fmla="*/ 0 w 324"/>
                      <a:gd name="T65" fmla="*/ 0 h 268"/>
                      <a:gd name="T66" fmla="*/ 0 w 324"/>
                      <a:gd name="T67" fmla="*/ 0 h 26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68"/>
                      <a:gd name="T104" fmla="*/ 324 w 324"/>
                      <a:gd name="T105" fmla="*/ 268 h 26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68">
                        <a:moveTo>
                          <a:pt x="302" y="191"/>
                        </a:moveTo>
                        <a:lnTo>
                          <a:pt x="302" y="191"/>
                        </a:lnTo>
                        <a:lnTo>
                          <a:pt x="267" y="191"/>
                        </a:lnTo>
                        <a:lnTo>
                          <a:pt x="235" y="190"/>
                        </a:lnTo>
                        <a:lnTo>
                          <a:pt x="206" y="187"/>
                        </a:lnTo>
                        <a:lnTo>
                          <a:pt x="181" y="184"/>
                        </a:lnTo>
                        <a:lnTo>
                          <a:pt x="158" y="180"/>
                        </a:lnTo>
                        <a:lnTo>
                          <a:pt x="139" y="176"/>
                        </a:lnTo>
                        <a:lnTo>
                          <a:pt x="123" y="171"/>
                        </a:lnTo>
                        <a:lnTo>
                          <a:pt x="110" y="166"/>
                        </a:lnTo>
                        <a:lnTo>
                          <a:pt x="100" y="161"/>
                        </a:lnTo>
                        <a:lnTo>
                          <a:pt x="93" y="157"/>
                        </a:lnTo>
                        <a:lnTo>
                          <a:pt x="90" y="153"/>
                        </a:lnTo>
                        <a:lnTo>
                          <a:pt x="87" y="151"/>
                        </a:lnTo>
                        <a:lnTo>
                          <a:pt x="86" y="150"/>
                        </a:lnTo>
                        <a:lnTo>
                          <a:pt x="86" y="149"/>
                        </a:lnTo>
                        <a:lnTo>
                          <a:pt x="87" y="147"/>
                        </a:lnTo>
                        <a:lnTo>
                          <a:pt x="88" y="144"/>
                        </a:lnTo>
                        <a:lnTo>
                          <a:pt x="92" y="139"/>
                        </a:lnTo>
                        <a:lnTo>
                          <a:pt x="96" y="134"/>
                        </a:lnTo>
                        <a:lnTo>
                          <a:pt x="104" y="128"/>
                        </a:lnTo>
                        <a:lnTo>
                          <a:pt x="114" y="122"/>
                        </a:lnTo>
                        <a:lnTo>
                          <a:pt x="125" y="116"/>
                        </a:lnTo>
                        <a:lnTo>
                          <a:pt x="138" y="110"/>
                        </a:lnTo>
                        <a:lnTo>
                          <a:pt x="152" y="104"/>
                        </a:lnTo>
                        <a:lnTo>
                          <a:pt x="168" y="98"/>
                        </a:lnTo>
                        <a:lnTo>
                          <a:pt x="187" y="93"/>
                        </a:lnTo>
                        <a:lnTo>
                          <a:pt x="206" y="89"/>
                        </a:lnTo>
                        <a:lnTo>
                          <a:pt x="228" y="85"/>
                        </a:lnTo>
                        <a:lnTo>
                          <a:pt x="250" y="81"/>
                        </a:lnTo>
                        <a:lnTo>
                          <a:pt x="274" y="78"/>
                        </a:lnTo>
                        <a:lnTo>
                          <a:pt x="299" y="77"/>
                        </a:lnTo>
                        <a:lnTo>
                          <a:pt x="324" y="76"/>
                        </a:lnTo>
                        <a:lnTo>
                          <a:pt x="324" y="0"/>
                        </a:lnTo>
                        <a:lnTo>
                          <a:pt x="294" y="0"/>
                        </a:lnTo>
                        <a:lnTo>
                          <a:pt x="266" y="2"/>
                        </a:lnTo>
                        <a:lnTo>
                          <a:pt x="238" y="5"/>
                        </a:lnTo>
                        <a:lnTo>
                          <a:pt x="212" y="8"/>
                        </a:lnTo>
                        <a:lnTo>
                          <a:pt x="187" y="13"/>
                        </a:lnTo>
                        <a:lnTo>
                          <a:pt x="163" y="19"/>
                        </a:lnTo>
                        <a:lnTo>
                          <a:pt x="140" y="26"/>
                        </a:lnTo>
                        <a:lnTo>
                          <a:pt x="119" y="33"/>
                        </a:lnTo>
                        <a:lnTo>
                          <a:pt x="99" y="41"/>
                        </a:lnTo>
                        <a:lnTo>
                          <a:pt x="80" y="50"/>
                        </a:lnTo>
                        <a:lnTo>
                          <a:pt x="64" y="59"/>
                        </a:lnTo>
                        <a:lnTo>
                          <a:pt x="48" y="69"/>
                        </a:lnTo>
                        <a:lnTo>
                          <a:pt x="35" y="80"/>
                        </a:lnTo>
                        <a:lnTo>
                          <a:pt x="23" y="93"/>
                        </a:lnTo>
                        <a:lnTo>
                          <a:pt x="13" y="107"/>
                        </a:lnTo>
                        <a:lnTo>
                          <a:pt x="5" y="122"/>
                        </a:lnTo>
                        <a:lnTo>
                          <a:pt x="0" y="138"/>
                        </a:lnTo>
                        <a:lnTo>
                          <a:pt x="0" y="156"/>
                        </a:lnTo>
                        <a:lnTo>
                          <a:pt x="4" y="173"/>
                        </a:lnTo>
                        <a:lnTo>
                          <a:pt x="12" y="188"/>
                        </a:lnTo>
                        <a:lnTo>
                          <a:pt x="23" y="202"/>
                        </a:lnTo>
                        <a:lnTo>
                          <a:pt x="37" y="216"/>
                        </a:lnTo>
                        <a:lnTo>
                          <a:pt x="53" y="226"/>
                        </a:lnTo>
                        <a:lnTo>
                          <a:pt x="71" y="235"/>
                        </a:lnTo>
                        <a:lnTo>
                          <a:pt x="92" y="243"/>
                        </a:lnTo>
                        <a:lnTo>
                          <a:pt x="115" y="249"/>
                        </a:lnTo>
                        <a:lnTo>
                          <a:pt x="139" y="255"/>
                        </a:lnTo>
                        <a:lnTo>
                          <a:pt x="166" y="260"/>
                        </a:lnTo>
                        <a:lnTo>
                          <a:pt x="196" y="263"/>
                        </a:lnTo>
                        <a:lnTo>
                          <a:pt x="229" y="266"/>
                        </a:lnTo>
                        <a:lnTo>
                          <a:pt x="265" y="268"/>
                        </a:lnTo>
                        <a:lnTo>
                          <a:pt x="302" y="268"/>
                        </a:lnTo>
                        <a:lnTo>
                          <a:pt x="302" y="191"/>
                        </a:lnTo>
                        <a:close/>
                      </a:path>
                    </a:pathLst>
                  </a:custGeom>
                  <a:solidFill>
                    <a:srgbClr val="1F1A17"/>
                  </a:solidFill>
                  <a:ln w="9525">
                    <a:noFill/>
                    <a:round/>
                    <a:headEnd/>
                    <a:tailEnd/>
                  </a:ln>
                </p:spPr>
                <p:txBody>
                  <a:bodyPr/>
                  <a:lstStyle/>
                  <a:p>
                    <a:endParaRPr lang="pt-BR"/>
                  </a:p>
                </p:txBody>
              </p:sp>
              <p:sp>
                <p:nvSpPr>
                  <p:cNvPr id="63978" name="Freeform 1626"/>
                  <p:cNvSpPr>
                    <a:spLocks/>
                  </p:cNvSpPr>
                  <p:nvPr/>
                </p:nvSpPr>
                <p:spPr bwMode="auto">
                  <a:xfrm>
                    <a:off x="1879" y="3075"/>
                    <a:ext cx="53" cy="23"/>
                  </a:xfrm>
                  <a:custGeom>
                    <a:avLst/>
                    <a:gdLst>
                      <a:gd name="T0" fmla="*/ 0 w 340"/>
                      <a:gd name="T1" fmla="*/ 0 h 140"/>
                      <a:gd name="T2" fmla="*/ 0 w 340"/>
                      <a:gd name="T3" fmla="*/ 0 h 140"/>
                      <a:gd name="T4" fmla="*/ 0 w 340"/>
                      <a:gd name="T5" fmla="*/ 0 h 140"/>
                      <a:gd name="T6" fmla="*/ 0 w 340"/>
                      <a:gd name="T7" fmla="*/ 0 h 140"/>
                      <a:gd name="T8" fmla="*/ 0 w 340"/>
                      <a:gd name="T9" fmla="*/ 0 h 140"/>
                      <a:gd name="T10" fmla="*/ 0 w 340"/>
                      <a:gd name="T11" fmla="*/ 0 h 140"/>
                      <a:gd name="T12" fmla="*/ 0 w 340"/>
                      <a:gd name="T13" fmla="*/ 0 h 140"/>
                      <a:gd name="T14" fmla="*/ 0 w 340"/>
                      <a:gd name="T15" fmla="*/ 0 h 140"/>
                      <a:gd name="T16" fmla="*/ 0 w 340"/>
                      <a:gd name="T17" fmla="*/ 0 h 140"/>
                      <a:gd name="T18" fmla="*/ 0 w 340"/>
                      <a:gd name="T19" fmla="*/ 0 h 140"/>
                      <a:gd name="T20" fmla="*/ 0 w 340"/>
                      <a:gd name="T21" fmla="*/ 0 h 140"/>
                      <a:gd name="T22" fmla="*/ 0 w 340"/>
                      <a:gd name="T23" fmla="*/ 0 h 140"/>
                      <a:gd name="T24" fmla="*/ 0 w 340"/>
                      <a:gd name="T25" fmla="*/ 0 h 140"/>
                      <a:gd name="T26" fmla="*/ 0 w 340"/>
                      <a:gd name="T27" fmla="*/ 0 h 140"/>
                      <a:gd name="T28" fmla="*/ 0 w 340"/>
                      <a:gd name="T29" fmla="*/ 0 h 140"/>
                      <a:gd name="T30" fmla="*/ 0 w 340"/>
                      <a:gd name="T31" fmla="*/ 0 h 140"/>
                      <a:gd name="T32" fmla="*/ 0 w 340"/>
                      <a:gd name="T33" fmla="*/ 0 h 140"/>
                      <a:gd name="T34" fmla="*/ 0 w 340"/>
                      <a:gd name="T35" fmla="*/ 0 h 140"/>
                      <a:gd name="T36" fmla="*/ 0 w 340"/>
                      <a:gd name="T37" fmla="*/ 0 h 140"/>
                      <a:gd name="T38" fmla="*/ 0 w 340"/>
                      <a:gd name="T39" fmla="*/ 0 h 140"/>
                      <a:gd name="T40" fmla="*/ 0 w 340"/>
                      <a:gd name="T41" fmla="*/ 0 h 140"/>
                      <a:gd name="T42" fmla="*/ 0 w 340"/>
                      <a:gd name="T43" fmla="*/ 0 h 140"/>
                      <a:gd name="T44" fmla="*/ 0 w 340"/>
                      <a:gd name="T45" fmla="*/ 0 h 140"/>
                      <a:gd name="T46" fmla="*/ 0 w 340"/>
                      <a:gd name="T47" fmla="*/ 0 h 140"/>
                      <a:gd name="T48" fmla="*/ 0 w 340"/>
                      <a:gd name="T49" fmla="*/ 0 h 140"/>
                      <a:gd name="T50" fmla="*/ 0 w 340"/>
                      <a:gd name="T51" fmla="*/ 0 h 140"/>
                      <a:gd name="T52" fmla="*/ 0 w 340"/>
                      <a:gd name="T53" fmla="*/ 0 h 140"/>
                      <a:gd name="T54" fmla="*/ 0 w 340"/>
                      <a:gd name="T55" fmla="*/ 0 h 140"/>
                      <a:gd name="T56" fmla="*/ 0 w 340"/>
                      <a:gd name="T57" fmla="*/ 0 h 140"/>
                      <a:gd name="T58" fmla="*/ 0 w 340"/>
                      <a:gd name="T59" fmla="*/ 0 h 140"/>
                      <a:gd name="T60" fmla="*/ 0 w 340"/>
                      <a:gd name="T61" fmla="*/ 0 h 140"/>
                      <a:gd name="T62" fmla="*/ 0 w 340"/>
                      <a:gd name="T63" fmla="*/ 0 h 140"/>
                      <a:gd name="T64" fmla="*/ 0 w 340"/>
                      <a:gd name="T65" fmla="*/ 0 h 140"/>
                      <a:gd name="T66" fmla="*/ 0 w 340"/>
                      <a:gd name="T67" fmla="*/ 0 h 140"/>
                      <a:gd name="T68" fmla="*/ 0 w 340"/>
                      <a:gd name="T69" fmla="*/ 0 h 140"/>
                      <a:gd name="T70" fmla="*/ 0 w 340"/>
                      <a:gd name="T71" fmla="*/ 0 h 140"/>
                      <a:gd name="T72" fmla="*/ 0 w 340"/>
                      <a:gd name="T73" fmla="*/ 0 h 140"/>
                      <a:gd name="T74" fmla="*/ 0 w 340"/>
                      <a:gd name="T75" fmla="*/ 0 h 140"/>
                      <a:gd name="T76" fmla="*/ 0 w 340"/>
                      <a:gd name="T77" fmla="*/ 0 h 140"/>
                      <a:gd name="T78" fmla="*/ 0 w 340"/>
                      <a:gd name="T79" fmla="*/ 0 h 140"/>
                      <a:gd name="T80" fmla="*/ 0 w 340"/>
                      <a:gd name="T81" fmla="*/ 0 h 140"/>
                      <a:gd name="T82" fmla="*/ 0 w 340"/>
                      <a:gd name="T83" fmla="*/ 0 h 140"/>
                      <a:gd name="T84" fmla="*/ 0 w 340"/>
                      <a:gd name="T85" fmla="*/ 0 h 140"/>
                      <a:gd name="T86" fmla="*/ 0 w 340"/>
                      <a:gd name="T87" fmla="*/ 0 h 140"/>
                      <a:gd name="T88" fmla="*/ 0 w 340"/>
                      <a:gd name="T89" fmla="*/ 0 h 140"/>
                      <a:gd name="T90" fmla="*/ 0 w 340"/>
                      <a:gd name="T91" fmla="*/ 0 h 140"/>
                      <a:gd name="T92" fmla="*/ 0 w 340"/>
                      <a:gd name="T93" fmla="*/ 0 h 140"/>
                      <a:gd name="T94" fmla="*/ 0 w 340"/>
                      <a:gd name="T95" fmla="*/ 0 h 140"/>
                      <a:gd name="T96" fmla="*/ 0 w 340"/>
                      <a:gd name="T97" fmla="*/ 0 h 1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40"/>
                      <a:gd name="T148" fmla="*/ 0 h 140"/>
                      <a:gd name="T149" fmla="*/ 340 w 340"/>
                      <a:gd name="T150" fmla="*/ 140 h 1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40" h="140">
                        <a:moveTo>
                          <a:pt x="51" y="76"/>
                        </a:moveTo>
                        <a:lnTo>
                          <a:pt x="51" y="76"/>
                        </a:lnTo>
                        <a:lnTo>
                          <a:pt x="104" y="78"/>
                        </a:lnTo>
                        <a:lnTo>
                          <a:pt x="151" y="82"/>
                        </a:lnTo>
                        <a:lnTo>
                          <a:pt x="191" y="85"/>
                        </a:lnTo>
                        <a:lnTo>
                          <a:pt x="225" y="89"/>
                        </a:lnTo>
                        <a:lnTo>
                          <a:pt x="250" y="94"/>
                        </a:lnTo>
                        <a:lnTo>
                          <a:pt x="266" y="98"/>
                        </a:lnTo>
                        <a:lnTo>
                          <a:pt x="267" y="99"/>
                        </a:lnTo>
                        <a:lnTo>
                          <a:pt x="266" y="98"/>
                        </a:lnTo>
                        <a:lnTo>
                          <a:pt x="259" y="91"/>
                        </a:lnTo>
                        <a:lnTo>
                          <a:pt x="253" y="72"/>
                        </a:lnTo>
                        <a:lnTo>
                          <a:pt x="259" y="54"/>
                        </a:lnTo>
                        <a:lnTo>
                          <a:pt x="267" y="47"/>
                        </a:lnTo>
                        <a:lnTo>
                          <a:pt x="268" y="46"/>
                        </a:lnTo>
                        <a:lnTo>
                          <a:pt x="265" y="47"/>
                        </a:lnTo>
                        <a:lnTo>
                          <a:pt x="259" y="49"/>
                        </a:lnTo>
                        <a:lnTo>
                          <a:pt x="249" y="51"/>
                        </a:lnTo>
                        <a:lnTo>
                          <a:pt x="236" y="53"/>
                        </a:lnTo>
                        <a:lnTo>
                          <a:pt x="221" y="55"/>
                        </a:lnTo>
                        <a:lnTo>
                          <a:pt x="181" y="58"/>
                        </a:lnTo>
                        <a:lnTo>
                          <a:pt x="132" y="61"/>
                        </a:lnTo>
                        <a:lnTo>
                          <a:pt x="71" y="63"/>
                        </a:lnTo>
                        <a:lnTo>
                          <a:pt x="0" y="63"/>
                        </a:lnTo>
                        <a:lnTo>
                          <a:pt x="0" y="140"/>
                        </a:lnTo>
                        <a:lnTo>
                          <a:pt x="74" y="140"/>
                        </a:lnTo>
                        <a:lnTo>
                          <a:pt x="135" y="138"/>
                        </a:lnTo>
                        <a:lnTo>
                          <a:pt x="188" y="135"/>
                        </a:lnTo>
                        <a:lnTo>
                          <a:pt x="230" y="131"/>
                        </a:lnTo>
                        <a:lnTo>
                          <a:pt x="249" y="129"/>
                        </a:lnTo>
                        <a:lnTo>
                          <a:pt x="266" y="126"/>
                        </a:lnTo>
                        <a:lnTo>
                          <a:pt x="279" y="123"/>
                        </a:lnTo>
                        <a:lnTo>
                          <a:pt x="293" y="120"/>
                        </a:lnTo>
                        <a:lnTo>
                          <a:pt x="305" y="116"/>
                        </a:lnTo>
                        <a:lnTo>
                          <a:pt x="317" y="110"/>
                        </a:lnTo>
                        <a:lnTo>
                          <a:pt x="331" y="97"/>
                        </a:lnTo>
                        <a:lnTo>
                          <a:pt x="340" y="72"/>
                        </a:lnTo>
                        <a:lnTo>
                          <a:pt x="331" y="49"/>
                        </a:lnTo>
                        <a:lnTo>
                          <a:pt x="318" y="37"/>
                        </a:lnTo>
                        <a:lnTo>
                          <a:pt x="307" y="30"/>
                        </a:lnTo>
                        <a:lnTo>
                          <a:pt x="293" y="25"/>
                        </a:lnTo>
                        <a:lnTo>
                          <a:pt x="269" y="19"/>
                        </a:lnTo>
                        <a:lnTo>
                          <a:pt x="239" y="13"/>
                        </a:lnTo>
                        <a:lnTo>
                          <a:pt x="202" y="8"/>
                        </a:lnTo>
                        <a:lnTo>
                          <a:pt x="158" y="4"/>
                        </a:lnTo>
                        <a:lnTo>
                          <a:pt x="108" y="1"/>
                        </a:lnTo>
                        <a:lnTo>
                          <a:pt x="52" y="0"/>
                        </a:lnTo>
                        <a:lnTo>
                          <a:pt x="51" y="76"/>
                        </a:lnTo>
                        <a:close/>
                      </a:path>
                    </a:pathLst>
                  </a:custGeom>
                  <a:solidFill>
                    <a:srgbClr val="1F1A17"/>
                  </a:solidFill>
                  <a:ln w="9525">
                    <a:noFill/>
                    <a:round/>
                    <a:headEnd/>
                    <a:tailEnd/>
                  </a:ln>
                </p:spPr>
                <p:txBody>
                  <a:bodyPr/>
                  <a:lstStyle/>
                  <a:p>
                    <a:endParaRPr lang="pt-BR"/>
                  </a:p>
                </p:txBody>
              </p:sp>
              <p:sp>
                <p:nvSpPr>
                  <p:cNvPr id="63979" name="Freeform 1627"/>
                  <p:cNvSpPr>
                    <a:spLocks/>
                  </p:cNvSpPr>
                  <p:nvPr/>
                </p:nvSpPr>
                <p:spPr bwMode="auto">
                  <a:xfrm>
                    <a:off x="1833" y="3075"/>
                    <a:ext cx="54"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4"/>
                        </a:moveTo>
                        <a:lnTo>
                          <a:pt x="290" y="174"/>
                        </a:lnTo>
                        <a:lnTo>
                          <a:pt x="254" y="174"/>
                        </a:lnTo>
                        <a:lnTo>
                          <a:pt x="223" y="173"/>
                        </a:lnTo>
                        <a:lnTo>
                          <a:pt x="194" y="171"/>
                        </a:lnTo>
                        <a:lnTo>
                          <a:pt x="169" y="168"/>
                        </a:lnTo>
                        <a:lnTo>
                          <a:pt x="147" y="165"/>
                        </a:lnTo>
                        <a:lnTo>
                          <a:pt x="128" y="161"/>
                        </a:lnTo>
                        <a:lnTo>
                          <a:pt x="113" y="157"/>
                        </a:lnTo>
                        <a:lnTo>
                          <a:pt x="102" y="153"/>
                        </a:lnTo>
                        <a:lnTo>
                          <a:pt x="94" y="149"/>
                        </a:lnTo>
                        <a:lnTo>
                          <a:pt x="88" y="145"/>
                        </a:lnTo>
                        <a:lnTo>
                          <a:pt x="87" y="142"/>
                        </a:lnTo>
                        <a:lnTo>
                          <a:pt x="85" y="140"/>
                        </a:lnTo>
                        <a:lnTo>
                          <a:pt x="87" y="144"/>
                        </a:lnTo>
                        <a:lnTo>
                          <a:pt x="87" y="145"/>
                        </a:lnTo>
                        <a:lnTo>
                          <a:pt x="87" y="148"/>
                        </a:lnTo>
                        <a:lnTo>
                          <a:pt x="87" y="146"/>
                        </a:lnTo>
                        <a:lnTo>
                          <a:pt x="88" y="144"/>
                        </a:lnTo>
                        <a:lnTo>
                          <a:pt x="90" y="140"/>
                        </a:lnTo>
                        <a:lnTo>
                          <a:pt x="95" y="136"/>
                        </a:lnTo>
                        <a:lnTo>
                          <a:pt x="101" y="130"/>
                        </a:lnTo>
                        <a:lnTo>
                          <a:pt x="110" y="124"/>
                        </a:lnTo>
                        <a:lnTo>
                          <a:pt x="121" y="118"/>
                        </a:lnTo>
                        <a:lnTo>
                          <a:pt x="134" y="112"/>
                        </a:lnTo>
                        <a:lnTo>
                          <a:pt x="149" y="107"/>
                        </a:lnTo>
                        <a:lnTo>
                          <a:pt x="166" y="101"/>
                        </a:lnTo>
                        <a:lnTo>
                          <a:pt x="183" y="96"/>
                        </a:lnTo>
                        <a:lnTo>
                          <a:pt x="202" y="91"/>
                        </a:lnTo>
                        <a:lnTo>
                          <a:pt x="224" y="87"/>
                        </a:lnTo>
                        <a:lnTo>
                          <a:pt x="247" y="84"/>
                        </a:lnTo>
                        <a:lnTo>
                          <a:pt x="270" y="80"/>
                        </a:lnTo>
                        <a:lnTo>
                          <a:pt x="295" y="78"/>
                        </a:lnTo>
                        <a:lnTo>
                          <a:pt x="320" y="77"/>
                        </a:lnTo>
                        <a:lnTo>
                          <a:pt x="348" y="77"/>
                        </a:lnTo>
                        <a:lnTo>
                          <a:pt x="349" y="1"/>
                        </a:lnTo>
                        <a:lnTo>
                          <a:pt x="319" y="0"/>
                        </a:lnTo>
                        <a:lnTo>
                          <a:pt x="289" y="2"/>
                        </a:lnTo>
                        <a:lnTo>
                          <a:pt x="261" y="4"/>
                        </a:lnTo>
                        <a:lnTo>
                          <a:pt x="233" y="7"/>
                        </a:lnTo>
                        <a:lnTo>
                          <a:pt x="207" y="11"/>
                        </a:lnTo>
                        <a:lnTo>
                          <a:pt x="183" y="16"/>
                        </a:lnTo>
                        <a:lnTo>
                          <a:pt x="159" y="22"/>
                        </a:lnTo>
                        <a:lnTo>
                          <a:pt x="136" y="29"/>
                        </a:lnTo>
                        <a:lnTo>
                          <a:pt x="115" y="36"/>
                        </a:lnTo>
                        <a:lnTo>
                          <a:pt x="96" y="43"/>
                        </a:lnTo>
                        <a:lnTo>
                          <a:pt x="78" y="52"/>
                        </a:lnTo>
                        <a:lnTo>
                          <a:pt x="62" y="61"/>
                        </a:lnTo>
                        <a:lnTo>
                          <a:pt x="46" y="71"/>
                        </a:lnTo>
                        <a:lnTo>
                          <a:pt x="33" y="83"/>
                        </a:lnTo>
                        <a:lnTo>
                          <a:pt x="20" y="94"/>
                        </a:lnTo>
                        <a:lnTo>
                          <a:pt x="11" y="108"/>
                        </a:lnTo>
                        <a:lnTo>
                          <a:pt x="4" y="123"/>
                        </a:lnTo>
                        <a:lnTo>
                          <a:pt x="1" y="137"/>
                        </a:lnTo>
                        <a:lnTo>
                          <a:pt x="0" y="149"/>
                        </a:lnTo>
                        <a:lnTo>
                          <a:pt x="1" y="158"/>
                        </a:lnTo>
                        <a:lnTo>
                          <a:pt x="3" y="166"/>
                        </a:lnTo>
                        <a:lnTo>
                          <a:pt x="8" y="176"/>
                        </a:lnTo>
                        <a:lnTo>
                          <a:pt x="17" y="189"/>
                        </a:lnTo>
                        <a:lnTo>
                          <a:pt x="31" y="202"/>
                        </a:lnTo>
                        <a:lnTo>
                          <a:pt x="47" y="213"/>
                        </a:lnTo>
                        <a:lnTo>
                          <a:pt x="64" y="222"/>
                        </a:lnTo>
                        <a:lnTo>
                          <a:pt x="83" y="229"/>
                        </a:lnTo>
                        <a:lnTo>
                          <a:pt x="105" y="235"/>
                        </a:lnTo>
                        <a:lnTo>
                          <a:pt x="129" y="240"/>
                        </a:lnTo>
                        <a:lnTo>
                          <a:pt x="157" y="244"/>
                        </a:lnTo>
                        <a:lnTo>
                          <a:pt x="185" y="247"/>
                        </a:lnTo>
                        <a:lnTo>
                          <a:pt x="218" y="249"/>
                        </a:lnTo>
                        <a:lnTo>
                          <a:pt x="254" y="250"/>
                        </a:lnTo>
                        <a:lnTo>
                          <a:pt x="292" y="250"/>
                        </a:lnTo>
                        <a:lnTo>
                          <a:pt x="290" y="174"/>
                        </a:lnTo>
                        <a:close/>
                      </a:path>
                    </a:pathLst>
                  </a:custGeom>
                  <a:solidFill>
                    <a:srgbClr val="1F1A17"/>
                  </a:solidFill>
                  <a:ln w="9525">
                    <a:noFill/>
                    <a:round/>
                    <a:headEnd/>
                    <a:tailEnd/>
                  </a:ln>
                </p:spPr>
                <p:txBody>
                  <a:bodyPr/>
                  <a:lstStyle/>
                  <a:p>
                    <a:endParaRPr lang="pt-BR"/>
                  </a:p>
                </p:txBody>
              </p:sp>
              <p:sp>
                <p:nvSpPr>
                  <p:cNvPr id="63980" name="Freeform 1628"/>
                  <p:cNvSpPr>
                    <a:spLocks/>
                  </p:cNvSpPr>
                  <p:nvPr/>
                </p:nvSpPr>
                <p:spPr bwMode="auto">
                  <a:xfrm>
                    <a:off x="1878" y="3095"/>
                    <a:ext cx="53" cy="21"/>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7"/>
                        </a:moveTo>
                        <a:lnTo>
                          <a:pt x="21" y="77"/>
                        </a:lnTo>
                        <a:lnTo>
                          <a:pt x="83" y="78"/>
                        </a:lnTo>
                        <a:lnTo>
                          <a:pt x="137" y="81"/>
                        </a:lnTo>
                        <a:lnTo>
                          <a:pt x="184" y="83"/>
                        </a:lnTo>
                        <a:lnTo>
                          <a:pt x="221" y="87"/>
                        </a:lnTo>
                        <a:lnTo>
                          <a:pt x="250" y="91"/>
                        </a:lnTo>
                        <a:lnTo>
                          <a:pt x="269" y="94"/>
                        </a:lnTo>
                        <a:lnTo>
                          <a:pt x="273" y="95"/>
                        </a:lnTo>
                        <a:lnTo>
                          <a:pt x="274" y="95"/>
                        </a:lnTo>
                        <a:lnTo>
                          <a:pt x="267" y="91"/>
                        </a:lnTo>
                        <a:lnTo>
                          <a:pt x="254" y="70"/>
                        </a:lnTo>
                        <a:lnTo>
                          <a:pt x="264" y="42"/>
                        </a:lnTo>
                        <a:lnTo>
                          <a:pt x="273" y="35"/>
                        </a:lnTo>
                        <a:lnTo>
                          <a:pt x="274" y="35"/>
                        </a:lnTo>
                        <a:lnTo>
                          <a:pt x="272" y="36"/>
                        </a:lnTo>
                        <a:lnTo>
                          <a:pt x="252" y="39"/>
                        </a:lnTo>
                        <a:lnTo>
                          <a:pt x="222" y="42"/>
                        </a:lnTo>
                        <a:lnTo>
                          <a:pt x="182" y="45"/>
                        </a:lnTo>
                        <a:lnTo>
                          <a:pt x="132" y="48"/>
                        </a:lnTo>
                        <a:lnTo>
                          <a:pt x="71" y="50"/>
                        </a:lnTo>
                        <a:lnTo>
                          <a:pt x="0" y="52"/>
                        </a:lnTo>
                        <a:lnTo>
                          <a:pt x="2" y="128"/>
                        </a:lnTo>
                        <a:lnTo>
                          <a:pt x="74" y="127"/>
                        </a:lnTo>
                        <a:lnTo>
                          <a:pt x="135" y="125"/>
                        </a:lnTo>
                        <a:lnTo>
                          <a:pt x="188" y="122"/>
                        </a:lnTo>
                        <a:lnTo>
                          <a:pt x="232" y="118"/>
                        </a:lnTo>
                        <a:lnTo>
                          <a:pt x="265" y="115"/>
                        </a:lnTo>
                        <a:lnTo>
                          <a:pt x="290" y="110"/>
                        </a:lnTo>
                        <a:lnTo>
                          <a:pt x="302" y="107"/>
                        </a:lnTo>
                        <a:lnTo>
                          <a:pt x="315" y="102"/>
                        </a:lnTo>
                        <a:lnTo>
                          <a:pt x="331" y="91"/>
                        </a:lnTo>
                        <a:lnTo>
                          <a:pt x="341" y="59"/>
                        </a:lnTo>
                        <a:lnTo>
                          <a:pt x="325" y="34"/>
                        </a:lnTo>
                        <a:lnTo>
                          <a:pt x="312" y="26"/>
                        </a:lnTo>
                        <a:lnTo>
                          <a:pt x="300" y="22"/>
                        </a:lnTo>
                        <a:lnTo>
                          <a:pt x="288" y="18"/>
                        </a:lnTo>
                        <a:lnTo>
                          <a:pt x="264" y="14"/>
                        </a:lnTo>
                        <a:lnTo>
                          <a:pt x="230" y="10"/>
                        </a:lnTo>
                        <a:lnTo>
                          <a:pt x="190" y="7"/>
                        </a:lnTo>
                        <a:lnTo>
                          <a:pt x="142" y="4"/>
                        </a:lnTo>
                        <a:lnTo>
                          <a:pt x="86" y="2"/>
                        </a:lnTo>
                        <a:lnTo>
                          <a:pt x="23" y="0"/>
                        </a:lnTo>
                        <a:lnTo>
                          <a:pt x="21" y="77"/>
                        </a:lnTo>
                        <a:close/>
                      </a:path>
                    </a:pathLst>
                  </a:custGeom>
                  <a:solidFill>
                    <a:srgbClr val="1F1A17"/>
                  </a:solidFill>
                  <a:ln w="9525">
                    <a:noFill/>
                    <a:round/>
                    <a:headEnd/>
                    <a:tailEnd/>
                  </a:ln>
                </p:spPr>
                <p:txBody>
                  <a:bodyPr/>
                  <a:lstStyle/>
                  <a:p>
                    <a:endParaRPr lang="pt-BR"/>
                  </a:p>
                </p:txBody>
              </p:sp>
              <p:sp>
                <p:nvSpPr>
                  <p:cNvPr id="63981" name="Freeform 1629"/>
                  <p:cNvSpPr>
                    <a:spLocks/>
                  </p:cNvSpPr>
                  <p:nvPr/>
                </p:nvSpPr>
                <p:spPr bwMode="auto">
                  <a:xfrm>
                    <a:off x="1831" y="3095"/>
                    <a:ext cx="51"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9" y="218"/>
                        </a:moveTo>
                        <a:lnTo>
                          <a:pt x="289" y="218"/>
                        </a:lnTo>
                        <a:lnTo>
                          <a:pt x="259" y="218"/>
                        </a:lnTo>
                        <a:lnTo>
                          <a:pt x="232" y="216"/>
                        </a:lnTo>
                        <a:lnTo>
                          <a:pt x="207" y="213"/>
                        </a:lnTo>
                        <a:lnTo>
                          <a:pt x="185" y="210"/>
                        </a:lnTo>
                        <a:lnTo>
                          <a:pt x="165" y="204"/>
                        </a:lnTo>
                        <a:lnTo>
                          <a:pt x="148" y="199"/>
                        </a:lnTo>
                        <a:lnTo>
                          <a:pt x="133" y="194"/>
                        </a:lnTo>
                        <a:lnTo>
                          <a:pt x="121" y="188"/>
                        </a:lnTo>
                        <a:lnTo>
                          <a:pt x="109" y="182"/>
                        </a:lnTo>
                        <a:lnTo>
                          <a:pt x="101" y="176"/>
                        </a:lnTo>
                        <a:lnTo>
                          <a:pt x="95" y="171"/>
                        </a:lnTo>
                        <a:lnTo>
                          <a:pt x="92" y="166"/>
                        </a:lnTo>
                        <a:lnTo>
                          <a:pt x="89" y="162"/>
                        </a:lnTo>
                        <a:lnTo>
                          <a:pt x="87" y="158"/>
                        </a:lnTo>
                        <a:lnTo>
                          <a:pt x="87" y="154"/>
                        </a:lnTo>
                        <a:lnTo>
                          <a:pt x="87" y="151"/>
                        </a:lnTo>
                        <a:lnTo>
                          <a:pt x="89" y="147"/>
                        </a:lnTo>
                        <a:lnTo>
                          <a:pt x="90" y="141"/>
                        </a:lnTo>
                        <a:lnTo>
                          <a:pt x="94" y="136"/>
                        </a:lnTo>
                        <a:lnTo>
                          <a:pt x="99" y="130"/>
                        </a:lnTo>
                        <a:lnTo>
                          <a:pt x="106" y="124"/>
                        </a:lnTo>
                        <a:lnTo>
                          <a:pt x="115" y="118"/>
                        </a:lnTo>
                        <a:lnTo>
                          <a:pt x="126" y="111"/>
                        </a:lnTo>
                        <a:lnTo>
                          <a:pt x="140" y="105"/>
                        </a:lnTo>
                        <a:lnTo>
                          <a:pt x="155" y="99"/>
                        </a:lnTo>
                        <a:lnTo>
                          <a:pt x="173" y="94"/>
                        </a:lnTo>
                        <a:lnTo>
                          <a:pt x="193" y="89"/>
                        </a:lnTo>
                        <a:lnTo>
                          <a:pt x="214" y="85"/>
                        </a:lnTo>
                        <a:lnTo>
                          <a:pt x="240" y="81"/>
                        </a:lnTo>
                        <a:lnTo>
                          <a:pt x="265" y="78"/>
                        </a:lnTo>
                        <a:lnTo>
                          <a:pt x="293" y="77"/>
                        </a:lnTo>
                        <a:lnTo>
                          <a:pt x="323" y="77"/>
                        </a:lnTo>
                        <a:lnTo>
                          <a:pt x="325" y="0"/>
                        </a:lnTo>
                        <a:lnTo>
                          <a:pt x="291" y="0"/>
                        </a:lnTo>
                        <a:lnTo>
                          <a:pt x="259" y="2"/>
                        </a:lnTo>
                        <a:lnTo>
                          <a:pt x="228" y="4"/>
                        </a:lnTo>
                        <a:lnTo>
                          <a:pt x="199" y="8"/>
                        </a:lnTo>
                        <a:lnTo>
                          <a:pt x="172" y="13"/>
                        </a:lnTo>
                        <a:lnTo>
                          <a:pt x="147" y="19"/>
                        </a:lnTo>
                        <a:lnTo>
                          <a:pt x="124" y="28"/>
                        </a:lnTo>
                        <a:lnTo>
                          <a:pt x="102" y="36"/>
                        </a:lnTo>
                        <a:lnTo>
                          <a:pt x="83" y="45"/>
                        </a:lnTo>
                        <a:lnTo>
                          <a:pt x="64" y="55"/>
                        </a:lnTo>
                        <a:lnTo>
                          <a:pt x="48" y="67"/>
                        </a:lnTo>
                        <a:lnTo>
                          <a:pt x="34" y="79"/>
                        </a:lnTo>
                        <a:lnTo>
                          <a:pt x="22" y="93"/>
                        </a:lnTo>
                        <a:lnTo>
                          <a:pt x="13" y="108"/>
                        </a:lnTo>
                        <a:lnTo>
                          <a:pt x="5" y="124"/>
                        </a:lnTo>
                        <a:lnTo>
                          <a:pt x="2" y="140"/>
                        </a:lnTo>
                        <a:lnTo>
                          <a:pt x="0" y="158"/>
                        </a:lnTo>
                        <a:lnTo>
                          <a:pt x="3" y="174"/>
                        </a:lnTo>
                        <a:lnTo>
                          <a:pt x="8" y="190"/>
                        </a:lnTo>
                        <a:lnTo>
                          <a:pt x="18" y="206"/>
                        </a:lnTo>
                        <a:lnTo>
                          <a:pt x="29" y="221"/>
                        </a:lnTo>
                        <a:lnTo>
                          <a:pt x="43" y="233"/>
                        </a:lnTo>
                        <a:lnTo>
                          <a:pt x="59" y="245"/>
                        </a:lnTo>
                        <a:lnTo>
                          <a:pt x="77" y="255"/>
                        </a:lnTo>
                        <a:lnTo>
                          <a:pt x="97" y="264"/>
                        </a:lnTo>
                        <a:lnTo>
                          <a:pt x="118" y="272"/>
                        </a:lnTo>
                        <a:lnTo>
                          <a:pt x="141" y="279"/>
                        </a:lnTo>
                        <a:lnTo>
                          <a:pt x="166" y="285"/>
                        </a:lnTo>
                        <a:lnTo>
                          <a:pt x="194" y="289"/>
                        </a:lnTo>
                        <a:lnTo>
                          <a:pt x="224" y="292"/>
                        </a:lnTo>
                        <a:lnTo>
                          <a:pt x="256" y="294"/>
                        </a:lnTo>
                        <a:lnTo>
                          <a:pt x="289" y="295"/>
                        </a:lnTo>
                        <a:lnTo>
                          <a:pt x="289" y="218"/>
                        </a:lnTo>
                        <a:close/>
                      </a:path>
                    </a:pathLst>
                  </a:custGeom>
                  <a:solidFill>
                    <a:srgbClr val="1F1A17"/>
                  </a:solidFill>
                  <a:ln w="9525">
                    <a:noFill/>
                    <a:round/>
                    <a:headEnd/>
                    <a:tailEnd/>
                  </a:ln>
                </p:spPr>
                <p:txBody>
                  <a:bodyPr/>
                  <a:lstStyle/>
                  <a:p>
                    <a:endParaRPr lang="pt-BR"/>
                  </a:p>
                </p:txBody>
              </p:sp>
              <p:sp>
                <p:nvSpPr>
                  <p:cNvPr id="63982" name="Freeform 1630"/>
                  <p:cNvSpPr>
                    <a:spLocks/>
                  </p:cNvSpPr>
                  <p:nvPr/>
                </p:nvSpPr>
                <p:spPr bwMode="auto">
                  <a:xfrm>
                    <a:off x="1875" y="3117"/>
                    <a:ext cx="57" cy="27"/>
                  </a:xfrm>
                  <a:custGeom>
                    <a:avLst/>
                    <a:gdLst>
                      <a:gd name="T0" fmla="*/ 0 w 360"/>
                      <a:gd name="T1" fmla="*/ 0 h 161"/>
                      <a:gd name="T2" fmla="*/ 0 w 360"/>
                      <a:gd name="T3" fmla="*/ 0 h 161"/>
                      <a:gd name="T4" fmla="*/ 0 w 360"/>
                      <a:gd name="T5" fmla="*/ 0 h 161"/>
                      <a:gd name="T6" fmla="*/ 0 w 360"/>
                      <a:gd name="T7" fmla="*/ 0 h 161"/>
                      <a:gd name="T8" fmla="*/ 0 w 360"/>
                      <a:gd name="T9" fmla="*/ 0 h 161"/>
                      <a:gd name="T10" fmla="*/ 0 w 360"/>
                      <a:gd name="T11" fmla="*/ 0 h 161"/>
                      <a:gd name="T12" fmla="*/ 0 w 360"/>
                      <a:gd name="T13" fmla="*/ 0 h 161"/>
                      <a:gd name="T14" fmla="*/ 0 w 360"/>
                      <a:gd name="T15" fmla="*/ 0 h 161"/>
                      <a:gd name="T16" fmla="*/ 0 w 360"/>
                      <a:gd name="T17" fmla="*/ 0 h 161"/>
                      <a:gd name="T18" fmla="*/ 0 w 360"/>
                      <a:gd name="T19" fmla="*/ 0 h 161"/>
                      <a:gd name="T20" fmla="*/ 0 w 360"/>
                      <a:gd name="T21" fmla="*/ 0 h 161"/>
                      <a:gd name="T22" fmla="*/ 0 w 360"/>
                      <a:gd name="T23" fmla="*/ 0 h 161"/>
                      <a:gd name="T24" fmla="*/ 0 w 360"/>
                      <a:gd name="T25" fmla="*/ 0 h 161"/>
                      <a:gd name="T26" fmla="*/ 0 w 360"/>
                      <a:gd name="T27" fmla="*/ 0 h 161"/>
                      <a:gd name="T28" fmla="*/ 0 w 360"/>
                      <a:gd name="T29" fmla="*/ 0 h 161"/>
                      <a:gd name="T30" fmla="*/ 0 w 360"/>
                      <a:gd name="T31" fmla="*/ 0 h 161"/>
                      <a:gd name="T32" fmla="*/ 0 w 360"/>
                      <a:gd name="T33" fmla="*/ 0 h 161"/>
                      <a:gd name="T34" fmla="*/ 0 w 360"/>
                      <a:gd name="T35" fmla="*/ 0 h 161"/>
                      <a:gd name="T36" fmla="*/ 0 w 360"/>
                      <a:gd name="T37" fmla="*/ 0 h 161"/>
                      <a:gd name="T38" fmla="*/ 0 w 360"/>
                      <a:gd name="T39" fmla="*/ 0 h 161"/>
                      <a:gd name="T40" fmla="*/ 0 w 360"/>
                      <a:gd name="T41" fmla="*/ 0 h 161"/>
                      <a:gd name="T42" fmla="*/ 0 w 360"/>
                      <a:gd name="T43" fmla="*/ 0 h 161"/>
                      <a:gd name="T44" fmla="*/ 0 w 360"/>
                      <a:gd name="T45" fmla="*/ 0 h 161"/>
                      <a:gd name="T46" fmla="*/ 0 w 360"/>
                      <a:gd name="T47" fmla="*/ 0 h 161"/>
                      <a:gd name="T48" fmla="*/ 0 w 360"/>
                      <a:gd name="T49" fmla="*/ 0 h 161"/>
                      <a:gd name="T50" fmla="*/ 0 w 360"/>
                      <a:gd name="T51" fmla="*/ 0 h 161"/>
                      <a:gd name="T52" fmla="*/ 0 w 360"/>
                      <a:gd name="T53" fmla="*/ 0 h 161"/>
                      <a:gd name="T54" fmla="*/ 0 w 360"/>
                      <a:gd name="T55" fmla="*/ 0 h 161"/>
                      <a:gd name="T56" fmla="*/ 0 w 360"/>
                      <a:gd name="T57" fmla="*/ 0 h 161"/>
                      <a:gd name="T58" fmla="*/ 0 w 360"/>
                      <a:gd name="T59" fmla="*/ 0 h 161"/>
                      <a:gd name="T60" fmla="*/ 0 w 360"/>
                      <a:gd name="T61" fmla="*/ 0 h 161"/>
                      <a:gd name="T62" fmla="*/ 0 w 360"/>
                      <a:gd name="T63" fmla="*/ 0 h 161"/>
                      <a:gd name="T64" fmla="*/ 0 w 360"/>
                      <a:gd name="T65" fmla="*/ 0 h 161"/>
                      <a:gd name="T66" fmla="*/ 0 w 360"/>
                      <a:gd name="T67" fmla="*/ 0 h 161"/>
                      <a:gd name="T68" fmla="*/ 0 w 360"/>
                      <a:gd name="T69" fmla="*/ 0 h 161"/>
                      <a:gd name="T70" fmla="*/ 0 w 360"/>
                      <a:gd name="T71" fmla="*/ 0 h 161"/>
                      <a:gd name="T72" fmla="*/ 0 w 360"/>
                      <a:gd name="T73" fmla="*/ 0 h 161"/>
                      <a:gd name="T74" fmla="*/ 0 w 360"/>
                      <a:gd name="T75" fmla="*/ 0 h 161"/>
                      <a:gd name="T76" fmla="*/ 0 w 360"/>
                      <a:gd name="T77" fmla="*/ 0 h 161"/>
                      <a:gd name="T78" fmla="*/ 0 w 360"/>
                      <a:gd name="T79" fmla="*/ 0 h 161"/>
                      <a:gd name="T80" fmla="*/ 0 w 360"/>
                      <a:gd name="T81" fmla="*/ 0 h 161"/>
                      <a:gd name="T82" fmla="*/ 0 w 360"/>
                      <a:gd name="T83" fmla="*/ 0 h 161"/>
                      <a:gd name="T84" fmla="*/ 0 w 360"/>
                      <a:gd name="T85" fmla="*/ 0 h 161"/>
                      <a:gd name="T86" fmla="*/ 0 w 360"/>
                      <a:gd name="T87" fmla="*/ 0 h 161"/>
                      <a:gd name="T88" fmla="*/ 0 w 360"/>
                      <a:gd name="T89" fmla="*/ 0 h 161"/>
                      <a:gd name="T90" fmla="*/ 0 w 360"/>
                      <a:gd name="T91" fmla="*/ 0 h 161"/>
                      <a:gd name="T92" fmla="*/ 0 w 360"/>
                      <a:gd name="T93" fmla="*/ 0 h 161"/>
                      <a:gd name="T94" fmla="*/ 0 w 360"/>
                      <a:gd name="T95" fmla="*/ 0 h 161"/>
                      <a:gd name="T96" fmla="*/ 0 w 360"/>
                      <a:gd name="T97" fmla="*/ 0 h 161"/>
                      <a:gd name="T98" fmla="*/ 0 w 360"/>
                      <a:gd name="T99" fmla="*/ 0 h 161"/>
                      <a:gd name="T100" fmla="*/ 0 w 360"/>
                      <a:gd name="T101" fmla="*/ 0 h 161"/>
                      <a:gd name="T102" fmla="*/ 0 w 360"/>
                      <a:gd name="T103" fmla="*/ 0 h 161"/>
                      <a:gd name="T104" fmla="*/ 0 w 360"/>
                      <a:gd name="T105" fmla="*/ 0 h 161"/>
                      <a:gd name="T106" fmla="*/ 0 w 360"/>
                      <a:gd name="T107" fmla="*/ 0 h 161"/>
                      <a:gd name="T108" fmla="*/ 0 w 360"/>
                      <a:gd name="T109" fmla="*/ 0 h 161"/>
                      <a:gd name="T110" fmla="*/ 0 w 360"/>
                      <a:gd name="T111" fmla="*/ 0 h 161"/>
                      <a:gd name="T112" fmla="*/ 0 w 360"/>
                      <a:gd name="T113" fmla="*/ 0 h 161"/>
                      <a:gd name="T114" fmla="*/ 0 w 360"/>
                      <a:gd name="T115" fmla="*/ 0 h 161"/>
                      <a:gd name="T116" fmla="*/ 0 w 360"/>
                      <a:gd name="T117" fmla="*/ 0 h 161"/>
                      <a:gd name="T118" fmla="*/ 0 w 360"/>
                      <a:gd name="T119" fmla="*/ 0 h 161"/>
                      <a:gd name="T120" fmla="*/ 0 w 360"/>
                      <a:gd name="T121" fmla="*/ 0 h 1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161"/>
                      <a:gd name="T185" fmla="*/ 360 w 360"/>
                      <a:gd name="T186" fmla="*/ 161 h 16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161">
                        <a:moveTo>
                          <a:pt x="64" y="78"/>
                        </a:moveTo>
                        <a:lnTo>
                          <a:pt x="64" y="78"/>
                        </a:lnTo>
                        <a:lnTo>
                          <a:pt x="99" y="79"/>
                        </a:lnTo>
                        <a:lnTo>
                          <a:pt x="132" y="79"/>
                        </a:lnTo>
                        <a:lnTo>
                          <a:pt x="162" y="80"/>
                        </a:lnTo>
                        <a:lnTo>
                          <a:pt x="188" y="82"/>
                        </a:lnTo>
                        <a:lnTo>
                          <a:pt x="211" y="83"/>
                        </a:lnTo>
                        <a:lnTo>
                          <a:pt x="232" y="85"/>
                        </a:lnTo>
                        <a:lnTo>
                          <a:pt x="249" y="88"/>
                        </a:lnTo>
                        <a:lnTo>
                          <a:pt x="263" y="90"/>
                        </a:lnTo>
                        <a:lnTo>
                          <a:pt x="274" y="93"/>
                        </a:lnTo>
                        <a:lnTo>
                          <a:pt x="282" y="95"/>
                        </a:lnTo>
                        <a:lnTo>
                          <a:pt x="286" y="96"/>
                        </a:lnTo>
                        <a:lnTo>
                          <a:pt x="283" y="95"/>
                        </a:lnTo>
                        <a:lnTo>
                          <a:pt x="278" y="89"/>
                        </a:lnTo>
                        <a:lnTo>
                          <a:pt x="273" y="74"/>
                        </a:lnTo>
                        <a:lnTo>
                          <a:pt x="277" y="60"/>
                        </a:lnTo>
                        <a:lnTo>
                          <a:pt x="282" y="53"/>
                        </a:lnTo>
                        <a:lnTo>
                          <a:pt x="283" y="53"/>
                        </a:lnTo>
                        <a:lnTo>
                          <a:pt x="280" y="54"/>
                        </a:lnTo>
                        <a:lnTo>
                          <a:pt x="274" y="56"/>
                        </a:lnTo>
                        <a:lnTo>
                          <a:pt x="265" y="59"/>
                        </a:lnTo>
                        <a:lnTo>
                          <a:pt x="254" y="62"/>
                        </a:lnTo>
                        <a:lnTo>
                          <a:pt x="239" y="65"/>
                        </a:lnTo>
                        <a:lnTo>
                          <a:pt x="223" y="68"/>
                        </a:lnTo>
                        <a:lnTo>
                          <a:pt x="206" y="71"/>
                        </a:lnTo>
                        <a:lnTo>
                          <a:pt x="163" y="77"/>
                        </a:lnTo>
                        <a:lnTo>
                          <a:pt x="115" y="81"/>
                        </a:lnTo>
                        <a:lnTo>
                          <a:pt x="60" y="83"/>
                        </a:lnTo>
                        <a:lnTo>
                          <a:pt x="0" y="84"/>
                        </a:lnTo>
                        <a:lnTo>
                          <a:pt x="0" y="161"/>
                        </a:lnTo>
                        <a:lnTo>
                          <a:pt x="63" y="160"/>
                        </a:lnTo>
                        <a:lnTo>
                          <a:pt x="121" y="157"/>
                        </a:lnTo>
                        <a:lnTo>
                          <a:pt x="172" y="153"/>
                        </a:lnTo>
                        <a:lnTo>
                          <a:pt x="218" y="148"/>
                        </a:lnTo>
                        <a:lnTo>
                          <a:pt x="239" y="145"/>
                        </a:lnTo>
                        <a:lnTo>
                          <a:pt x="258" y="141"/>
                        </a:lnTo>
                        <a:lnTo>
                          <a:pt x="275" y="136"/>
                        </a:lnTo>
                        <a:lnTo>
                          <a:pt x="291" y="132"/>
                        </a:lnTo>
                        <a:lnTo>
                          <a:pt x="305" y="128"/>
                        </a:lnTo>
                        <a:lnTo>
                          <a:pt x="319" y="123"/>
                        </a:lnTo>
                        <a:lnTo>
                          <a:pt x="331" y="117"/>
                        </a:lnTo>
                        <a:lnTo>
                          <a:pt x="343" y="108"/>
                        </a:lnTo>
                        <a:lnTo>
                          <a:pt x="354" y="94"/>
                        </a:lnTo>
                        <a:lnTo>
                          <a:pt x="360" y="72"/>
                        </a:lnTo>
                        <a:lnTo>
                          <a:pt x="353" y="50"/>
                        </a:lnTo>
                        <a:lnTo>
                          <a:pt x="340" y="36"/>
                        </a:lnTo>
                        <a:lnTo>
                          <a:pt x="327" y="28"/>
                        </a:lnTo>
                        <a:lnTo>
                          <a:pt x="313" y="23"/>
                        </a:lnTo>
                        <a:lnTo>
                          <a:pt x="298" y="19"/>
                        </a:lnTo>
                        <a:lnTo>
                          <a:pt x="282" y="15"/>
                        </a:lnTo>
                        <a:lnTo>
                          <a:pt x="264" y="11"/>
                        </a:lnTo>
                        <a:lnTo>
                          <a:pt x="243" y="8"/>
                        </a:lnTo>
                        <a:lnTo>
                          <a:pt x="221" y="6"/>
                        </a:lnTo>
                        <a:lnTo>
                          <a:pt x="194" y="4"/>
                        </a:lnTo>
                        <a:lnTo>
                          <a:pt x="166" y="3"/>
                        </a:lnTo>
                        <a:lnTo>
                          <a:pt x="135" y="1"/>
                        </a:lnTo>
                        <a:lnTo>
                          <a:pt x="100" y="1"/>
                        </a:lnTo>
                        <a:lnTo>
                          <a:pt x="64" y="0"/>
                        </a:lnTo>
                        <a:lnTo>
                          <a:pt x="64" y="78"/>
                        </a:lnTo>
                        <a:close/>
                      </a:path>
                    </a:pathLst>
                  </a:custGeom>
                  <a:solidFill>
                    <a:srgbClr val="1F1A17"/>
                  </a:solidFill>
                  <a:ln w="9525">
                    <a:noFill/>
                    <a:round/>
                    <a:headEnd/>
                    <a:tailEnd/>
                  </a:ln>
                </p:spPr>
                <p:txBody>
                  <a:bodyPr/>
                  <a:lstStyle/>
                  <a:p>
                    <a:endParaRPr lang="pt-BR"/>
                  </a:p>
                </p:txBody>
              </p:sp>
              <p:sp>
                <p:nvSpPr>
                  <p:cNvPr id="63983" name="Freeform 1631"/>
                  <p:cNvSpPr>
                    <a:spLocks/>
                  </p:cNvSpPr>
                  <p:nvPr/>
                </p:nvSpPr>
                <p:spPr bwMode="auto">
                  <a:xfrm>
                    <a:off x="1832" y="3117"/>
                    <a:ext cx="54" cy="45"/>
                  </a:xfrm>
                  <a:custGeom>
                    <a:avLst/>
                    <a:gdLst>
                      <a:gd name="T0" fmla="*/ 0 w 346"/>
                      <a:gd name="T1" fmla="*/ 0 h 270"/>
                      <a:gd name="T2" fmla="*/ 0 w 346"/>
                      <a:gd name="T3" fmla="*/ 0 h 270"/>
                      <a:gd name="T4" fmla="*/ 0 w 346"/>
                      <a:gd name="T5" fmla="*/ 0 h 270"/>
                      <a:gd name="T6" fmla="*/ 0 w 346"/>
                      <a:gd name="T7" fmla="*/ 0 h 270"/>
                      <a:gd name="T8" fmla="*/ 0 w 346"/>
                      <a:gd name="T9" fmla="*/ 0 h 270"/>
                      <a:gd name="T10" fmla="*/ 0 w 346"/>
                      <a:gd name="T11" fmla="*/ 0 h 270"/>
                      <a:gd name="T12" fmla="*/ 0 w 346"/>
                      <a:gd name="T13" fmla="*/ 0 h 270"/>
                      <a:gd name="T14" fmla="*/ 0 w 346"/>
                      <a:gd name="T15" fmla="*/ 0 h 270"/>
                      <a:gd name="T16" fmla="*/ 0 w 346"/>
                      <a:gd name="T17" fmla="*/ 0 h 270"/>
                      <a:gd name="T18" fmla="*/ 0 w 346"/>
                      <a:gd name="T19" fmla="*/ 0 h 270"/>
                      <a:gd name="T20" fmla="*/ 0 w 346"/>
                      <a:gd name="T21" fmla="*/ 0 h 270"/>
                      <a:gd name="T22" fmla="*/ 0 w 346"/>
                      <a:gd name="T23" fmla="*/ 0 h 270"/>
                      <a:gd name="T24" fmla="*/ 0 w 346"/>
                      <a:gd name="T25" fmla="*/ 0 h 270"/>
                      <a:gd name="T26" fmla="*/ 0 w 346"/>
                      <a:gd name="T27" fmla="*/ 0 h 270"/>
                      <a:gd name="T28" fmla="*/ 0 w 346"/>
                      <a:gd name="T29" fmla="*/ 0 h 270"/>
                      <a:gd name="T30" fmla="*/ 0 w 346"/>
                      <a:gd name="T31" fmla="*/ 0 h 270"/>
                      <a:gd name="T32" fmla="*/ 0 w 346"/>
                      <a:gd name="T33" fmla="*/ 0 h 270"/>
                      <a:gd name="T34" fmla="*/ 0 w 346"/>
                      <a:gd name="T35" fmla="*/ 0 h 270"/>
                      <a:gd name="T36" fmla="*/ 0 w 346"/>
                      <a:gd name="T37" fmla="*/ 0 h 270"/>
                      <a:gd name="T38" fmla="*/ 0 w 346"/>
                      <a:gd name="T39" fmla="*/ 0 h 270"/>
                      <a:gd name="T40" fmla="*/ 0 w 346"/>
                      <a:gd name="T41" fmla="*/ 0 h 270"/>
                      <a:gd name="T42" fmla="*/ 0 w 346"/>
                      <a:gd name="T43" fmla="*/ 0 h 270"/>
                      <a:gd name="T44" fmla="*/ 0 w 346"/>
                      <a:gd name="T45" fmla="*/ 0 h 270"/>
                      <a:gd name="T46" fmla="*/ 0 w 346"/>
                      <a:gd name="T47" fmla="*/ 0 h 270"/>
                      <a:gd name="T48" fmla="*/ 0 w 346"/>
                      <a:gd name="T49" fmla="*/ 0 h 270"/>
                      <a:gd name="T50" fmla="*/ 0 w 346"/>
                      <a:gd name="T51" fmla="*/ 0 h 270"/>
                      <a:gd name="T52" fmla="*/ 0 w 346"/>
                      <a:gd name="T53" fmla="*/ 0 h 270"/>
                      <a:gd name="T54" fmla="*/ 0 w 346"/>
                      <a:gd name="T55" fmla="*/ 0 h 270"/>
                      <a:gd name="T56" fmla="*/ 0 w 346"/>
                      <a:gd name="T57" fmla="*/ 0 h 270"/>
                      <a:gd name="T58" fmla="*/ 0 w 346"/>
                      <a:gd name="T59" fmla="*/ 0 h 270"/>
                      <a:gd name="T60" fmla="*/ 0 w 346"/>
                      <a:gd name="T61" fmla="*/ 0 h 270"/>
                      <a:gd name="T62" fmla="*/ 0 w 346"/>
                      <a:gd name="T63" fmla="*/ 0 h 270"/>
                      <a:gd name="T64" fmla="*/ 0 w 346"/>
                      <a:gd name="T65" fmla="*/ 0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70"/>
                      <a:gd name="T101" fmla="*/ 346 w 346"/>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70">
                        <a:moveTo>
                          <a:pt x="302" y="192"/>
                        </a:moveTo>
                        <a:lnTo>
                          <a:pt x="273" y="192"/>
                        </a:lnTo>
                        <a:lnTo>
                          <a:pt x="245" y="191"/>
                        </a:lnTo>
                        <a:lnTo>
                          <a:pt x="219" y="189"/>
                        </a:lnTo>
                        <a:lnTo>
                          <a:pt x="196" y="187"/>
                        </a:lnTo>
                        <a:lnTo>
                          <a:pt x="174" y="183"/>
                        </a:lnTo>
                        <a:lnTo>
                          <a:pt x="156" y="179"/>
                        </a:lnTo>
                        <a:lnTo>
                          <a:pt x="139" y="174"/>
                        </a:lnTo>
                        <a:lnTo>
                          <a:pt x="125" y="169"/>
                        </a:lnTo>
                        <a:lnTo>
                          <a:pt x="114" y="164"/>
                        </a:lnTo>
                        <a:lnTo>
                          <a:pt x="103" y="158"/>
                        </a:lnTo>
                        <a:lnTo>
                          <a:pt x="96" y="153"/>
                        </a:lnTo>
                        <a:lnTo>
                          <a:pt x="92" y="149"/>
                        </a:lnTo>
                        <a:lnTo>
                          <a:pt x="88" y="145"/>
                        </a:lnTo>
                        <a:lnTo>
                          <a:pt x="87" y="143"/>
                        </a:lnTo>
                        <a:lnTo>
                          <a:pt x="87" y="142"/>
                        </a:lnTo>
                        <a:lnTo>
                          <a:pt x="87" y="141"/>
                        </a:lnTo>
                        <a:lnTo>
                          <a:pt x="87" y="139"/>
                        </a:lnTo>
                        <a:lnTo>
                          <a:pt x="88" y="136"/>
                        </a:lnTo>
                        <a:lnTo>
                          <a:pt x="91" y="133"/>
                        </a:lnTo>
                        <a:lnTo>
                          <a:pt x="95" y="128"/>
                        </a:lnTo>
                        <a:lnTo>
                          <a:pt x="101" y="123"/>
                        </a:lnTo>
                        <a:lnTo>
                          <a:pt x="110" y="117"/>
                        </a:lnTo>
                        <a:lnTo>
                          <a:pt x="123" y="112"/>
                        </a:lnTo>
                        <a:lnTo>
                          <a:pt x="138" y="106"/>
                        </a:lnTo>
                        <a:lnTo>
                          <a:pt x="154" y="100"/>
                        </a:lnTo>
                        <a:lnTo>
                          <a:pt x="174" y="95"/>
                        </a:lnTo>
                        <a:lnTo>
                          <a:pt x="196" y="90"/>
                        </a:lnTo>
                        <a:lnTo>
                          <a:pt x="221" y="86"/>
                        </a:lnTo>
                        <a:lnTo>
                          <a:pt x="249" y="83"/>
                        </a:lnTo>
                        <a:lnTo>
                          <a:pt x="278" y="80"/>
                        </a:lnTo>
                        <a:lnTo>
                          <a:pt x="311" y="79"/>
                        </a:lnTo>
                        <a:lnTo>
                          <a:pt x="346" y="78"/>
                        </a:lnTo>
                        <a:lnTo>
                          <a:pt x="346" y="0"/>
                        </a:lnTo>
                        <a:lnTo>
                          <a:pt x="308" y="1"/>
                        </a:lnTo>
                        <a:lnTo>
                          <a:pt x="273" y="3"/>
                        </a:lnTo>
                        <a:lnTo>
                          <a:pt x="238" y="6"/>
                        </a:lnTo>
                        <a:lnTo>
                          <a:pt x="207" y="9"/>
                        </a:lnTo>
                        <a:lnTo>
                          <a:pt x="179" y="15"/>
                        </a:lnTo>
                        <a:lnTo>
                          <a:pt x="151" y="21"/>
                        </a:lnTo>
                        <a:lnTo>
                          <a:pt x="126" y="27"/>
                        </a:lnTo>
                        <a:lnTo>
                          <a:pt x="104" y="35"/>
                        </a:lnTo>
                        <a:lnTo>
                          <a:pt x="83" y="43"/>
                        </a:lnTo>
                        <a:lnTo>
                          <a:pt x="64" y="52"/>
                        </a:lnTo>
                        <a:lnTo>
                          <a:pt x="48" y="63"/>
                        </a:lnTo>
                        <a:lnTo>
                          <a:pt x="33" y="74"/>
                        </a:lnTo>
                        <a:lnTo>
                          <a:pt x="21" y="88"/>
                        </a:lnTo>
                        <a:lnTo>
                          <a:pt x="11" y="102"/>
                        </a:lnTo>
                        <a:lnTo>
                          <a:pt x="4" y="118"/>
                        </a:lnTo>
                        <a:lnTo>
                          <a:pt x="0" y="135"/>
                        </a:lnTo>
                        <a:lnTo>
                          <a:pt x="1" y="153"/>
                        </a:lnTo>
                        <a:lnTo>
                          <a:pt x="6" y="169"/>
                        </a:lnTo>
                        <a:lnTo>
                          <a:pt x="14" y="184"/>
                        </a:lnTo>
                        <a:lnTo>
                          <a:pt x="25" y="198"/>
                        </a:lnTo>
                        <a:lnTo>
                          <a:pt x="38" y="210"/>
                        </a:lnTo>
                        <a:lnTo>
                          <a:pt x="53" y="221"/>
                        </a:lnTo>
                        <a:lnTo>
                          <a:pt x="70" y="230"/>
                        </a:lnTo>
                        <a:lnTo>
                          <a:pt x="90" y="239"/>
                        </a:lnTo>
                        <a:lnTo>
                          <a:pt x="110" y="246"/>
                        </a:lnTo>
                        <a:lnTo>
                          <a:pt x="132" y="252"/>
                        </a:lnTo>
                        <a:lnTo>
                          <a:pt x="156" y="258"/>
                        </a:lnTo>
                        <a:lnTo>
                          <a:pt x="182" y="263"/>
                        </a:lnTo>
                        <a:lnTo>
                          <a:pt x="210" y="267"/>
                        </a:lnTo>
                        <a:lnTo>
                          <a:pt x="239" y="269"/>
                        </a:lnTo>
                        <a:lnTo>
                          <a:pt x="270" y="270"/>
                        </a:lnTo>
                        <a:lnTo>
                          <a:pt x="303" y="270"/>
                        </a:lnTo>
                        <a:lnTo>
                          <a:pt x="302" y="192"/>
                        </a:lnTo>
                        <a:close/>
                      </a:path>
                    </a:pathLst>
                  </a:custGeom>
                  <a:solidFill>
                    <a:srgbClr val="1F1A17"/>
                  </a:solidFill>
                  <a:ln w="9525">
                    <a:noFill/>
                    <a:round/>
                    <a:headEnd/>
                    <a:tailEnd/>
                  </a:ln>
                </p:spPr>
                <p:txBody>
                  <a:bodyPr/>
                  <a:lstStyle/>
                  <a:p>
                    <a:endParaRPr lang="pt-BR"/>
                  </a:p>
                </p:txBody>
              </p:sp>
              <p:sp>
                <p:nvSpPr>
                  <p:cNvPr id="63984" name="Rectangle 1632"/>
                  <p:cNvSpPr>
                    <a:spLocks noChangeArrowheads="1"/>
                  </p:cNvSpPr>
                  <p:nvPr/>
                </p:nvSpPr>
                <p:spPr bwMode="auto">
                  <a:xfrm>
                    <a:off x="2274" y="3151"/>
                    <a:ext cx="1182" cy="8"/>
                  </a:xfrm>
                  <a:prstGeom prst="rect">
                    <a:avLst/>
                  </a:prstGeom>
                  <a:solidFill>
                    <a:srgbClr val="DA251D"/>
                  </a:solidFill>
                  <a:ln w="9525">
                    <a:noFill/>
                    <a:miter lim="800000"/>
                    <a:headEnd/>
                    <a:tailEnd/>
                  </a:ln>
                </p:spPr>
                <p:txBody>
                  <a:bodyPr/>
                  <a:lstStyle/>
                  <a:p>
                    <a:endParaRPr lang="pt-BR"/>
                  </a:p>
                </p:txBody>
              </p:sp>
              <p:sp>
                <p:nvSpPr>
                  <p:cNvPr id="63985" name="Rectangle 1633"/>
                  <p:cNvSpPr>
                    <a:spLocks noChangeArrowheads="1"/>
                  </p:cNvSpPr>
                  <p:nvPr/>
                </p:nvSpPr>
                <p:spPr bwMode="auto">
                  <a:xfrm>
                    <a:off x="2274" y="3147"/>
                    <a:ext cx="1182" cy="8"/>
                  </a:xfrm>
                  <a:prstGeom prst="rect">
                    <a:avLst/>
                  </a:prstGeom>
                  <a:solidFill>
                    <a:srgbClr val="DB2D23"/>
                  </a:solidFill>
                  <a:ln w="9525">
                    <a:noFill/>
                    <a:miter lim="800000"/>
                    <a:headEnd/>
                    <a:tailEnd/>
                  </a:ln>
                </p:spPr>
                <p:txBody>
                  <a:bodyPr/>
                  <a:lstStyle/>
                  <a:p>
                    <a:endParaRPr lang="pt-BR"/>
                  </a:p>
                </p:txBody>
              </p:sp>
              <p:sp>
                <p:nvSpPr>
                  <p:cNvPr id="63986" name="Rectangle 1634"/>
                  <p:cNvSpPr>
                    <a:spLocks noChangeArrowheads="1"/>
                  </p:cNvSpPr>
                  <p:nvPr/>
                </p:nvSpPr>
                <p:spPr bwMode="auto">
                  <a:xfrm>
                    <a:off x="2274" y="3143"/>
                    <a:ext cx="1182" cy="8"/>
                  </a:xfrm>
                  <a:prstGeom prst="rect">
                    <a:avLst/>
                  </a:prstGeom>
                  <a:solidFill>
                    <a:srgbClr val="DC3429"/>
                  </a:solidFill>
                  <a:ln w="9525">
                    <a:noFill/>
                    <a:miter lim="800000"/>
                    <a:headEnd/>
                    <a:tailEnd/>
                  </a:ln>
                </p:spPr>
                <p:txBody>
                  <a:bodyPr/>
                  <a:lstStyle/>
                  <a:p>
                    <a:endParaRPr lang="pt-BR"/>
                  </a:p>
                </p:txBody>
              </p:sp>
              <p:sp>
                <p:nvSpPr>
                  <p:cNvPr id="63987" name="Rectangle 1635"/>
                  <p:cNvSpPr>
                    <a:spLocks noChangeArrowheads="1"/>
                  </p:cNvSpPr>
                  <p:nvPr/>
                </p:nvSpPr>
                <p:spPr bwMode="auto">
                  <a:xfrm>
                    <a:off x="2274" y="3139"/>
                    <a:ext cx="1182" cy="8"/>
                  </a:xfrm>
                  <a:prstGeom prst="rect">
                    <a:avLst/>
                  </a:prstGeom>
                  <a:solidFill>
                    <a:srgbClr val="DD3A2D"/>
                  </a:solidFill>
                  <a:ln w="9525">
                    <a:noFill/>
                    <a:miter lim="800000"/>
                    <a:headEnd/>
                    <a:tailEnd/>
                  </a:ln>
                </p:spPr>
                <p:txBody>
                  <a:bodyPr/>
                  <a:lstStyle/>
                  <a:p>
                    <a:endParaRPr lang="pt-BR"/>
                  </a:p>
                </p:txBody>
              </p:sp>
              <p:sp>
                <p:nvSpPr>
                  <p:cNvPr id="63988" name="Rectangle 1636"/>
                  <p:cNvSpPr>
                    <a:spLocks noChangeArrowheads="1"/>
                  </p:cNvSpPr>
                  <p:nvPr/>
                </p:nvSpPr>
                <p:spPr bwMode="auto">
                  <a:xfrm>
                    <a:off x="2274" y="3135"/>
                    <a:ext cx="1182" cy="8"/>
                  </a:xfrm>
                  <a:prstGeom prst="rect">
                    <a:avLst/>
                  </a:prstGeom>
                  <a:solidFill>
                    <a:srgbClr val="DD4032"/>
                  </a:solidFill>
                  <a:ln w="9525">
                    <a:noFill/>
                    <a:miter lim="800000"/>
                    <a:headEnd/>
                    <a:tailEnd/>
                  </a:ln>
                </p:spPr>
                <p:txBody>
                  <a:bodyPr/>
                  <a:lstStyle/>
                  <a:p>
                    <a:endParaRPr lang="pt-BR"/>
                  </a:p>
                </p:txBody>
              </p:sp>
              <p:sp>
                <p:nvSpPr>
                  <p:cNvPr id="63989" name="Rectangle 1637"/>
                  <p:cNvSpPr>
                    <a:spLocks noChangeArrowheads="1"/>
                  </p:cNvSpPr>
                  <p:nvPr/>
                </p:nvSpPr>
                <p:spPr bwMode="auto">
                  <a:xfrm>
                    <a:off x="2274" y="3131"/>
                    <a:ext cx="1182" cy="8"/>
                  </a:xfrm>
                  <a:prstGeom prst="rect">
                    <a:avLst/>
                  </a:prstGeom>
                  <a:solidFill>
                    <a:srgbClr val="DE4636"/>
                  </a:solidFill>
                  <a:ln w="9525">
                    <a:noFill/>
                    <a:miter lim="800000"/>
                    <a:headEnd/>
                    <a:tailEnd/>
                  </a:ln>
                </p:spPr>
                <p:txBody>
                  <a:bodyPr/>
                  <a:lstStyle/>
                  <a:p>
                    <a:endParaRPr lang="pt-BR"/>
                  </a:p>
                </p:txBody>
              </p:sp>
              <p:sp>
                <p:nvSpPr>
                  <p:cNvPr id="63990" name="Rectangle 1638"/>
                  <p:cNvSpPr>
                    <a:spLocks noChangeArrowheads="1"/>
                  </p:cNvSpPr>
                  <p:nvPr/>
                </p:nvSpPr>
                <p:spPr bwMode="auto">
                  <a:xfrm>
                    <a:off x="2274" y="3127"/>
                    <a:ext cx="1182" cy="8"/>
                  </a:xfrm>
                  <a:prstGeom prst="rect">
                    <a:avLst/>
                  </a:prstGeom>
                  <a:solidFill>
                    <a:srgbClr val="DF4A3C"/>
                  </a:solidFill>
                  <a:ln w="9525">
                    <a:noFill/>
                    <a:miter lim="800000"/>
                    <a:headEnd/>
                    <a:tailEnd/>
                  </a:ln>
                </p:spPr>
                <p:txBody>
                  <a:bodyPr/>
                  <a:lstStyle/>
                  <a:p>
                    <a:endParaRPr lang="pt-BR"/>
                  </a:p>
                </p:txBody>
              </p:sp>
              <p:sp>
                <p:nvSpPr>
                  <p:cNvPr id="63991" name="Rectangle 1639"/>
                  <p:cNvSpPr>
                    <a:spLocks noChangeArrowheads="1"/>
                  </p:cNvSpPr>
                  <p:nvPr/>
                </p:nvSpPr>
                <p:spPr bwMode="auto">
                  <a:xfrm>
                    <a:off x="2274" y="3119"/>
                    <a:ext cx="1182" cy="8"/>
                  </a:xfrm>
                  <a:prstGeom prst="rect">
                    <a:avLst/>
                  </a:prstGeom>
                  <a:solidFill>
                    <a:srgbClr val="E15446"/>
                  </a:solidFill>
                  <a:ln w="9525">
                    <a:noFill/>
                    <a:miter lim="800000"/>
                    <a:headEnd/>
                    <a:tailEnd/>
                  </a:ln>
                </p:spPr>
                <p:txBody>
                  <a:bodyPr/>
                  <a:lstStyle/>
                  <a:p>
                    <a:endParaRPr lang="pt-BR"/>
                  </a:p>
                </p:txBody>
              </p:sp>
              <p:sp>
                <p:nvSpPr>
                  <p:cNvPr id="63992" name="Rectangle 1640"/>
                  <p:cNvSpPr>
                    <a:spLocks noChangeArrowheads="1"/>
                  </p:cNvSpPr>
                  <p:nvPr/>
                </p:nvSpPr>
                <p:spPr bwMode="auto">
                  <a:xfrm>
                    <a:off x="2274" y="3114"/>
                    <a:ext cx="1182" cy="9"/>
                  </a:xfrm>
                  <a:prstGeom prst="rect">
                    <a:avLst/>
                  </a:prstGeom>
                  <a:solidFill>
                    <a:srgbClr val="E2594A"/>
                  </a:solidFill>
                  <a:ln w="9525">
                    <a:noFill/>
                    <a:miter lim="800000"/>
                    <a:headEnd/>
                    <a:tailEnd/>
                  </a:ln>
                </p:spPr>
                <p:txBody>
                  <a:bodyPr/>
                  <a:lstStyle/>
                  <a:p>
                    <a:endParaRPr lang="pt-BR"/>
                  </a:p>
                </p:txBody>
              </p:sp>
              <p:sp>
                <p:nvSpPr>
                  <p:cNvPr id="63993" name="Rectangle 1641"/>
                  <p:cNvSpPr>
                    <a:spLocks noChangeArrowheads="1"/>
                  </p:cNvSpPr>
                  <p:nvPr/>
                </p:nvSpPr>
                <p:spPr bwMode="auto">
                  <a:xfrm>
                    <a:off x="2274" y="3110"/>
                    <a:ext cx="1182" cy="9"/>
                  </a:xfrm>
                  <a:prstGeom prst="rect">
                    <a:avLst/>
                  </a:prstGeom>
                  <a:solidFill>
                    <a:srgbClr val="E35D50"/>
                  </a:solidFill>
                  <a:ln w="9525">
                    <a:noFill/>
                    <a:miter lim="800000"/>
                    <a:headEnd/>
                    <a:tailEnd/>
                  </a:ln>
                </p:spPr>
                <p:txBody>
                  <a:bodyPr/>
                  <a:lstStyle/>
                  <a:p>
                    <a:endParaRPr lang="pt-BR"/>
                  </a:p>
                </p:txBody>
              </p:sp>
              <p:sp>
                <p:nvSpPr>
                  <p:cNvPr id="63994" name="Rectangle 1642"/>
                  <p:cNvSpPr>
                    <a:spLocks noChangeArrowheads="1"/>
                  </p:cNvSpPr>
                  <p:nvPr/>
                </p:nvSpPr>
                <p:spPr bwMode="auto">
                  <a:xfrm>
                    <a:off x="2274" y="3107"/>
                    <a:ext cx="1182" cy="7"/>
                  </a:xfrm>
                  <a:prstGeom prst="rect">
                    <a:avLst/>
                  </a:prstGeom>
                  <a:solidFill>
                    <a:srgbClr val="E36155"/>
                  </a:solidFill>
                  <a:ln w="9525">
                    <a:noFill/>
                    <a:miter lim="800000"/>
                    <a:headEnd/>
                    <a:tailEnd/>
                  </a:ln>
                </p:spPr>
                <p:txBody>
                  <a:bodyPr/>
                  <a:lstStyle/>
                  <a:p>
                    <a:endParaRPr lang="pt-BR"/>
                  </a:p>
                </p:txBody>
              </p:sp>
              <p:sp>
                <p:nvSpPr>
                  <p:cNvPr id="63995" name="Rectangle 1643"/>
                  <p:cNvSpPr>
                    <a:spLocks noChangeArrowheads="1"/>
                  </p:cNvSpPr>
                  <p:nvPr/>
                </p:nvSpPr>
                <p:spPr bwMode="auto">
                  <a:xfrm>
                    <a:off x="2274" y="3103"/>
                    <a:ext cx="1182" cy="7"/>
                  </a:xfrm>
                  <a:prstGeom prst="rect">
                    <a:avLst/>
                  </a:prstGeom>
                  <a:solidFill>
                    <a:srgbClr val="E4655A"/>
                  </a:solidFill>
                  <a:ln w="9525">
                    <a:noFill/>
                    <a:miter lim="800000"/>
                    <a:headEnd/>
                    <a:tailEnd/>
                  </a:ln>
                </p:spPr>
                <p:txBody>
                  <a:bodyPr/>
                  <a:lstStyle/>
                  <a:p>
                    <a:endParaRPr lang="pt-BR"/>
                  </a:p>
                </p:txBody>
              </p:sp>
              <p:sp>
                <p:nvSpPr>
                  <p:cNvPr id="63996" name="Rectangle 1644"/>
                  <p:cNvSpPr>
                    <a:spLocks noChangeArrowheads="1"/>
                  </p:cNvSpPr>
                  <p:nvPr/>
                </p:nvSpPr>
                <p:spPr bwMode="auto">
                  <a:xfrm>
                    <a:off x="2274" y="3099"/>
                    <a:ext cx="1182" cy="8"/>
                  </a:xfrm>
                  <a:prstGeom prst="rect">
                    <a:avLst/>
                  </a:prstGeom>
                  <a:solidFill>
                    <a:srgbClr val="E56A5F"/>
                  </a:solidFill>
                  <a:ln w="9525">
                    <a:noFill/>
                    <a:miter lim="800000"/>
                    <a:headEnd/>
                    <a:tailEnd/>
                  </a:ln>
                </p:spPr>
                <p:txBody>
                  <a:bodyPr/>
                  <a:lstStyle/>
                  <a:p>
                    <a:endParaRPr lang="pt-BR"/>
                  </a:p>
                </p:txBody>
              </p:sp>
              <p:sp>
                <p:nvSpPr>
                  <p:cNvPr id="63997" name="Rectangle 1645"/>
                  <p:cNvSpPr>
                    <a:spLocks noChangeArrowheads="1"/>
                  </p:cNvSpPr>
                  <p:nvPr/>
                </p:nvSpPr>
                <p:spPr bwMode="auto">
                  <a:xfrm>
                    <a:off x="2274" y="3091"/>
                    <a:ext cx="1182" cy="8"/>
                  </a:xfrm>
                  <a:prstGeom prst="rect">
                    <a:avLst/>
                  </a:prstGeom>
                  <a:solidFill>
                    <a:srgbClr val="E7736A"/>
                  </a:solidFill>
                  <a:ln w="9525">
                    <a:noFill/>
                    <a:miter lim="800000"/>
                    <a:headEnd/>
                    <a:tailEnd/>
                  </a:ln>
                </p:spPr>
                <p:txBody>
                  <a:bodyPr/>
                  <a:lstStyle/>
                  <a:p>
                    <a:endParaRPr lang="pt-BR"/>
                  </a:p>
                </p:txBody>
              </p:sp>
              <p:sp>
                <p:nvSpPr>
                  <p:cNvPr id="63998" name="Rectangle 1646"/>
                  <p:cNvSpPr>
                    <a:spLocks noChangeArrowheads="1"/>
                  </p:cNvSpPr>
                  <p:nvPr/>
                </p:nvSpPr>
                <p:spPr bwMode="auto">
                  <a:xfrm>
                    <a:off x="2274" y="3086"/>
                    <a:ext cx="1182" cy="9"/>
                  </a:xfrm>
                  <a:prstGeom prst="rect">
                    <a:avLst/>
                  </a:prstGeom>
                  <a:solidFill>
                    <a:srgbClr val="E7766F"/>
                  </a:solidFill>
                  <a:ln w="9525">
                    <a:noFill/>
                    <a:miter lim="800000"/>
                    <a:headEnd/>
                    <a:tailEnd/>
                  </a:ln>
                </p:spPr>
                <p:txBody>
                  <a:bodyPr/>
                  <a:lstStyle/>
                  <a:p>
                    <a:endParaRPr lang="pt-BR"/>
                  </a:p>
                </p:txBody>
              </p:sp>
              <p:sp>
                <p:nvSpPr>
                  <p:cNvPr id="63999" name="Rectangle 1647"/>
                  <p:cNvSpPr>
                    <a:spLocks noChangeArrowheads="1"/>
                  </p:cNvSpPr>
                  <p:nvPr/>
                </p:nvSpPr>
                <p:spPr bwMode="auto">
                  <a:xfrm>
                    <a:off x="2274" y="3082"/>
                    <a:ext cx="1182" cy="9"/>
                  </a:xfrm>
                  <a:prstGeom prst="rect">
                    <a:avLst/>
                  </a:prstGeom>
                  <a:solidFill>
                    <a:srgbClr val="E87B73"/>
                  </a:solidFill>
                  <a:ln w="9525">
                    <a:noFill/>
                    <a:miter lim="800000"/>
                    <a:headEnd/>
                    <a:tailEnd/>
                  </a:ln>
                </p:spPr>
                <p:txBody>
                  <a:bodyPr/>
                  <a:lstStyle/>
                  <a:p>
                    <a:endParaRPr lang="pt-BR"/>
                  </a:p>
                </p:txBody>
              </p:sp>
              <p:sp>
                <p:nvSpPr>
                  <p:cNvPr id="64000" name="Rectangle 1648"/>
                  <p:cNvSpPr>
                    <a:spLocks noChangeArrowheads="1"/>
                  </p:cNvSpPr>
                  <p:nvPr/>
                </p:nvSpPr>
                <p:spPr bwMode="auto">
                  <a:xfrm>
                    <a:off x="2274" y="3078"/>
                    <a:ext cx="1182" cy="8"/>
                  </a:xfrm>
                  <a:prstGeom prst="rect">
                    <a:avLst/>
                  </a:prstGeom>
                  <a:solidFill>
                    <a:srgbClr val="E97F79"/>
                  </a:solidFill>
                  <a:ln w="9525">
                    <a:noFill/>
                    <a:miter lim="800000"/>
                    <a:headEnd/>
                    <a:tailEnd/>
                  </a:ln>
                </p:spPr>
                <p:txBody>
                  <a:bodyPr/>
                  <a:lstStyle/>
                  <a:p>
                    <a:endParaRPr lang="pt-BR"/>
                  </a:p>
                </p:txBody>
              </p:sp>
              <p:sp>
                <p:nvSpPr>
                  <p:cNvPr id="64001" name="Rectangle 1649"/>
                  <p:cNvSpPr>
                    <a:spLocks noChangeArrowheads="1"/>
                  </p:cNvSpPr>
                  <p:nvPr/>
                </p:nvSpPr>
                <p:spPr bwMode="auto">
                  <a:xfrm>
                    <a:off x="2274" y="3074"/>
                    <a:ext cx="1182" cy="8"/>
                  </a:xfrm>
                  <a:prstGeom prst="rect">
                    <a:avLst/>
                  </a:prstGeom>
                  <a:solidFill>
                    <a:srgbClr val="E9837F"/>
                  </a:solidFill>
                  <a:ln w="9525">
                    <a:noFill/>
                    <a:miter lim="800000"/>
                    <a:headEnd/>
                    <a:tailEnd/>
                  </a:ln>
                </p:spPr>
                <p:txBody>
                  <a:bodyPr/>
                  <a:lstStyle/>
                  <a:p>
                    <a:endParaRPr lang="pt-BR"/>
                  </a:p>
                </p:txBody>
              </p:sp>
              <p:sp>
                <p:nvSpPr>
                  <p:cNvPr id="64002" name="Rectangle 1650"/>
                  <p:cNvSpPr>
                    <a:spLocks noChangeArrowheads="1"/>
                  </p:cNvSpPr>
                  <p:nvPr/>
                </p:nvSpPr>
                <p:spPr bwMode="auto">
                  <a:xfrm>
                    <a:off x="2274" y="3070"/>
                    <a:ext cx="1182" cy="8"/>
                  </a:xfrm>
                  <a:prstGeom prst="rect">
                    <a:avLst/>
                  </a:prstGeom>
                  <a:solidFill>
                    <a:srgbClr val="EA8784"/>
                  </a:solidFill>
                  <a:ln w="9525">
                    <a:noFill/>
                    <a:miter lim="800000"/>
                    <a:headEnd/>
                    <a:tailEnd/>
                  </a:ln>
                </p:spPr>
                <p:txBody>
                  <a:bodyPr/>
                  <a:lstStyle/>
                  <a:p>
                    <a:endParaRPr lang="pt-BR"/>
                  </a:p>
                </p:txBody>
              </p:sp>
              <p:sp>
                <p:nvSpPr>
                  <p:cNvPr id="64003" name="Rectangle 1651"/>
                  <p:cNvSpPr>
                    <a:spLocks noChangeArrowheads="1"/>
                  </p:cNvSpPr>
                  <p:nvPr/>
                </p:nvSpPr>
                <p:spPr bwMode="auto">
                  <a:xfrm>
                    <a:off x="2274" y="3067"/>
                    <a:ext cx="1182" cy="7"/>
                  </a:xfrm>
                  <a:prstGeom prst="rect">
                    <a:avLst/>
                  </a:prstGeom>
                  <a:solidFill>
                    <a:srgbClr val="EB8C8A"/>
                  </a:solidFill>
                  <a:ln w="9525">
                    <a:noFill/>
                    <a:miter lim="800000"/>
                    <a:headEnd/>
                    <a:tailEnd/>
                  </a:ln>
                </p:spPr>
                <p:txBody>
                  <a:bodyPr/>
                  <a:lstStyle/>
                  <a:p>
                    <a:endParaRPr lang="pt-BR"/>
                  </a:p>
                </p:txBody>
              </p:sp>
              <p:sp>
                <p:nvSpPr>
                  <p:cNvPr id="64004" name="Rectangle 1652"/>
                  <p:cNvSpPr>
                    <a:spLocks noChangeArrowheads="1"/>
                  </p:cNvSpPr>
                  <p:nvPr/>
                </p:nvSpPr>
                <p:spPr bwMode="auto">
                  <a:xfrm>
                    <a:off x="2274" y="3062"/>
                    <a:ext cx="1182" cy="8"/>
                  </a:xfrm>
                  <a:prstGeom prst="rect">
                    <a:avLst/>
                  </a:prstGeom>
                  <a:solidFill>
                    <a:srgbClr val="EC908F"/>
                  </a:solidFill>
                  <a:ln w="9525">
                    <a:noFill/>
                    <a:miter lim="800000"/>
                    <a:headEnd/>
                    <a:tailEnd/>
                  </a:ln>
                </p:spPr>
                <p:txBody>
                  <a:bodyPr/>
                  <a:lstStyle/>
                  <a:p>
                    <a:endParaRPr lang="pt-BR"/>
                  </a:p>
                </p:txBody>
              </p:sp>
              <p:sp>
                <p:nvSpPr>
                  <p:cNvPr id="64005" name="Rectangle 1653"/>
                  <p:cNvSpPr>
                    <a:spLocks noChangeArrowheads="1"/>
                  </p:cNvSpPr>
                  <p:nvPr/>
                </p:nvSpPr>
                <p:spPr bwMode="auto">
                  <a:xfrm>
                    <a:off x="2274" y="3058"/>
                    <a:ext cx="1182" cy="9"/>
                  </a:xfrm>
                  <a:prstGeom prst="rect">
                    <a:avLst/>
                  </a:prstGeom>
                  <a:solidFill>
                    <a:srgbClr val="ED9396"/>
                  </a:solidFill>
                  <a:ln w="9525">
                    <a:noFill/>
                    <a:miter lim="800000"/>
                    <a:headEnd/>
                    <a:tailEnd/>
                  </a:ln>
                </p:spPr>
                <p:txBody>
                  <a:bodyPr/>
                  <a:lstStyle/>
                  <a:p>
                    <a:endParaRPr lang="pt-BR"/>
                  </a:p>
                </p:txBody>
              </p:sp>
              <p:sp>
                <p:nvSpPr>
                  <p:cNvPr id="64006" name="Rectangle 1654"/>
                  <p:cNvSpPr>
                    <a:spLocks noChangeArrowheads="1"/>
                  </p:cNvSpPr>
                  <p:nvPr/>
                </p:nvSpPr>
                <p:spPr bwMode="auto">
                  <a:xfrm>
                    <a:off x="2274" y="3054"/>
                    <a:ext cx="1182" cy="8"/>
                  </a:xfrm>
                  <a:prstGeom prst="rect">
                    <a:avLst/>
                  </a:prstGeom>
                  <a:solidFill>
                    <a:srgbClr val="EE989C"/>
                  </a:solidFill>
                  <a:ln w="9525">
                    <a:noFill/>
                    <a:miter lim="800000"/>
                    <a:headEnd/>
                    <a:tailEnd/>
                  </a:ln>
                </p:spPr>
                <p:txBody>
                  <a:bodyPr/>
                  <a:lstStyle/>
                  <a:p>
                    <a:endParaRPr lang="pt-BR"/>
                  </a:p>
                </p:txBody>
              </p:sp>
              <p:sp>
                <p:nvSpPr>
                  <p:cNvPr id="64007" name="Rectangle 1655"/>
                  <p:cNvSpPr>
                    <a:spLocks noChangeArrowheads="1"/>
                  </p:cNvSpPr>
                  <p:nvPr/>
                </p:nvSpPr>
                <p:spPr bwMode="auto">
                  <a:xfrm>
                    <a:off x="2274" y="3046"/>
                    <a:ext cx="1182" cy="8"/>
                  </a:xfrm>
                  <a:prstGeom prst="rect">
                    <a:avLst/>
                  </a:prstGeom>
                  <a:solidFill>
                    <a:srgbClr val="ED9496"/>
                  </a:solidFill>
                  <a:ln w="9525">
                    <a:noFill/>
                    <a:miter lim="800000"/>
                    <a:headEnd/>
                    <a:tailEnd/>
                  </a:ln>
                </p:spPr>
                <p:txBody>
                  <a:bodyPr/>
                  <a:lstStyle/>
                  <a:p>
                    <a:endParaRPr lang="pt-BR"/>
                  </a:p>
                </p:txBody>
              </p:sp>
              <p:sp>
                <p:nvSpPr>
                  <p:cNvPr id="64008" name="Rectangle 1656"/>
                  <p:cNvSpPr>
                    <a:spLocks noChangeArrowheads="1"/>
                  </p:cNvSpPr>
                  <p:nvPr/>
                </p:nvSpPr>
                <p:spPr bwMode="auto">
                  <a:xfrm>
                    <a:off x="2274" y="3042"/>
                    <a:ext cx="1182" cy="8"/>
                  </a:xfrm>
                  <a:prstGeom prst="rect">
                    <a:avLst/>
                  </a:prstGeom>
                  <a:solidFill>
                    <a:srgbClr val="EC9090"/>
                  </a:solidFill>
                  <a:ln w="9525">
                    <a:noFill/>
                    <a:miter lim="800000"/>
                    <a:headEnd/>
                    <a:tailEnd/>
                  </a:ln>
                </p:spPr>
                <p:txBody>
                  <a:bodyPr/>
                  <a:lstStyle/>
                  <a:p>
                    <a:endParaRPr lang="pt-BR"/>
                  </a:p>
                </p:txBody>
              </p:sp>
              <p:sp>
                <p:nvSpPr>
                  <p:cNvPr id="64009" name="Rectangle 1657"/>
                  <p:cNvSpPr>
                    <a:spLocks noChangeArrowheads="1"/>
                  </p:cNvSpPr>
                  <p:nvPr/>
                </p:nvSpPr>
                <p:spPr bwMode="auto">
                  <a:xfrm>
                    <a:off x="2274" y="3038"/>
                    <a:ext cx="1182" cy="8"/>
                  </a:xfrm>
                  <a:prstGeom prst="rect">
                    <a:avLst/>
                  </a:prstGeom>
                  <a:solidFill>
                    <a:srgbClr val="EB8C8B"/>
                  </a:solidFill>
                  <a:ln w="9525">
                    <a:noFill/>
                    <a:miter lim="800000"/>
                    <a:headEnd/>
                    <a:tailEnd/>
                  </a:ln>
                </p:spPr>
                <p:txBody>
                  <a:bodyPr/>
                  <a:lstStyle/>
                  <a:p>
                    <a:endParaRPr lang="pt-BR"/>
                  </a:p>
                </p:txBody>
              </p:sp>
              <p:sp>
                <p:nvSpPr>
                  <p:cNvPr id="64010" name="Rectangle 1658"/>
                  <p:cNvSpPr>
                    <a:spLocks noChangeArrowheads="1"/>
                  </p:cNvSpPr>
                  <p:nvPr/>
                </p:nvSpPr>
                <p:spPr bwMode="auto">
                  <a:xfrm>
                    <a:off x="2274" y="3034"/>
                    <a:ext cx="1182" cy="8"/>
                  </a:xfrm>
                  <a:prstGeom prst="rect">
                    <a:avLst/>
                  </a:prstGeom>
                  <a:solidFill>
                    <a:srgbClr val="EB8986"/>
                  </a:solidFill>
                  <a:ln w="9525">
                    <a:noFill/>
                    <a:miter lim="800000"/>
                    <a:headEnd/>
                    <a:tailEnd/>
                  </a:ln>
                </p:spPr>
                <p:txBody>
                  <a:bodyPr/>
                  <a:lstStyle/>
                  <a:p>
                    <a:endParaRPr lang="pt-BR"/>
                  </a:p>
                </p:txBody>
              </p:sp>
              <p:sp>
                <p:nvSpPr>
                  <p:cNvPr id="64011" name="Rectangle 1659"/>
                  <p:cNvSpPr>
                    <a:spLocks noChangeArrowheads="1"/>
                  </p:cNvSpPr>
                  <p:nvPr/>
                </p:nvSpPr>
                <p:spPr bwMode="auto">
                  <a:xfrm>
                    <a:off x="2274" y="3030"/>
                    <a:ext cx="1182" cy="8"/>
                  </a:xfrm>
                  <a:prstGeom prst="rect">
                    <a:avLst/>
                  </a:prstGeom>
                  <a:solidFill>
                    <a:srgbClr val="EA8481"/>
                  </a:solidFill>
                  <a:ln w="9525">
                    <a:noFill/>
                    <a:miter lim="800000"/>
                    <a:headEnd/>
                    <a:tailEnd/>
                  </a:ln>
                </p:spPr>
                <p:txBody>
                  <a:bodyPr/>
                  <a:lstStyle/>
                  <a:p>
                    <a:endParaRPr lang="pt-BR"/>
                  </a:p>
                </p:txBody>
              </p:sp>
              <p:sp>
                <p:nvSpPr>
                  <p:cNvPr id="64012" name="Rectangle 1660"/>
                  <p:cNvSpPr>
                    <a:spLocks noChangeArrowheads="1"/>
                  </p:cNvSpPr>
                  <p:nvPr/>
                </p:nvSpPr>
                <p:spPr bwMode="auto">
                  <a:xfrm>
                    <a:off x="2274" y="3026"/>
                    <a:ext cx="1182" cy="8"/>
                  </a:xfrm>
                  <a:prstGeom prst="rect">
                    <a:avLst/>
                  </a:prstGeom>
                  <a:solidFill>
                    <a:srgbClr val="E9807B"/>
                  </a:solidFill>
                  <a:ln w="9525">
                    <a:noFill/>
                    <a:miter lim="800000"/>
                    <a:headEnd/>
                    <a:tailEnd/>
                  </a:ln>
                </p:spPr>
                <p:txBody>
                  <a:bodyPr/>
                  <a:lstStyle/>
                  <a:p>
                    <a:endParaRPr lang="pt-BR"/>
                  </a:p>
                </p:txBody>
              </p:sp>
              <p:sp>
                <p:nvSpPr>
                  <p:cNvPr id="64013" name="Rectangle 1661"/>
                  <p:cNvSpPr>
                    <a:spLocks noChangeArrowheads="1"/>
                  </p:cNvSpPr>
                  <p:nvPr/>
                </p:nvSpPr>
                <p:spPr bwMode="auto">
                  <a:xfrm>
                    <a:off x="2274" y="3018"/>
                    <a:ext cx="1182" cy="8"/>
                  </a:xfrm>
                  <a:prstGeom prst="rect">
                    <a:avLst/>
                  </a:prstGeom>
                  <a:solidFill>
                    <a:srgbClr val="E87871"/>
                  </a:solidFill>
                  <a:ln w="9525">
                    <a:noFill/>
                    <a:miter lim="800000"/>
                    <a:headEnd/>
                    <a:tailEnd/>
                  </a:ln>
                </p:spPr>
                <p:txBody>
                  <a:bodyPr/>
                  <a:lstStyle/>
                  <a:p>
                    <a:endParaRPr lang="pt-BR"/>
                  </a:p>
                </p:txBody>
              </p:sp>
              <p:sp>
                <p:nvSpPr>
                  <p:cNvPr id="64014" name="Rectangle 1662"/>
                  <p:cNvSpPr>
                    <a:spLocks noChangeArrowheads="1"/>
                  </p:cNvSpPr>
                  <p:nvPr/>
                </p:nvSpPr>
                <p:spPr bwMode="auto">
                  <a:xfrm>
                    <a:off x="2274" y="3014"/>
                    <a:ext cx="1182" cy="8"/>
                  </a:xfrm>
                  <a:prstGeom prst="rect">
                    <a:avLst/>
                  </a:prstGeom>
                  <a:solidFill>
                    <a:srgbClr val="E7746C"/>
                  </a:solidFill>
                  <a:ln w="9525">
                    <a:noFill/>
                    <a:miter lim="800000"/>
                    <a:headEnd/>
                    <a:tailEnd/>
                  </a:ln>
                </p:spPr>
                <p:txBody>
                  <a:bodyPr/>
                  <a:lstStyle/>
                  <a:p>
                    <a:endParaRPr lang="pt-BR"/>
                  </a:p>
                </p:txBody>
              </p:sp>
              <p:sp>
                <p:nvSpPr>
                  <p:cNvPr id="64015" name="Rectangle 1663"/>
                  <p:cNvSpPr>
                    <a:spLocks noChangeArrowheads="1"/>
                  </p:cNvSpPr>
                  <p:nvPr/>
                </p:nvSpPr>
                <p:spPr bwMode="auto">
                  <a:xfrm>
                    <a:off x="2274" y="3009"/>
                    <a:ext cx="1182" cy="9"/>
                  </a:xfrm>
                  <a:prstGeom prst="rect">
                    <a:avLst/>
                  </a:prstGeom>
                  <a:solidFill>
                    <a:srgbClr val="E67067"/>
                  </a:solidFill>
                  <a:ln w="9525">
                    <a:noFill/>
                    <a:miter lim="800000"/>
                    <a:headEnd/>
                    <a:tailEnd/>
                  </a:ln>
                </p:spPr>
                <p:txBody>
                  <a:bodyPr/>
                  <a:lstStyle/>
                  <a:p>
                    <a:endParaRPr lang="pt-BR"/>
                  </a:p>
                </p:txBody>
              </p:sp>
              <p:sp>
                <p:nvSpPr>
                  <p:cNvPr id="64016" name="Rectangle 1664"/>
                  <p:cNvSpPr>
                    <a:spLocks noChangeArrowheads="1"/>
                  </p:cNvSpPr>
                  <p:nvPr/>
                </p:nvSpPr>
                <p:spPr bwMode="auto">
                  <a:xfrm>
                    <a:off x="2274" y="3005"/>
                    <a:ext cx="1182" cy="9"/>
                  </a:xfrm>
                  <a:prstGeom prst="rect">
                    <a:avLst/>
                  </a:prstGeom>
                  <a:solidFill>
                    <a:srgbClr val="E66C62"/>
                  </a:solidFill>
                  <a:ln w="9525">
                    <a:noFill/>
                    <a:miter lim="800000"/>
                    <a:headEnd/>
                    <a:tailEnd/>
                  </a:ln>
                </p:spPr>
                <p:txBody>
                  <a:bodyPr/>
                  <a:lstStyle/>
                  <a:p>
                    <a:endParaRPr lang="pt-BR"/>
                  </a:p>
                </p:txBody>
              </p:sp>
              <p:sp>
                <p:nvSpPr>
                  <p:cNvPr id="64017" name="Rectangle 1665"/>
                  <p:cNvSpPr>
                    <a:spLocks noChangeArrowheads="1"/>
                  </p:cNvSpPr>
                  <p:nvPr/>
                </p:nvSpPr>
                <p:spPr bwMode="auto">
                  <a:xfrm>
                    <a:off x="2274" y="3001"/>
                    <a:ext cx="1182" cy="8"/>
                  </a:xfrm>
                  <a:prstGeom prst="rect">
                    <a:avLst/>
                  </a:prstGeom>
                  <a:solidFill>
                    <a:srgbClr val="E5685D"/>
                  </a:solidFill>
                  <a:ln w="9525">
                    <a:noFill/>
                    <a:miter lim="800000"/>
                    <a:headEnd/>
                    <a:tailEnd/>
                  </a:ln>
                </p:spPr>
                <p:txBody>
                  <a:bodyPr/>
                  <a:lstStyle/>
                  <a:p>
                    <a:endParaRPr lang="pt-BR"/>
                  </a:p>
                </p:txBody>
              </p:sp>
              <p:sp>
                <p:nvSpPr>
                  <p:cNvPr id="64018" name="Rectangle 1666"/>
                  <p:cNvSpPr>
                    <a:spLocks noChangeArrowheads="1"/>
                  </p:cNvSpPr>
                  <p:nvPr/>
                </p:nvSpPr>
                <p:spPr bwMode="auto">
                  <a:xfrm>
                    <a:off x="2274" y="2998"/>
                    <a:ext cx="1182" cy="7"/>
                  </a:xfrm>
                  <a:prstGeom prst="rect">
                    <a:avLst/>
                  </a:prstGeom>
                  <a:solidFill>
                    <a:srgbClr val="E46458"/>
                  </a:solidFill>
                  <a:ln w="9525">
                    <a:noFill/>
                    <a:miter lim="800000"/>
                    <a:headEnd/>
                    <a:tailEnd/>
                  </a:ln>
                </p:spPr>
                <p:txBody>
                  <a:bodyPr/>
                  <a:lstStyle/>
                  <a:p>
                    <a:endParaRPr lang="pt-BR"/>
                  </a:p>
                </p:txBody>
              </p:sp>
              <p:sp>
                <p:nvSpPr>
                  <p:cNvPr id="64019" name="Rectangle 1667"/>
                  <p:cNvSpPr>
                    <a:spLocks noChangeArrowheads="1"/>
                  </p:cNvSpPr>
                  <p:nvPr/>
                </p:nvSpPr>
                <p:spPr bwMode="auto">
                  <a:xfrm>
                    <a:off x="2274" y="2994"/>
                    <a:ext cx="1182" cy="7"/>
                  </a:xfrm>
                  <a:prstGeom prst="rect">
                    <a:avLst/>
                  </a:prstGeom>
                  <a:solidFill>
                    <a:srgbClr val="E36053"/>
                  </a:solidFill>
                  <a:ln w="9525">
                    <a:noFill/>
                    <a:miter lim="800000"/>
                    <a:headEnd/>
                    <a:tailEnd/>
                  </a:ln>
                </p:spPr>
                <p:txBody>
                  <a:bodyPr/>
                  <a:lstStyle/>
                  <a:p>
                    <a:endParaRPr lang="pt-BR"/>
                  </a:p>
                </p:txBody>
              </p:sp>
              <p:sp>
                <p:nvSpPr>
                  <p:cNvPr id="64020" name="Rectangle 1668"/>
                  <p:cNvSpPr>
                    <a:spLocks noChangeArrowheads="1"/>
                  </p:cNvSpPr>
                  <p:nvPr/>
                </p:nvSpPr>
                <p:spPr bwMode="auto">
                  <a:xfrm>
                    <a:off x="2274" y="2990"/>
                    <a:ext cx="1182" cy="8"/>
                  </a:xfrm>
                  <a:prstGeom prst="rect">
                    <a:avLst/>
                  </a:prstGeom>
                  <a:solidFill>
                    <a:srgbClr val="E25C4E"/>
                  </a:solidFill>
                  <a:ln w="9525">
                    <a:noFill/>
                    <a:miter lim="800000"/>
                    <a:headEnd/>
                    <a:tailEnd/>
                  </a:ln>
                </p:spPr>
                <p:txBody>
                  <a:bodyPr/>
                  <a:lstStyle/>
                  <a:p>
                    <a:endParaRPr lang="pt-BR"/>
                  </a:p>
                </p:txBody>
              </p:sp>
              <p:sp>
                <p:nvSpPr>
                  <p:cNvPr id="64021" name="Rectangle 1669"/>
                  <p:cNvSpPr>
                    <a:spLocks noChangeArrowheads="1"/>
                  </p:cNvSpPr>
                  <p:nvPr/>
                </p:nvSpPr>
                <p:spPr bwMode="auto">
                  <a:xfrm>
                    <a:off x="2274" y="2985"/>
                    <a:ext cx="1182" cy="9"/>
                  </a:xfrm>
                  <a:prstGeom prst="rect">
                    <a:avLst/>
                  </a:prstGeom>
                  <a:solidFill>
                    <a:srgbClr val="E25849"/>
                  </a:solidFill>
                  <a:ln w="9525">
                    <a:noFill/>
                    <a:miter lim="800000"/>
                    <a:headEnd/>
                    <a:tailEnd/>
                  </a:ln>
                </p:spPr>
                <p:txBody>
                  <a:bodyPr/>
                  <a:lstStyle/>
                  <a:p>
                    <a:endParaRPr lang="pt-BR"/>
                  </a:p>
                </p:txBody>
              </p:sp>
              <p:sp>
                <p:nvSpPr>
                  <p:cNvPr id="64022" name="Rectangle 1670"/>
                  <p:cNvSpPr>
                    <a:spLocks noChangeArrowheads="1"/>
                  </p:cNvSpPr>
                  <p:nvPr/>
                </p:nvSpPr>
                <p:spPr bwMode="auto">
                  <a:xfrm>
                    <a:off x="2274" y="2981"/>
                    <a:ext cx="1182" cy="9"/>
                  </a:xfrm>
                  <a:prstGeom prst="rect">
                    <a:avLst/>
                  </a:prstGeom>
                  <a:solidFill>
                    <a:srgbClr val="E15344"/>
                  </a:solidFill>
                  <a:ln w="9525">
                    <a:noFill/>
                    <a:miter lim="800000"/>
                    <a:headEnd/>
                    <a:tailEnd/>
                  </a:ln>
                </p:spPr>
                <p:txBody>
                  <a:bodyPr/>
                  <a:lstStyle/>
                  <a:p>
                    <a:endParaRPr lang="pt-BR"/>
                  </a:p>
                </p:txBody>
              </p:sp>
              <p:sp>
                <p:nvSpPr>
                  <p:cNvPr id="64023" name="Rectangle 1671"/>
                  <p:cNvSpPr>
                    <a:spLocks noChangeArrowheads="1"/>
                  </p:cNvSpPr>
                  <p:nvPr/>
                </p:nvSpPr>
                <p:spPr bwMode="auto">
                  <a:xfrm>
                    <a:off x="2274" y="2973"/>
                    <a:ext cx="1182" cy="8"/>
                  </a:xfrm>
                  <a:prstGeom prst="rect">
                    <a:avLst/>
                  </a:prstGeom>
                  <a:solidFill>
                    <a:srgbClr val="DF493B"/>
                  </a:solidFill>
                  <a:ln w="9525">
                    <a:noFill/>
                    <a:miter lim="800000"/>
                    <a:headEnd/>
                    <a:tailEnd/>
                  </a:ln>
                </p:spPr>
                <p:txBody>
                  <a:bodyPr/>
                  <a:lstStyle/>
                  <a:p>
                    <a:endParaRPr lang="pt-BR"/>
                  </a:p>
                </p:txBody>
              </p:sp>
              <p:sp>
                <p:nvSpPr>
                  <p:cNvPr id="64024" name="Rectangle 1672"/>
                  <p:cNvSpPr>
                    <a:spLocks noChangeArrowheads="1"/>
                  </p:cNvSpPr>
                  <p:nvPr/>
                </p:nvSpPr>
                <p:spPr bwMode="auto">
                  <a:xfrm>
                    <a:off x="2274" y="2969"/>
                    <a:ext cx="1182" cy="8"/>
                  </a:xfrm>
                  <a:prstGeom prst="rect">
                    <a:avLst/>
                  </a:prstGeom>
                  <a:solidFill>
                    <a:srgbClr val="DE4536"/>
                  </a:solidFill>
                  <a:ln w="9525">
                    <a:noFill/>
                    <a:miter lim="800000"/>
                    <a:headEnd/>
                    <a:tailEnd/>
                  </a:ln>
                </p:spPr>
                <p:txBody>
                  <a:bodyPr/>
                  <a:lstStyle/>
                  <a:p>
                    <a:endParaRPr lang="pt-BR"/>
                  </a:p>
                </p:txBody>
              </p:sp>
              <p:sp>
                <p:nvSpPr>
                  <p:cNvPr id="64025" name="Rectangle 1673"/>
                  <p:cNvSpPr>
                    <a:spLocks noChangeArrowheads="1"/>
                  </p:cNvSpPr>
                  <p:nvPr/>
                </p:nvSpPr>
                <p:spPr bwMode="auto">
                  <a:xfrm>
                    <a:off x="2274" y="2965"/>
                    <a:ext cx="1182" cy="8"/>
                  </a:xfrm>
                  <a:prstGeom prst="rect">
                    <a:avLst/>
                  </a:prstGeom>
                  <a:solidFill>
                    <a:srgbClr val="DD4031"/>
                  </a:solidFill>
                  <a:ln w="9525">
                    <a:noFill/>
                    <a:miter lim="800000"/>
                    <a:headEnd/>
                    <a:tailEnd/>
                  </a:ln>
                </p:spPr>
                <p:txBody>
                  <a:bodyPr/>
                  <a:lstStyle/>
                  <a:p>
                    <a:endParaRPr lang="pt-BR"/>
                  </a:p>
                </p:txBody>
              </p:sp>
              <p:sp>
                <p:nvSpPr>
                  <p:cNvPr id="64026" name="Rectangle 1674"/>
                  <p:cNvSpPr>
                    <a:spLocks noChangeArrowheads="1"/>
                  </p:cNvSpPr>
                  <p:nvPr/>
                </p:nvSpPr>
                <p:spPr bwMode="auto">
                  <a:xfrm>
                    <a:off x="2274" y="2961"/>
                    <a:ext cx="1182" cy="8"/>
                  </a:xfrm>
                  <a:prstGeom prst="rect">
                    <a:avLst/>
                  </a:prstGeom>
                  <a:solidFill>
                    <a:srgbClr val="DD3A2D"/>
                  </a:solidFill>
                  <a:ln w="9525">
                    <a:noFill/>
                    <a:miter lim="800000"/>
                    <a:headEnd/>
                    <a:tailEnd/>
                  </a:ln>
                </p:spPr>
                <p:txBody>
                  <a:bodyPr/>
                  <a:lstStyle/>
                  <a:p>
                    <a:endParaRPr lang="pt-BR"/>
                  </a:p>
                </p:txBody>
              </p:sp>
              <p:sp>
                <p:nvSpPr>
                  <p:cNvPr id="64027" name="Rectangle 1675"/>
                  <p:cNvSpPr>
                    <a:spLocks noChangeArrowheads="1"/>
                  </p:cNvSpPr>
                  <p:nvPr/>
                </p:nvSpPr>
                <p:spPr bwMode="auto">
                  <a:xfrm>
                    <a:off x="2274" y="2957"/>
                    <a:ext cx="1182" cy="8"/>
                  </a:xfrm>
                  <a:prstGeom prst="rect">
                    <a:avLst/>
                  </a:prstGeom>
                  <a:solidFill>
                    <a:srgbClr val="DC3429"/>
                  </a:solidFill>
                  <a:ln w="9525">
                    <a:noFill/>
                    <a:miter lim="800000"/>
                    <a:headEnd/>
                    <a:tailEnd/>
                  </a:ln>
                </p:spPr>
                <p:txBody>
                  <a:bodyPr/>
                  <a:lstStyle/>
                  <a:p>
                    <a:endParaRPr lang="pt-BR"/>
                  </a:p>
                </p:txBody>
              </p:sp>
              <p:sp>
                <p:nvSpPr>
                  <p:cNvPr id="64028" name="Freeform 1676"/>
                  <p:cNvSpPr>
                    <a:spLocks/>
                  </p:cNvSpPr>
                  <p:nvPr/>
                </p:nvSpPr>
                <p:spPr bwMode="auto">
                  <a:xfrm>
                    <a:off x="2365" y="2652"/>
                    <a:ext cx="180" cy="64"/>
                  </a:xfrm>
                  <a:custGeom>
                    <a:avLst/>
                    <a:gdLst>
                      <a:gd name="T0" fmla="*/ 0 w 1154"/>
                      <a:gd name="T1" fmla="*/ 0 h 386"/>
                      <a:gd name="T2" fmla="*/ 0 w 1154"/>
                      <a:gd name="T3" fmla="*/ 0 h 386"/>
                      <a:gd name="T4" fmla="*/ 0 w 1154"/>
                      <a:gd name="T5" fmla="*/ 0 h 386"/>
                      <a:gd name="T6" fmla="*/ 0 w 1154"/>
                      <a:gd name="T7" fmla="*/ 0 h 386"/>
                      <a:gd name="T8" fmla="*/ 0 w 1154"/>
                      <a:gd name="T9" fmla="*/ 0 h 386"/>
                      <a:gd name="T10" fmla="*/ 0 w 1154"/>
                      <a:gd name="T11" fmla="*/ 0 h 386"/>
                      <a:gd name="T12" fmla="*/ 0 w 1154"/>
                      <a:gd name="T13" fmla="*/ 0 h 386"/>
                      <a:gd name="T14" fmla="*/ 0 w 1154"/>
                      <a:gd name="T15" fmla="*/ 0 h 386"/>
                      <a:gd name="T16" fmla="*/ 0 w 1154"/>
                      <a:gd name="T17" fmla="*/ 0 h 386"/>
                      <a:gd name="T18" fmla="*/ 0 w 1154"/>
                      <a:gd name="T19" fmla="*/ 0 h 386"/>
                      <a:gd name="T20" fmla="*/ 0 w 1154"/>
                      <a:gd name="T21" fmla="*/ 0 h 386"/>
                      <a:gd name="T22" fmla="*/ 0 w 1154"/>
                      <a:gd name="T23" fmla="*/ 0 h 386"/>
                      <a:gd name="T24" fmla="*/ 0 w 1154"/>
                      <a:gd name="T25" fmla="*/ 0 h 386"/>
                      <a:gd name="T26" fmla="*/ 0 w 1154"/>
                      <a:gd name="T27" fmla="*/ 0 h 386"/>
                      <a:gd name="T28" fmla="*/ 0 w 1154"/>
                      <a:gd name="T29" fmla="*/ 0 h 386"/>
                      <a:gd name="T30" fmla="*/ 0 w 1154"/>
                      <a:gd name="T31" fmla="*/ 0 h 386"/>
                      <a:gd name="T32" fmla="*/ 0 w 1154"/>
                      <a:gd name="T33" fmla="*/ 0 h 386"/>
                      <a:gd name="T34" fmla="*/ 0 w 1154"/>
                      <a:gd name="T35" fmla="*/ 0 h 386"/>
                      <a:gd name="T36" fmla="*/ 0 w 1154"/>
                      <a:gd name="T37" fmla="*/ 0 h 386"/>
                      <a:gd name="T38" fmla="*/ 0 w 1154"/>
                      <a:gd name="T39" fmla="*/ 0 h 386"/>
                      <a:gd name="T40" fmla="*/ 0 w 1154"/>
                      <a:gd name="T41" fmla="*/ 0 h 386"/>
                      <a:gd name="T42" fmla="*/ 0 w 1154"/>
                      <a:gd name="T43" fmla="*/ 0 h 386"/>
                      <a:gd name="T44" fmla="*/ 0 w 1154"/>
                      <a:gd name="T45" fmla="*/ 0 h 386"/>
                      <a:gd name="T46" fmla="*/ 0 w 1154"/>
                      <a:gd name="T47" fmla="*/ 0 h 386"/>
                      <a:gd name="T48" fmla="*/ 0 w 1154"/>
                      <a:gd name="T49" fmla="*/ 0 h 386"/>
                      <a:gd name="T50" fmla="*/ 0 w 1154"/>
                      <a:gd name="T51" fmla="*/ 0 h 386"/>
                      <a:gd name="T52" fmla="*/ 0 w 1154"/>
                      <a:gd name="T53" fmla="*/ 0 h 386"/>
                      <a:gd name="T54" fmla="*/ 0 w 1154"/>
                      <a:gd name="T55" fmla="*/ 0 h 386"/>
                      <a:gd name="T56" fmla="*/ 0 w 1154"/>
                      <a:gd name="T57" fmla="*/ 0 h 386"/>
                      <a:gd name="T58" fmla="*/ 0 w 1154"/>
                      <a:gd name="T59" fmla="*/ 0 h 386"/>
                      <a:gd name="T60" fmla="*/ 0 w 1154"/>
                      <a:gd name="T61" fmla="*/ 0 h 386"/>
                      <a:gd name="T62" fmla="*/ 0 w 1154"/>
                      <a:gd name="T63" fmla="*/ 0 h 386"/>
                      <a:gd name="T64" fmla="*/ 0 w 1154"/>
                      <a:gd name="T65" fmla="*/ 0 h 386"/>
                      <a:gd name="T66" fmla="*/ 0 w 1154"/>
                      <a:gd name="T67" fmla="*/ 0 h 386"/>
                      <a:gd name="T68" fmla="*/ 0 w 1154"/>
                      <a:gd name="T69" fmla="*/ 0 h 386"/>
                      <a:gd name="T70" fmla="*/ 0 w 1154"/>
                      <a:gd name="T71" fmla="*/ 0 h 386"/>
                      <a:gd name="T72" fmla="*/ 0 w 1154"/>
                      <a:gd name="T73" fmla="*/ 0 h 386"/>
                      <a:gd name="T74" fmla="*/ 0 w 1154"/>
                      <a:gd name="T75" fmla="*/ 0 h 3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54"/>
                      <a:gd name="T115" fmla="*/ 0 h 386"/>
                      <a:gd name="T116" fmla="*/ 1154 w 1154"/>
                      <a:gd name="T117" fmla="*/ 386 h 38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54" h="386">
                        <a:moveTo>
                          <a:pt x="130" y="386"/>
                        </a:moveTo>
                        <a:lnTo>
                          <a:pt x="130" y="386"/>
                        </a:lnTo>
                        <a:lnTo>
                          <a:pt x="130" y="374"/>
                        </a:lnTo>
                        <a:lnTo>
                          <a:pt x="132" y="362"/>
                        </a:lnTo>
                        <a:lnTo>
                          <a:pt x="135" y="352"/>
                        </a:lnTo>
                        <a:lnTo>
                          <a:pt x="138" y="342"/>
                        </a:lnTo>
                        <a:lnTo>
                          <a:pt x="143" y="332"/>
                        </a:lnTo>
                        <a:lnTo>
                          <a:pt x="148" y="322"/>
                        </a:lnTo>
                        <a:lnTo>
                          <a:pt x="155" y="313"/>
                        </a:lnTo>
                        <a:lnTo>
                          <a:pt x="162" y="302"/>
                        </a:lnTo>
                        <a:lnTo>
                          <a:pt x="171" y="293"/>
                        </a:lnTo>
                        <a:lnTo>
                          <a:pt x="182" y="284"/>
                        </a:lnTo>
                        <a:lnTo>
                          <a:pt x="193" y="275"/>
                        </a:lnTo>
                        <a:lnTo>
                          <a:pt x="204" y="266"/>
                        </a:lnTo>
                        <a:lnTo>
                          <a:pt x="218" y="257"/>
                        </a:lnTo>
                        <a:lnTo>
                          <a:pt x="233" y="249"/>
                        </a:lnTo>
                        <a:lnTo>
                          <a:pt x="248" y="240"/>
                        </a:lnTo>
                        <a:lnTo>
                          <a:pt x="265" y="232"/>
                        </a:lnTo>
                        <a:lnTo>
                          <a:pt x="282" y="224"/>
                        </a:lnTo>
                        <a:lnTo>
                          <a:pt x="301" y="216"/>
                        </a:lnTo>
                        <a:lnTo>
                          <a:pt x="320" y="209"/>
                        </a:lnTo>
                        <a:lnTo>
                          <a:pt x="339" y="203"/>
                        </a:lnTo>
                        <a:lnTo>
                          <a:pt x="382" y="190"/>
                        </a:lnTo>
                        <a:lnTo>
                          <a:pt x="426" y="177"/>
                        </a:lnTo>
                        <a:lnTo>
                          <a:pt x="472" y="167"/>
                        </a:lnTo>
                        <a:lnTo>
                          <a:pt x="520" y="158"/>
                        </a:lnTo>
                        <a:lnTo>
                          <a:pt x="568" y="150"/>
                        </a:lnTo>
                        <a:lnTo>
                          <a:pt x="617" y="143"/>
                        </a:lnTo>
                        <a:lnTo>
                          <a:pt x="668" y="136"/>
                        </a:lnTo>
                        <a:lnTo>
                          <a:pt x="717" y="131"/>
                        </a:lnTo>
                        <a:lnTo>
                          <a:pt x="765" y="127"/>
                        </a:lnTo>
                        <a:lnTo>
                          <a:pt x="812" y="124"/>
                        </a:lnTo>
                        <a:lnTo>
                          <a:pt x="902" y="119"/>
                        </a:lnTo>
                        <a:lnTo>
                          <a:pt x="984" y="115"/>
                        </a:lnTo>
                        <a:lnTo>
                          <a:pt x="1052" y="114"/>
                        </a:lnTo>
                        <a:lnTo>
                          <a:pt x="1105" y="114"/>
                        </a:lnTo>
                        <a:lnTo>
                          <a:pt x="1138" y="115"/>
                        </a:lnTo>
                        <a:lnTo>
                          <a:pt x="1149" y="115"/>
                        </a:lnTo>
                        <a:lnTo>
                          <a:pt x="1154" y="1"/>
                        </a:lnTo>
                        <a:lnTo>
                          <a:pt x="1141" y="0"/>
                        </a:lnTo>
                        <a:lnTo>
                          <a:pt x="1106" y="0"/>
                        </a:lnTo>
                        <a:lnTo>
                          <a:pt x="1051" y="0"/>
                        </a:lnTo>
                        <a:lnTo>
                          <a:pt x="980" y="1"/>
                        </a:lnTo>
                        <a:lnTo>
                          <a:pt x="897" y="3"/>
                        </a:lnTo>
                        <a:lnTo>
                          <a:pt x="804" y="8"/>
                        </a:lnTo>
                        <a:lnTo>
                          <a:pt x="754" y="12"/>
                        </a:lnTo>
                        <a:lnTo>
                          <a:pt x="703" y="16"/>
                        </a:lnTo>
                        <a:lnTo>
                          <a:pt x="651" y="22"/>
                        </a:lnTo>
                        <a:lnTo>
                          <a:pt x="599" y="28"/>
                        </a:lnTo>
                        <a:lnTo>
                          <a:pt x="547" y="36"/>
                        </a:lnTo>
                        <a:lnTo>
                          <a:pt x="494" y="44"/>
                        </a:lnTo>
                        <a:lnTo>
                          <a:pt x="442" y="54"/>
                        </a:lnTo>
                        <a:lnTo>
                          <a:pt x="391" y="67"/>
                        </a:lnTo>
                        <a:lnTo>
                          <a:pt x="342" y="80"/>
                        </a:lnTo>
                        <a:lnTo>
                          <a:pt x="295" y="94"/>
                        </a:lnTo>
                        <a:lnTo>
                          <a:pt x="271" y="102"/>
                        </a:lnTo>
                        <a:lnTo>
                          <a:pt x="248" y="111"/>
                        </a:lnTo>
                        <a:lnTo>
                          <a:pt x="226" y="121"/>
                        </a:lnTo>
                        <a:lnTo>
                          <a:pt x="204" y="130"/>
                        </a:lnTo>
                        <a:lnTo>
                          <a:pt x="184" y="140"/>
                        </a:lnTo>
                        <a:lnTo>
                          <a:pt x="163" y="151"/>
                        </a:lnTo>
                        <a:lnTo>
                          <a:pt x="144" y="162"/>
                        </a:lnTo>
                        <a:lnTo>
                          <a:pt x="126" y="175"/>
                        </a:lnTo>
                        <a:lnTo>
                          <a:pt x="107" y="188"/>
                        </a:lnTo>
                        <a:lnTo>
                          <a:pt x="90" y="202"/>
                        </a:lnTo>
                        <a:lnTo>
                          <a:pt x="75" y="216"/>
                        </a:lnTo>
                        <a:lnTo>
                          <a:pt x="60" y="231"/>
                        </a:lnTo>
                        <a:lnTo>
                          <a:pt x="47" y="249"/>
                        </a:lnTo>
                        <a:lnTo>
                          <a:pt x="35" y="266"/>
                        </a:lnTo>
                        <a:lnTo>
                          <a:pt x="25" y="284"/>
                        </a:lnTo>
                        <a:lnTo>
                          <a:pt x="16" y="302"/>
                        </a:lnTo>
                        <a:lnTo>
                          <a:pt x="9" y="323"/>
                        </a:lnTo>
                        <a:lnTo>
                          <a:pt x="4" y="343"/>
                        </a:lnTo>
                        <a:lnTo>
                          <a:pt x="1" y="364"/>
                        </a:lnTo>
                        <a:lnTo>
                          <a:pt x="0" y="386"/>
                        </a:lnTo>
                        <a:lnTo>
                          <a:pt x="130" y="386"/>
                        </a:lnTo>
                        <a:close/>
                      </a:path>
                    </a:pathLst>
                  </a:custGeom>
                  <a:solidFill>
                    <a:srgbClr val="1F1A17"/>
                  </a:solidFill>
                  <a:ln w="9525">
                    <a:noFill/>
                    <a:round/>
                    <a:headEnd/>
                    <a:tailEnd/>
                  </a:ln>
                </p:spPr>
                <p:txBody>
                  <a:bodyPr/>
                  <a:lstStyle/>
                  <a:p>
                    <a:endParaRPr lang="pt-BR"/>
                  </a:p>
                </p:txBody>
              </p:sp>
              <p:sp>
                <p:nvSpPr>
                  <p:cNvPr id="64029" name="Freeform 1677"/>
                  <p:cNvSpPr>
                    <a:spLocks/>
                  </p:cNvSpPr>
                  <p:nvPr/>
                </p:nvSpPr>
                <p:spPr bwMode="auto">
                  <a:xfrm>
                    <a:off x="2365" y="2716"/>
                    <a:ext cx="241" cy="45"/>
                  </a:xfrm>
                  <a:custGeom>
                    <a:avLst/>
                    <a:gdLst>
                      <a:gd name="T0" fmla="*/ 0 w 1545"/>
                      <a:gd name="T1" fmla="*/ 0 h 273"/>
                      <a:gd name="T2" fmla="*/ 0 w 1545"/>
                      <a:gd name="T3" fmla="*/ 0 h 273"/>
                      <a:gd name="T4" fmla="*/ 0 w 1545"/>
                      <a:gd name="T5" fmla="*/ 0 h 273"/>
                      <a:gd name="T6" fmla="*/ 0 w 1545"/>
                      <a:gd name="T7" fmla="*/ 0 h 273"/>
                      <a:gd name="T8" fmla="*/ 0 w 1545"/>
                      <a:gd name="T9" fmla="*/ 0 h 273"/>
                      <a:gd name="T10" fmla="*/ 0 w 1545"/>
                      <a:gd name="T11" fmla="*/ 0 h 273"/>
                      <a:gd name="T12" fmla="*/ 0 w 1545"/>
                      <a:gd name="T13" fmla="*/ 0 h 273"/>
                      <a:gd name="T14" fmla="*/ 0 w 1545"/>
                      <a:gd name="T15" fmla="*/ 0 h 273"/>
                      <a:gd name="T16" fmla="*/ 0 w 1545"/>
                      <a:gd name="T17" fmla="*/ 0 h 273"/>
                      <a:gd name="T18" fmla="*/ 0 w 1545"/>
                      <a:gd name="T19" fmla="*/ 0 h 273"/>
                      <a:gd name="T20" fmla="*/ 0 w 1545"/>
                      <a:gd name="T21" fmla="*/ 0 h 273"/>
                      <a:gd name="T22" fmla="*/ 0 w 1545"/>
                      <a:gd name="T23" fmla="*/ 0 h 273"/>
                      <a:gd name="T24" fmla="*/ 0 w 1545"/>
                      <a:gd name="T25" fmla="*/ 0 h 273"/>
                      <a:gd name="T26" fmla="*/ 0 w 1545"/>
                      <a:gd name="T27" fmla="*/ 0 h 273"/>
                      <a:gd name="T28" fmla="*/ 0 w 1545"/>
                      <a:gd name="T29" fmla="*/ 0 h 273"/>
                      <a:gd name="T30" fmla="*/ 0 w 1545"/>
                      <a:gd name="T31" fmla="*/ 0 h 273"/>
                      <a:gd name="T32" fmla="*/ 0 w 1545"/>
                      <a:gd name="T33" fmla="*/ 0 h 273"/>
                      <a:gd name="T34" fmla="*/ 0 w 1545"/>
                      <a:gd name="T35" fmla="*/ 0 h 273"/>
                      <a:gd name="T36" fmla="*/ 0 w 1545"/>
                      <a:gd name="T37" fmla="*/ 0 h 273"/>
                      <a:gd name="T38" fmla="*/ 0 w 1545"/>
                      <a:gd name="T39" fmla="*/ 0 h 273"/>
                      <a:gd name="T40" fmla="*/ 0 w 1545"/>
                      <a:gd name="T41" fmla="*/ 0 h 273"/>
                      <a:gd name="T42" fmla="*/ 0 w 1545"/>
                      <a:gd name="T43" fmla="*/ 0 h 273"/>
                      <a:gd name="T44" fmla="*/ 0 w 1545"/>
                      <a:gd name="T45" fmla="*/ 0 h 273"/>
                      <a:gd name="T46" fmla="*/ 0 w 1545"/>
                      <a:gd name="T47" fmla="*/ 0 h 273"/>
                      <a:gd name="T48" fmla="*/ 0 w 1545"/>
                      <a:gd name="T49" fmla="*/ 0 h 273"/>
                      <a:gd name="T50" fmla="*/ 0 w 1545"/>
                      <a:gd name="T51" fmla="*/ 0 h 273"/>
                      <a:gd name="T52" fmla="*/ 0 w 1545"/>
                      <a:gd name="T53" fmla="*/ 0 h 273"/>
                      <a:gd name="T54" fmla="*/ 0 w 1545"/>
                      <a:gd name="T55" fmla="*/ 0 h 273"/>
                      <a:gd name="T56" fmla="*/ 0 w 1545"/>
                      <a:gd name="T57" fmla="*/ 0 h 273"/>
                      <a:gd name="T58" fmla="*/ 0 w 1545"/>
                      <a:gd name="T59" fmla="*/ 0 h 273"/>
                      <a:gd name="T60" fmla="*/ 0 w 1545"/>
                      <a:gd name="T61" fmla="*/ 0 h 273"/>
                      <a:gd name="T62" fmla="*/ 0 w 1545"/>
                      <a:gd name="T63" fmla="*/ 0 h 273"/>
                      <a:gd name="T64" fmla="*/ 0 w 1545"/>
                      <a:gd name="T65" fmla="*/ 0 h 273"/>
                      <a:gd name="T66" fmla="*/ 0 w 1545"/>
                      <a:gd name="T67" fmla="*/ 0 h 273"/>
                      <a:gd name="T68" fmla="*/ 0 w 1545"/>
                      <a:gd name="T69" fmla="*/ 0 h 273"/>
                      <a:gd name="T70" fmla="*/ 0 w 1545"/>
                      <a:gd name="T71" fmla="*/ 0 h 273"/>
                      <a:gd name="T72" fmla="*/ 0 w 1545"/>
                      <a:gd name="T73" fmla="*/ 0 h 273"/>
                      <a:gd name="T74" fmla="*/ 0 w 1545"/>
                      <a:gd name="T75" fmla="*/ 0 h 273"/>
                      <a:gd name="T76" fmla="*/ 0 w 1545"/>
                      <a:gd name="T77" fmla="*/ 0 h 273"/>
                      <a:gd name="T78" fmla="*/ 0 w 1545"/>
                      <a:gd name="T79" fmla="*/ 0 h 273"/>
                      <a:gd name="T80" fmla="*/ 0 w 1545"/>
                      <a:gd name="T81" fmla="*/ 0 h 273"/>
                      <a:gd name="T82" fmla="*/ 0 w 1545"/>
                      <a:gd name="T83" fmla="*/ 0 h 273"/>
                      <a:gd name="T84" fmla="*/ 0 w 1545"/>
                      <a:gd name="T85" fmla="*/ 0 h 273"/>
                      <a:gd name="T86" fmla="*/ 0 w 1545"/>
                      <a:gd name="T87" fmla="*/ 0 h 273"/>
                      <a:gd name="T88" fmla="*/ 0 w 1545"/>
                      <a:gd name="T89" fmla="*/ 0 h 273"/>
                      <a:gd name="T90" fmla="*/ 0 w 1545"/>
                      <a:gd name="T91" fmla="*/ 0 h 273"/>
                      <a:gd name="T92" fmla="*/ 0 w 1545"/>
                      <a:gd name="T93" fmla="*/ 0 h 273"/>
                      <a:gd name="T94" fmla="*/ 0 w 1545"/>
                      <a:gd name="T95" fmla="*/ 0 h 273"/>
                      <a:gd name="T96" fmla="*/ 0 w 1545"/>
                      <a:gd name="T97" fmla="*/ 0 h 273"/>
                      <a:gd name="T98" fmla="*/ 0 w 1545"/>
                      <a:gd name="T99" fmla="*/ 0 h 273"/>
                      <a:gd name="T100" fmla="*/ 0 w 1545"/>
                      <a:gd name="T101" fmla="*/ 0 h 273"/>
                      <a:gd name="T102" fmla="*/ 0 w 1545"/>
                      <a:gd name="T103" fmla="*/ 0 h 273"/>
                      <a:gd name="T104" fmla="*/ 0 w 1545"/>
                      <a:gd name="T105" fmla="*/ 0 h 273"/>
                      <a:gd name="T106" fmla="*/ 0 w 1545"/>
                      <a:gd name="T107" fmla="*/ 0 h 27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545"/>
                      <a:gd name="T163" fmla="*/ 0 h 273"/>
                      <a:gd name="T164" fmla="*/ 1545 w 1545"/>
                      <a:gd name="T165" fmla="*/ 273 h 27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545" h="273">
                        <a:moveTo>
                          <a:pt x="1545" y="273"/>
                        </a:moveTo>
                        <a:lnTo>
                          <a:pt x="1545" y="273"/>
                        </a:lnTo>
                        <a:lnTo>
                          <a:pt x="1544" y="247"/>
                        </a:lnTo>
                        <a:lnTo>
                          <a:pt x="1540" y="221"/>
                        </a:lnTo>
                        <a:lnTo>
                          <a:pt x="1534" y="197"/>
                        </a:lnTo>
                        <a:lnTo>
                          <a:pt x="1525" y="174"/>
                        </a:lnTo>
                        <a:lnTo>
                          <a:pt x="1512" y="152"/>
                        </a:lnTo>
                        <a:lnTo>
                          <a:pt x="1497" y="132"/>
                        </a:lnTo>
                        <a:lnTo>
                          <a:pt x="1481" y="114"/>
                        </a:lnTo>
                        <a:lnTo>
                          <a:pt x="1463" y="97"/>
                        </a:lnTo>
                        <a:lnTo>
                          <a:pt x="1442" y="83"/>
                        </a:lnTo>
                        <a:lnTo>
                          <a:pt x="1421" y="70"/>
                        </a:lnTo>
                        <a:lnTo>
                          <a:pt x="1398" y="60"/>
                        </a:lnTo>
                        <a:lnTo>
                          <a:pt x="1374" y="50"/>
                        </a:lnTo>
                        <a:lnTo>
                          <a:pt x="1348" y="41"/>
                        </a:lnTo>
                        <a:lnTo>
                          <a:pt x="1323" y="35"/>
                        </a:lnTo>
                        <a:lnTo>
                          <a:pt x="1297" y="29"/>
                        </a:lnTo>
                        <a:lnTo>
                          <a:pt x="1270" y="25"/>
                        </a:lnTo>
                        <a:lnTo>
                          <a:pt x="1241" y="21"/>
                        </a:lnTo>
                        <a:lnTo>
                          <a:pt x="1212" y="19"/>
                        </a:lnTo>
                        <a:lnTo>
                          <a:pt x="1184" y="17"/>
                        </a:lnTo>
                        <a:lnTo>
                          <a:pt x="1154" y="16"/>
                        </a:lnTo>
                        <a:lnTo>
                          <a:pt x="1123" y="15"/>
                        </a:lnTo>
                        <a:lnTo>
                          <a:pt x="1092" y="15"/>
                        </a:lnTo>
                        <a:lnTo>
                          <a:pt x="1061" y="16"/>
                        </a:lnTo>
                        <a:lnTo>
                          <a:pt x="1028" y="17"/>
                        </a:lnTo>
                        <a:lnTo>
                          <a:pt x="964" y="20"/>
                        </a:lnTo>
                        <a:lnTo>
                          <a:pt x="899" y="25"/>
                        </a:lnTo>
                        <a:lnTo>
                          <a:pt x="831" y="31"/>
                        </a:lnTo>
                        <a:lnTo>
                          <a:pt x="765" y="38"/>
                        </a:lnTo>
                        <a:lnTo>
                          <a:pt x="633" y="52"/>
                        </a:lnTo>
                        <a:lnTo>
                          <a:pt x="506" y="64"/>
                        </a:lnTo>
                        <a:lnTo>
                          <a:pt x="447" y="69"/>
                        </a:lnTo>
                        <a:lnTo>
                          <a:pt x="390" y="72"/>
                        </a:lnTo>
                        <a:lnTo>
                          <a:pt x="363" y="73"/>
                        </a:lnTo>
                        <a:lnTo>
                          <a:pt x="337" y="73"/>
                        </a:lnTo>
                        <a:lnTo>
                          <a:pt x="312" y="73"/>
                        </a:lnTo>
                        <a:lnTo>
                          <a:pt x="289" y="72"/>
                        </a:lnTo>
                        <a:lnTo>
                          <a:pt x="266" y="71"/>
                        </a:lnTo>
                        <a:lnTo>
                          <a:pt x="246" y="69"/>
                        </a:lnTo>
                        <a:lnTo>
                          <a:pt x="227" y="67"/>
                        </a:lnTo>
                        <a:lnTo>
                          <a:pt x="209" y="64"/>
                        </a:lnTo>
                        <a:lnTo>
                          <a:pt x="193" y="60"/>
                        </a:lnTo>
                        <a:lnTo>
                          <a:pt x="180" y="56"/>
                        </a:lnTo>
                        <a:lnTo>
                          <a:pt x="168" y="52"/>
                        </a:lnTo>
                        <a:lnTo>
                          <a:pt x="159" y="48"/>
                        </a:lnTo>
                        <a:lnTo>
                          <a:pt x="151" y="42"/>
                        </a:lnTo>
                        <a:lnTo>
                          <a:pt x="145" y="38"/>
                        </a:lnTo>
                        <a:lnTo>
                          <a:pt x="140" y="33"/>
                        </a:lnTo>
                        <a:lnTo>
                          <a:pt x="137" y="29"/>
                        </a:lnTo>
                        <a:lnTo>
                          <a:pt x="134" y="24"/>
                        </a:lnTo>
                        <a:lnTo>
                          <a:pt x="132" y="18"/>
                        </a:lnTo>
                        <a:lnTo>
                          <a:pt x="130" y="10"/>
                        </a:lnTo>
                        <a:lnTo>
                          <a:pt x="130" y="0"/>
                        </a:lnTo>
                        <a:lnTo>
                          <a:pt x="0" y="0"/>
                        </a:lnTo>
                        <a:lnTo>
                          <a:pt x="1" y="23"/>
                        </a:lnTo>
                        <a:lnTo>
                          <a:pt x="5" y="46"/>
                        </a:lnTo>
                        <a:lnTo>
                          <a:pt x="13" y="67"/>
                        </a:lnTo>
                        <a:lnTo>
                          <a:pt x="24" y="86"/>
                        </a:lnTo>
                        <a:lnTo>
                          <a:pt x="39" y="104"/>
                        </a:lnTo>
                        <a:lnTo>
                          <a:pt x="55" y="121"/>
                        </a:lnTo>
                        <a:lnTo>
                          <a:pt x="73" y="135"/>
                        </a:lnTo>
                        <a:lnTo>
                          <a:pt x="92" y="146"/>
                        </a:lnTo>
                        <a:lnTo>
                          <a:pt x="113" y="156"/>
                        </a:lnTo>
                        <a:lnTo>
                          <a:pt x="135" y="164"/>
                        </a:lnTo>
                        <a:lnTo>
                          <a:pt x="158" y="171"/>
                        </a:lnTo>
                        <a:lnTo>
                          <a:pt x="182" y="177"/>
                        </a:lnTo>
                        <a:lnTo>
                          <a:pt x="206" y="181"/>
                        </a:lnTo>
                        <a:lnTo>
                          <a:pt x="231" y="184"/>
                        </a:lnTo>
                        <a:lnTo>
                          <a:pt x="256" y="186"/>
                        </a:lnTo>
                        <a:lnTo>
                          <a:pt x="282" y="188"/>
                        </a:lnTo>
                        <a:lnTo>
                          <a:pt x="310" y="189"/>
                        </a:lnTo>
                        <a:lnTo>
                          <a:pt x="338" y="189"/>
                        </a:lnTo>
                        <a:lnTo>
                          <a:pt x="367" y="188"/>
                        </a:lnTo>
                        <a:lnTo>
                          <a:pt x="397" y="187"/>
                        </a:lnTo>
                        <a:lnTo>
                          <a:pt x="456" y="184"/>
                        </a:lnTo>
                        <a:lnTo>
                          <a:pt x="519" y="179"/>
                        </a:lnTo>
                        <a:lnTo>
                          <a:pt x="647" y="166"/>
                        </a:lnTo>
                        <a:lnTo>
                          <a:pt x="780" y="153"/>
                        </a:lnTo>
                        <a:lnTo>
                          <a:pt x="845" y="146"/>
                        </a:lnTo>
                        <a:lnTo>
                          <a:pt x="910" y="140"/>
                        </a:lnTo>
                        <a:lnTo>
                          <a:pt x="973" y="136"/>
                        </a:lnTo>
                        <a:lnTo>
                          <a:pt x="1036" y="132"/>
                        </a:lnTo>
                        <a:lnTo>
                          <a:pt x="1065" y="131"/>
                        </a:lnTo>
                        <a:lnTo>
                          <a:pt x="1095" y="131"/>
                        </a:lnTo>
                        <a:lnTo>
                          <a:pt x="1123" y="131"/>
                        </a:lnTo>
                        <a:lnTo>
                          <a:pt x="1149" y="131"/>
                        </a:lnTo>
                        <a:lnTo>
                          <a:pt x="1177" y="132"/>
                        </a:lnTo>
                        <a:lnTo>
                          <a:pt x="1202" y="134"/>
                        </a:lnTo>
                        <a:lnTo>
                          <a:pt x="1226" y="136"/>
                        </a:lnTo>
                        <a:lnTo>
                          <a:pt x="1249" y="139"/>
                        </a:lnTo>
                        <a:lnTo>
                          <a:pt x="1270" y="142"/>
                        </a:lnTo>
                        <a:lnTo>
                          <a:pt x="1290" y="147"/>
                        </a:lnTo>
                        <a:lnTo>
                          <a:pt x="1308" y="151"/>
                        </a:lnTo>
                        <a:lnTo>
                          <a:pt x="1326" y="157"/>
                        </a:lnTo>
                        <a:lnTo>
                          <a:pt x="1340" y="162"/>
                        </a:lnTo>
                        <a:lnTo>
                          <a:pt x="1354" y="169"/>
                        </a:lnTo>
                        <a:lnTo>
                          <a:pt x="1366" y="177"/>
                        </a:lnTo>
                        <a:lnTo>
                          <a:pt x="1376" y="184"/>
                        </a:lnTo>
                        <a:lnTo>
                          <a:pt x="1385" y="191"/>
                        </a:lnTo>
                        <a:lnTo>
                          <a:pt x="1392" y="199"/>
                        </a:lnTo>
                        <a:lnTo>
                          <a:pt x="1399" y="208"/>
                        </a:lnTo>
                        <a:lnTo>
                          <a:pt x="1405" y="218"/>
                        </a:lnTo>
                        <a:lnTo>
                          <a:pt x="1409" y="229"/>
                        </a:lnTo>
                        <a:lnTo>
                          <a:pt x="1413" y="243"/>
                        </a:lnTo>
                        <a:lnTo>
                          <a:pt x="1414" y="257"/>
                        </a:lnTo>
                        <a:lnTo>
                          <a:pt x="1415" y="273"/>
                        </a:lnTo>
                        <a:lnTo>
                          <a:pt x="1545" y="273"/>
                        </a:lnTo>
                        <a:close/>
                      </a:path>
                    </a:pathLst>
                  </a:custGeom>
                  <a:solidFill>
                    <a:srgbClr val="1F1A17"/>
                  </a:solidFill>
                  <a:ln w="9525">
                    <a:noFill/>
                    <a:round/>
                    <a:headEnd/>
                    <a:tailEnd/>
                  </a:ln>
                </p:spPr>
                <p:txBody>
                  <a:bodyPr/>
                  <a:lstStyle/>
                  <a:p>
                    <a:endParaRPr lang="pt-BR"/>
                  </a:p>
                </p:txBody>
              </p:sp>
              <p:sp>
                <p:nvSpPr>
                  <p:cNvPr id="64030" name="Freeform 1678"/>
                  <p:cNvSpPr>
                    <a:spLocks/>
                  </p:cNvSpPr>
                  <p:nvPr/>
                </p:nvSpPr>
                <p:spPr bwMode="auto">
                  <a:xfrm>
                    <a:off x="2416" y="2761"/>
                    <a:ext cx="190" cy="109"/>
                  </a:xfrm>
                  <a:custGeom>
                    <a:avLst/>
                    <a:gdLst>
                      <a:gd name="T0" fmla="*/ 0 w 1217"/>
                      <a:gd name="T1" fmla="*/ 0 h 657"/>
                      <a:gd name="T2" fmla="*/ 0 w 1217"/>
                      <a:gd name="T3" fmla="*/ 0 h 657"/>
                      <a:gd name="T4" fmla="*/ 0 w 1217"/>
                      <a:gd name="T5" fmla="*/ 0 h 657"/>
                      <a:gd name="T6" fmla="*/ 0 w 1217"/>
                      <a:gd name="T7" fmla="*/ 0 h 657"/>
                      <a:gd name="T8" fmla="*/ 0 w 1217"/>
                      <a:gd name="T9" fmla="*/ 0 h 657"/>
                      <a:gd name="T10" fmla="*/ 0 w 1217"/>
                      <a:gd name="T11" fmla="*/ 0 h 657"/>
                      <a:gd name="T12" fmla="*/ 0 w 1217"/>
                      <a:gd name="T13" fmla="*/ 0 h 657"/>
                      <a:gd name="T14" fmla="*/ 0 w 1217"/>
                      <a:gd name="T15" fmla="*/ 0 h 657"/>
                      <a:gd name="T16" fmla="*/ 0 w 1217"/>
                      <a:gd name="T17" fmla="*/ 0 h 657"/>
                      <a:gd name="T18" fmla="*/ 0 w 1217"/>
                      <a:gd name="T19" fmla="*/ 0 h 657"/>
                      <a:gd name="T20" fmla="*/ 0 w 1217"/>
                      <a:gd name="T21" fmla="*/ 0 h 657"/>
                      <a:gd name="T22" fmla="*/ 0 w 1217"/>
                      <a:gd name="T23" fmla="*/ 0 h 657"/>
                      <a:gd name="T24" fmla="*/ 0 w 1217"/>
                      <a:gd name="T25" fmla="*/ 0 h 657"/>
                      <a:gd name="T26" fmla="*/ 0 w 1217"/>
                      <a:gd name="T27" fmla="*/ 0 h 657"/>
                      <a:gd name="T28" fmla="*/ 0 w 1217"/>
                      <a:gd name="T29" fmla="*/ 0 h 657"/>
                      <a:gd name="T30" fmla="*/ 0 w 1217"/>
                      <a:gd name="T31" fmla="*/ 0 h 657"/>
                      <a:gd name="T32" fmla="*/ 0 w 1217"/>
                      <a:gd name="T33" fmla="*/ 0 h 657"/>
                      <a:gd name="T34" fmla="*/ 0 w 1217"/>
                      <a:gd name="T35" fmla="*/ 0 h 657"/>
                      <a:gd name="T36" fmla="*/ 0 w 1217"/>
                      <a:gd name="T37" fmla="*/ 0 h 657"/>
                      <a:gd name="T38" fmla="*/ 0 w 1217"/>
                      <a:gd name="T39" fmla="*/ 0 h 657"/>
                      <a:gd name="T40" fmla="*/ 0 w 1217"/>
                      <a:gd name="T41" fmla="*/ 0 h 657"/>
                      <a:gd name="T42" fmla="*/ 0 w 1217"/>
                      <a:gd name="T43" fmla="*/ 0 h 657"/>
                      <a:gd name="T44" fmla="*/ 0 w 1217"/>
                      <a:gd name="T45" fmla="*/ 0 h 657"/>
                      <a:gd name="T46" fmla="*/ 0 w 1217"/>
                      <a:gd name="T47" fmla="*/ 0 h 657"/>
                      <a:gd name="T48" fmla="*/ 0 w 1217"/>
                      <a:gd name="T49" fmla="*/ 0 h 657"/>
                      <a:gd name="T50" fmla="*/ 0 w 1217"/>
                      <a:gd name="T51" fmla="*/ 0 h 657"/>
                      <a:gd name="T52" fmla="*/ 0 w 1217"/>
                      <a:gd name="T53" fmla="*/ 0 h 657"/>
                      <a:gd name="T54" fmla="*/ 0 w 1217"/>
                      <a:gd name="T55" fmla="*/ 0 h 657"/>
                      <a:gd name="T56" fmla="*/ 0 w 1217"/>
                      <a:gd name="T57" fmla="*/ 0 h 657"/>
                      <a:gd name="T58" fmla="*/ 0 w 1217"/>
                      <a:gd name="T59" fmla="*/ 0 h 657"/>
                      <a:gd name="T60" fmla="*/ 0 w 1217"/>
                      <a:gd name="T61" fmla="*/ 0 h 657"/>
                      <a:gd name="T62" fmla="*/ 0 w 1217"/>
                      <a:gd name="T63" fmla="*/ 0 h 657"/>
                      <a:gd name="T64" fmla="*/ 0 w 1217"/>
                      <a:gd name="T65" fmla="*/ 0 h 657"/>
                      <a:gd name="T66" fmla="*/ 0 w 1217"/>
                      <a:gd name="T67" fmla="*/ 0 h 657"/>
                      <a:gd name="T68" fmla="*/ 0 w 1217"/>
                      <a:gd name="T69" fmla="*/ 0 h 657"/>
                      <a:gd name="T70" fmla="*/ 0 w 1217"/>
                      <a:gd name="T71" fmla="*/ 0 h 657"/>
                      <a:gd name="T72" fmla="*/ 0 w 1217"/>
                      <a:gd name="T73" fmla="*/ 0 h 657"/>
                      <a:gd name="T74" fmla="*/ 0 w 1217"/>
                      <a:gd name="T75" fmla="*/ 0 h 657"/>
                      <a:gd name="T76" fmla="*/ 0 w 1217"/>
                      <a:gd name="T77" fmla="*/ 0 h 657"/>
                      <a:gd name="T78" fmla="*/ 0 w 1217"/>
                      <a:gd name="T79" fmla="*/ 0 h 657"/>
                      <a:gd name="T80" fmla="*/ 0 w 1217"/>
                      <a:gd name="T81" fmla="*/ 0 h 657"/>
                      <a:gd name="T82" fmla="*/ 0 w 1217"/>
                      <a:gd name="T83" fmla="*/ 0 h 657"/>
                      <a:gd name="T84" fmla="*/ 0 w 1217"/>
                      <a:gd name="T85" fmla="*/ 0 h 657"/>
                      <a:gd name="T86" fmla="*/ 0 w 1217"/>
                      <a:gd name="T87" fmla="*/ 0 h 657"/>
                      <a:gd name="T88" fmla="*/ 0 w 1217"/>
                      <a:gd name="T89" fmla="*/ 0 h 657"/>
                      <a:gd name="T90" fmla="*/ 0 w 1217"/>
                      <a:gd name="T91" fmla="*/ 0 h 657"/>
                      <a:gd name="T92" fmla="*/ 0 w 1217"/>
                      <a:gd name="T93" fmla="*/ 0 h 657"/>
                      <a:gd name="T94" fmla="*/ 0 w 1217"/>
                      <a:gd name="T95" fmla="*/ 0 h 657"/>
                      <a:gd name="T96" fmla="*/ 0 w 1217"/>
                      <a:gd name="T97" fmla="*/ 0 h 657"/>
                      <a:gd name="T98" fmla="*/ 0 w 1217"/>
                      <a:gd name="T99" fmla="*/ 0 h 657"/>
                      <a:gd name="T100" fmla="*/ 0 w 1217"/>
                      <a:gd name="T101" fmla="*/ 0 h 657"/>
                      <a:gd name="T102" fmla="*/ 0 w 1217"/>
                      <a:gd name="T103" fmla="*/ 0 h 657"/>
                      <a:gd name="T104" fmla="*/ 0 w 1217"/>
                      <a:gd name="T105" fmla="*/ 0 h 657"/>
                      <a:gd name="T106" fmla="*/ 0 w 1217"/>
                      <a:gd name="T107" fmla="*/ 0 h 657"/>
                      <a:gd name="T108" fmla="*/ 0 w 1217"/>
                      <a:gd name="T109" fmla="*/ 0 h 657"/>
                      <a:gd name="T110" fmla="*/ 0 w 1217"/>
                      <a:gd name="T111" fmla="*/ 0 h 6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17"/>
                      <a:gd name="T169" fmla="*/ 0 h 657"/>
                      <a:gd name="T170" fmla="*/ 1217 w 1217"/>
                      <a:gd name="T171" fmla="*/ 657 h 65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17" h="657">
                        <a:moveTo>
                          <a:pt x="130" y="657"/>
                        </a:moveTo>
                        <a:lnTo>
                          <a:pt x="130" y="657"/>
                        </a:lnTo>
                        <a:lnTo>
                          <a:pt x="130" y="634"/>
                        </a:lnTo>
                        <a:lnTo>
                          <a:pt x="133" y="614"/>
                        </a:lnTo>
                        <a:lnTo>
                          <a:pt x="136" y="596"/>
                        </a:lnTo>
                        <a:lnTo>
                          <a:pt x="140" y="578"/>
                        </a:lnTo>
                        <a:lnTo>
                          <a:pt x="145" y="562"/>
                        </a:lnTo>
                        <a:lnTo>
                          <a:pt x="152" y="547"/>
                        </a:lnTo>
                        <a:lnTo>
                          <a:pt x="159" y="534"/>
                        </a:lnTo>
                        <a:lnTo>
                          <a:pt x="167" y="520"/>
                        </a:lnTo>
                        <a:lnTo>
                          <a:pt x="176" y="508"/>
                        </a:lnTo>
                        <a:lnTo>
                          <a:pt x="186" y="497"/>
                        </a:lnTo>
                        <a:lnTo>
                          <a:pt x="197" y="486"/>
                        </a:lnTo>
                        <a:lnTo>
                          <a:pt x="208" y="476"/>
                        </a:lnTo>
                        <a:lnTo>
                          <a:pt x="222" y="467"/>
                        </a:lnTo>
                        <a:lnTo>
                          <a:pt x="236" y="457"/>
                        </a:lnTo>
                        <a:lnTo>
                          <a:pt x="251" y="448"/>
                        </a:lnTo>
                        <a:lnTo>
                          <a:pt x="267" y="440"/>
                        </a:lnTo>
                        <a:lnTo>
                          <a:pt x="283" y="432"/>
                        </a:lnTo>
                        <a:lnTo>
                          <a:pt x="301" y="425"/>
                        </a:lnTo>
                        <a:lnTo>
                          <a:pt x="319" y="418"/>
                        </a:lnTo>
                        <a:lnTo>
                          <a:pt x="339" y="412"/>
                        </a:lnTo>
                        <a:lnTo>
                          <a:pt x="359" y="406"/>
                        </a:lnTo>
                        <a:lnTo>
                          <a:pt x="380" y="400"/>
                        </a:lnTo>
                        <a:lnTo>
                          <a:pt x="402" y="394"/>
                        </a:lnTo>
                        <a:lnTo>
                          <a:pt x="423" y="389"/>
                        </a:lnTo>
                        <a:lnTo>
                          <a:pt x="470" y="380"/>
                        </a:lnTo>
                        <a:lnTo>
                          <a:pt x="518" y="372"/>
                        </a:lnTo>
                        <a:lnTo>
                          <a:pt x="567" y="365"/>
                        </a:lnTo>
                        <a:lnTo>
                          <a:pt x="618" y="358"/>
                        </a:lnTo>
                        <a:lnTo>
                          <a:pt x="669" y="352"/>
                        </a:lnTo>
                        <a:lnTo>
                          <a:pt x="720" y="345"/>
                        </a:lnTo>
                        <a:lnTo>
                          <a:pt x="771" y="337"/>
                        </a:lnTo>
                        <a:lnTo>
                          <a:pt x="820" y="328"/>
                        </a:lnTo>
                        <a:lnTo>
                          <a:pt x="869" y="319"/>
                        </a:lnTo>
                        <a:lnTo>
                          <a:pt x="918" y="308"/>
                        </a:lnTo>
                        <a:lnTo>
                          <a:pt x="942" y="301"/>
                        </a:lnTo>
                        <a:lnTo>
                          <a:pt x="964" y="294"/>
                        </a:lnTo>
                        <a:lnTo>
                          <a:pt x="987" y="287"/>
                        </a:lnTo>
                        <a:lnTo>
                          <a:pt x="1009" y="279"/>
                        </a:lnTo>
                        <a:lnTo>
                          <a:pt x="1031" y="269"/>
                        </a:lnTo>
                        <a:lnTo>
                          <a:pt x="1051" y="259"/>
                        </a:lnTo>
                        <a:lnTo>
                          <a:pt x="1071" y="248"/>
                        </a:lnTo>
                        <a:lnTo>
                          <a:pt x="1090" y="236"/>
                        </a:lnTo>
                        <a:lnTo>
                          <a:pt x="1110" y="223"/>
                        </a:lnTo>
                        <a:lnTo>
                          <a:pt x="1127" y="208"/>
                        </a:lnTo>
                        <a:lnTo>
                          <a:pt x="1143" y="193"/>
                        </a:lnTo>
                        <a:lnTo>
                          <a:pt x="1158" y="176"/>
                        </a:lnTo>
                        <a:lnTo>
                          <a:pt x="1171" y="158"/>
                        </a:lnTo>
                        <a:lnTo>
                          <a:pt x="1183" y="138"/>
                        </a:lnTo>
                        <a:lnTo>
                          <a:pt x="1193" y="118"/>
                        </a:lnTo>
                        <a:lnTo>
                          <a:pt x="1202" y="97"/>
                        </a:lnTo>
                        <a:lnTo>
                          <a:pt x="1209" y="73"/>
                        </a:lnTo>
                        <a:lnTo>
                          <a:pt x="1214" y="50"/>
                        </a:lnTo>
                        <a:lnTo>
                          <a:pt x="1216" y="26"/>
                        </a:lnTo>
                        <a:lnTo>
                          <a:pt x="1217" y="0"/>
                        </a:lnTo>
                        <a:lnTo>
                          <a:pt x="1087" y="0"/>
                        </a:lnTo>
                        <a:lnTo>
                          <a:pt x="1087" y="18"/>
                        </a:lnTo>
                        <a:lnTo>
                          <a:pt x="1085" y="35"/>
                        </a:lnTo>
                        <a:lnTo>
                          <a:pt x="1081" y="50"/>
                        </a:lnTo>
                        <a:lnTo>
                          <a:pt x="1078" y="63"/>
                        </a:lnTo>
                        <a:lnTo>
                          <a:pt x="1073" y="75"/>
                        </a:lnTo>
                        <a:lnTo>
                          <a:pt x="1067" y="88"/>
                        </a:lnTo>
                        <a:lnTo>
                          <a:pt x="1061" y="98"/>
                        </a:lnTo>
                        <a:lnTo>
                          <a:pt x="1053" y="108"/>
                        </a:lnTo>
                        <a:lnTo>
                          <a:pt x="1045" y="118"/>
                        </a:lnTo>
                        <a:lnTo>
                          <a:pt x="1034" y="127"/>
                        </a:lnTo>
                        <a:lnTo>
                          <a:pt x="1024" y="135"/>
                        </a:lnTo>
                        <a:lnTo>
                          <a:pt x="1012" y="143"/>
                        </a:lnTo>
                        <a:lnTo>
                          <a:pt x="1000" y="152"/>
                        </a:lnTo>
                        <a:lnTo>
                          <a:pt x="986" y="160"/>
                        </a:lnTo>
                        <a:lnTo>
                          <a:pt x="971" y="166"/>
                        </a:lnTo>
                        <a:lnTo>
                          <a:pt x="955" y="173"/>
                        </a:lnTo>
                        <a:lnTo>
                          <a:pt x="938" y="180"/>
                        </a:lnTo>
                        <a:lnTo>
                          <a:pt x="921" y="186"/>
                        </a:lnTo>
                        <a:lnTo>
                          <a:pt x="902" y="191"/>
                        </a:lnTo>
                        <a:lnTo>
                          <a:pt x="882" y="196"/>
                        </a:lnTo>
                        <a:lnTo>
                          <a:pt x="840" y="206"/>
                        </a:lnTo>
                        <a:lnTo>
                          <a:pt x="795" y="216"/>
                        </a:lnTo>
                        <a:lnTo>
                          <a:pt x="748" y="223"/>
                        </a:lnTo>
                        <a:lnTo>
                          <a:pt x="700" y="230"/>
                        </a:lnTo>
                        <a:lnTo>
                          <a:pt x="650" y="237"/>
                        </a:lnTo>
                        <a:lnTo>
                          <a:pt x="598" y="244"/>
                        </a:lnTo>
                        <a:lnTo>
                          <a:pt x="547" y="251"/>
                        </a:lnTo>
                        <a:lnTo>
                          <a:pt x="495" y="258"/>
                        </a:lnTo>
                        <a:lnTo>
                          <a:pt x="444" y="267"/>
                        </a:lnTo>
                        <a:lnTo>
                          <a:pt x="395" y="278"/>
                        </a:lnTo>
                        <a:lnTo>
                          <a:pt x="368" y="283"/>
                        </a:lnTo>
                        <a:lnTo>
                          <a:pt x="344" y="289"/>
                        </a:lnTo>
                        <a:lnTo>
                          <a:pt x="319" y="296"/>
                        </a:lnTo>
                        <a:lnTo>
                          <a:pt x="295" y="303"/>
                        </a:lnTo>
                        <a:lnTo>
                          <a:pt x="271" y="311"/>
                        </a:lnTo>
                        <a:lnTo>
                          <a:pt x="248" y="319"/>
                        </a:lnTo>
                        <a:lnTo>
                          <a:pt x="225" y="329"/>
                        </a:lnTo>
                        <a:lnTo>
                          <a:pt x="204" y="340"/>
                        </a:lnTo>
                        <a:lnTo>
                          <a:pt x="182" y="351"/>
                        </a:lnTo>
                        <a:lnTo>
                          <a:pt x="161" y="363"/>
                        </a:lnTo>
                        <a:lnTo>
                          <a:pt x="141" y="376"/>
                        </a:lnTo>
                        <a:lnTo>
                          <a:pt x="121" y="390"/>
                        </a:lnTo>
                        <a:lnTo>
                          <a:pt x="103" y="407"/>
                        </a:lnTo>
                        <a:lnTo>
                          <a:pt x="87" y="423"/>
                        </a:lnTo>
                        <a:lnTo>
                          <a:pt x="71" y="441"/>
                        </a:lnTo>
                        <a:lnTo>
                          <a:pt x="56" y="461"/>
                        </a:lnTo>
                        <a:lnTo>
                          <a:pt x="43" y="481"/>
                        </a:lnTo>
                        <a:lnTo>
                          <a:pt x="32" y="503"/>
                        </a:lnTo>
                        <a:lnTo>
                          <a:pt x="22" y="526"/>
                        </a:lnTo>
                        <a:lnTo>
                          <a:pt x="14" y="550"/>
                        </a:lnTo>
                        <a:lnTo>
                          <a:pt x="8" y="574"/>
                        </a:lnTo>
                        <a:lnTo>
                          <a:pt x="3" y="601"/>
                        </a:lnTo>
                        <a:lnTo>
                          <a:pt x="1" y="628"/>
                        </a:lnTo>
                        <a:lnTo>
                          <a:pt x="0" y="657"/>
                        </a:lnTo>
                        <a:lnTo>
                          <a:pt x="130" y="657"/>
                        </a:lnTo>
                        <a:close/>
                      </a:path>
                    </a:pathLst>
                  </a:custGeom>
                  <a:solidFill>
                    <a:srgbClr val="1F1A17"/>
                  </a:solidFill>
                  <a:ln w="9525">
                    <a:noFill/>
                    <a:round/>
                    <a:headEnd/>
                    <a:tailEnd/>
                  </a:ln>
                </p:spPr>
                <p:txBody>
                  <a:bodyPr/>
                  <a:lstStyle/>
                  <a:p>
                    <a:endParaRPr lang="pt-BR"/>
                  </a:p>
                </p:txBody>
              </p:sp>
              <p:sp>
                <p:nvSpPr>
                  <p:cNvPr id="64031" name="Freeform 1679"/>
                  <p:cNvSpPr>
                    <a:spLocks/>
                  </p:cNvSpPr>
                  <p:nvPr/>
                </p:nvSpPr>
                <p:spPr bwMode="auto">
                  <a:xfrm>
                    <a:off x="2416" y="2870"/>
                    <a:ext cx="126" cy="90"/>
                  </a:xfrm>
                  <a:custGeom>
                    <a:avLst/>
                    <a:gdLst>
                      <a:gd name="T0" fmla="*/ 0 w 807"/>
                      <a:gd name="T1" fmla="*/ 0 h 545"/>
                      <a:gd name="T2" fmla="*/ 0 w 807"/>
                      <a:gd name="T3" fmla="*/ 0 h 545"/>
                      <a:gd name="T4" fmla="*/ 0 w 807"/>
                      <a:gd name="T5" fmla="*/ 0 h 545"/>
                      <a:gd name="T6" fmla="*/ 0 w 807"/>
                      <a:gd name="T7" fmla="*/ 0 h 545"/>
                      <a:gd name="T8" fmla="*/ 0 w 807"/>
                      <a:gd name="T9" fmla="*/ 0 h 545"/>
                      <a:gd name="T10" fmla="*/ 0 w 807"/>
                      <a:gd name="T11" fmla="*/ 0 h 545"/>
                      <a:gd name="T12" fmla="*/ 0 w 807"/>
                      <a:gd name="T13" fmla="*/ 0 h 545"/>
                      <a:gd name="T14" fmla="*/ 0 w 807"/>
                      <a:gd name="T15" fmla="*/ 0 h 545"/>
                      <a:gd name="T16" fmla="*/ 0 w 807"/>
                      <a:gd name="T17" fmla="*/ 0 h 545"/>
                      <a:gd name="T18" fmla="*/ 0 w 807"/>
                      <a:gd name="T19" fmla="*/ 0 h 545"/>
                      <a:gd name="T20" fmla="*/ 0 w 807"/>
                      <a:gd name="T21" fmla="*/ 0 h 545"/>
                      <a:gd name="T22" fmla="*/ 0 w 807"/>
                      <a:gd name="T23" fmla="*/ 0 h 545"/>
                      <a:gd name="T24" fmla="*/ 0 w 807"/>
                      <a:gd name="T25" fmla="*/ 0 h 545"/>
                      <a:gd name="T26" fmla="*/ 0 w 807"/>
                      <a:gd name="T27" fmla="*/ 0 h 545"/>
                      <a:gd name="T28" fmla="*/ 0 w 807"/>
                      <a:gd name="T29" fmla="*/ 0 h 545"/>
                      <a:gd name="T30" fmla="*/ 0 w 807"/>
                      <a:gd name="T31" fmla="*/ 0 h 545"/>
                      <a:gd name="T32" fmla="*/ 0 w 807"/>
                      <a:gd name="T33" fmla="*/ 0 h 545"/>
                      <a:gd name="T34" fmla="*/ 0 w 807"/>
                      <a:gd name="T35" fmla="*/ 0 h 545"/>
                      <a:gd name="T36" fmla="*/ 0 w 807"/>
                      <a:gd name="T37" fmla="*/ 0 h 545"/>
                      <a:gd name="T38" fmla="*/ 0 w 807"/>
                      <a:gd name="T39" fmla="*/ 0 h 545"/>
                      <a:gd name="T40" fmla="*/ 0 w 807"/>
                      <a:gd name="T41" fmla="*/ 0 h 545"/>
                      <a:gd name="T42" fmla="*/ 0 w 807"/>
                      <a:gd name="T43" fmla="*/ 0 h 545"/>
                      <a:gd name="T44" fmla="*/ 0 w 807"/>
                      <a:gd name="T45" fmla="*/ 0 h 545"/>
                      <a:gd name="T46" fmla="*/ 0 w 807"/>
                      <a:gd name="T47" fmla="*/ 0 h 545"/>
                      <a:gd name="T48" fmla="*/ 0 w 807"/>
                      <a:gd name="T49" fmla="*/ 0 h 545"/>
                      <a:gd name="T50" fmla="*/ 0 w 807"/>
                      <a:gd name="T51" fmla="*/ 0 h 545"/>
                      <a:gd name="T52" fmla="*/ 0 w 807"/>
                      <a:gd name="T53" fmla="*/ 0 h 545"/>
                      <a:gd name="T54" fmla="*/ 0 w 807"/>
                      <a:gd name="T55" fmla="*/ 0 h 545"/>
                      <a:gd name="T56" fmla="*/ 0 w 807"/>
                      <a:gd name="T57" fmla="*/ 0 h 545"/>
                      <a:gd name="T58" fmla="*/ 0 w 807"/>
                      <a:gd name="T59" fmla="*/ 0 h 545"/>
                      <a:gd name="T60" fmla="*/ 0 w 807"/>
                      <a:gd name="T61" fmla="*/ 0 h 545"/>
                      <a:gd name="T62" fmla="*/ 0 w 807"/>
                      <a:gd name="T63" fmla="*/ 0 h 545"/>
                      <a:gd name="T64" fmla="*/ 0 w 807"/>
                      <a:gd name="T65" fmla="*/ 0 h 545"/>
                      <a:gd name="T66" fmla="*/ 0 w 807"/>
                      <a:gd name="T67" fmla="*/ 0 h 545"/>
                      <a:gd name="T68" fmla="*/ 0 w 807"/>
                      <a:gd name="T69" fmla="*/ 0 h 545"/>
                      <a:gd name="T70" fmla="*/ 0 w 807"/>
                      <a:gd name="T71" fmla="*/ 0 h 545"/>
                      <a:gd name="T72" fmla="*/ 0 w 807"/>
                      <a:gd name="T73" fmla="*/ 0 h 545"/>
                      <a:gd name="T74" fmla="*/ 0 w 807"/>
                      <a:gd name="T75" fmla="*/ 0 h 545"/>
                      <a:gd name="T76" fmla="*/ 0 w 807"/>
                      <a:gd name="T77" fmla="*/ 0 h 545"/>
                      <a:gd name="T78" fmla="*/ 0 w 807"/>
                      <a:gd name="T79" fmla="*/ 0 h 545"/>
                      <a:gd name="T80" fmla="*/ 0 w 807"/>
                      <a:gd name="T81" fmla="*/ 0 h 545"/>
                      <a:gd name="T82" fmla="*/ 0 w 807"/>
                      <a:gd name="T83" fmla="*/ 0 h 545"/>
                      <a:gd name="T84" fmla="*/ 0 w 807"/>
                      <a:gd name="T85" fmla="*/ 0 h 545"/>
                      <a:gd name="T86" fmla="*/ 0 w 807"/>
                      <a:gd name="T87" fmla="*/ 0 h 545"/>
                      <a:gd name="T88" fmla="*/ 0 w 807"/>
                      <a:gd name="T89" fmla="*/ 0 h 545"/>
                      <a:gd name="T90" fmla="*/ 0 w 807"/>
                      <a:gd name="T91" fmla="*/ 0 h 545"/>
                      <a:gd name="T92" fmla="*/ 0 w 807"/>
                      <a:gd name="T93" fmla="*/ 0 h 545"/>
                      <a:gd name="T94" fmla="*/ 0 w 807"/>
                      <a:gd name="T95" fmla="*/ 0 h 545"/>
                      <a:gd name="T96" fmla="*/ 0 w 807"/>
                      <a:gd name="T97" fmla="*/ 0 h 545"/>
                      <a:gd name="T98" fmla="*/ 0 w 807"/>
                      <a:gd name="T99" fmla="*/ 0 h 545"/>
                      <a:gd name="T100" fmla="*/ 0 w 807"/>
                      <a:gd name="T101" fmla="*/ 0 h 545"/>
                      <a:gd name="T102" fmla="*/ 0 w 807"/>
                      <a:gd name="T103" fmla="*/ 0 h 545"/>
                      <a:gd name="T104" fmla="*/ 0 w 807"/>
                      <a:gd name="T105" fmla="*/ 0 h 545"/>
                      <a:gd name="T106" fmla="*/ 0 w 807"/>
                      <a:gd name="T107" fmla="*/ 0 h 54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807"/>
                      <a:gd name="T163" fmla="*/ 0 h 545"/>
                      <a:gd name="T164" fmla="*/ 807 w 807"/>
                      <a:gd name="T165" fmla="*/ 545 h 54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807" h="545">
                        <a:moveTo>
                          <a:pt x="807" y="545"/>
                        </a:moveTo>
                        <a:lnTo>
                          <a:pt x="807" y="545"/>
                        </a:lnTo>
                        <a:lnTo>
                          <a:pt x="807" y="524"/>
                        </a:lnTo>
                        <a:lnTo>
                          <a:pt x="804" y="504"/>
                        </a:lnTo>
                        <a:lnTo>
                          <a:pt x="802" y="483"/>
                        </a:lnTo>
                        <a:lnTo>
                          <a:pt x="797" y="464"/>
                        </a:lnTo>
                        <a:lnTo>
                          <a:pt x="793" y="446"/>
                        </a:lnTo>
                        <a:lnTo>
                          <a:pt x="786" y="429"/>
                        </a:lnTo>
                        <a:lnTo>
                          <a:pt x="779" y="412"/>
                        </a:lnTo>
                        <a:lnTo>
                          <a:pt x="770" y="397"/>
                        </a:lnTo>
                        <a:lnTo>
                          <a:pt x="760" y="382"/>
                        </a:lnTo>
                        <a:lnTo>
                          <a:pt x="748" y="369"/>
                        </a:lnTo>
                        <a:lnTo>
                          <a:pt x="737" y="355"/>
                        </a:lnTo>
                        <a:lnTo>
                          <a:pt x="723" y="344"/>
                        </a:lnTo>
                        <a:lnTo>
                          <a:pt x="709" y="334"/>
                        </a:lnTo>
                        <a:lnTo>
                          <a:pt x="696" y="325"/>
                        </a:lnTo>
                        <a:lnTo>
                          <a:pt x="681" y="317"/>
                        </a:lnTo>
                        <a:lnTo>
                          <a:pt x="665" y="309"/>
                        </a:lnTo>
                        <a:lnTo>
                          <a:pt x="650" y="302"/>
                        </a:lnTo>
                        <a:lnTo>
                          <a:pt x="634" y="296"/>
                        </a:lnTo>
                        <a:lnTo>
                          <a:pt x="618" y="292"/>
                        </a:lnTo>
                        <a:lnTo>
                          <a:pt x="601" y="287"/>
                        </a:lnTo>
                        <a:lnTo>
                          <a:pt x="570" y="281"/>
                        </a:lnTo>
                        <a:lnTo>
                          <a:pt x="537" y="276"/>
                        </a:lnTo>
                        <a:lnTo>
                          <a:pt x="474" y="269"/>
                        </a:lnTo>
                        <a:lnTo>
                          <a:pt x="410" y="263"/>
                        </a:lnTo>
                        <a:lnTo>
                          <a:pt x="380" y="260"/>
                        </a:lnTo>
                        <a:lnTo>
                          <a:pt x="350" y="257"/>
                        </a:lnTo>
                        <a:lnTo>
                          <a:pt x="323" y="252"/>
                        </a:lnTo>
                        <a:lnTo>
                          <a:pt x="295" y="246"/>
                        </a:lnTo>
                        <a:lnTo>
                          <a:pt x="284" y="244"/>
                        </a:lnTo>
                        <a:lnTo>
                          <a:pt x="271" y="239"/>
                        </a:lnTo>
                        <a:lnTo>
                          <a:pt x="260" y="235"/>
                        </a:lnTo>
                        <a:lnTo>
                          <a:pt x="249" y="231"/>
                        </a:lnTo>
                        <a:lnTo>
                          <a:pt x="239" y="227"/>
                        </a:lnTo>
                        <a:lnTo>
                          <a:pt x="229" y="222"/>
                        </a:lnTo>
                        <a:lnTo>
                          <a:pt x="220" y="217"/>
                        </a:lnTo>
                        <a:lnTo>
                          <a:pt x="211" y="211"/>
                        </a:lnTo>
                        <a:lnTo>
                          <a:pt x="202" y="205"/>
                        </a:lnTo>
                        <a:lnTo>
                          <a:pt x="194" y="198"/>
                        </a:lnTo>
                        <a:lnTo>
                          <a:pt x="186" y="191"/>
                        </a:lnTo>
                        <a:lnTo>
                          <a:pt x="180" y="183"/>
                        </a:lnTo>
                        <a:lnTo>
                          <a:pt x="173" y="173"/>
                        </a:lnTo>
                        <a:lnTo>
                          <a:pt x="166" y="164"/>
                        </a:lnTo>
                        <a:lnTo>
                          <a:pt x="160" y="153"/>
                        </a:lnTo>
                        <a:lnTo>
                          <a:pt x="154" y="142"/>
                        </a:lnTo>
                        <a:lnTo>
                          <a:pt x="149" y="129"/>
                        </a:lnTo>
                        <a:lnTo>
                          <a:pt x="144" y="114"/>
                        </a:lnTo>
                        <a:lnTo>
                          <a:pt x="141" y="98"/>
                        </a:lnTo>
                        <a:lnTo>
                          <a:pt x="136" y="82"/>
                        </a:lnTo>
                        <a:lnTo>
                          <a:pt x="134" y="64"/>
                        </a:lnTo>
                        <a:lnTo>
                          <a:pt x="132" y="43"/>
                        </a:lnTo>
                        <a:lnTo>
                          <a:pt x="130" y="22"/>
                        </a:lnTo>
                        <a:lnTo>
                          <a:pt x="130" y="0"/>
                        </a:lnTo>
                        <a:lnTo>
                          <a:pt x="0" y="0"/>
                        </a:lnTo>
                        <a:lnTo>
                          <a:pt x="0" y="26"/>
                        </a:lnTo>
                        <a:lnTo>
                          <a:pt x="2" y="51"/>
                        </a:lnTo>
                        <a:lnTo>
                          <a:pt x="5" y="77"/>
                        </a:lnTo>
                        <a:lnTo>
                          <a:pt x="8" y="100"/>
                        </a:lnTo>
                        <a:lnTo>
                          <a:pt x="13" y="123"/>
                        </a:lnTo>
                        <a:lnTo>
                          <a:pt x="18" y="144"/>
                        </a:lnTo>
                        <a:lnTo>
                          <a:pt x="25" y="164"/>
                        </a:lnTo>
                        <a:lnTo>
                          <a:pt x="33" y="184"/>
                        </a:lnTo>
                        <a:lnTo>
                          <a:pt x="42" y="202"/>
                        </a:lnTo>
                        <a:lnTo>
                          <a:pt x="53" y="219"/>
                        </a:lnTo>
                        <a:lnTo>
                          <a:pt x="63" y="235"/>
                        </a:lnTo>
                        <a:lnTo>
                          <a:pt x="76" y="251"/>
                        </a:lnTo>
                        <a:lnTo>
                          <a:pt x="88" y="265"/>
                        </a:lnTo>
                        <a:lnTo>
                          <a:pt x="102" y="278"/>
                        </a:lnTo>
                        <a:lnTo>
                          <a:pt x="116" y="290"/>
                        </a:lnTo>
                        <a:lnTo>
                          <a:pt x="130" y="301"/>
                        </a:lnTo>
                        <a:lnTo>
                          <a:pt x="146" y="312"/>
                        </a:lnTo>
                        <a:lnTo>
                          <a:pt x="161" y="321"/>
                        </a:lnTo>
                        <a:lnTo>
                          <a:pt x="178" y="329"/>
                        </a:lnTo>
                        <a:lnTo>
                          <a:pt x="194" y="336"/>
                        </a:lnTo>
                        <a:lnTo>
                          <a:pt x="212" y="343"/>
                        </a:lnTo>
                        <a:lnTo>
                          <a:pt x="229" y="348"/>
                        </a:lnTo>
                        <a:lnTo>
                          <a:pt x="245" y="353"/>
                        </a:lnTo>
                        <a:lnTo>
                          <a:pt x="263" y="358"/>
                        </a:lnTo>
                        <a:lnTo>
                          <a:pt x="296" y="364"/>
                        </a:lnTo>
                        <a:lnTo>
                          <a:pt x="329" y="371"/>
                        </a:lnTo>
                        <a:lnTo>
                          <a:pt x="364" y="375"/>
                        </a:lnTo>
                        <a:lnTo>
                          <a:pt x="397" y="378"/>
                        </a:lnTo>
                        <a:lnTo>
                          <a:pt x="460" y="384"/>
                        </a:lnTo>
                        <a:lnTo>
                          <a:pt x="518" y="390"/>
                        </a:lnTo>
                        <a:lnTo>
                          <a:pt x="543" y="394"/>
                        </a:lnTo>
                        <a:lnTo>
                          <a:pt x="569" y="399"/>
                        </a:lnTo>
                        <a:lnTo>
                          <a:pt x="579" y="402"/>
                        </a:lnTo>
                        <a:lnTo>
                          <a:pt x="589" y="405"/>
                        </a:lnTo>
                        <a:lnTo>
                          <a:pt x="598" y="408"/>
                        </a:lnTo>
                        <a:lnTo>
                          <a:pt x="607" y="412"/>
                        </a:lnTo>
                        <a:lnTo>
                          <a:pt x="615" y="416"/>
                        </a:lnTo>
                        <a:lnTo>
                          <a:pt x="622" y="420"/>
                        </a:lnTo>
                        <a:lnTo>
                          <a:pt x="629" y="424"/>
                        </a:lnTo>
                        <a:lnTo>
                          <a:pt x="635" y="430"/>
                        </a:lnTo>
                        <a:lnTo>
                          <a:pt x="641" y="435"/>
                        </a:lnTo>
                        <a:lnTo>
                          <a:pt x="646" y="440"/>
                        </a:lnTo>
                        <a:lnTo>
                          <a:pt x="651" y="446"/>
                        </a:lnTo>
                        <a:lnTo>
                          <a:pt x="656" y="452"/>
                        </a:lnTo>
                        <a:lnTo>
                          <a:pt x="660" y="460"/>
                        </a:lnTo>
                        <a:lnTo>
                          <a:pt x="664" y="468"/>
                        </a:lnTo>
                        <a:lnTo>
                          <a:pt x="668" y="478"/>
                        </a:lnTo>
                        <a:lnTo>
                          <a:pt x="670" y="488"/>
                        </a:lnTo>
                        <a:lnTo>
                          <a:pt x="673" y="501"/>
                        </a:lnTo>
                        <a:lnTo>
                          <a:pt x="675" y="515"/>
                        </a:lnTo>
                        <a:lnTo>
                          <a:pt x="676" y="529"/>
                        </a:lnTo>
                        <a:lnTo>
                          <a:pt x="677" y="545"/>
                        </a:lnTo>
                        <a:lnTo>
                          <a:pt x="807" y="545"/>
                        </a:lnTo>
                        <a:close/>
                      </a:path>
                    </a:pathLst>
                  </a:custGeom>
                  <a:solidFill>
                    <a:srgbClr val="1F1A17"/>
                  </a:solidFill>
                  <a:ln w="9525">
                    <a:noFill/>
                    <a:round/>
                    <a:headEnd/>
                    <a:tailEnd/>
                  </a:ln>
                </p:spPr>
                <p:txBody>
                  <a:bodyPr/>
                  <a:lstStyle/>
                  <a:p>
                    <a:endParaRPr lang="pt-BR"/>
                  </a:p>
                </p:txBody>
              </p:sp>
              <p:sp>
                <p:nvSpPr>
                  <p:cNvPr id="64032" name="Freeform 1680"/>
                  <p:cNvSpPr>
                    <a:spLocks/>
                  </p:cNvSpPr>
                  <p:nvPr/>
                </p:nvSpPr>
                <p:spPr bwMode="auto">
                  <a:xfrm>
                    <a:off x="2522" y="2960"/>
                    <a:ext cx="20" cy="196"/>
                  </a:xfrm>
                  <a:custGeom>
                    <a:avLst/>
                    <a:gdLst>
                      <a:gd name="T0" fmla="*/ 0 w 130"/>
                      <a:gd name="T1" fmla="*/ 0 h 1185"/>
                      <a:gd name="T2" fmla="*/ 0 w 130"/>
                      <a:gd name="T3" fmla="*/ 0 h 1185"/>
                      <a:gd name="T4" fmla="*/ 0 w 130"/>
                      <a:gd name="T5" fmla="*/ 0 h 1185"/>
                      <a:gd name="T6" fmla="*/ 0 w 130"/>
                      <a:gd name="T7" fmla="*/ 0 h 1185"/>
                      <a:gd name="T8" fmla="*/ 0 w 130"/>
                      <a:gd name="T9" fmla="*/ 0 h 1185"/>
                      <a:gd name="T10" fmla="*/ 0 w 130"/>
                      <a:gd name="T11" fmla="*/ 0 h 1185"/>
                      <a:gd name="T12" fmla="*/ 0 w 130"/>
                      <a:gd name="T13" fmla="*/ 0 h 1185"/>
                      <a:gd name="T14" fmla="*/ 0 w 130"/>
                      <a:gd name="T15" fmla="*/ 0 h 1185"/>
                      <a:gd name="T16" fmla="*/ 0 w 130"/>
                      <a:gd name="T17" fmla="*/ 0 h 1185"/>
                      <a:gd name="T18" fmla="*/ 0 w 130"/>
                      <a:gd name="T19" fmla="*/ 0 h 1185"/>
                      <a:gd name="T20" fmla="*/ 0 w 130"/>
                      <a:gd name="T21" fmla="*/ 0 h 1185"/>
                      <a:gd name="T22" fmla="*/ 0 w 130"/>
                      <a:gd name="T23" fmla="*/ 0 h 1185"/>
                      <a:gd name="T24" fmla="*/ 0 w 130"/>
                      <a:gd name="T25" fmla="*/ 0 h 1185"/>
                      <a:gd name="T26" fmla="*/ 0 w 130"/>
                      <a:gd name="T27" fmla="*/ 0 h 1185"/>
                      <a:gd name="T28" fmla="*/ 0 w 130"/>
                      <a:gd name="T29" fmla="*/ 0 h 1185"/>
                      <a:gd name="T30" fmla="*/ 0 w 130"/>
                      <a:gd name="T31" fmla="*/ 0 h 1185"/>
                      <a:gd name="T32" fmla="*/ 0 w 130"/>
                      <a:gd name="T33" fmla="*/ 0 h 1185"/>
                      <a:gd name="T34" fmla="*/ 0 w 130"/>
                      <a:gd name="T35" fmla="*/ 0 h 1185"/>
                      <a:gd name="T36" fmla="*/ 0 w 130"/>
                      <a:gd name="T37" fmla="*/ 0 h 1185"/>
                      <a:gd name="T38" fmla="*/ 0 w 130"/>
                      <a:gd name="T39" fmla="*/ 0 h 1185"/>
                      <a:gd name="T40" fmla="*/ 0 w 130"/>
                      <a:gd name="T41" fmla="*/ 0 h 1185"/>
                      <a:gd name="T42" fmla="*/ 0 w 130"/>
                      <a:gd name="T43" fmla="*/ 0 h 1185"/>
                      <a:gd name="T44" fmla="*/ 0 w 130"/>
                      <a:gd name="T45" fmla="*/ 0 h 1185"/>
                      <a:gd name="T46" fmla="*/ 0 w 130"/>
                      <a:gd name="T47" fmla="*/ 0 h 1185"/>
                      <a:gd name="T48" fmla="*/ 0 w 130"/>
                      <a:gd name="T49" fmla="*/ 0 h 1185"/>
                      <a:gd name="T50" fmla="*/ 0 w 130"/>
                      <a:gd name="T51" fmla="*/ 0 h 1185"/>
                      <a:gd name="T52" fmla="*/ 0 w 130"/>
                      <a:gd name="T53" fmla="*/ 0 h 1185"/>
                      <a:gd name="T54" fmla="*/ 0 w 130"/>
                      <a:gd name="T55" fmla="*/ 0 h 1185"/>
                      <a:gd name="T56" fmla="*/ 0 w 130"/>
                      <a:gd name="T57" fmla="*/ 0 h 1185"/>
                      <a:gd name="T58" fmla="*/ 0 w 130"/>
                      <a:gd name="T59" fmla="*/ 0 h 1185"/>
                      <a:gd name="T60" fmla="*/ 0 w 130"/>
                      <a:gd name="T61" fmla="*/ 0 h 1185"/>
                      <a:gd name="T62" fmla="*/ 0 w 130"/>
                      <a:gd name="T63" fmla="*/ 0 h 1185"/>
                      <a:gd name="T64" fmla="*/ 0 w 130"/>
                      <a:gd name="T65" fmla="*/ 0 h 1185"/>
                      <a:gd name="T66" fmla="*/ 0 w 130"/>
                      <a:gd name="T67" fmla="*/ 0 h 1185"/>
                      <a:gd name="T68" fmla="*/ 0 w 130"/>
                      <a:gd name="T69" fmla="*/ 0 h 1185"/>
                      <a:gd name="T70" fmla="*/ 0 w 130"/>
                      <a:gd name="T71" fmla="*/ 0 h 1185"/>
                      <a:gd name="T72" fmla="*/ 0 w 130"/>
                      <a:gd name="T73" fmla="*/ 0 h 11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0"/>
                      <a:gd name="T112" fmla="*/ 0 h 1185"/>
                      <a:gd name="T113" fmla="*/ 130 w 130"/>
                      <a:gd name="T114" fmla="*/ 1185 h 11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0" h="1185">
                        <a:moveTo>
                          <a:pt x="126" y="1185"/>
                        </a:moveTo>
                        <a:lnTo>
                          <a:pt x="130" y="1167"/>
                        </a:lnTo>
                        <a:lnTo>
                          <a:pt x="130" y="1159"/>
                        </a:lnTo>
                        <a:lnTo>
                          <a:pt x="130" y="1135"/>
                        </a:lnTo>
                        <a:lnTo>
                          <a:pt x="130" y="1095"/>
                        </a:lnTo>
                        <a:lnTo>
                          <a:pt x="130" y="1044"/>
                        </a:lnTo>
                        <a:lnTo>
                          <a:pt x="130" y="981"/>
                        </a:lnTo>
                        <a:lnTo>
                          <a:pt x="130" y="909"/>
                        </a:lnTo>
                        <a:lnTo>
                          <a:pt x="130" y="829"/>
                        </a:lnTo>
                        <a:lnTo>
                          <a:pt x="130" y="741"/>
                        </a:lnTo>
                        <a:lnTo>
                          <a:pt x="130" y="650"/>
                        </a:lnTo>
                        <a:lnTo>
                          <a:pt x="130" y="554"/>
                        </a:lnTo>
                        <a:lnTo>
                          <a:pt x="130" y="457"/>
                        </a:lnTo>
                        <a:lnTo>
                          <a:pt x="130" y="360"/>
                        </a:lnTo>
                        <a:lnTo>
                          <a:pt x="130" y="265"/>
                        </a:lnTo>
                        <a:lnTo>
                          <a:pt x="130" y="171"/>
                        </a:lnTo>
                        <a:lnTo>
                          <a:pt x="130" y="83"/>
                        </a:lnTo>
                        <a:lnTo>
                          <a:pt x="130" y="0"/>
                        </a:lnTo>
                        <a:lnTo>
                          <a:pt x="0" y="0"/>
                        </a:lnTo>
                        <a:lnTo>
                          <a:pt x="0" y="83"/>
                        </a:lnTo>
                        <a:lnTo>
                          <a:pt x="0" y="171"/>
                        </a:lnTo>
                        <a:lnTo>
                          <a:pt x="0" y="265"/>
                        </a:lnTo>
                        <a:lnTo>
                          <a:pt x="0" y="360"/>
                        </a:lnTo>
                        <a:lnTo>
                          <a:pt x="0" y="457"/>
                        </a:lnTo>
                        <a:lnTo>
                          <a:pt x="0" y="554"/>
                        </a:lnTo>
                        <a:lnTo>
                          <a:pt x="0" y="650"/>
                        </a:lnTo>
                        <a:lnTo>
                          <a:pt x="0" y="741"/>
                        </a:lnTo>
                        <a:lnTo>
                          <a:pt x="0" y="829"/>
                        </a:lnTo>
                        <a:lnTo>
                          <a:pt x="0" y="909"/>
                        </a:lnTo>
                        <a:lnTo>
                          <a:pt x="0" y="981"/>
                        </a:lnTo>
                        <a:lnTo>
                          <a:pt x="0" y="1044"/>
                        </a:lnTo>
                        <a:lnTo>
                          <a:pt x="0" y="1095"/>
                        </a:lnTo>
                        <a:lnTo>
                          <a:pt x="0" y="1135"/>
                        </a:lnTo>
                        <a:lnTo>
                          <a:pt x="0" y="1159"/>
                        </a:lnTo>
                        <a:lnTo>
                          <a:pt x="0" y="1167"/>
                        </a:lnTo>
                        <a:lnTo>
                          <a:pt x="4" y="1149"/>
                        </a:lnTo>
                        <a:lnTo>
                          <a:pt x="126" y="1185"/>
                        </a:lnTo>
                        <a:close/>
                      </a:path>
                    </a:pathLst>
                  </a:custGeom>
                  <a:solidFill>
                    <a:srgbClr val="1F1A17"/>
                  </a:solidFill>
                  <a:ln w="9525">
                    <a:noFill/>
                    <a:round/>
                    <a:headEnd/>
                    <a:tailEnd/>
                  </a:ln>
                </p:spPr>
                <p:txBody>
                  <a:bodyPr/>
                  <a:lstStyle/>
                  <a:p>
                    <a:endParaRPr lang="pt-BR"/>
                  </a:p>
                </p:txBody>
              </p:sp>
              <p:sp>
                <p:nvSpPr>
                  <p:cNvPr id="64033" name="Freeform 1681"/>
                  <p:cNvSpPr>
                    <a:spLocks/>
                  </p:cNvSpPr>
                  <p:nvPr/>
                </p:nvSpPr>
                <p:spPr bwMode="auto">
                  <a:xfrm>
                    <a:off x="2517" y="3150"/>
                    <a:ext cx="98" cy="109"/>
                  </a:xfrm>
                  <a:custGeom>
                    <a:avLst/>
                    <a:gdLst>
                      <a:gd name="T0" fmla="*/ 0 w 632"/>
                      <a:gd name="T1" fmla="*/ 0 h 659"/>
                      <a:gd name="T2" fmla="*/ 0 w 632"/>
                      <a:gd name="T3" fmla="*/ 0 h 659"/>
                      <a:gd name="T4" fmla="*/ 0 w 632"/>
                      <a:gd name="T5" fmla="*/ 0 h 659"/>
                      <a:gd name="T6" fmla="*/ 0 w 632"/>
                      <a:gd name="T7" fmla="*/ 0 h 659"/>
                      <a:gd name="T8" fmla="*/ 0 w 632"/>
                      <a:gd name="T9" fmla="*/ 0 h 659"/>
                      <a:gd name="T10" fmla="*/ 0 w 632"/>
                      <a:gd name="T11" fmla="*/ 0 h 659"/>
                      <a:gd name="T12" fmla="*/ 0 w 632"/>
                      <a:gd name="T13" fmla="*/ 0 h 659"/>
                      <a:gd name="T14" fmla="*/ 0 w 632"/>
                      <a:gd name="T15" fmla="*/ 0 h 659"/>
                      <a:gd name="T16" fmla="*/ 0 w 632"/>
                      <a:gd name="T17" fmla="*/ 0 h 659"/>
                      <a:gd name="T18" fmla="*/ 0 w 632"/>
                      <a:gd name="T19" fmla="*/ 0 h 659"/>
                      <a:gd name="T20" fmla="*/ 0 w 632"/>
                      <a:gd name="T21" fmla="*/ 0 h 659"/>
                      <a:gd name="T22" fmla="*/ 0 w 632"/>
                      <a:gd name="T23" fmla="*/ 0 h 659"/>
                      <a:gd name="T24" fmla="*/ 0 w 632"/>
                      <a:gd name="T25" fmla="*/ 0 h 659"/>
                      <a:gd name="T26" fmla="*/ 0 w 632"/>
                      <a:gd name="T27" fmla="*/ 0 h 659"/>
                      <a:gd name="T28" fmla="*/ 0 w 632"/>
                      <a:gd name="T29" fmla="*/ 0 h 659"/>
                      <a:gd name="T30" fmla="*/ 0 w 632"/>
                      <a:gd name="T31" fmla="*/ 0 h 659"/>
                      <a:gd name="T32" fmla="*/ 0 w 632"/>
                      <a:gd name="T33" fmla="*/ 0 h 659"/>
                      <a:gd name="T34" fmla="*/ 0 w 632"/>
                      <a:gd name="T35" fmla="*/ 0 h 659"/>
                      <a:gd name="T36" fmla="*/ 0 w 632"/>
                      <a:gd name="T37" fmla="*/ 0 h 659"/>
                      <a:gd name="T38" fmla="*/ 0 w 632"/>
                      <a:gd name="T39" fmla="*/ 0 h 659"/>
                      <a:gd name="T40" fmla="*/ 0 w 632"/>
                      <a:gd name="T41" fmla="*/ 0 h 659"/>
                      <a:gd name="T42" fmla="*/ 0 w 632"/>
                      <a:gd name="T43" fmla="*/ 0 h 659"/>
                      <a:gd name="T44" fmla="*/ 0 w 632"/>
                      <a:gd name="T45" fmla="*/ 0 h 659"/>
                      <a:gd name="T46" fmla="*/ 0 w 632"/>
                      <a:gd name="T47" fmla="*/ 0 h 659"/>
                      <a:gd name="T48" fmla="*/ 0 w 632"/>
                      <a:gd name="T49" fmla="*/ 0 h 659"/>
                      <a:gd name="T50" fmla="*/ 0 w 632"/>
                      <a:gd name="T51" fmla="*/ 0 h 659"/>
                      <a:gd name="T52" fmla="*/ 0 w 632"/>
                      <a:gd name="T53" fmla="*/ 0 h 659"/>
                      <a:gd name="T54" fmla="*/ 0 w 632"/>
                      <a:gd name="T55" fmla="*/ 0 h 659"/>
                      <a:gd name="T56" fmla="*/ 0 w 632"/>
                      <a:gd name="T57" fmla="*/ 0 h 659"/>
                      <a:gd name="T58" fmla="*/ 0 w 632"/>
                      <a:gd name="T59" fmla="*/ 0 h 659"/>
                      <a:gd name="T60" fmla="*/ 0 w 632"/>
                      <a:gd name="T61" fmla="*/ 0 h 659"/>
                      <a:gd name="T62" fmla="*/ 0 w 632"/>
                      <a:gd name="T63" fmla="*/ 0 h 659"/>
                      <a:gd name="T64" fmla="*/ 0 w 632"/>
                      <a:gd name="T65" fmla="*/ 0 h 659"/>
                      <a:gd name="T66" fmla="*/ 0 w 632"/>
                      <a:gd name="T67" fmla="*/ 0 h 659"/>
                      <a:gd name="T68" fmla="*/ 0 w 632"/>
                      <a:gd name="T69" fmla="*/ 0 h 659"/>
                      <a:gd name="T70" fmla="*/ 0 w 632"/>
                      <a:gd name="T71" fmla="*/ 0 h 659"/>
                      <a:gd name="T72" fmla="*/ 0 w 632"/>
                      <a:gd name="T73" fmla="*/ 0 h 659"/>
                      <a:gd name="T74" fmla="*/ 0 w 632"/>
                      <a:gd name="T75" fmla="*/ 0 h 659"/>
                      <a:gd name="T76" fmla="*/ 0 w 632"/>
                      <a:gd name="T77" fmla="*/ 0 h 659"/>
                      <a:gd name="T78" fmla="*/ 0 w 632"/>
                      <a:gd name="T79" fmla="*/ 0 h 659"/>
                      <a:gd name="T80" fmla="*/ 0 w 632"/>
                      <a:gd name="T81" fmla="*/ 0 h 659"/>
                      <a:gd name="T82" fmla="*/ 0 w 632"/>
                      <a:gd name="T83" fmla="*/ 0 h 659"/>
                      <a:gd name="T84" fmla="*/ 0 w 632"/>
                      <a:gd name="T85" fmla="*/ 0 h 659"/>
                      <a:gd name="T86" fmla="*/ 0 w 632"/>
                      <a:gd name="T87" fmla="*/ 0 h 659"/>
                      <a:gd name="T88" fmla="*/ 0 w 632"/>
                      <a:gd name="T89" fmla="*/ 0 h 659"/>
                      <a:gd name="T90" fmla="*/ 0 w 632"/>
                      <a:gd name="T91" fmla="*/ 0 h 65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2"/>
                      <a:gd name="T139" fmla="*/ 0 h 659"/>
                      <a:gd name="T140" fmla="*/ 632 w 632"/>
                      <a:gd name="T141" fmla="*/ 659 h 65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2" h="659">
                        <a:moveTo>
                          <a:pt x="628" y="543"/>
                        </a:moveTo>
                        <a:lnTo>
                          <a:pt x="628" y="543"/>
                        </a:lnTo>
                        <a:lnTo>
                          <a:pt x="595" y="543"/>
                        </a:lnTo>
                        <a:lnTo>
                          <a:pt x="563" y="543"/>
                        </a:lnTo>
                        <a:lnTo>
                          <a:pt x="533" y="542"/>
                        </a:lnTo>
                        <a:lnTo>
                          <a:pt x="505" y="540"/>
                        </a:lnTo>
                        <a:lnTo>
                          <a:pt x="478" y="537"/>
                        </a:lnTo>
                        <a:lnTo>
                          <a:pt x="452" y="534"/>
                        </a:lnTo>
                        <a:lnTo>
                          <a:pt x="428" y="530"/>
                        </a:lnTo>
                        <a:lnTo>
                          <a:pt x="405" y="525"/>
                        </a:lnTo>
                        <a:lnTo>
                          <a:pt x="383" y="520"/>
                        </a:lnTo>
                        <a:lnTo>
                          <a:pt x="363" y="514"/>
                        </a:lnTo>
                        <a:lnTo>
                          <a:pt x="343" y="508"/>
                        </a:lnTo>
                        <a:lnTo>
                          <a:pt x="325" y="502"/>
                        </a:lnTo>
                        <a:lnTo>
                          <a:pt x="309" y="495"/>
                        </a:lnTo>
                        <a:lnTo>
                          <a:pt x="293" y="487"/>
                        </a:lnTo>
                        <a:lnTo>
                          <a:pt x="278" y="478"/>
                        </a:lnTo>
                        <a:lnTo>
                          <a:pt x="265" y="470"/>
                        </a:lnTo>
                        <a:lnTo>
                          <a:pt x="251" y="462"/>
                        </a:lnTo>
                        <a:lnTo>
                          <a:pt x="239" y="453"/>
                        </a:lnTo>
                        <a:lnTo>
                          <a:pt x="228" y="444"/>
                        </a:lnTo>
                        <a:lnTo>
                          <a:pt x="218" y="435"/>
                        </a:lnTo>
                        <a:lnTo>
                          <a:pt x="208" y="426"/>
                        </a:lnTo>
                        <a:lnTo>
                          <a:pt x="199" y="415"/>
                        </a:lnTo>
                        <a:lnTo>
                          <a:pt x="191" y="405"/>
                        </a:lnTo>
                        <a:lnTo>
                          <a:pt x="183" y="394"/>
                        </a:lnTo>
                        <a:lnTo>
                          <a:pt x="176" y="384"/>
                        </a:lnTo>
                        <a:lnTo>
                          <a:pt x="170" y="373"/>
                        </a:lnTo>
                        <a:lnTo>
                          <a:pt x="164" y="362"/>
                        </a:lnTo>
                        <a:lnTo>
                          <a:pt x="158" y="350"/>
                        </a:lnTo>
                        <a:lnTo>
                          <a:pt x="154" y="339"/>
                        </a:lnTo>
                        <a:lnTo>
                          <a:pt x="149" y="327"/>
                        </a:lnTo>
                        <a:lnTo>
                          <a:pt x="146" y="316"/>
                        </a:lnTo>
                        <a:lnTo>
                          <a:pt x="142" y="305"/>
                        </a:lnTo>
                        <a:lnTo>
                          <a:pt x="136" y="279"/>
                        </a:lnTo>
                        <a:lnTo>
                          <a:pt x="133" y="255"/>
                        </a:lnTo>
                        <a:lnTo>
                          <a:pt x="131" y="231"/>
                        </a:lnTo>
                        <a:lnTo>
                          <a:pt x="131" y="207"/>
                        </a:lnTo>
                        <a:lnTo>
                          <a:pt x="131" y="184"/>
                        </a:lnTo>
                        <a:lnTo>
                          <a:pt x="133" y="161"/>
                        </a:lnTo>
                        <a:lnTo>
                          <a:pt x="135" y="140"/>
                        </a:lnTo>
                        <a:lnTo>
                          <a:pt x="138" y="121"/>
                        </a:lnTo>
                        <a:lnTo>
                          <a:pt x="144" y="84"/>
                        </a:lnTo>
                        <a:lnTo>
                          <a:pt x="151" y="58"/>
                        </a:lnTo>
                        <a:lnTo>
                          <a:pt x="157" y="40"/>
                        </a:lnTo>
                        <a:lnTo>
                          <a:pt x="158" y="36"/>
                        </a:lnTo>
                        <a:lnTo>
                          <a:pt x="36" y="0"/>
                        </a:lnTo>
                        <a:lnTo>
                          <a:pt x="32" y="9"/>
                        </a:lnTo>
                        <a:lnTo>
                          <a:pt x="25" y="30"/>
                        </a:lnTo>
                        <a:lnTo>
                          <a:pt x="17" y="63"/>
                        </a:lnTo>
                        <a:lnTo>
                          <a:pt x="9" y="102"/>
                        </a:lnTo>
                        <a:lnTo>
                          <a:pt x="6" y="128"/>
                        </a:lnTo>
                        <a:lnTo>
                          <a:pt x="3" y="153"/>
                        </a:lnTo>
                        <a:lnTo>
                          <a:pt x="1" y="180"/>
                        </a:lnTo>
                        <a:lnTo>
                          <a:pt x="0" y="208"/>
                        </a:lnTo>
                        <a:lnTo>
                          <a:pt x="1" y="237"/>
                        </a:lnTo>
                        <a:lnTo>
                          <a:pt x="4" y="267"/>
                        </a:lnTo>
                        <a:lnTo>
                          <a:pt x="8" y="297"/>
                        </a:lnTo>
                        <a:lnTo>
                          <a:pt x="15" y="328"/>
                        </a:lnTo>
                        <a:lnTo>
                          <a:pt x="20" y="345"/>
                        </a:lnTo>
                        <a:lnTo>
                          <a:pt x="25" y="362"/>
                        </a:lnTo>
                        <a:lnTo>
                          <a:pt x="31" y="377"/>
                        </a:lnTo>
                        <a:lnTo>
                          <a:pt x="38" y="393"/>
                        </a:lnTo>
                        <a:lnTo>
                          <a:pt x="45" y="408"/>
                        </a:lnTo>
                        <a:lnTo>
                          <a:pt x="53" y="425"/>
                        </a:lnTo>
                        <a:lnTo>
                          <a:pt x="62" y="440"/>
                        </a:lnTo>
                        <a:lnTo>
                          <a:pt x="72" y="455"/>
                        </a:lnTo>
                        <a:lnTo>
                          <a:pt x="84" y="470"/>
                        </a:lnTo>
                        <a:lnTo>
                          <a:pt x="95" y="484"/>
                        </a:lnTo>
                        <a:lnTo>
                          <a:pt x="109" y="499"/>
                        </a:lnTo>
                        <a:lnTo>
                          <a:pt x="123" y="513"/>
                        </a:lnTo>
                        <a:lnTo>
                          <a:pt x="138" y="527"/>
                        </a:lnTo>
                        <a:lnTo>
                          <a:pt x="154" y="540"/>
                        </a:lnTo>
                        <a:lnTo>
                          <a:pt x="171" y="553"/>
                        </a:lnTo>
                        <a:lnTo>
                          <a:pt x="189" y="565"/>
                        </a:lnTo>
                        <a:lnTo>
                          <a:pt x="208" y="576"/>
                        </a:lnTo>
                        <a:lnTo>
                          <a:pt x="229" y="587"/>
                        </a:lnTo>
                        <a:lnTo>
                          <a:pt x="250" y="597"/>
                        </a:lnTo>
                        <a:lnTo>
                          <a:pt x="273" y="606"/>
                        </a:lnTo>
                        <a:lnTo>
                          <a:pt x="297" y="616"/>
                        </a:lnTo>
                        <a:lnTo>
                          <a:pt x="321" y="624"/>
                        </a:lnTo>
                        <a:lnTo>
                          <a:pt x="347" y="631"/>
                        </a:lnTo>
                        <a:lnTo>
                          <a:pt x="374" y="637"/>
                        </a:lnTo>
                        <a:lnTo>
                          <a:pt x="402" y="643"/>
                        </a:lnTo>
                        <a:lnTo>
                          <a:pt x="432" y="648"/>
                        </a:lnTo>
                        <a:lnTo>
                          <a:pt x="461" y="652"/>
                        </a:lnTo>
                        <a:lnTo>
                          <a:pt x="493" y="655"/>
                        </a:lnTo>
                        <a:lnTo>
                          <a:pt x="526" y="657"/>
                        </a:lnTo>
                        <a:lnTo>
                          <a:pt x="560" y="658"/>
                        </a:lnTo>
                        <a:lnTo>
                          <a:pt x="595" y="659"/>
                        </a:lnTo>
                        <a:lnTo>
                          <a:pt x="632" y="658"/>
                        </a:lnTo>
                        <a:lnTo>
                          <a:pt x="628" y="543"/>
                        </a:lnTo>
                        <a:close/>
                      </a:path>
                    </a:pathLst>
                  </a:custGeom>
                  <a:solidFill>
                    <a:srgbClr val="1F1A17"/>
                  </a:solidFill>
                  <a:ln w="9525">
                    <a:noFill/>
                    <a:round/>
                    <a:headEnd/>
                    <a:tailEnd/>
                  </a:ln>
                </p:spPr>
                <p:txBody>
                  <a:bodyPr/>
                  <a:lstStyle/>
                  <a:p>
                    <a:endParaRPr lang="pt-BR"/>
                  </a:p>
                </p:txBody>
              </p:sp>
              <p:sp>
                <p:nvSpPr>
                  <p:cNvPr id="64034" name="Freeform 1682"/>
                  <p:cNvSpPr>
                    <a:spLocks/>
                  </p:cNvSpPr>
                  <p:nvPr/>
                </p:nvSpPr>
                <p:spPr bwMode="auto">
                  <a:xfrm>
                    <a:off x="2615" y="3140"/>
                    <a:ext cx="89" cy="118"/>
                  </a:xfrm>
                  <a:custGeom>
                    <a:avLst/>
                    <a:gdLst>
                      <a:gd name="T0" fmla="*/ 0 w 569"/>
                      <a:gd name="T1" fmla="*/ 0 h 719"/>
                      <a:gd name="T2" fmla="*/ 0 w 569"/>
                      <a:gd name="T3" fmla="*/ 0 h 719"/>
                      <a:gd name="T4" fmla="*/ 0 w 569"/>
                      <a:gd name="T5" fmla="*/ 0 h 719"/>
                      <a:gd name="T6" fmla="*/ 0 w 569"/>
                      <a:gd name="T7" fmla="*/ 0 h 719"/>
                      <a:gd name="T8" fmla="*/ 0 w 569"/>
                      <a:gd name="T9" fmla="*/ 0 h 719"/>
                      <a:gd name="T10" fmla="*/ 0 w 569"/>
                      <a:gd name="T11" fmla="*/ 0 h 719"/>
                      <a:gd name="T12" fmla="*/ 0 w 569"/>
                      <a:gd name="T13" fmla="*/ 0 h 719"/>
                      <a:gd name="T14" fmla="*/ 0 w 569"/>
                      <a:gd name="T15" fmla="*/ 0 h 719"/>
                      <a:gd name="T16" fmla="*/ 0 w 569"/>
                      <a:gd name="T17" fmla="*/ 0 h 719"/>
                      <a:gd name="T18" fmla="*/ 0 w 569"/>
                      <a:gd name="T19" fmla="*/ 0 h 719"/>
                      <a:gd name="T20" fmla="*/ 0 w 569"/>
                      <a:gd name="T21" fmla="*/ 0 h 719"/>
                      <a:gd name="T22" fmla="*/ 0 w 569"/>
                      <a:gd name="T23" fmla="*/ 0 h 719"/>
                      <a:gd name="T24" fmla="*/ 0 w 569"/>
                      <a:gd name="T25" fmla="*/ 0 h 719"/>
                      <a:gd name="T26" fmla="*/ 0 w 569"/>
                      <a:gd name="T27" fmla="*/ 0 h 719"/>
                      <a:gd name="T28" fmla="*/ 0 w 569"/>
                      <a:gd name="T29" fmla="*/ 0 h 719"/>
                      <a:gd name="T30" fmla="*/ 0 w 569"/>
                      <a:gd name="T31" fmla="*/ 0 h 719"/>
                      <a:gd name="T32" fmla="*/ 0 w 569"/>
                      <a:gd name="T33" fmla="*/ 0 h 719"/>
                      <a:gd name="T34" fmla="*/ 0 w 569"/>
                      <a:gd name="T35" fmla="*/ 0 h 719"/>
                      <a:gd name="T36" fmla="*/ 0 w 569"/>
                      <a:gd name="T37" fmla="*/ 0 h 719"/>
                      <a:gd name="T38" fmla="*/ 0 w 569"/>
                      <a:gd name="T39" fmla="*/ 0 h 719"/>
                      <a:gd name="T40" fmla="*/ 0 w 569"/>
                      <a:gd name="T41" fmla="*/ 0 h 719"/>
                      <a:gd name="T42" fmla="*/ 0 w 569"/>
                      <a:gd name="T43" fmla="*/ 0 h 719"/>
                      <a:gd name="T44" fmla="*/ 0 w 569"/>
                      <a:gd name="T45" fmla="*/ 0 h 719"/>
                      <a:gd name="T46" fmla="*/ 0 w 569"/>
                      <a:gd name="T47" fmla="*/ 0 h 719"/>
                      <a:gd name="T48" fmla="*/ 0 w 569"/>
                      <a:gd name="T49" fmla="*/ 0 h 719"/>
                      <a:gd name="T50" fmla="*/ 0 w 569"/>
                      <a:gd name="T51" fmla="*/ 0 h 719"/>
                      <a:gd name="T52" fmla="*/ 0 w 569"/>
                      <a:gd name="T53" fmla="*/ 0 h 719"/>
                      <a:gd name="T54" fmla="*/ 0 w 569"/>
                      <a:gd name="T55" fmla="*/ 0 h 719"/>
                      <a:gd name="T56" fmla="*/ 0 w 569"/>
                      <a:gd name="T57" fmla="*/ 0 h 719"/>
                      <a:gd name="T58" fmla="*/ 0 w 569"/>
                      <a:gd name="T59" fmla="*/ 0 h 719"/>
                      <a:gd name="T60" fmla="*/ 0 w 569"/>
                      <a:gd name="T61" fmla="*/ 0 h 719"/>
                      <a:gd name="T62" fmla="*/ 0 w 569"/>
                      <a:gd name="T63" fmla="*/ 0 h 719"/>
                      <a:gd name="T64" fmla="*/ 0 w 569"/>
                      <a:gd name="T65" fmla="*/ 0 h 719"/>
                      <a:gd name="T66" fmla="*/ 0 w 569"/>
                      <a:gd name="T67" fmla="*/ 0 h 719"/>
                      <a:gd name="T68" fmla="*/ 0 w 569"/>
                      <a:gd name="T69" fmla="*/ 0 h 719"/>
                      <a:gd name="T70" fmla="*/ 0 w 569"/>
                      <a:gd name="T71" fmla="*/ 0 h 719"/>
                      <a:gd name="T72" fmla="*/ 0 w 569"/>
                      <a:gd name="T73" fmla="*/ 0 h 719"/>
                      <a:gd name="T74" fmla="*/ 0 w 569"/>
                      <a:gd name="T75" fmla="*/ 0 h 719"/>
                      <a:gd name="T76" fmla="*/ 0 w 569"/>
                      <a:gd name="T77" fmla="*/ 0 h 719"/>
                      <a:gd name="T78" fmla="*/ 0 w 569"/>
                      <a:gd name="T79" fmla="*/ 0 h 719"/>
                      <a:gd name="T80" fmla="*/ 0 w 569"/>
                      <a:gd name="T81" fmla="*/ 0 h 719"/>
                      <a:gd name="T82" fmla="*/ 0 w 569"/>
                      <a:gd name="T83" fmla="*/ 0 h 719"/>
                      <a:gd name="T84" fmla="*/ 0 w 569"/>
                      <a:gd name="T85" fmla="*/ 0 h 719"/>
                      <a:gd name="T86" fmla="*/ 0 w 569"/>
                      <a:gd name="T87" fmla="*/ 0 h 719"/>
                      <a:gd name="T88" fmla="*/ 0 w 569"/>
                      <a:gd name="T89" fmla="*/ 0 h 719"/>
                      <a:gd name="T90" fmla="*/ 0 w 569"/>
                      <a:gd name="T91" fmla="*/ 0 h 71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69"/>
                      <a:gd name="T139" fmla="*/ 0 h 719"/>
                      <a:gd name="T140" fmla="*/ 569 w 569"/>
                      <a:gd name="T141" fmla="*/ 719 h 71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69" h="719">
                        <a:moveTo>
                          <a:pt x="369" y="31"/>
                        </a:moveTo>
                        <a:lnTo>
                          <a:pt x="374" y="49"/>
                        </a:lnTo>
                        <a:lnTo>
                          <a:pt x="377" y="54"/>
                        </a:lnTo>
                        <a:lnTo>
                          <a:pt x="385" y="72"/>
                        </a:lnTo>
                        <a:lnTo>
                          <a:pt x="396" y="100"/>
                        </a:lnTo>
                        <a:lnTo>
                          <a:pt x="410" y="138"/>
                        </a:lnTo>
                        <a:lnTo>
                          <a:pt x="417" y="158"/>
                        </a:lnTo>
                        <a:lnTo>
                          <a:pt x="422" y="181"/>
                        </a:lnTo>
                        <a:lnTo>
                          <a:pt x="428" y="205"/>
                        </a:lnTo>
                        <a:lnTo>
                          <a:pt x="433" y="229"/>
                        </a:lnTo>
                        <a:lnTo>
                          <a:pt x="436" y="255"/>
                        </a:lnTo>
                        <a:lnTo>
                          <a:pt x="438" y="280"/>
                        </a:lnTo>
                        <a:lnTo>
                          <a:pt x="438" y="307"/>
                        </a:lnTo>
                        <a:lnTo>
                          <a:pt x="437" y="333"/>
                        </a:lnTo>
                        <a:lnTo>
                          <a:pt x="436" y="345"/>
                        </a:lnTo>
                        <a:lnTo>
                          <a:pt x="434" y="357"/>
                        </a:lnTo>
                        <a:lnTo>
                          <a:pt x="432" y="371"/>
                        </a:lnTo>
                        <a:lnTo>
                          <a:pt x="429" y="383"/>
                        </a:lnTo>
                        <a:lnTo>
                          <a:pt x="426" y="395"/>
                        </a:lnTo>
                        <a:lnTo>
                          <a:pt x="422" y="406"/>
                        </a:lnTo>
                        <a:lnTo>
                          <a:pt x="417" y="418"/>
                        </a:lnTo>
                        <a:lnTo>
                          <a:pt x="412" y="430"/>
                        </a:lnTo>
                        <a:lnTo>
                          <a:pt x="406" y="441"/>
                        </a:lnTo>
                        <a:lnTo>
                          <a:pt x="400" y="452"/>
                        </a:lnTo>
                        <a:lnTo>
                          <a:pt x="393" y="462"/>
                        </a:lnTo>
                        <a:lnTo>
                          <a:pt x="385" y="473"/>
                        </a:lnTo>
                        <a:lnTo>
                          <a:pt x="377" y="483"/>
                        </a:lnTo>
                        <a:lnTo>
                          <a:pt x="368" y="493"/>
                        </a:lnTo>
                        <a:lnTo>
                          <a:pt x="357" y="503"/>
                        </a:lnTo>
                        <a:lnTo>
                          <a:pt x="346" y="512"/>
                        </a:lnTo>
                        <a:lnTo>
                          <a:pt x="334" y="521"/>
                        </a:lnTo>
                        <a:lnTo>
                          <a:pt x="322" y="529"/>
                        </a:lnTo>
                        <a:lnTo>
                          <a:pt x="307" y="538"/>
                        </a:lnTo>
                        <a:lnTo>
                          <a:pt x="292" y="546"/>
                        </a:lnTo>
                        <a:lnTo>
                          <a:pt x="275" y="554"/>
                        </a:lnTo>
                        <a:lnTo>
                          <a:pt x="258" y="562"/>
                        </a:lnTo>
                        <a:lnTo>
                          <a:pt x="238" y="568"/>
                        </a:lnTo>
                        <a:lnTo>
                          <a:pt x="218" y="575"/>
                        </a:lnTo>
                        <a:lnTo>
                          <a:pt x="196" y="581"/>
                        </a:lnTo>
                        <a:lnTo>
                          <a:pt x="173" y="586"/>
                        </a:lnTo>
                        <a:lnTo>
                          <a:pt x="148" y="591"/>
                        </a:lnTo>
                        <a:lnTo>
                          <a:pt x="122" y="595"/>
                        </a:lnTo>
                        <a:lnTo>
                          <a:pt x="94" y="598"/>
                        </a:lnTo>
                        <a:lnTo>
                          <a:pt x="64" y="601"/>
                        </a:lnTo>
                        <a:lnTo>
                          <a:pt x="33" y="603"/>
                        </a:lnTo>
                        <a:lnTo>
                          <a:pt x="0" y="604"/>
                        </a:lnTo>
                        <a:lnTo>
                          <a:pt x="4" y="719"/>
                        </a:lnTo>
                        <a:lnTo>
                          <a:pt x="40" y="718"/>
                        </a:lnTo>
                        <a:lnTo>
                          <a:pt x="76" y="716"/>
                        </a:lnTo>
                        <a:lnTo>
                          <a:pt x="110" y="713"/>
                        </a:lnTo>
                        <a:lnTo>
                          <a:pt x="142" y="709"/>
                        </a:lnTo>
                        <a:lnTo>
                          <a:pt x="173" y="704"/>
                        </a:lnTo>
                        <a:lnTo>
                          <a:pt x="203" y="699"/>
                        </a:lnTo>
                        <a:lnTo>
                          <a:pt x="231" y="692"/>
                        </a:lnTo>
                        <a:lnTo>
                          <a:pt x="259" y="685"/>
                        </a:lnTo>
                        <a:lnTo>
                          <a:pt x="285" y="677"/>
                        </a:lnTo>
                        <a:lnTo>
                          <a:pt x="309" y="667"/>
                        </a:lnTo>
                        <a:lnTo>
                          <a:pt x="333" y="657"/>
                        </a:lnTo>
                        <a:lnTo>
                          <a:pt x="355" y="647"/>
                        </a:lnTo>
                        <a:lnTo>
                          <a:pt x="377" y="636"/>
                        </a:lnTo>
                        <a:lnTo>
                          <a:pt x="396" y="624"/>
                        </a:lnTo>
                        <a:lnTo>
                          <a:pt x="416" y="611"/>
                        </a:lnTo>
                        <a:lnTo>
                          <a:pt x="433" y="597"/>
                        </a:lnTo>
                        <a:lnTo>
                          <a:pt x="450" y="584"/>
                        </a:lnTo>
                        <a:lnTo>
                          <a:pt x="465" y="570"/>
                        </a:lnTo>
                        <a:lnTo>
                          <a:pt x="479" y="555"/>
                        </a:lnTo>
                        <a:lnTo>
                          <a:pt x="491" y="539"/>
                        </a:lnTo>
                        <a:lnTo>
                          <a:pt x="504" y="524"/>
                        </a:lnTo>
                        <a:lnTo>
                          <a:pt x="514" y="508"/>
                        </a:lnTo>
                        <a:lnTo>
                          <a:pt x="523" y="492"/>
                        </a:lnTo>
                        <a:lnTo>
                          <a:pt x="532" y="475"/>
                        </a:lnTo>
                        <a:lnTo>
                          <a:pt x="539" y="458"/>
                        </a:lnTo>
                        <a:lnTo>
                          <a:pt x="546" y="442"/>
                        </a:lnTo>
                        <a:lnTo>
                          <a:pt x="552" y="425"/>
                        </a:lnTo>
                        <a:lnTo>
                          <a:pt x="556" y="408"/>
                        </a:lnTo>
                        <a:lnTo>
                          <a:pt x="560" y="391"/>
                        </a:lnTo>
                        <a:lnTo>
                          <a:pt x="563" y="374"/>
                        </a:lnTo>
                        <a:lnTo>
                          <a:pt x="565" y="357"/>
                        </a:lnTo>
                        <a:lnTo>
                          <a:pt x="567" y="339"/>
                        </a:lnTo>
                        <a:lnTo>
                          <a:pt x="569" y="308"/>
                        </a:lnTo>
                        <a:lnTo>
                          <a:pt x="568" y="275"/>
                        </a:lnTo>
                        <a:lnTo>
                          <a:pt x="565" y="244"/>
                        </a:lnTo>
                        <a:lnTo>
                          <a:pt x="561" y="213"/>
                        </a:lnTo>
                        <a:lnTo>
                          <a:pt x="555" y="184"/>
                        </a:lnTo>
                        <a:lnTo>
                          <a:pt x="549" y="156"/>
                        </a:lnTo>
                        <a:lnTo>
                          <a:pt x="543" y="130"/>
                        </a:lnTo>
                        <a:lnTo>
                          <a:pt x="535" y="105"/>
                        </a:lnTo>
                        <a:lnTo>
                          <a:pt x="520" y="64"/>
                        </a:lnTo>
                        <a:lnTo>
                          <a:pt x="506" y="30"/>
                        </a:lnTo>
                        <a:lnTo>
                          <a:pt x="497" y="9"/>
                        </a:lnTo>
                        <a:lnTo>
                          <a:pt x="492" y="0"/>
                        </a:lnTo>
                        <a:lnTo>
                          <a:pt x="497" y="17"/>
                        </a:lnTo>
                        <a:lnTo>
                          <a:pt x="369" y="31"/>
                        </a:lnTo>
                        <a:close/>
                      </a:path>
                    </a:pathLst>
                  </a:custGeom>
                  <a:solidFill>
                    <a:srgbClr val="1F1A17"/>
                  </a:solidFill>
                  <a:ln w="9525">
                    <a:noFill/>
                    <a:round/>
                    <a:headEnd/>
                    <a:tailEnd/>
                  </a:ln>
                </p:spPr>
                <p:txBody>
                  <a:bodyPr/>
                  <a:lstStyle/>
                  <a:p>
                    <a:endParaRPr lang="pt-BR"/>
                  </a:p>
                </p:txBody>
              </p:sp>
              <p:sp>
                <p:nvSpPr>
                  <p:cNvPr id="64035" name="Freeform 1683"/>
                  <p:cNvSpPr>
                    <a:spLocks/>
                  </p:cNvSpPr>
                  <p:nvPr/>
                </p:nvSpPr>
                <p:spPr bwMode="auto">
                  <a:xfrm>
                    <a:off x="2647" y="2950"/>
                    <a:ext cx="46" cy="195"/>
                  </a:xfrm>
                  <a:custGeom>
                    <a:avLst/>
                    <a:gdLst>
                      <a:gd name="T0" fmla="*/ 0 w 293"/>
                      <a:gd name="T1" fmla="*/ 0 h 1181"/>
                      <a:gd name="T2" fmla="*/ 0 w 293"/>
                      <a:gd name="T3" fmla="*/ 0 h 1181"/>
                      <a:gd name="T4" fmla="*/ 0 w 293"/>
                      <a:gd name="T5" fmla="*/ 0 h 1181"/>
                      <a:gd name="T6" fmla="*/ 0 w 293"/>
                      <a:gd name="T7" fmla="*/ 0 h 1181"/>
                      <a:gd name="T8" fmla="*/ 0 w 293"/>
                      <a:gd name="T9" fmla="*/ 0 h 1181"/>
                      <a:gd name="T10" fmla="*/ 0 w 293"/>
                      <a:gd name="T11" fmla="*/ 0 h 1181"/>
                      <a:gd name="T12" fmla="*/ 0 60000 65536"/>
                      <a:gd name="T13" fmla="*/ 0 60000 65536"/>
                      <a:gd name="T14" fmla="*/ 0 60000 65536"/>
                      <a:gd name="T15" fmla="*/ 0 60000 65536"/>
                      <a:gd name="T16" fmla="*/ 0 60000 65536"/>
                      <a:gd name="T17" fmla="*/ 0 60000 65536"/>
                      <a:gd name="T18" fmla="*/ 0 w 293"/>
                      <a:gd name="T19" fmla="*/ 0 h 1181"/>
                      <a:gd name="T20" fmla="*/ 293 w 293"/>
                      <a:gd name="T21" fmla="*/ 1181 h 1181"/>
                    </a:gdLst>
                    <a:ahLst/>
                    <a:cxnLst>
                      <a:cxn ang="T12">
                        <a:pos x="T0" y="T1"/>
                      </a:cxn>
                      <a:cxn ang="T13">
                        <a:pos x="T2" y="T3"/>
                      </a:cxn>
                      <a:cxn ang="T14">
                        <a:pos x="T4" y="T5"/>
                      </a:cxn>
                      <a:cxn ang="T15">
                        <a:pos x="T6" y="T7"/>
                      </a:cxn>
                      <a:cxn ang="T16">
                        <a:pos x="T8" y="T9"/>
                      </a:cxn>
                      <a:cxn ang="T17">
                        <a:pos x="T10" y="T11"/>
                      </a:cxn>
                    </a:cxnLst>
                    <a:rect l="T18" t="T19" r="T20" b="T21"/>
                    <a:pathLst>
                      <a:path w="293" h="1181">
                        <a:moveTo>
                          <a:pt x="122" y="0"/>
                        </a:moveTo>
                        <a:lnTo>
                          <a:pt x="0" y="34"/>
                        </a:lnTo>
                        <a:lnTo>
                          <a:pt x="165" y="1181"/>
                        </a:lnTo>
                        <a:lnTo>
                          <a:pt x="293" y="1167"/>
                        </a:lnTo>
                        <a:lnTo>
                          <a:pt x="129" y="20"/>
                        </a:lnTo>
                        <a:lnTo>
                          <a:pt x="122" y="0"/>
                        </a:lnTo>
                        <a:close/>
                      </a:path>
                    </a:pathLst>
                  </a:custGeom>
                  <a:solidFill>
                    <a:srgbClr val="1F1A17"/>
                  </a:solidFill>
                  <a:ln w="9525">
                    <a:noFill/>
                    <a:round/>
                    <a:headEnd/>
                    <a:tailEnd/>
                  </a:ln>
                </p:spPr>
                <p:txBody>
                  <a:bodyPr/>
                  <a:lstStyle/>
                  <a:p>
                    <a:endParaRPr lang="pt-BR"/>
                  </a:p>
                </p:txBody>
              </p:sp>
              <p:sp>
                <p:nvSpPr>
                  <p:cNvPr id="64036" name="Freeform 1684"/>
                  <p:cNvSpPr>
                    <a:spLocks/>
                  </p:cNvSpPr>
                  <p:nvPr/>
                </p:nvSpPr>
                <p:spPr bwMode="auto">
                  <a:xfrm>
                    <a:off x="2626" y="2827"/>
                    <a:ext cx="60" cy="131"/>
                  </a:xfrm>
                  <a:custGeom>
                    <a:avLst/>
                    <a:gdLst>
                      <a:gd name="T0" fmla="*/ 0 w 387"/>
                      <a:gd name="T1" fmla="*/ 0 h 795"/>
                      <a:gd name="T2" fmla="*/ 0 w 387"/>
                      <a:gd name="T3" fmla="*/ 0 h 795"/>
                      <a:gd name="T4" fmla="*/ 0 w 387"/>
                      <a:gd name="T5" fmla="*/ 0 h 795"/>
                      <a:gd name="T6" fmla="*/ 0 w 387"/>
                      <a:gd name="T7" fmla="*/ 0 h 795"/>
                      <a:gd name="T8" fmla="*/ 0 w 387"/>
                      <a:gd name="T9" fmla="*/ 0 h 795"/>
                      <a:gd name="T10" fmla="*/ 0 w 387"/>
                      <a:gd name="T11" fmla="*/ 0 h 795"/>
                      <a:gd name="T12" fmla="*/ 0 w 387"/>
                      <a:gd name="T13" fmla="*/ 0 h 795"/>
                      <a:gd name="T14" fmla="*/ 0 w 387"/>
                      <a:gd name="T15" fmla="*/ 0 h 795"/>
                      <a:gd name="T16" fmla="*/ 0 w 387"/>
                      <a:gd name="T17" fmla="*/ 0 h 795"/>
                      <a:gd name="T18" fmla="*/ 0 w 387"/>
                      <a:gd name="T19" fmla="*/ 0 h 795"/>
                      <a:gd name="T20" fmla="*/ 0 w 387"/>
                      <a:gd name="T21" fmla="*/ 0 h 795"/>
                      <a:gd name="T22" fmla="*/ 0 w 387"/>
                      <a:gd name="T23" fmla="*/ 0 h 795"/>
                      <a:gd name="T24" fmla="*/ 0 w 387"/>
                      <a:gd name="T25" fmla="*/ 0 h 795"/>
                      <a:gd name="T26" fmla="*/ 0 w 387"/>
                      <a:gd name="T27" fmla="*/ 0 h 795"/>
                      <a:gd name="T28" fmla="*/ 0 w 387"/>
                      <a:gd name="T29" fmla="*/ 0 h 795"/>
                      <a:gd name="T30" fmla="*/ 0 w 387"/>
                      <a:gd name="T31" fmla="*/ 0 h 795"/>
                      <a:gd name="T32" fmla="*/ 0 w 387"/>
                      <a:gd name="T33" fmla="*/ 0 h 795"/>
                      <a:gd name="T34" fmla="*/ 0 w 387"/>
                      <a:gd name="T35" fmla="*/ 0 h 795"/>
                      <a:gd name="T36" fmla="*/ 0 w 387"/>
                      <a:gd name="T37" fmla="*/ 0 h 795"/>
                      <a:gd name="T38" fmla="*/ 0 w 387"/>
                      <a:gd name="T39" fmla="*/ 0 h 795"/>
                      <a:gd name="T40" fmla="*/ 0 w 387"/>
                      <a:gd name="T41" fmla="*/ 0 h 795"/>
                      <a:gd name="T42" fmla="*/ 0 w 387"/>
                      <a:gd name="T43" fmla="*/ 0 h 795"/>
                      <a:gd name="T44" fmla="*/ 0 w 387"/>
                      <a:gd name="T45" fmla="*/ 0 h 795"/>
                      <a:gd name="T46" fmla="*/ 0 w 387"/>
                      <a:gd name="T47" fmla="*/ 0 h 795"/>
                      <a:gd name="T48" fmla="*/ 0 w 387"/>
                      <a:gd name="T49" fmla="*/ 0 h 795"/>
                      <a:gd name="T50" fmla="*/ 0 w 387"/>
                      <a:gd name="T51" fmla="*/ 0 h 795"/>
                      <a:gd name="T52" fmla="*/ 0 w 387"/>
                      <a:gd name="T53" fmla="*/ 0 h 795"/>
                      <a:gd name="T54" fmla="*/ 0 w 387"/>
                      <a:gd name="T55" fmla="*/ 0 h 795"/>
                      <a:gd name="T56" fmla="*/ 0 w 387"/>
                      <a:gd name="T57" fmla="*/ 0 h 795"/>
                      <a:gd name="T58" fmla="*/ 0 w 387"/>
                      <a:gd name="T59" fmla="*/ 0 h 795"/>
                      <a:gd name="T60" fmla="*/ 0 w 387"/>
                      <a:gd name="T61" fmla="*/ 0 h 795"/>
                      <a:gd name="T62" fmla="*/ 0 w 387"/>
                      <a:gd name="T63" fmla="*/ 0 h 795"/>
                      <a:gd name="T64" fmla="*/ 0 w 387"/>
                      <a:gd name="T65" fmla="*/ 0 h 795"/>
                      <a:gd name="T66" fmla="*/ 0 w 387"/>
                      <a:gd name="T67" fmla="*/ 0 h 795"/>
                      <a:gd name="T68" fmla="*/ 0 w 387"/>
                      <a:gd name="T69" fmla="*/ 0 h 795"/>
                      <a:gd name="T70" fmla="*/ 0 w 387"/>
                      <a:gd name="T71" fmla="*/ 0 h 795"/>
                      <a:gd name="T72" fmla="*/ 0 w 387"/>
                      <a:gd name="T73" fmla="*/ 0 h 795"/>
                      <a:gd name="T74" fmla="*/ 0 w 387"/>
                      <a:gd name="T75" fmla="*/ 0 h 795"/>
                      <a:gd name="T76" fmla="*/ 0 w 387"/>
                      <a:gd name="T77" fmla="*/ 0 h 795"/>
                      <a:gd name="T78" fmla="*/ 0 w 387"/>
                      <a:gd name="T79" fmla="*/ 0 h 795"/>
                      <a:gd name="T80" fmla="*/ 0 w 387"/>
                      <a:gd name="T81" fmla="*/ 0 h 795"/>
                      <a:gd name="T82" fmla="*/ 0 w 387"/>
                      <a:gd name="T83" fmla="*/ 0 h 795"/>
                      <a:gd name="T84" fmla="*/ 0 w 387"/>
                      <a:gd name="T85" fmla="*/ 0 h 795"/>
                      <a:gd name="T86" fmla="*/ 0 w 387"/>
                      <a:gd name="T87" fmla="*/ 0 h 7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7"/>
                      <a:gd name="T133" fmla="*/ 0 h 795"/>
                      <a:gd name="T134" fmla="*/ 387 w 387"/>
                      <a:gd name="T135" fmla="*/ 795 h 7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7" h="795">
                        <a:moveTo>
                          <a:pt x="387" y="0"/>
                        </a:moveTo>
                        <a:lnTo>
                          <a:pt x="387" y="0"/>
                        </a:lnTo>
                        <a:lnTo>
                          <a:pt x="358" y="2"/>
                        </a:lnTo>
                        <a:lnTo>
                          <a:pt x="329" y="4"/>
                        </a:lnTo>
                        <a:lnTo>
                          <a:pt x="302" y="7"/>
                        </a:lnTo>
                        <a:lnTo>
                          <a:pt x="275" y="10"/>
                        </a:lnTo>
                        <a:lnTo>
                          <a:pt x="250" y="16"/>
                        </a:lnTo>
                        <a:lnTo>
                          <a:pt x="226" y="22"/>
                        </a:lnTo>
                        <a:lnTo>
                          <a:pt x="202" y="29"/>
                        </a:lnTo>
                        <a:lnTo>
                          <a:pt x="180" y="37"/>
                        </a:lnTo>
                        <a:lnTo>
                          <a:pt x="160" y="47"/>
                        </a:lnTo>
                        <a:lnTo>
                          <a:pt x="140" y="57"/>
                        </a:lnTo>
                        <a:lnTo>
                          <a:pt x="123" y="70"/>
                        </a:lnTo>
                        <a:lnTo>
                          <a:pt x="106" y="82"/>
                        </a:lnTo>
                        <a:lnTo>
                          <a:pt x="90" y="95"/>
                        </a:lnTo>
                        <a:lnTo>
                          <a:pt x="76" y="109"/>
                        </a:lnTo>
                        <a:lnTo>
                          <a:pt x="64" y="124"/>
                        </a:lnTo>
                        <a:lnTo>
                          <a:pt x="52" y="140"/>
                        </a:lnTo>
                        <a:lnTo>
                          <a:pt x="42" y="156"/>
                        </a:lnTo>
                        <a:lnTo>
                          <a:pt x="33" y="173"/>
                        </a:lnTo>
                        <a:lnTo>
                          <a:pt x="26" y="190"/>
                        </a:lnTo>
                        <a:lnTo>
                          <a:pt x="19" y="207"/>
                        </a:lnTo>
                        <a:lnTo>
                          <a:pt x="13" y="224"/>
                        </a:lnTo>
                        <a:lnTo>
                          <a:pt x="9" y="242"/>
                        </a:lnTo>
                        <a:lnTo>
                          <a:pt x="5" y="260"/>
                        </a:lnTo>
                        <a:lnTo>
                          <a:pt x="3" y="278"/>
                        </a:lnTo>
                        <a:lnTo>
                          <a:pt x="1" y="295"/>
                        </a:lnTo>
                        <a:lnTo>
                          <a:pt x="1" y="314"/>
                        </a:lnTo>
                        <a:lnTo>
                          <a:pt x="0" y="332"/>
                        </a:lnTo>
                        <a:lnTo>
                          <a:pt x="1" y="350"/>
                        </a:lnTo>
                        <a:lnTo>
                          <a:pt x="3" y="386"/>
                        </a:lnTo>
                        <a:lnTo>
                          <a:pt x="8" y="422"/>
                        </a:lnTo>
                        <a:lnTo>
                          <a:pt x="14" y="458"/>
                        </a:lnTo>
                        <a:lnTo>
                          <a:pt x="22" y="492"/>
                        </a:lnTo>
                        <a:lnTo>
                          <a:pt x="32" y="527"/>
                        </a:lnTo>
                        <a:lnTo>
                          <a:pt x="42" y="560"/>
                        </a:lnTo>
                        <a:lnTo>
                          <a:pt x="53" y="593"/>
                        </a:lnTo>
                        <a:lnTo>
                          <a:pt x="65" y="623"/>
                        </a:lnTo>
                        <a:lnTo>
                          <a:pt x="76" y="652"/>
                        </a:lnTo>
                        <a:lnTo>
                          <a:pt x="88" y="679"/>
                        </a:lnTo>
                        <a:lnTo>
                          <a:pt x="109" y="726"/>
                        </a:lnTo>
                        <a:lnTo>
                          <a:pt x="128" y="763"/>
                        </a:lnTo>
                        <a:lnTo>
                          <a:pt x="140" y="786"/>
                        </a:lnTo>
                        <a:lnTo>
                          <a:pt x="145" y="795"/>
                        </a:lnTo>
                        <a:lnTo>
                          <a:pt x="260" y="743"/>
                        </a:lnTo>
                        <a:lnTo>
                          <a:pt x="257" y="736"/>
                        </a:lnTo>
                        <a:lnTo>
                          <a:pt x="245" y="715"/>
                        </a:lnTo>
                        <a:lnTo>
                          <a:pt x="228" y="681"/>
                        </a:lnTo>
                        <a:lnTo>
                          <a:pt x="208" y="637"/>
                        </a:lnTo>
                        <a:lnTo>
                          <a:pt x="197" y="612"/>
                        </a:lnTo>
                        <a:lnTo>
                          <a:pt x="187" y="586"/>
                        </a:lnTo>
                        <a:lnTo>
                          <a:pt x="177" y="557"/>
                        </a:lnTo>
                        <a:lnTo>
                          <a:pt x="167" y="529"/>
                        </a:lnTo>
                        <a:lnTo>
                          <a:pt x="157" y="498"/>
                        </a:lnTo>
                        <a:lnTo>
                          <a:pt x="149" y="468"/>
                        </a:lnTo>
                        <a:lnTo>
                          <a:pt x="143" y="437"/>
                        </a:lnTo>
                        <a:lnTo>
                          <a:pt x="137" y="406"/>
                        </a:lnTo>
                        <a:lnTo>
                          <a:pt x="132" y="375"/>
                        </a:lnTo>
                        <a:lnTo>
                          <a:pt x="130" y="345"/>
                        </a:lnTo>
                        <a:lnTo>
                          <a:pt x="130" y="332"/>
                        </a:lnTo>
                        <a:lnTo>
                          <a:pt x="130" y="317"/>
                        </a:lnTo>
                        <a:lnTo>
                          <a:pt x="131" y="303"/>
                        </a:lnTo>
                        <a:lnTo>
                          <a:pt x="132" y="290"/>
                        </a:lnTo>
                        <a:lnTo>
                          <a:pt x="135" y="277"/>
                        </a:lnTo>
                        <a:lnTo>
                          <a:pt x="137" y="264"/>
                        </a:lnTo>
                        <a:lnTo>
                          <a:pt x="139" y="252"/>
                        </a:lnTo>
                        <a:lnTo>
                          <a:pt x="143" y="240"/>
                        </a:lnTo>
                        <a:lnTo>
                          <a:pt x="147" y="229"/>
                        </a:lnTo>
                        <a:lnTo>
                          <a:pt x="152" y="219"/>
                        </a:lnTo>
                        <a:lnTo>
                          <a:pt x="157" y="209"/>
                        </a:lnTo>
                        <a:lnTo>
                          <a:pt x="163" y="200"/>
                        </a:lnTo>
                        <a:lnTo>
                          <a:pt x="170" y="191"/>
                        </a:lnTo>
                        <a:lnTo>
                          <a:pt x="177" y="182"/>
                        </a:lnTo>
                        <a:lnTo>
                          <a:pt x="185" y="174"/>
                        </a:lnTo>
                        <a:lnTo>
                          <a:pt x="193" y="167"/>
                        </a:lnTo>
                        <a:lnTo>
                          <a:pt x="202" y="160"/>
                        </a:lnTo>
                        <a:lnTo>
                          <a:pt x="213" y="153"/>
                        </a:lnTo>
                        <a:lnTo>
                          <a:pt x="224" y="147"/>
                        </a:lnTo>
                        <a:lnTo>
                          <a:pt x="236" y="142"/>
                        </a:lnTo>
                        <a:lnTo>
                          <a:pt x="250" y="136"/>
                        </a:lnTo>
                        <a:lnTo>
                          <a:pt x="265" y="132"/>
                        </a:lnTo>
                        <a:lnTo>
                          <a:pt x="282" y="127"/>
                        </a:lnTo>
                        <a:lnTo>
                          <a:pt x="299" y="123"/>
                        </a:lnTo>
                        <a:lnTo>
                          <a:pt x="319" y="120"/>
                        </a:lnTo>
                        <a:lnTo>
                          <a:pt x="340" y="118"/>
                        </a:lnTo>
                        <a:lnTo>
                          <a:pt x="363" y="117"/>
                        </a:lnTo>
                        <a:lnTo>
                          <a:pt x="387" y="116"/>
                        </a:lnTo>
                        <a:lnTo>
                          <a:pt x="387" y="0"/>
                        </a:lnTo>
                        <a:close/>
                      </a:path>
                    </a:pathLst>
                  </a:custGeom>
                  <a:solidFill>
                    <a:srgbClr val="1F1A17"/>
                  </a:solidFill>
                  <a:ln w="9525">
                    <a:noFill/>
                    <a:round/>
                    <a:headEnd/>
                    <a:tailEnd/>
                  </a:ln>
                </p:spPr>
                <p:txBody>
                  <a:bodyPr/>
                  <a:lstStyle/>
                  <a:p>
                    <a:endParaRPr lang="pt-BR"/>
                  </a:p>
                </p:txBody>
              </p:sp>
              <p:sp>
                <p:nvSpPr>
                  <p:cNvPr id="64037" name="Freeform 1685"/>
                  <p:cNvSpPr>
                    <a:spLocks/>
                  </p:cNvSpPr>
                  <p:nvPr/>
                </p:nvSpPr>
                <p:spPr bwMode="auto">
                  <a:xfrm>
                    <a:off x="2686" y="2827"/>
                    <a:ext cx="97" cy="143"/>
                  </a:xfrm>
                  <a:custGeom>
                    <a:avLst/>
                    <a:gdLst>
                      <a:gd name="T0" fmla="*/ 0 w 620"/>
                      <a:gd name="T1" fmla="*/ 0 h 863"/>
                      <a:gd name="T2" fmla="*/ 0 w 620"/>
                      <a:gd name="T3" fmla="*/ 0 h 863"/>
                      <a:gd name="T4" fmla="*/ 0 w 620"/>
                      <a:gd name="T5" fmla="*/ 0 h 863"/>
                      <a:gd name="T6" fmla="*/ 0 w 620"/>
                      <a:gd name="T7" fmla="*/ 0 h 863"/>
                      <a:gd name="T8" fmla="*/ 0 w 620"/>
                      <a:gd name="T9" fmla="*/ 0 h 863"/>
                      <a:gd name="T10" fmla="*/ 0 w 620"/>
                      <a:gd name="T11" fmla="*/ 0 h 863"/>
                      <a:gd name="T12" fmla="*/ 0 w 620"/>
                      <a:gd name="T13" fmla="*/ 0 h 863"/>
                      <a:gd name="T14" fmla="*/ 0 w 620"/>
                      <a:gd name="T15" fmla="*/ 0 h 863"/>
                      <a:gd name="T16" fmla="*/ 0 w 620"/>
                      <a:gd name="T17" fmla="*/ 0 h 863"/>
                      <a:gd name="T18" fmla="*/ 0 w 620"/>
                      <a:gd name="T19" fmla="*/ 0 h 863"/>
                      <a:gd name="T20" fmla="*/ 0 w 620"/>
                      <a:gd name="T21" fmla="*/ 0 h 863"/>
                      <a:gd name="T22" fmla="*/ 0 w 620"/>
                      <a:gd name="T23" fmla="*/ 0 h 863"/>
                      <a:gd name="T24" fmla="*/ 0 w 620"/>
                      <a:gd name="T25" fmla="*/ 0 h 863"/>
                      <a:gd name="T26" fmla="*/ 0 w 620"/>
                      <a:gd name="T27" fmla="*/ 0 h 863"/>
                      <a:gd name="T28" fmla="*/ 0 w 620"/>
                      <a:gd name="T29" fmla="*/ 0 h 863"/>
                      <a:gd name="T30" fmla="*/ 0 w 620"/>
                      <a:gd name="T31" fmla="*/ 0 h 863"/>
                      <a:gd name="T32" fmla="*/ 0 w 620"/>
                      <a:gd name="T33" fmla="*/ 0 h 863"/>
                      <a:gd name="T34" fmla="*/ 0 w 620"/>
                      <a:gd name="T35" fmla="*/ 0 h 863"/>
                      <a:gd name="T36" fmla="*/ 0 w 620"/>
                      <a:gd name="T37" fmla="*/ 0 h 863"/>
                      <a:gd name="T38" fmla="*/ 0 w 620"/>
                      <a:gd name="T39" fmla="*/ 0 h 863"/>
                      <a:gd name="T40" fmla="*/ 0 w 620"/>
                      <a:gd name="T41" fmla="*/ 0 h 863"/>
                      <a:gd name="T42" fmla="*/ 0 w 620"/>
                      <a:gd name="T43" fmla="*/ 0 h 863"/>
                      <a:gd name="T44" fmla="*/ 0 w 620"/>
                      <a:gd name="T45" fmla="*/ 0 h 863"/>
                      <a:gd name="T46" fmla="*/ 0 w 620"/>
                      <a:gd name="T47" fmla="*/ 0 h 863"/>
                      <a:gd name="T48" fmla="*/ 0 w 620"/>
                      <a:gd name="T49" fmla="*/ 0 h 863"/>
                      <a:gd name="T50" fmla="*/ 0 w 620"/>
                      <a:gd name="T51" fmla="*/ 0 h 863"/>
                      <a:gd name="T52" fmla="*/ 0 w 620"/>
                      <a:gd name="T53" fmla="*/ 0 h 863"/>
                      <a:gd name="T54" fmla="*/ 0 w 620"/>
                      <a:gd name="T55" fmla="*/ 0 h 863"/>
                      <a:gd name="T56" fmla="*/ 0 w 620"/>
                      <a:gd name="T57" fmla="*/ 0 h 863"/>
                      <a:gd name="T58" fmla="*/ 0 w 620"/>
                      <a:gd name="T59" fmla="*/ 0 h 863"/>
                      <a:gd name="T60" fmla="*/ 0 w 620"/>
                      <a:gd name="T61" fmla="*/ 0 h 863"/>
                      <a:gd name="T62" fmla="*/ 0 w 620"/>
                      <a:gd name="T63" fmla="*/ 0 h 863"/>
                      <a:gd name="T64" fmla="*/ 0 w 620"/>
                      <a:gd name="T65" fmla="*/ 0 h 863"/>
                      <a:gd name="T66" fmla="*/ 0 w 620"/>
                      <a:gd name="T67" fmla="*/ 0 h 863"/>
                      <a:gd name="T68" fmla="*/ 0 w 620"/>
                      <a:gd name="T69" fmla="*/ 0 h 863"/>
                      <a:gd name="T70" fmla="*/ 0 w 620"/>
                      <a:gd name="T71" fmla="*/ 0 h 863"/>
                      <a:gd name="T72" fmla="*/ 0 w 620"/>
                      <a:gd name="T73" fmla="*/ 0 h 863"/>
                      <a:gd name="T74" fmla="*/ 0 w 620"/>
                      <a:gd name="T75" fmla="*/ 0 h 863"/>
                      <a:gd name="T76" fmla="*/ 0 w 620"/>
                      <a:gd name="T77" fmla="*/ 0 h 863"/>
                      <a:gd name="T78" fmla="*/ 0 w 620"/>
                      <a:gd name="T79" fmla="*/ 0 h 863"/>
                      <a:gd name="T80" fmla="*/ 0 w 620"/>
                      <a:gd name="T81" fmla="*/ 0 h 863"/>
                      <a:gd name="T82" fmla="*/ 0 w 620"/>
                      <a:gd name="T83" fmla="*/ 0 h 863"/>
                      <a:gd name="T84" fmla="*/ 0 w 620"/>
                      <a:gd name="T85" fmla="*/ 0 h 863"/>
                      <a:gd name="T86" fmla="*/ 0 w 620"/>
                      <a:gd name="T87" fmla="*/ 0 h 8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0"/>
                      <a:gd name="T133" fmla="*/ 0 h 863"/>
                      <a:gd name="T134" fmla="*/ 620 w 620"/>
                      <a:gd name="T135" fmla="*/ 863 h 8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0" h="863">
                        <a:moveTo>
                          <a:pt x="619" y="860"/>
                        </a:moveTo>
                        <a:lnTo>
                          <a:pt x="619" y="863"/>
                        </a:lnTo>
                        <a:lnTo>
                          <a:pt x="619" y="852"/>
                        </a:lnTo>
                        <a:lnTo>
                          <a:pt x="620" y="826"/>
                        </a:lnTo>
                        <a:lnTo>
                          <a:pt x="619" y="785"/>
                        </a:lnTo>
                        <a:lnTo>
                          <a:pt x="616" y="732"/>
                        </a:lnTo>
                        <a:lnTo>
                          <a:pt x="614" y="702"/>
                        </a:lnTo>
                        <a:lnTo>
                          <a:pt x="610" y="669"/>
                        </a:lnTo>
                        <a:lnTo>
                          <a:pt x="606" y="635"/>
                        </a:lnTo>
                        <a:lnTo>
                          <a:pt x="600" y="598"/>
                        </a:lnTo>
                        <a:lnTo>
                          <a:pt x="593" y="560"/>
                        </a:lnTo>
                        <a:lnTo>
                          <a:pt x="585" y="523"/>
                        </a:lnTo>
                        <a:lnTo>
                          <a:pt x="575" y="483"/>
                        </a:lnTo>
                        <a:lnTo>
                          <a:pt x="563" y="444"/>
                        </a:lnTo>
                        <a:lnTo>
                          <a:pt x="549" y="404"/>
                        </a:lnTo>
                        <a:lnTo>
                          <a:pt x="533" y="365"/>
                        </a:lnTo>
                        <a:lnTo>
                          <a:pt x="524" y="345"/>
                        </a:lnTo>
                        <a:lnTo>
                          <a:pt x="515" y="326"/>
                        </a:lnTo>
                        <a:lnTo>
                          <a:pt x="506" y="305"/>
                        </a:lnTo>
                        <a:lnTo>
                          <a:pt x="495" y="286"/>
                        </a:lnTo>
                        <a:lnTo>
                          <a:pt x="484" y="268"/>
                        </a:lnTo>
                        <a:lnTo>
                          <a:pt x="472" y="248"/>
                        </a:lnTo>
                        <a:lnTo>
                          <a:pt x="459" y="230"/>
                        </a:lnTo>
                        <a:lnTo>
                          <a:pt x="447" y="213"/>
                        </a:lnTo>
                        <a:lnTo>
                          <a:pt x="432" y="195"/>
                        </a:lnTo>
                        <a:lnTo>
                          <a:pt x="418" y="177"/>
                        </a:lnTo>
                        <a:lnTo>
                          <a:pt x="402" y="161"/>
                        </a:lnTo>
                        <a:lnTo>
                          <a:pt x="385" y="145"/>
                        </a:lnTo>
                        <a:lnTo>
                          <a:pt x="368" y="129"/>
                        </a:lnTo>
                        <a:lnTo>
                          <a:pt x="349" y="114"/>
                        </a:lnTo>
                        <a:lnTo>
                          <a:pt x="331" y="100"/>
                        </a:lnTo>
                        <a:lnTo>
                          <a:pt x="310" y="86"/>
                        </a:lnTo>
                        <a:lnTo>
                          <a:pt x="290" y="74"/>
                        </a:lnTo>
                        <a:lnTo>
                          <a:pt x="268" y="61"/>
                        </a:lnTo>
                        <a:lnTo>
                          <a:pt x="245" y="50"/>
                        </a:lnTo>
                        <a:lnTo>
                          <a:pt x="221" y="40"/>
                        </a:lnTo>
                        <a:lnTo>
                          <a:pt x="197" y="32"/>
                        </a:lnTo>
                        <a:lnTo>
                          <a:pt x="171" y="24"/>
                        </a:lnTo>
                        <a:lnTo>
                          <a:pt x="144" y="17"/>
                        </a:lnTo>
                        <a:lnTo>
                          <a:pt x="118" y="12"/>
                        </a:lnTo>
                        <a:lnTo>
                          <a:pt x="90" y="7"/>
                        </a:lnTo>
                        <a:lnTo>
                          <a:pt x="61" y="4"/>
                        </a:lnTo>
                        <a:lnTo>
                          <a:pt x="31" y="2"/>
                        </a:lnTo>
                        <a:lnTo>
                          <a:pt x="0" y="0"/>
                        </a:lnTo>
                        <a:lnTo>
                          <a:pt x="0" y="116"/>
                        </a:lnTo>
                        <a:lnTo>
                          <a:pt x="24" y="117"/>
                        </a:lnTo>
                        <a:lnTo>
                          <a:pt x="48" y="118"/>
                        </a:lnTo>
                        <a:lnTo>
                          <a:pt x="70" y="121"/>
                        </a:lnTo>
                        <a:lnTo>
                          <a:pt x="92" y="124"/>
                        </a:lnTo>
                        <a:lnTo>
                          <a:pt x="112" y="129"/>
                        </a:lnTo>
                        <a:lnTo>
                          <a:pt x="132" y="134"/>
                        </a:lnTo>
                        <a:lnTo>
                          <a:pt x="150" y="140"/>
                        </a:lnTo>
                        <a:lnTo>
                          <a:pt x="169" y="146"/>
                        </a:lnTo>
                        <a:lnTo>
                          <a:pt x="187" y="153"/>
                        </a:lnTo>
                        <a:lnTo>
                          <a:pt x="203" y="161"/>
                        </a:lnTo>
                        <a:lnTo>
                          <a:pt x="219" y="170"/>
                        </a:lnTo>
                        <a:lnTo>
                          <a:pt x="234" y="179"/>
                        </a:lnTo>
                        <a:lnTo>
                          <a:pt x="249" y="190"/>
                        </a:lnTo>
                        <a:lnTo>
                          <a:pt x="263" y="201"/>
                        </a:lnTo>
                        <a:lnTo>
                          <a:pt x="277" y="212"/>
                        </a:lnTo>
                        <a:lnTo>
                          <a:pt x="291" y="224"/>
                        </a:lnTo>
                        <a:lnTo>
                          <a:pt x="304" y="236"/>
                        </a:lnTo>
                        <a:lnTo>
                          <a:pt x="316" y="249"/>
                        </a:lnTo>
                        <a:lnTo>
                          <a:pt x="328" y="263"/>
                        </a:lnTo>
                        <a:lnTo>
                          <a:pt x="339" y="277"/>
                        </a:lnTo>
                        <a:lnTo>
                          <a:pt x="349" y="292"/>
                        </a:lnTo>
                        <a:lnTo>
                          <a:pt x="360" y="307"/>
                        </a:lnTo>
                        <a:lnTo>
                          <a:pt x="370" y="323"/>
                        </a:lnTo>
                        <a:lnTo>
                          <a:pt x="379" y="339"/>
                        </a:lnTo>
                        <a:lnTo>
                          <a:pt x="388" y="354"/>
                        </a:lnTo>
                        <a:lnTo>
                          <a:pt x="396" y="371"/>
                        </a:lnTo>
                        <a:lnTo>
                          <a:pt x="404" y="388"/>
                        </a:lnTo>
                        <a:lnTo>
                          <a:pt x="412" y="405"/>
                        </a:lnTo>
                        <a:lnTo>
                          <a:pt x="426" y="441"/>
                        </a:lnTo>
                        <a:lnTo>
                          <a:pt x="437" y="475"/>
                        </a:lnTo>
                        <a:lnTo>
                          <a:pt x="449" y="511"/>
                        </a:lnTo>
                        <a:lnTo>
                          <a:pt x="458" y="546"/>
                        </a:lnTo>
                        <a:lnTo>
                          <a:pt x="465" y="581"/>
                        </a:lnTo>
                        <a:lnTo>
                          <a:pt x="472" y="615"/>
                        </a:lnTo>
                        <a:lnTo>
                          <a:pt x="477" y="649"/>
                        </a:lnTo>
                        <a:lnTo>
                          <a:pt x="481" y="680"/>
                        </a:lnTo>
                        <a:lnTo>
                          <a:pt x="484" y="711"/>
                        </a:lnTo>
                        <a:lnTo>
                          <a:pt x="487" y="738"/>
                        </a:lnTo>
                        <a:lnTo>
                          <a:pt x="489" y="788"/>
                        </a:lnTo>
                        <a:lnTo>
                          <a:pt x="490" y="827"/>
                        </a:lnTo>
                        <a:lnTo>
                          <a:pt x="490" y="851"/>
                        </a:lnTo>
                        <a:lnTo>
                          <a:pt x="490" y="858"/>
                        </a:lnTo>
                        <a:lnTo>
                          <a:pt x="489" y="860"/>
                        </a:lnTo>
                        <a:lnTo>
                          <a:pt x="619" y="860"/>
                        </a:lnTo>
                        <a:close/>
                      </a:path>
                    </a:pathLst>
                  </a:custGeom>
                  <a:solidFill>
                    <a:srgbClr val="1F1A17"/>
                  </a:solidFill>
                  <a:ln w="9525">
                    <a:noFill/>
                    <a:round/>
                    <a:headEnd/>
                    <a:tailEnd/>
                  </a:ln>
                </p:spPr>
                <p:txBody>
                  <a:bodyPr/>
                  <a:lstStyle/>
                  <a:p>
                    <a:endParaRPr lang="pt-BR"/>
                  </a:p>
                </p:txBody>
              </p:sp>
              <p:sp>
                <p:nvSpPr>
                  <p:cNvPr id="64038" name="Freeform 1686"/>
                  <p:cNvSpPr>
                    <a:spLocks/>
                  </p:cNvSpPr>
                  <p:nvPr/>
                </p:nvSpPr>
                <p:spPr bwMode="auto">
                  <a:xfrm>
                    <a:off x="2762" y="2969"/>
                    <a:ext cx="21" cy="179"/>
                  </a:xfrm>
                  <a:custGeom>
                    <a:avLst/>
                    <a:gdLst>
                      <a:gd name="T0" fmla="*/ 0 w 130"/>
                      <a:gd name="T1" fmla="*/ 0 h 1086"/>
                      <a:gd name="T2" fmla="*/ 0 w 130"/>
                      <a:gd name="T3" fmla="*/ 0 h 1086"/>
                      <a:gd name="T4" fmla="*/ 0 w 130"/>
                      <a:gd name="T5" fmla="*/ 0 h 1086"/>
                      <a:gd name="T6" fmla="*/ 0 w 130"/>
                      <a:gd name="T7" fmla="*/ 0 h 1086"/>
                      <a:gd name="T8" fmla="*/ 0 w 130"/>
                      <a:gd name="T9" fmla="*/ 0 h 1086"/>
                      <a:gd name="T10" fmla="*/ 0 w 130"/>
                      <a:gd name="T11" fmla="*/ 0 h 1086"/>
                      <a:gd name="T12" fmla="*/ 0 60000 65536"/>
                      <a:gd name="T13" fmla="*/ 0 60000 65536"/>
                      <a:gd name="T14" fmla="*/ 0 60000 65536"/>
                      <a:gd name="T15" fmla="*/ 0 60000 65536"/>
                      <a:gd name="T16" fmla="*/ 0 60000 65536"/>
                      <a:gd name="T17" fmla="*/ 0 60000 65536"/>
                      <a:gd name="T18" fmla="*/ 0 w 130"/>
                      <a:gd name="T19" fmla="*/ 0 h 1086"/>
                      <a:gd name="T20" fmla="*/ 130 w 130"/>
                      <a:gd name="T21" fmla="*/ 1086 h 1086"/>
                    </a:gdLst>
                    <a:ahLst/>
                    <a:cxnLst>
                      <a:cxn ang="T12">
                        <a:pos x="T0" y="T1"/>
                      </a:cxn>
                      <a:cxn ang="T13">
                        <a:pos x="T2" y="T3"/>
                      </a:cxn>
                      <a:cxn ang="T14">
                        <a:pos x="T4" y="T5"/>
                      </a:cxn>
                      <a:cxn ang="T15">
                        <a:pos x="T6" y="T7"/>
                      </a:cxn>
                      <a:cxn ang="T16">
                        <a:pos x="T8" y="T9"/>
                      </a:cxn>
                      <a:cxn ang="T17">
                        <a:pos x="T10" y="T11"/>
                      </a:cxn>
                    </a:cxnLst>
                    <a:rect l="T18" t="T19" r="T20" b="T21"/>
                    <a:pathLst>
                      <a:path w="130" h="1086">
                        <a:moveTo>
                          <a:pt x="104" y="1086"/>
                        </a:moveTo>
                        <a:lnTo>
                          <a:pt x="130" y="1039"/>
                        </a:lnTo>
                        <a:lnTo>
                          <a:pt x="130" y="0"/>
                        </a:lnTo>
                        <a:lnTo>
                          <a:pt x="0" y="0"/>
                        </a:lnTo>
                        <a:lnTo>
                          <a:pt x="0" y="1039"/>
                        </a:lnTo>
                        <a:lnTo>
                          <a:pt x="104" y="1086"/>
                        </a:lnTo>
                        <a:close/>
                      </a:path>
                    </a:pathLst>
                  </a:custGeom>
                  <a:solidFill>
                    <a:srgbClr val="1F1A17"/>
                  </a:solidFill>
                  <a:ln w="9525">
                    <a:noFill/>
                    <a:round/>
                    <a:headEnd/>
                    <a:tailEnd/>
                  </a:ln>
                </p:spPr>
                <p:txBody>
                  <a:bodyPr/>
                  <a:lstStyle/>
                  <a:p>
                    <a:endParaRPr lang="pt-BR"/>
                  </a:p>
                </p:txBody>
              </p:sp>
              <p:sp>
                <p:nvSpPr>
                  <p:cNvPr id="64039" name="Freeform 1687"/>
                  <p:cNvSpPr>
                    <a:spLocks/>
                  </p:cNvSpPr>
                  <p:nvPr/>
                </p:nvSpPr>
                <p:spPr bwMode="auto">
                  <a:xfrm>
                    <a:off x="2711" y="3134"/>
                    <a:ext cx="68" cy="109"/>
                  </a:xfrm>
                  <a:custGeom>
                    <a:avLst/>
                    <a:gdLst>
                      <a:gd name="T0" fmla="*/ 0 w 432"/>
                      <a:gd name="T1" fmla="*/ 0 h 666"/>
                      <a:gd name="T2" fmla="*/ 0 w 432"/>
                      <a:gd name="T3" fmla="*/ 0 h 666"/>
                      <a:gd name="T4" fmla="*/ 0 w 432"/>
                      <a:gd name="T5" fmla="*/ 0 h 666"/>
                      <a:gd name="T6" fmla="*/ 0 w 432"/>
                      <a:gd name="T7" fmla="*/ 0 h 666"/>
                      <a:gd name="T8" fmla="*/ 0 w 432"/>
                      <a:gd name="T9" fmla="*/ 0 h 666"/>
                      <a:gd name="T10" fmla="*/ 0 w 432"/>
                      <a:gd name="T11" fmla="*/ 0 h 666"/>
                      <a:gd name="T12" fmla="*/ 0 w 432"/>
                      <a:gd name="T13" fmla="*/ 0 h 666"/>
                      <a:gd name="T14" fmla="*/ 0 w 432"/>
                      <a:gd name="T15" fmla="*/ 0 h 666"/>
                      <a:gd name="T16" fmla="*/ 0 w 432"/>
                      <a:gd name="T17" fmla="*/ 0 h 666"/>
                      <a:gd name="T18" fmla="*/ 0 w 432"/>
                      <a:gd name="T19" fmla="*/ 0 h 666"/>
                      <a:gd name="T20" fmla="*/ 0 w 432"/>
                      <a:gd name="T21" fmla="*/ 0 h 666"/>
                      <a:gd name="T22" fmla="*/ 0 w 432"/>
                      <a:gd name="T23" fmla="*/ 0 h 666"/>
                      <a:gd name="T24" fmla="*/ 0 w 432"/>
                      <a:gd name="T25" fmla="*/ 0 h 666"/>
                      <a:gd name="T26" fmla="*/ 0 w 432"/>
                      <a:gd name="T27" fmla="*/ 0 h 666"/>
                      <a:gd name="T28" fmla="*/ 0 w 432"/>
                      <a:gd name="T29" fmla="*/ 0 h 666"/>
                      <a:gd name="T30" fmla="*/ 0 w 432"/>
                      <a:gd name="T31" fmla="*/ 0 h 666"/>
                      <a:gd name="T32" fmla="*/ 0 w 432"/>
                      <a:gd name="T33" fmla="*/ 0 h 666"/>
                      <a:gd name="T34" fmla="*/ 0 w 432"/>
                      <a:gd name="T35" fmla="*/ 0 h 666"/>
                      <a:gd name="T36" fmla="*/ 0 w 432"/>
                      <a:gd name="T37" fmla="*/ 0 h 666"/>
                      <a:gd name="T38" fmla="*/ 0 w 432"/>
                      <a:gd name="T39" fmla="*/ 0 h 666"/>
                      <a:gd name="T40" fmla="*/ 0 w 432"/>
                      <a:gd name="T41" fmla="*/ 0 h 666"/>
                      <a:gd name="T42" fmla="*/ 0 w 432"/>
                      <a:gd name="T43" fmla="*/ 0 h 666"/>
                      <a:gd name="T44" fmla="*/ 0 w 432"/>
                      <a:gd name="T45" fmla="*/ 0 h 666"/>
                      <a:gd name="T46" fmla="*/ 0 w 432"/>
                      <a:gd name="T47" fmla="*/ 0 h 666"/>
                      <a:gd name="T48" fmla="*/ 0 w 432"/>
                      <a:gd name="T49" fmla="*/ 0 h 666"/>
                      <a:gd name="T50" fmla="*/ 0 w 432"/>
                      <a:gd name="T51" fmla="*/ 0 h 666"/>
                      <a:gd name="T52" fmla="*/ 0 w 432"/>
                      <a:gd name="T53" fmla="*/ 0 h 666"/>
                      <a:gd name="T54" fmla="*/ 0 w 432"/>
                      <a:gd name="T55" fmla="*/ 0 h 666"/>
                      <a:gd name="T56" fmla="*/ 0 w 432"/>
                      <a:gd name="T57" fmla="*/ 0 h 666"/>
                      <a:gd name="T58" fmla="*/ 0 w 432"/>
                      <a:gd name="T59" fmla="*/ 0 h 666"/>
                      <a:gd name="T60" fmla="*/ 0 w 432"/>
                      <a:gd name="T61" fmla="*/ 0 h 666"/>
                      <a:gd name="T62" fmla="*/ 0 w 432"/>
                      <a:gd name="T63" fmla="*/ 0 h 666"/>
                      <a:gd name="T64" fmla="*/ 0 w 432"/>
                      <a:gd name="T65" fmla="*/ 0 h 666"/>
                      <a:gd name="T66" fmla="*/ 0 w 432"/>
                      <a:gd name="T67" fmla="*/ 0 h 666"/>
                      <a:gd name="T68" fmla="*/ 0 w 432"/>
                      <a:gd name="T69" fmla="*/ 0 h 666"/>
                      <a:gd name="T70" fmla="*/ 0 w 432"/>
                      <a:gd name="T71" fmla="*/ 0 h 666"/>
                      <a:gd name="T72" fmla="*/ 0 w 432"/>
                      <a:gd name="T73" fmla="*/ 0 h 666"/>
                      <a:gd name="T74" fmla="*/ 0 w 432"/>
                      <a:gd name="T75" fmla="*/ 0 h 666"/>
                      <a:gd name="T76" fmla="*/ 0 w 432"/>
                      <a:gd name="T77" fmla="*/ 0 h 666"/>
                      <a:gd name="T78" fmla="*/ 0 w 432"/>
                      <a:gd name="T79" fmla="*/ 0 h 666"/>
                      <a:gd name="T80" fmla="*/ 0 w 432"/>
                      <a:gd name="T81" fmla="*/ 0 h 666"/>
                      <a:gd name="T82" fmla="*/ 0 w 432"/>
                      <a:gd name="T83" fmla="*/ 0 h 666"/>
                      <a:gd name="T84" fmla="*/ 0 w 432"/>
                      <a:gd name="T85" fmla="*/ 0 h 666"/>
                      <a:gd name="T86" fmla="*/ 0 w 432"/>
                      <a:gd name="T87" fmla="*/ 0 h 666"/>
                      <a:gd name="T88" fmla="*/ 0 w 432"/>
                      <a:gd name="T89" fmla="*/ 0 h 666"/>
                      <a:gd name="T90" fmla="*/ 0 w 432"/>
                      <a:gd name="T91" fmla="*/ 0 h 666"/>
                      <a:gd name="T92" fmla="*/ 0 w 432"/>
                      <a:gd name="T93" fmla="*/ 0 h 666"/>
                      <a:gd name="T94" fmla="*/ 0 w 432"/>
                      <a:gd name="T95" fmla="*/ 0 h 666"/>
                      <a:gd name="T96" fmla="*/ 0 w 432"/>
                      <a:gd name="T97" fmla="*/ 0 h 666"/>
                      <a:gd name="T98" fmla="*/ 0 w 432"/>
                      <a:gd name="T99" fmla="*/ 0 h 666"/>
                      <a:gd name="T100" fmla="*/ 0 w 432"/>
                      <a:gd name="T101" fmla="*/ 0 h 666"/>
                      <a:gd name="T102" fmla="*/ 0 w 432"/>
                      <a:gd name="T103" fmla="*/ 0 h 666"/>
                      <a:gd name="T104" fmla="*/ 0 w 432"/>
                      <a:gd name="T105" fmla="*/ 0 h 6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32"/>
                      <a:gd name="T160" fmla="*/ 0 h 666"/>
                      <a:gd name="T161" fmla="*/ 432 w 432"/>
                      <a:gd name="T162" fmla="*/ 666 h 6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32" h="666">
                        <a:moveTo>
                          <a:pt x="130" y="666"/>
                        </a:moveTo>
                        <a:lnTo>
                          <a:pt x="130" y="666"/>
                        </a:lnTo>
                        <a:lnTo>
                          <a:pt x="131" y="631"/>
                        </a:lnTo>
                        <a:lnTo>
                          <a:pt x="133" y="598"/>
                        </a:lnTo>
                        <a:lnTo>
                          <a:pt x="138" y="565"/>
                        </a:lnTo>
                        <a:lnTo>
                          <a:pt x="143" y="535"/>
                        </a:lnTo>
                        <a:lnTo>
                          <a:pt x="149" y="504"/>
                        </a:lnTo>
                        <a:lnTo>
                          <a:pt x="159" y="475"/>
                        </a:lnTo>
                        <a:lnTo>
                          <a:pt x="168" y="446"/>
                        </a:lnTo>
                        <a:lnTo>
                          <a:pt x="178" y="419"/>
                        </a:lnTo>
                        <a:lnTo>
                          <a:pt x="188" y="392"/>
                        </a:lnTo>
                        <a:lnTo>
                          <a:pt x="201" y="368"/>
                        </a:lnTo>
                        <a:lnTo>
                          <a:pt x="213" y="344"/>
                        </a:lnTo>
                        <a:lnTo>
                          <a:pt x="226" y="320"/>
                        </a:lnTo>
                        <a:lnTo>
                          <a:pt x="240" y="298"/>
                        </a:lnTo>
                        <a:lnTo>
                          <a:pt x="253" y="278"/>
                        </a:lnTo>
                        <a:lnTo>
                          <a:pt x="268" y="257"/>
                        </a:lnTo>
                        <a:lnTo>
                          <a:pt x="282" y="239"/>
                        </a:lnTo>
                        <a:lnTo>
                          <a:pt x="297" y="221"/>
                        </a:lnTo>
                        <a:lnTo>
                          <a:pt x="311" y="204"/>
                        </a:lnTo>
                        <a:lnTo>
                          <a:pt x="326" y="188"/>
                        </a:lnTo>
                        <a:lnTo>
                          <a:pt x="338" y="175"/>
                        </a:lnTo>
                        <a:lnTo>
                          <a:pt x="364" y="148"/>
                        </a:lnTo>
                        <a:lnTo>
                          <a:pt x="387" y="128"/>
                        </a:lnTo>
                        <a:lnTo>
                          <a:pt x="422" y="100"/>
                        </a:lnTo>
                        <a:lnTo>
                          <a:pt x="432" y="93"/>
                        </a:lnTo>
                        <a:lnTo>
                          <a:pt x="354" y="0"/>
                        </a:lnTo>
                        <a:lnTo>
                          <a:pt x="336" y="13"/>
                        </a:lnTo>
                        <a:lnTo>
                          <a:pt x="297" y="45"/>
                        </a:lnTo>
                        <a:lnTo>
                          <a:pt x="270" y="70"/>
                        </a:lnTo>
                        <a:lnTo>
                          <a:pt x="241" y="99"/>
                        </a:lnTo>
                        <a:lnTo>
                          <a:pt x="225" y="115"/>
                        </a:lnTo>
                        <a:lnTo>
                          <a:pt x="209" y="133"/>
                        </a:lnTo>
                        <a:lnTo>
                          <a:pt x="192" y="153"/>
                        </a:lnTo>
                        <a:lnTo>
                          <a:pt x="176" y="173"/>
                        </a:lnTo>
                        <a:lnTo>
                          <a:pt x="160" y="194"/>
                        </a:lnTo>
                        <a:lnTo>
                          <a:pt x="144" y="218"/>
                        </a:lnTo>
                        <a:lnTo>
                          <a:pt x="128" y="241"/>
                        </a:lnTo>
                        <a:lnTo>
                          <a:pt x="112" y="266"/>
                        </a:lnTo>
                        <a:lnTo>
                          <a:pt x="97" y="294"/>
                        </a:lnTo>
                        <a:lnTo>
                          <a:pt x="82" y="321"/>
                        </a:lnTo>
                        <a:lnTo>
                          <a:pt x="68" y="351"/>
                        </a:lnTo>
                        <a:lnTo>
                          <a:pt x="56" y="380"/>
                        </a:lnTo>
                        <a:lnTo>
                          <a:pt x="43" y="412"/>
                        </a:lnTo>
                        <a:lnTo>
                          <a:pt x="33" y="445"/>
                        </a:lnTo>
                        <a:lnTo>
                          <a:pt x="24" y="479"/>
                        </a:lnTo>
                        <a:lnTo>
                          <a:pt x="16" y="514"/>
                        </a:lnTo>
                        <a:lnTo>
                          <a:pt x="9" y="550"/>
                        </a:lnTo>
                        <a:lnTo>
                          <a:pt x="4" y="588"/>
                        </a:lnTo>
                        <a:lnTo>
                          <a:pt x="1" y="626"/>
                        </a:lnTo>
                        <a:lnTo>
                          <a:pt x="0" y="666"/>
                        </a:lnTo>
                        <a:lnTo>
                          <a:pt x="130" y="666"/>
                        </a:lnTo>
                        <a:close/>
                      </a:path>
                    </a:pathLst>
                  </a:custGeom>
                  <a:solidFill>
                    <a:srgbClr val="1F1A17"/>
                  </a:solidFill>
                  <a:ln w="9525">
                    <a:noFill/>
                    <a:round/>
                    <a:headEnd/>
                    <a:tailEnd/>
                  </a:ln>
                </p:spPr>
                <p:txBody>
                  <a:bodyPr/>
                  <a:lstStyle/>
                  <a:p>
                    <a:endParaRPr lang="pt-BR"/>
                  </a:p>
                </p:txBody>
              </p:sp>
              <p:sp>
                <p:nvSpPr>
                  <p:cNvPr id="64040" name="Freeform 1688"/>
                  <p:cNvSpPr>
                    <a:spLocks/>
                  </p:cNvSpPr>
                  <p:nvPr/>
                </p:nvSpPr>
                <p:spPr bwMode="auto">
                  <a:xfrm>
                    <a:off x="2711" y="3243"/>
                    <a:ext cx="148" cy="106"/>
                  </a:xfrm>
                  <a:custGeom>
                    <a:avLst/>
                    <a:gdLst>
                      <a:gd name="T0" fmla="*/ 0 w 947"/>
                      <a:gd name="T1" fmla="*/ 0 h 641"/>
                      <a:gd name="T2" fmla="*/ 0 w 947"/>
                      <a:gd name="T3" fmla="*/ 0 h 641"/>
                      <a:gd name="T4" fmla="*/ 0 w 947"/>
                      <a:gd name="T5" fmla="*/ 0 h 641"/>
                      <a:gd name="T6" fmla="*/ 0 w 947"/>
                      <a:gd name="T7" fmla="*/ 0 h 641"/>
                      <a:gd name="T8" fmla="*/ 0 w 947"/>
                      <a:gd name="T9" fmla="*/ 0 h 641"/>
                      <a:gd name="T10" fmla="*/ 0 w 947"/>
                      <a:gd name="T11" fmla="*/ 0 h 641"/>
                      <a:gd name="T12" fmla="*/ 0 w 947"/>
                      <a:gd name="T13" fmla="*/ 0 h 641"/>
                      <a:gd name="T14" fmla="*/ 0 w 947"/>
                      <a:gd name="T15" fmla="*/ 0 h 641"/>
                      <a:gd name="T16" fmla="*/ 0 w 947"/>
                      <a:gd name="T17" fmla="*/ 0 h 641"/>
                      <a:gd name="T18" fmla="*/ 0 w 947"/>
                      <a:gd name="T19" fmla="*/ 0 h 641"/>
                      <a:gd name="T20" fmla="*/ 0 w 947"/>
                      <a:gd name="T21" fmla="*/ 0 h 641"/>
                      <a:gd name="T22" fmla="*/ 0 w 947"/>
                      <a:gd name="T23" fmla="*/ 0 h 641"/>
                      <a:gd name="T24" fmla="*/ 0 w 947"/>
                      <a:gd name="T25" fmla="*/ 0 h 641"/>
                      <a:gd name="T26" fmla="*/ 0 w 947"/>
                      <a:gd name="T27" fmla="*/ 0 h 641"/>
                      <a:gd name="T28" fmla="*/ 0 w 947"/>
                      <a:gd name="T29" fmla="*/ 0 h 641"/>
                      <a:gd name="T30" fmla="*/ 0 w 947"/>
                      <a:gd name="T31" fmla="*/ 0 h 641"/>
                      <a:gd name="T32" fmla="*/ 0 w 947"/>
                      <a:gd name="T33" fmla="*/ 0 h 641"/>
                      <a:gd name="T34" fmla="*/ 0 w 947"/>
                      <a:gd name="T35" fmla="*/ 0 h 641"/>
                      <a:gd name="T36" fmla="*/ 0 w 947"/>
                      <a:gd name="T37" fmla="*/ 0 h 641"/>
                      <a:gd name="T38" fmla="*/ 0 w 947"/>
                      <a:gd name="T39" fmla="*/ 0 h 641"/>
                      <a:gd name="T40" fmla="*/ 0 w 947"/>
                      <a:gd name="T41" fmla="*/ 0 h 641"/>
                      <a:gd name="T42" fmla="*/ 0 w 947"/>
                      <a:gd name="T43" fmla="*/ 0 h 641"/>
                      <a:gd name="T44" fmla="*/ 0 w 947"/>
                      <a:gd name="T45" fmla="*/ 0 h 641"/>
                      <a:gd name="T46" fmla="*/ 0 w 947"/>
                      <a:gd name="T47" fmla="*/ 0 h 641"/>
                      <a:gd name="T48" fmla="*/ 0 w 947"/>
                      <a:gd name="T49" fmla="*/ 0 h 641"/>
                      <a:gd name="T50" fmla="*/ 0 w 947"/>
                      <a:gd name="T51" fmla="*/ 0 h 641"/>
                      <a:gd name="T52" fmla="*/ 0 w 947"/>
                      <a:gd name="T53" fmla="*/ 0 h 641"/>
                      <a:gd name="T54" fmla="*/ 0 w 947"/>
                      <a:gd name="T55" fmla="*/ 0 h 641"/>
                      <a:gd name="T56" fmla="*/ 0 w 947"/>
                      <a:gd name="T57" fmla="*/ 0 h 641"/>
                      <a:gd name="T58" fmla="*/ 0 w 947"/>
                      <a:gd name="T59" fmla="*/ 0 h 641"/>
                      <a:gd name="T60" fmla="*/ 0 w 947"/>
                      <a:gd name="T61" fmla="*/ 0 h 641"/>
                      <a:gd name="T62" fmla="*/ 0 w 947"/>
                      <a:gd name="T63" fmla="*/ 0 h 641"/>
                      <a:gd name="T64" fmla="*/ 0 w 947"/>
                      <a:gd name="T65" fmla="*/ 0 h 641"/>
                      <a:gd name="T66" fmla="*/ 0 w 947"/>
                      <a:gd name="T67" fmla="*/ 0 h 641"/>
                      <a:gd name="T68" fmla="*/ 0 w 947"/>
                      <a:gd name="T69" fmla="*/ 0 h 641"/>
                      <a:gd name="T70" fmla="*/ 0 w 947"/>
                      <a:gd name="T71" fmla="*/ 0 h 641"/>
                      <a:gd name="T72" fmla="*/ 0 w 947"/>
                      <a:gd name="T73" fmla="*/ 0 h 641"/>
                      <a:gd name="T74" fmla="*/ 0 w 947"/>
                      <a:gd name="T75" fmla="*/ 0 h 6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47"/>
                      <a:gd name="T115" fmla="*/ 0 h 641"/>
                      <a:gd name="T116" fmla="*/ 947 w 947"/>
                      <a:gd name="T117" fmla="*/ 641 h 64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47" h="641">
                        <a:moveTo>
                          <a:pt x="947" y="525"/>
                        </a:moveTo>
                        <a:lnTo>
                          <a:pt x="947" y="525"/>
                        </a:lnTo>
                        <a:lnTo>
                          <a:pt x="901" y="524"/>
                        </a:lnTo>
                        <a:lnTo>
                          <a:pt x="856" y="523"/>
                        </a:lnTo>
                        <a:lnTo>
                          <a:pt x="812" y="520"/>
                        </a:lnTo>
                        <a:lnTo>
                          <a:pt x="768" y="517"/>
                        </a:lnTo>
                        <a:lnTo>
                          <a:pt x="727" y="512"/>
                        </a:lnTo>
                        <a:lnTo>
                          <a:pt x="686" y="507"/>
                        </a:lnTo>
                        <a:lnTo>
                          <a:pt x="647" y="500"/>
                        </a:lnTo>
                        <a:lnTo>
                          <a:pt x="608" y="492"/>
                        </a:lnTo>
                        <a:lnTo>
                          <a:pt x="572" y="484"/>
                        </a:lnTo>
                        <a:lnTo>
                          <a:pt x="536" y="473"/>
                        </a:lnTo>
                        <a:lnTo>
                          <a:pt x="502" y="463"/>
                        </a:lnTo>
                        <a:lnTo>
                          <a:pt x="469" y="451"/>
                        </a:lnTo>
                        <a:lnTo>
                          <a:pt x="437" y="438"/>
                        </a:lnTo>
                        <a:lnTo>
                          <a:pt x="407" y="425"/>
                        </a:lnTo>
                        <a:lnTo>
                          <a:pt x="378" y="409"/>
                        </a:lnTo>
                        <a:lnTo>
                          <a:pt x="351" y="394"/>
                        </a:lnTo>
                        <a:lnTo>
                          <a:pt x="324" y="378"/>
                        </a:lnTo>
                        <a:lnTo>
                          <a:pt x="300" y="360"/>
                        </a:lnTo>
                        <a:lnTo>
                          <a:pt x="279" y="341"/>
                        </a:lnTo>
                        <a:lnTo>
                          <a:pt x="257" y="322"/>
                        </a:lnTo>
                        <a:lnTo>
                          <a:pt x="237" y="302"/>
                        </a:lnTo>
                        <a:lnTo>
                          <a:pt x="220" y="280"/>
                        </a:lnTo>
                        <a:lnTo>
                          <a:pt x="203" y="257"/>
                        </a:lnTo>
                        <a:lnTo>
                          <a:pt x="188" y="232"/>
                        </a:lnTo>
                        <a:lnTo>
                          <a:pt x="181" y="221"/>
                        </a:lnTo>
                        <a:lnTo>
                          <a:pt x="176" y="209"/>
                        </a:lnTo>
                        <a:lnTo>
                          <a:pt x="169" y="196"/>
                        </a:lnTo>
                        <a:lnTo>
                          <a:pt x="163" y="183"/>
                        </a:lnTo>
                        <a:lnTo>
                          <a:pt x="159" y="169"/>
                        </a:lnTo>
                        <a:lnTo>
                          <a:pt x="154" y="155"/>
                        </a:lnTo>
                        <a:lnTo>
                          <a:pt x="149" y="141"/>
                        </a:lnTo>
                        <a:lnTo>
                          <a:pt x="146" y="128"/>
                        </a:lnTo>
                        <a:lnTo>
                          <a:pt x="139" y="97"/>
                        </a:lnTo>
                        <a:lnTo>
                          <a:pt x="135" y="66"/>
                        </a:lnTo>
                        <a:lnTo>
                          <a:pt x="131" y="33"/>
                        </a:lnTo>
                        <a:lnTo>
                          <a:pt x="130" y="0"/>
                        </a:lnTo>
                        <a:lnTo>
                          <a:pt x="0" y="0"/>
                        </a:lnTo>
                        <a:lnTo>
                          <a:pt x="2" y="39"/>
                        </a:lnTo>
                        <a:lnTo>
                          <a:pt x="5" y="78"/>
                        </a:lnTo>
                        <a:lnTo>
                          <a:pt x="11" y="116"/>
                        </a:lnTo>
                        <a:lnTo>
                          <a:pt x="18" y="151"/>
                        </a:lnTo>
                        <a:lnTo>
                          <a:pt x="24" y="170"/>
                        </a:lnTo>
                        <a:lnTo>
                          <a:pt x="29" y="188"/>
                        </a:lnTo>
                        <a:lnTo>
                          <a:pt x="35" y="205"/>
                        </a:lnTo>
                        <a:lnTo>
                          <a:pt x="42" y="222"/>
                        </a:lnTo>
                        <a:lnTo>
                          <a:pt x="49" y="239"/>
                        </a:lnTo>
                        <a:lnTo>
                          <a:pt x="57" y="255"/>
                        </a:lnTo>
                        <a:lnTo>
                          <a:pt x="65" y="271"/>
                        </a:lnTo>
                        <a:lnTo>
                          <a:pt x="74" y="287"/>
                        </a:lnTo>
                        <a:lnTo>
                          <a:pt x="92" y="317"/>
                        </a:lnTo>
                        <a:lnTo>
                          <a:pt x="113" y="345"/>
                        </a:lnTo>
                        <a:lnTo>
                          <a:pt x="136" y="373"/>
                        </a:lnTo>
                        <a:lnTo>
                          <a:pt x="161" y="399"/>
                        </a:lnTo>
                        <a:lnTo>
                          <a:pt x="187" y="424"/>
                        </a:lnTo>
                        <a:lnTo>
                          <a:pt x="216" y="447"/>
                        </a:lnTo>
                        <a:lnTo>
                          <a:pt x="245" y="468"/>
                        </a:lnTo>
                        <a:lnTo>
                          <a:pt x="276" y="489"/>
                        </a:lnTo>
                        <a:lnTo>
                          <a:pt x="310" y="508"/>
                        </a:lnTo>
                        <a:lnTo>
                          <a:pt x="344" y="526"/>
                        </a:lnTo>
                        <a:lnTo>
                          <a:pt x="380" y="542"/>
                        </a:lnTo>
                        <a:lnTo>
                          <a:pt x="417" y="557"/>
                        </a:lnTo>
                        <a:lnTo>
                          <a:pt x="456" y="571"/>
                        </a:lnTo>
                        <a:lnTo>
                          <a:pt x="495" y="583"/>
                        </a:lnTo>
                        <a:lnTo>
                          <a:pt x="536" y="594"/>
                        </a:lnTo>
                        <a:lnTo>
                          <a:pt x="577" y="604"/>
                        </a:lnTo>
                        <a:lnTo>
                          <a:pt x="621" y="613"/>
                        </a:lnTo>
                        <a:lnTo>
                          <a:pt x="664" y="621"/>
                        </a:lnTo>
                        <a:lnTo>
                          <a:pt x="709" y="627"/>
                        </a:lnTo>
                        <a:lnTo>
                          <a:pt x="755" y="632"/>
                        </a:lnTo>
                        <a:lnTo>
                          <a:pt x="801" y="636"/>
                        </a:lnTo>
                        <a:lnTo>
                          <a:pt x="850" y="638"/>
                        </a:lnTo>
                        <a:lnTo>
                          <a:pt x="898" y="640"/>
                        </a:lnTo>
                        <a:lnTo>
                          <a:pt x="947" y="641"/>
                        </a:lnTo>
                        <a:lnTo>
                          <a:pt x="947" y="525"/>
                        </a:lnTo>
                        <a:close/>
                      </a:path>
                    </a:pathLst>
                  </a:custGeom>
                  <a:solidFill>
                    <a:srgbClr val="1F1A17"/>
                  </a:solidFill>
                  <a:ln w="9525">
                    <a:noFill/>
                    <a:round/>
                    <a:headEnd/>
                    <a:tailEnd/>
                  </a:ln>
                </p:spPr>
                <p:txBody>
                  <a:bodyPr/>
                  <a:lstStyle/>
                  <a:p>
                    <a:endParaRPr lang="pt-BR"/>
                  </a:p>
                </p:txBody>
              </p:sp>
              <p:sp>
                <p:nvSpPr>
                  <p:cNvPr id="64041" name="Freeform 1689"/>
                  <p:cNvSpPr>
                    <a:spLocks/>
                  </p:cNvSpPr>
                  <p:nvPr/>
                </p:nvSpPr>
                <p:spPr bwMode="auto">
                  <a:xfrm>
                    <a:off x="2859" y="3246"/>
                    <a:ext cx="129" cy="103"/>
                  </a:xfrm>
                  <a:custGeom>
                    <a:avLst/>
                    <a:gdLst>
                      <a:gd name="T0" fmla="*/ 0 w 825"/>
                      <a:gd name="T1" fmla="*/ 0 h 623"/>
                      <a:gd name="T2" fmla="*/ 0 w 825"/>
                      <a:gd name="T3" fmla="*/ 0 h 623"/>
                      <a:gd name="T4" fmla="*/ 0 w 825"/>
                      <a:gd name="T5" fmla="*/ 0 h 623"/>
                      <a:gd name="T6" fmla="*/ 0 w 825"/>
                      <a:gd name="T7" fmla="*/ 0 h 623"/>
                      <a:gd name="T8" fmla="*/ 0 w 825"/>
                      <a:gd name="T9" fmla="*/ 0 h 623"/>
                      <a:gd name="T10" fmla="*/ 0 w 825"/>
                      <a:gd name="T11" fmla="*/ 0 h 623"/>
                      <a:gd name="T12" fmla="*/ 0 w 825"/>
                      <a:gd name="T13" fmla="*/ 0 h 623"/>
                      <a:gd name="T14" fmla="*/ 0 w 825"/>
                      <a:gd name="T15" fmla="*/ 0 h 623"/>
                      <a:gd name="T16" fmla="*/ 0 w 825"/>
                      <a:gd name="T17" fmla="*/ 0 h 623"/>
                      <a:gd name="T18" fmla="*/ 0 w 825"/>
                      <a:gd name="T19" fmla="*/ 0 h 623"/>
                      <a:gd name="T20" fmla="*/ 0 w 825"/>
                      <a:gd name="T21" fmla="*/ 0 h 623"/>
                      <a:gd name="T22" fmla="*/ 0 w 825"/>
                      <a:gd name="T23" fmla="*/ 0 h 623"/>
                      <a:gd name="T24" fmla="*/ 0 w 825"/>
                      <a:gd name="T25" fmla="*/ 0 h 623"/>
                      <a:gd name="T26" fmla="*/ 0 w 825"/>
                      <a:gd name="T27" fmla="*/ 0 h 623"/>
                      <a:gd name="T28" fmla="*/ 0 w 825"/>
                      <a:gd name="T29" fmla="*/ 0 h 623"/>
                      <a:gd name="T30" fmla="*/ 0 w 825"/>
                      <a:gd name="T31" fmla="*/ 0 h 623"/>
                      <a:gd name="T32" fmla="*/ 0 w 825"/>
                      <a:gd name="T33" fmla="*/ 0 h 623"/>
                      <a:gd name="T34" fmla="*/ 0 w 825"/>
                      <a:gd name="T35" fmla="*/ 0 h 623"/>
                      <a:gd name="T36" fmla="*/ 0 w 825"/>
                      <a:gd name="T37" fmla="*/ 0 h 623"/>
                      <a:gd name="T38" fmla="*/ 0 w 825"/>
                      <a:gd name="T39" fmla="*/ 0 h 623"/>
                      <a:gd name="T40" fmla="*/ 0 w 825"/>
                      <a:gd name="T41" fmla="*/ 0 h 623"/>
                      <a:gd name="T42" fmla="*/ 0 w 825"/>
                      <a:gd name="T43" fmla="*/ 0 h 623"/>
                      <a:gd name="T44" fmla="*/ 0 w 825"/>
                      <a:gd name="T45" fmla="*/ 0 h 623"/>
                      <a:gd name="T46" fmla="*/ 0 w 825"/>
                      <a:gd name="T47" fmla="*/ 0 h 623"/>
                      <a:gd name="T48" fmla="*/ 0 w 825"/>
                      <a:gd name="T49" fmla="*/ 0 h 623"/>
                      <a:gd name="T50" fmla="*/ 0 w 825"/>
                      <a:gd name="T51" fmla="*/ 0 h 623"/>
                      <a:gd name="T52" fmla="*/ 0 w 825"/>
                      <a:gd name="T53" fmla="*/ 0 h 623"/>
                      <a:gd name="T54" fmla="*/ 0 w 825"/>
                      <a:gd name="T55" fmla="*/ 0 h 623"/>
                      <a:gd name="T56" fmla="*/ 0 w 825"/>
                      <a:gd name="T57" fmla="*/ 0 h 623"/>
                      <a:gd name="T58" fmla="*/ 0 w 825"/>
                      <a:gd name="T59" fmla="*/ 0 h 623"/>
                      <a:gd name="T60" fmla="*/ 0 w 825"/>
                      <a:gd name="T61" fmla="*/ 0 h 623"/>
                      <a:gd name="T62" fmla="*/ 0 w 825"/>
                      <a:gd name="T63" fmla="*/ 0 h 623"/>
                      <a:gd name="T64" fmla="*/ 0 w 825"/>
                      <a:gd name="T65" fmla="*/ 0 h 623"/>
                      <a:gd name="T66" fmla="*/ 0 w 825"/>
                      <a:gd name="T67" fmla="*/ 0 h 6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25"/>
                      <a:gd name="T103" fmla="*/ 0 h 623"/>
                      <a:gd name="T104" fmla="*/ 825 w 825"/>
                      <a:gd name="T105" fmla="*/ 623 h 6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25" h="623">
                        <a:moveTo>
                          <a:pt x="694" y="0"/>
                        </a:moveTo>
                        <a:lnTo>
                          <a:pt x="694" y="0"/>
                        </a:lnTo>
                        <a:lnTo>
                          <a:pt x="693" y="19"/>
                        </a:lnTo>
                        <a:lnTo>
                          <a:pt x="692" y="39"/>
                        </a:lnTo>
                        <a:lnTo>
                          <a:pt x="688" y="59"/>
                        </a:lnTo>
                        <a:lnTo>
                          <a:pt x="684" y="80"/>
                        </a:lnTo>
                        <a:lnTo>
                          <a:pt x="678" y="101"/>
                        </a:lnTo>
                        <a:lnTo>
                          <a:pt x="671" y="122"/>
                        </a:lnTo>
                        <a:lnTo>
                          <a:pt x="662" y="143"/>
                        </a:lnTo>
                        <a:lnTo>
                          <a:pt x="653" y="166"/>
                        </a:lnTo>
                        <a:lnTo>
                          <a:pt x="642" y="187"/>
                        </a:lnTo>
                        <a:lnTo>
                          <a:pt x="629" y="208"/>
                        </a:lnTo>
                        <a:lnTo>
                          <a:pt x="615" y="230"/>
                        </a:lnTo>
                        <a:lnTo>
                          <a:pt x="600" y="250"/>
                        </a:lnTo>
                        <a:lnTo>
                          <a:pt x="583" y="271"/>
                        </a:lnTo>
                        <a:lnTo>
                          <a:pt x="566" y="292"/>
                        </a:lnTo>
                        <a:lnTo>
                          <a:pt x="547" y="311"/>
                        </a:lnTo>
                        <a:lnTo>
                          <a:pt x="526" y="330"/>
                        </a:lnTo>
                        <a:lnTo>
                          <a:pt x="504" y="349"/>
                        </a:lnTo>
                        <a:lnTo>
                          <a:pt x="480" y="367"/>
                        </a:lnTo>
                        <a:lnTo>
                          <a:pt x="456" y="384"/>
                        </a:lnTo>
                        <a:lnTo>
                          <a:pt x="430" y="400"/>
                        </a:lnTo>
                        <a:lnTo>
                          <a:pt x="402" y="416"/>
                        </a:lnTo>
                        <a:lnTo>
                          <a:pt x="373" y="431"/>
                        </a:lnTo>
                        <a:lnTo>
                          <a:pt x="343" y="444"/>
                        </a:lnTo>
                        <a:lnTo>
                          <a:pt x="311" y="456"/>
                        </a:lnTo>
                        <a:lnTo>
                          <a:pt x="278" y="468"/>
                        </a:lnTo>
                        <a:lnTo>
                          <a:pt x="242" y="478"/>
                        </a:lnTo>
                        <a:lnTo>
                          <a:pt x="206" y="487"/>
                        </a:lnTo>
                        <a:lnTo>
                          <a:pt x="168" y="494"/>
                        </a:lnTo>
                        <a:lnTo>
                          <a:pt x="128" y="499"/>
                        </a:lnTo>
                        <a:lnTo>
                          <a:pt x="88" y="504"/>
                        </a:lnTo>
                        <a:lnTo>
                          <a:pt x="44" y="506"/>
                        </a:lnTo>
                        <a:lnTo>
                          <a:pt x="0" y="507"/>
                        </a:lnTo>
                        <a:lnTo>
                          <a:pt x="0" y="623"/>
                        </a:lnTo>
                        <a:lnTo>
                          <a:pt x="50" y="621"/>
                        </a:lnTo>
                        <a:lnTo>
                          <a:pt x="99" y="619"/>
                        </a:lnTo>
                        <a:lnTo>
                          <a:pt x="146" y="614"/>
                        </a:lnTo>
                        <a:lnTo>
                          <a:pt x="192" y="607"/>
                        </a:lnTo>
                        <a:lnTo>
                          <a:pt x="237" y="599"/>
                        </a:lnTo>
                        <a:lnTo>
                          <a:pt x="279" y="588"/>
                        </a:lnTo>
                        <a:lnTo>
                          <a:pt x="320" y="576"/>
                        </a:lnTo>
                        <a:lnTo>
                          <a:pt x="359" y="563"/>
                        </a:lnTo>
                        <a:lnTo>
                          <a:pt x="398" y="549"/>
                        </a:lnTo>
                        <a:lnTo>
                          <a:pt x="433" y="533"/>
                        </a:lnTo>
                        <a:lnTo>
                          <a:pt x="469" y="515"/>
                        </a:lnTo>
                        <a:lnTo>
                          <a:pt x="502" y="497"/>
                        </a:lnTo>
                        <a:lnTo>
                          <a:pt x="533" y="477"/>
                        </a:lnTo>
                        <a:lnTo>
                          <a:pt x="563" y="456"/>
                        </a:lnTo>
                        <a:lnTo>
                          <a:pt x="591" y="434"/>
                        </a:lnTo>
                        <a:lnTo>
                          <a:pt x="618" y="412"/>
                        </a:lnTo>
                        <a:lnTo>
                          <a:pt x="643" y="389"/>
                        </a:lnTo>
                        <a:lnTo>
                          <a:pt x="666" y="365"/>
                        </a:lnTo>
                        <a:lnTo>
                          <a:pt x="688" y="341"/>
                        </a:lnTo>
                        <a:lnTo>
                          <a:pt x="708" y="315"/>
                        </a:lnTo>
                        <a:lnTo>
                          <a:pt x="726" y="290"/>
                        </a:lnTo>
                        <a:lnTo>
                          <a:pt x="743" y="263"/>
                        </a:lnTo>
                        <a:lnTo>
                          <a:pt x="758" y="238"/>
                        </a:lnTo>
                        <a:lnTo>
                          <a:pt x="772" y="211"/>
                        </a:lnTo>
                        <a:lnTo>
                          <a:pt x="785" y="184"/>
                        </a:lnTo>
                        <a:lnTo>
                          <a:pt x="795" y="158"/>
                        </a:lnTo>
                        <a:lnTo>
                          <a:pt x="804" y="131"/>
                        </a:lnTo>
                        <a:lnTo>
                          <a:pt x="811" y="105"/>
                        </a:lnTo>
                        <a:lnTo>
                          <a:pt x="817" y="78"/>
                        </a:lnTo>
                        <a:lnTo>
                          <a:pt x="821" y="52"/>
                        </a:lnTo>
                        <a:lnTo>
                          <a:pt x="823" y="25"/>
                        </a:lnTo>
                        <a:lnTo>
                          <a:pt x="825" y="0"/>
                        </a:lnTo>
                        <a:lnTo>
                          <a:pt x="694" y="0"/>
                        </a:lnTo>
                        <a:close/>
                      </a:path>
                    </a:pathLst>
                  </a:custGeom>
                  <a:solidFill>
                    <a:srgbClr val="1F1A17"/>
                  </a:solidFill>
                  <a:ln w="9525">
                    <a:noFill/>
                    <a:round/>
                    <a:headEnd/>
                    <a:tailEnd/>
                  </a:ln>
                </p:spPr>
                <p:txBody>
                  <a:bodyPr/>
                  <a:lstStyle/>
                  <a:p>
                    <a:endParaRPr lang="pt-BR"/>
                  </a:p>
                </p:txBody>
              </p:sp>
              <p:sp>
                <p:nvSpPr>
                  <p:cNvPr id="64042" name="Freeform 1690"/>
                  <p:cNvSpPr>
                    <a:spLocks/>
                  </p:cNvSpPr>
                  <p:nvPr/>
                </p:nvSpPr>
                <p:spPr bwMode="auto">
                  <a:xfrm>
                    <a:off x="2910" y="3138"/>
                    <a:ext cx="78" cy="108"/>
                  </a:xfrm>
                  <a:custGeom>
                    <a:avLst/>
                    <a:gdLst>
                      <a:gd name="T0" fmla="*/ 0 w 499"/>
                      <a:gd name="T1" fmla="*/ 0 h 657"/>
                      <a:gd name="T2" fmla="*/ 0 w 499"/>
                      <a:gd name="T3" fmla="*/ 0 h 657"/>
                      <a:gd name="T4" fmla="*/ 0 w 499"/>
                      <a:gd name="T5" fmla="*/ 0 h 657"/>
                      <a:gd name="T6" fmla="*/ 0 w 499"/>
                      <a:gd name="T7" fmla="*/ 0 h 657"/>
                      <a:gd name="T8" fmla="*/ 0 w 499"/>
                      <a:gd name="T9" fmla="*/ 0 h 657"/>
                      <a:gd name="T10" fmla="*/ 0 w 499"/>
                      <a:gd name="T11" fmla="*/ 0 h 657"/>
                      <a:gd name="T12" fmla="*/ 0 w 499"/>
                      <a:gd name="T13" fmla="*/ 0 h 657"/>
                      <a:gd name="T14" fmla="*/ 0 w 499"/>
                      <a:gd name="T15" fmla="*/ 0 h 657"/>
                      <a:gd name="T16" fmla="*/ 0 w 499"/>
                      <a:gd name="T17" fmla="*/ 0 h 657"/>
                      <a:gd name="T18" fmla="*/ 0 w 499"/>
                      <a:gd name="T19" fmla="*/ 0 h 657"/>
                      <a:gd name="T20" fmla="*/ 0 w 499"/>
                      <a:gd name="T21" fmla="*/ 0 h 657"/>
                      <a:gd name="T22" fmla="*/ 0 w 499"/>
                      <a:gd name="T23" fmla="*/ 0 h 657"/>
                      <a:gd name="T24" fmla="*/ 0 w 499"/>
                      <a:gd name="T25" fmla="*/ 0 h 657"/>
                      <a:gd name="T26" fmla="*/ 0 w 499"/>
                      <a:gd name="T27" fmla="*/ 0 h 657"/>
                      <a:gd name="T28" fmla="*/ 0 w 499"/>
                      <a:gd name="T29" fmla="*/ 0 h 657"/>
                      <a:gd name="T30" fmla="*/ 0 w 499"/>
                      <a:gd name="T31" fmla="*/ 0 h 657"/>
                      <a:gd name="T32" fmla="*/ 0 w 499"/>
                      <a:gd name="T33" fmla="*/ 0 h 657"/>
                      <a:gd name="T34" fmla="*/ 0 w 499"/>
                      <a:gd name="T35" fmla="*/ 0 h 657"/>
                      <a:gd name="T36" fmla="*/ 0 w 499"/>
                      <a:gd name="T37" fmla="*/ 0 h 657"/>
                      <a:gd name="T38" fmla="*/ 0 w 499"/>
                      <a:gd name="T39" fmla="*/ 0 h 657"/>
                      <a:gd name="T40" fmla="*/ 0 w 499"/>
                      <a:gd name="T41" fmla="*/ 0 h 657"/>
                      <a:gd name="T42" fmla="*/ 0 w 499"/>
                      <a:gd name="T43" fmla="*/ 0 h 657"/>
                      <a:gd name="T44" fmla="*/ 0 w 499"/>
                      <a:gd name="T45" fmla="*/ 0 h 657"/>
                      <a:gd name="T46" fmla="*/ 0 w 499"/>
                      <a:gd name="T47" fmla="*/ 0 h 657"/>
                      <a:gd name="T48" fmla="*/ 0 w 499"/>
                      <a:gd name="T49" fmla="*/ 0 h 657"/>
                      <a:gd name="T50" fmla="*/ 0 w 499"/>
                      <a:gd name="T51" fmla="*/ 0 h 657"/>
                      <a:gd name="T52" fmla="*/ 0 w 499"/>
                      <a:gd name="T53" fmla="*/ 0 h 657"/>
                      <a:gd name="T54" fmla="*/ 0 w 499"/>
                      <a:gd name="T55" fmla="*/ 0 h 657"/>
                      <a:gd name="T56" fmla="*/ 0 w 499"/>
                      <a:gd name="T57" fmla="*/ 0 h 657"/>
                      <a:gd name="T58" fmla="*/ 0 w 499"/>
                      <a:gd name="T59" fmla="*/ 0 h 657"/>
                      <a:gd name="T60" fmla="*/ 0 w 499"/>
                      <a:gd name="T61" fmla="*/ 0 h 657"/>
                      <a:gd name="T62" fmla="*/ 0 w 499"/>
                      <a:gd name="T63" fmla="*/ 0 h 657"/>
                      <a:gd name="T64" fmla="*/ 0 w 499"/>
                      <a:gd name="T65" fmla="*/ 0 h 657"/>
                      <a:gd name="T66" fmla="*/ 0 w 499"/>
                      <a:gd name="T67" fmla="*/ 0 h 657"/>
                      <a:gd name="T68" fmla="*/ 0 w 499"/>
                      <a:gd name="T69" fmla="*/ 0 h 657"/>
                      <a:gd name="T70" fmla="*/ 0 w 499"/>
                      <a:gd name="T71" fmla="*/ 0 h 657"/>
                      <a:gd name="T72" fmla="*/ 0 w 499"/>
                      <a:gd name="T73" fmla="*/ 0 h 657"/>
                      <a:gd name="T74" fmla="*/ 0 w 499"/>
                      <a:gd name="T75" fmla="*/ 0 h 657"/>
                      <a:gd name="T76" fmla="*/ 0 w 499"/>
                      <a:gd name="T77" fmla="*/ 0 h 657"/>
                      <a:gd name="T78" fmla="*/ 0 w 499"/>
                      <a:gd name="T79" fmla="*/ 0 h 657"/>
                      <a:gd name="T80" fmla="*/ 0 w 499"/>
                      <a:gd name="T81" fmla="*/ 0 h 657"/>
                      <a:gd name="T82" fmla="*/ 0 w 499"/>
                      <a:gd name="T83" fmla="*/ 0 h 657"/>
                      <a:gd name="T84" fmla="*/ 0 w 499"/>
                      <a:gd name="T85" fmla="*/ 0 h 657"/>
                      <a:gd name="T86" fmla="*/ 0 w 499"/>
                      <a:gd name="T87" fmla="*/ 0 h 657"/>
                      <a:gd name="T88" fmla="*/ 0 w 499"/>
                      <a:gd name="T89" fmla="*/ 0 h 6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99"/>
                      <a:gd name="T136" fmla="*/ 0 h 657"/>
                      <a:gd name="T137" fmla="*/ 499 w 499"/>
                      <a:gd name="T138" fmla="*/ 657 h 6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99" h="657">
                        <a:moveTo>
                          <a:pt x="0" y="45"/>
                        </a:moveTo>
                        <a:lnTo>
                          <a:pt x="15" y="75"/>
                        </a:lnTo>
                        <a:lnTo>
                          <a:pt x="30" y="90"/>
                        </a:lnTo>
                        <a:lnTo>
                          <a:pt x="71" y="137"/>
                        </a:lnTo>
                        <a:lnTo>
                          <a:pt x="97" y="168"/>
                        </a:lnTo>
                        <a:lnTo>
                          <a:pt x="128" y="205"/>
                        </a:lnTo>
                        <a:lnTo>
                          <a:pt x="161" y="245"/>
                        </a:lnTo>
                        <a:lnTo>
                          <a:pt x="194" y="290"/>
                        </a:lnTo>
                        <a:lnTo>
                          <a:pt x="227" y="337"/>
                        </a:lnTo>
                        <a:lnTo>
                          <a:pt x="260" y="386"/>
                        </a:lnTo>
                        <a:lnTo>
                          <a:pt x="274" y="410"/>
                        </a:lnTo>
                        <a:lnTo>
                          <a:pt x="289" y="435"/>
                        </a:lnTo>
                        <a:lnTo>
                          <a:pt x="303" y="459"/>
                        </a:lnTo>
                        <a:lnTo>
                          <a:pt x="316" y="483"/>
                        </a:lnTo>
                        <a:lnTo>
                          <a:pt x="327" y="508"/>
                        </a:lnTo>
                        <a:lnTo>
                          <a:pt x="338" y="531"/>
                        </a:lnTo>
                        <a:lnTo>
                          <a:pt x="346" y="554"/>
                        </a:lnTo>
                        <a:lnTo>
                          <a:pt x="354" y="577"/>
                        </a:lnTo>
                        <a:lnTo>
                          <a:pt x="360" y="599"/>
                        </a:lnTo>
                        <a:lnTo>
                          <a:pt x="365" y="619"/>
                        </a:lnTo>
                        <a:lnTo>
                          <a:pt x="367" y="639"/>
                        </a:lnTo>
                        <a:lnTo>
                          <a:pt x="368" y="657"/>
                        </a:lnTo>
                        <a:lnTo>
                          <a:pt x="499" y="657"/>
                        </a:lnTo>
                        <a:lnTo>
                          <a:pt x="496" y="630"/>
                        </a:lnTo>
                        <a:lnTo>
                          <a:pt x="493" y="602"/>
                        </a:lnTo>
                        <a:lnTo>
                          <a:pt x="487" y="575"/>
                        </a:lnTo>
                        <a:lnTo>
                          <a:pt x="480" y="547"/>
                        </a:lnTo>
                        <a:lnTo>
                          <a:pt x="471" y="520"/>
                        </a:lnTo>
                        <a:lnTo>
                          <a:pt x="460" y="492"/>
                        </a:lnTo>
                        <a:lnTo>
                          <a:pt x="448" y="464"/>
                        </a:lnTo>
                        <a:lnTo>
                          <a:pt x="435" y="437"/>
                        </a:lnTo>
                        <a:lnTo>
                          <a:pt x="421" y="409"/>
                        </a:lnTo>
                        <a:lnTo>
                          <a:pt x="406" y="382"/>
                        </a:lnTo>
                        <a:lnTo>
                          <a:pt x="390" y="355"/>
                        </a:lnTo>
                        <a:lnTo>
                          <a:pt x="373" y="328"/>
                        </a:lnTo>
                        <a:lnTo>
                          <a:pt x="338" y="277"/>
                        </a:lnTo>
                        <a:lnTo>
                          <a:pt x="303" y="227"/>
                        </a:lnTo>
                        <a:lnTo>
                          <a:pt x="268" y="180"/>
                        </a:lnTo>
                        <a:lnTo>
                          <a:pt x="233" y="138"/>
                        </a:lnTo>
                        <a:lnTo>
                          <a:pt x="201" y="99"/>
                        </a:lnTo>
                        <a:lnTo>
                          <a:pt x="173" y="66"/>
                        </a:lnTo>
                        <a:lnTo>
                          <a:pt x="130" y="18"/>
                        </a:lnTo>
                        <a:lnTo>
                          <a:pt x="113" y="0"/>
                        </a:lnTo>
                        <a:lnTo>
                          <a:pt x="128" y="30"/>
                        </a:lnTo>
                        <a:lnTo>
                          <a:pt x="0" y="45"/>
                        </a:lnTo>
                        <a:close/>
                      </a:path>
                    </a:pathLst>
                  </a:custGeom>
                  <a:solidFill>
                    <a:srgbClr val="1F1A17"/>
                  </a:solidFill>
                  <a:ln w="9525">
                    <a:noFill/>
                    <a:round/>
                    <a:headEnd/>
                    <a:tailEnd/>
                  </a:ln>
                </p:spPr>
                <p:txBody>
                  <a:bodyPr/>
                  <a:lstStyle/>
                  <a:p>
                    <a:endParaRPr lang="pt-BR"/>
                  </a:p>
                </p:txBody>
              </p:sp>
              <p:sp>
                <p:nvSpPr>
                  <p:cNvPr id="64043" name="Freeform 1691"/>
                  <p:cNvSpPr>
                    <a:spLocks/>
                  </p:cNvSpPr>
                  <p:nvPr/>
                </p:nvSpPr>
                <p:spPr bwMode="auto">
                  <a:xfrm>
                    <a:off x="2884" y="2958"/>
                    <a:ext cx="45" cy="187"/>
                  </a:xfrm>
                  <a:custGeom>
                    <a:avLst/>
                    <a:gdLst>
                      <a:gd name="T0" fmla="*/ 0 w 293"/>
                      <a:gd name="T1" fmla="*/ 0 h 1129"/>
                      <a:gd name="T2" fmla="*/ 0 w 293"/>
                      <a:gd name="T3" fmla="*/ 0 h 1129"/>
                      <a:gd name="T4" fmla="*/ 0 w 293"/>
                      <a:gd name="T5" fmla="*/ 0 h 1129"/>
                      <a:gd name="T6" fmla="*/ 0 w 293"/>
                      <a:gd name="T7" fmla="*/ 0 h 1129"/>
                      <a:gd name="T8" fmla="*/ 0 w 293"/>
                      <a:gd name="T9" fmla="*/ 0 h 1129"/>
                      <a:gd name="T10" fmla="*/ 0 w 293"/>
                      <a:gd name="T11" fmla="*/ 0 h 1129"/>
                      <a:gd name="T12" fmla="*/ 0 60000 65536"/>
                      <a:gd name="T13" fmla="*/ 0 60000 65536"/>
                      <a:gd name="T14" fmla="*/ 0 60000 65536"/>
                      <a:gd name="T15" fmla="*/ 0 60000 65536"/>
                      <a:gd name="T16" fmla="*/ 0 60000 65536"/>
                      <a:gd name="T17" fmla="*/ 0 60000 65536"/>
                      <a:gd name="T18" fmla="*/ 0 w 293"/>
                      <a:gd name="T19" fmla="*/ 0 h 1129"/>
                      <a:gd name="T20" fmla="*/ 293 w 293"/>
                      <a:gd name="T21" fmla="*/ 1129 h 1129"/>
                    </a:gdLst>
                    <a:ahLst/>
                    <a:cxnLst>
                      <a:cxn ang="T12">
                        <a:pos x="T0" y="T1"/>
                      </a:cxn>
                      <a:cxn ang="T13">
                        <a:pos x="T2" y="T3"/>
                      </a:cxn>
                      <a:cxn ang="T14">
                        <a:pos x="T4" y="T5"/>
                      </a:cxn>
                      <a:cxn ang="T15">
                        <a:pos x="T6" y="T7"/>
                      </a:cxn>
                      <a:cxn ang="T16">
                        <a:pos x="T8" y="T9"/>
                      </a:cxn>
                      <a:cxn ang="T17">
                        <a:pos x="T10" y="T11"/>
                      </a:cxn>
                    </a:cxnLst>
                    <a:rect l="T18" t="T19" r="T20" b="T21"/>
                    <a:pathLst>
                      <a:path w="293" h="1129">
                        <a:moveTo>
                          <a:pt x="8" y="0"/>
                        </a:moveTo>
                        <a:lnTo>
                          <a:pt x="0" y="36"/>
                        </a:lnTo>
                        <a:lnTo>
                          <a:pt x="165" y="1129"/>
                        </a:lnTo>
                        <a:lnTo>
                          <a:pt x="293" y="1114"/>
                        </a:lnTo>
                        <a:lnTo>
                          <a:pt x="129" y="21"/>
                        </a:lnTo>
                        <a:lnTo>
                          <a:pt x="8" y="0"/>
                        </a:lnTo>
                        <a:close/>
                      </a:path>
                    </a:pathLst>
                  </a:custGeom>
                  <a:solidFill>
                    <a:srgbClr val="1F1A17"/>
                  </a:solidFill>
                  <a:ln w="9525">
                    <a:noFill/>
                    <a:round/>
                    <a:headEnd/>
                    <a:tailEnd/>
                  </a:ln>
                </p:spPr>
                <p:txBody>
                  <a:bodyPr/>
                  <a:lstStyle/>
                  <a:p>
                    <a:endParaRPr lang="pt-BR"/>
                  </a:p>
                </p:txBody>
              </p:sp>
              <p:sp>
                <p:nvSpPr>
                  <p:cNvPr id="64044" name="Freeform 1692"/>
                  <p:cNvSpPr>
                    <a:spLocks/>
                  </p:cNvSpPr>
                  <p:nvPr/>
                </p:nvSpPr>
                <p:spPr bwMode="auto">
                  <a:xfrm>
                    <a:off x="2885" y="2897"/>
                    <a:ext cx="38" cy="70"/>
                  </a:xfrm>
                  <a:custGeom>
                    <a:avLst/>
                    <a:gdLst>
                      <a:gd name="T0" fmla="*/ 0 w 245"/>
                      <a:gd name="T1" fmla="*/ 0 h 429"/>
                      <a:gd name="T2" fmla="*/ 0 w 245"/>
                      <a:gd name="T3" fmla="*/ 0 h 429"/>
                      <a:gd name="T4" fmla="*/ 0 w 245"/>
                      <a:gd name="T5" fmla="*/ 0 h 429"/>
                      <a:gd name="T6" fmla="*/ 0 w 245"/>
                      <a:gd name="T7" fmla="*/ 0 h 429"/>
                      <a:gd name="T8" fmla="*/ 0 w 245"/>
                      <a:gd name="T9" fmla="*/ 0 h 429"/>
                      <a:gd name="T10" fmla="*/ 0 w 245"/>
                      <a:gd name="T11" fmla="*/ 0 h 429"/>
                      <a:gd name="T12" fmla="*/ 0 w 245"/>
                      <a:gd name="T13" fmla="*/ 0 h 429"/>
                      <a:gd name="T14" fmla="*/ 0 w 245"/>
                      <a:gd name="T15" fmla="*/ 0 h 429"/>
                      <a:gd name="T16" fmla="*/ 0 w 245"/>
                      <a:gd name="T17" fmla="*/ 0 h 429"/>
                      <a:gd name="T18" fmla="*/ 0 w 245"/>
                      <a:gd name="T19" fmla="*/ 0 h 429"/>
                      <a:gd name="T20" fmla="*/ 0 w 245"/>
                      <a:gd name="T21" fmla="*/ 0 h 429"/>
                      <a:gd name="T22" fmla="*/ 0 w 245"/>
                      <a:gd name="T23" fmla="*/ 0 h 429"/>
                      <a:gd name="T24" fmla="*/ 0 w 245"/>
                      <a:gd name="T25" fmla="*/ 0 h 429"/>
                      <a:gd name="T26" fmla="*/ 0 w 245"/>
                      <a:gd name="T27" fmla="*/ 0 h 429"/>
                      <a:gd name="T28" fmla="*/ 0 w 245"/>
                      <a:gd name="T29" fmla="*/ 0 h 429"/>
                      <a:gd name="T30" fmla="*/ 0 w 245"/>
                      <a:gd name="T31" fmla="*/ 0 h 429"/>
                      <a:gd name="T32" fmla="*/ 0 w 245"/>
                      <a:gd name="T33" fmla="*/ 0 h 429"/>
                      <a:gd name="T34" fmla="*/ 0 w 245"/>
                      <a:gd name="T35" fmla="*/ 0 h 429"/>
                      <a:gd name="T36" fmla="*/ 0 w 245"/>
                      <a:gd name="T37" fmla="*/ 0 h 429"/>
                      <a:gd name="T38" fmla="*/ 0 w 245"/>
                      <a:gd name="T39" fmla="*/ 0 h 429"/>
                      <a:gd name="T40" fmla="*/ 0 w 245"/>
                      <a:gd name="T41" fmla="*/ 0 h 429"/>
                      <a:gd name="T42" fmla="*/ 0 w 245"/>
                      <a:gd name="T43" fmla="*/ 0 h 429"/>
                      <a:gd name="T44" fmla="*/ 0 w 245"/>
                      <a:gd name="T45" fmla="*/ 0 h 429"/>
                      <a:gd name="T46" fmla="*/ 0 w 245"/>
                      <a:gd name="T47" fmla="*/ 0 h 429"/>
                      <a:gd name="T48" fmla="*/ 0 w 245"/>
                      <a:gd name="T49" fmla="*/ 0 h 429"/>
                      <a:gd name="T50" fmla="*/ 0 w 245"/>
                      <a:gd name="T51" fmla="*/ 0 h 429"/>
                      <a:gd name="T52" fmla="*/ 0 w 245"/>
                      <a:gd name="T53" fmla="*/ 0 h 429"/>
                      <a:gd name="T54" fmla="*/ 0 w 245"/>
                      <a:gd name="T55" fmla="*/ 0 h 429"/>
                      <a:gd name="T56" fmla="*/ 0 w 245"/>
                      <a:gd name="T57" fmla="*/ 0 h 429"/>
                      <a:gd name="T58" fmla="*/ 0 w 245"/>
                      <a:gd name="T59" fmla="*/ 0 h 429"/>
                      <a:gd name="T60" fmla="*/ 0 w 245"/>
                      <a:gd name="T61" fmla="*/ 0 h 429"/>
                      <a:gd name="T62" fmla="*/ 0 w 245"/>
                      <a:gd name="T63" fmla="*/ 0 h 429"/>
                      <a:gd name="T64" fmla="*/ 0 w 245"/>
                      <a:gd name="T65" fmla="*/ 0 h 429"/>
                      <a:gd name="T66" fmla="*/ 0 w 245"/>
                      <a:gd name="T67" fmla="*/ 0 h 429"/>
                      <a:gd name="T68" fmla="*/ 0 w 245"/>
                      <a:gd name="T69" fmla="*/ 0 h 429"/>
                      <a:gd name="T70" fmla="*/ 0 w 245"/>
                      <a:gd name="T71" fmla="*/ 0 h 429"/>
                      <a:gd name="T72" fmla="*/ 0 w 245"/>
                      <a:gd name="T73" fmla="*/ 0 h 4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5"/>
                      <a:gd name="T112" fmla="*/ 0 h 429"/>
                      <a:gd name="T113" fmla="*/ 245 w 245"/>
                      <a:gd name="T114" fmla="*/ 429 h 4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5" h="429">
                        <a:moveTo>
                          <a:pt x="114" y="0"/>
                        </a:moveTo>
                        <a:lnTo>
                          <a:pt x="114" y="0"/>
                        </a:lnTo>
                        <a:lnTo>
                          <a:pt x="114" y="18"/>
                        </a:lnTo>
                        <a:lnTo>
                          <a:pt x="113" y="34"/>
                        </a:lnTo>
                        <a:lnTo>
                          <a:pt x="112" y="51"/>
                        </a:lnTo>
                        <a:lnTo>
                          <a:pt x="110" y="67"/>
                        </a:lnTo>
                        <a:lnTo>
                          <a:pt x="104" y="102"/>
                        </a:lnTo>
                        <a:lnTo>
                          <a:pt x="97" y="135"/>
                        </a:lnTo>
                        <a:lnTo>
                          <a:pt x="88" y="168"/>
                        </a:lnTo>
                        <a:lnTo>
                          <a:pt x="79" y="198"/>
                        </a:lnTo>
                        <a:lnTo>
                          <a:pt x="68" y="229"/>
                        </a:lnTo>
                        <a:lnTo>
                          <a:pt x="57" y="256"/>
                        </a:lnTo>
                        <a:lnTo>
                          <a:pt x="46" y="282"/>
                        </a:lnTo>
                        <a:lnTo>
                          <a:pt x="36" y="305"/>
                        </a:lnTo>
                        <a:lnTo>
                          <a:pt x="25" y="325"/>
                        </a:lnTo>
                        <a:lnTo>
                          <a:pt x="17" y="342"/>
                        </a:lnTo>
                        <a:lnTo>
                          <a:pt x="4" y="366"/>
                        </a:lnTo>
                        <a:lnTo>
                          <a:pt x="0" y="373"/>
                        </a:lnTo>
                        <a:lnTo>
                          <a:pt x="113" y="429"/>
                        </a:lnTo>
                        <a:lnTo>
                          <a:pt x="120" y="418"/>
                        </a:lnTo>
                        <a:lnTo>
                          <a:pt x="135" y="392"/>
                        </a:lnTo>
                        <a:lnTo>
                          <a:pt x="144" y="372"/>
                        </a:lnTo>
                        <a:lnTo>
                          <a:pt x="156" y="349"/>
                        </a:lnTo>
                        <a:lnTo>
                          <a:pt x="167" y="323"/>
                        </a:lnTo>
                        <a:lnTo>
                          <a:pt x="180" y="296"/>
                        </a:lnTo>
                        <a:lnTo>
                          <a:pt x="191" y="264"/>
                        </a:lnTo>
                        <a:lnTo>
                          <a:pt x="204" y="231"/>
                        </a:lnTo>
                        <a:lnTo>
                          <a:pt x="214" y="196"/>
                        </a:lnTo>
                        <a:lnTo>
                          <a:pt x="224" y="160"/>
                        </a:lnTo>
                        <a:lnTo>
                          <a:pt x="232" y="121"/>
                        </a:lnTo>
                        <a:lnTo>
                          <a:pt x="239" y="83"/>
                        </a:lnTo>
                        <a:lnTo>
                          <a:pt x="241" y="61"/>
                        </a:lnTo>
                        <a:lnTo>
                          <a:pt x="244" y="41"/>
                        </a:lnTo>
                        <a:lnTo>
                          <a:pt x="244" y="21"/>
                        </a:lnTo>
                        <a:lnTo>
                          <a:pt x="245" y="0"/>
                        </a:lnTo>
                        <a:lnTo>
                          <a:pt x="114" y="0"/>
                        </a:lnTo>
                        <a:close/>
                      </a:path>
                    </a:pathLst>
                  </a:custGeom>
                  <a:solidFill>
                    <a:srgbClr val="1F1A17"/>
                  </a:solidFill>
                  <a:ln w="9525">
                    <a:noFill/>
                    <a:round/>
                    <a:headEnd/>
                    <a:tailEnd/>
                  </a:ln>
                </p:spPr>
                <p:txBody>
                  <a:bodyPr/>
                  <a:lstStyle/>
                  <a:p>
                    <a:endParaRPr lang="pt-BR"/>
                  </a:p>
                </p:txBody>
              </p:sp>
              <p:sp>
                <p:nvSpPr>
                  <p:cNvPr id="64045" name="Freeform 1693"/>
                  <p:cNvSpPr>
                    <a:spLocks/>
                  </p:cNvSpPr>
                  <p:nvPr/>
                </p:nvSpPr>
                <p:spPr bwMode="auto">
                  <a:xfrm>
                    <a:off x="2878" y="2851"/>
                    <a:ext cx="45" cy="46"/>
                  </a:xfrm>
                  <a:custGeom>
                    <a:avLst/>
                    <a:gdLst>
                      <a:gd name="T0" fmla="*/ 0 w 291"/>
                      <a:gd name="T1" fmla="*/ 0 h 276"/>
                      <a:gd name="T2" fmla="*/ 0 w 291"/>
                      <a:gd name="T3" fmla="*/ 0 h 276"/>
                      <a:gd name="T4" fmla="*/ 0 w 291"/>
                      <a:gd name="T5" fmla="*/ 0 h 276"/>
                      <a:gd name="T6" fmla="*/ 0 w 291"/>
                      <a:gd name="T7" fmla="*/ 0 h 276"/>
                      <a:gd name="T8" fmla="*/ 0 w 291"/>
                      <a:gd name="T9" fmla="*/ 0 h 276"/>
                      <a:gd name="T10" fmla="*/ 0 w 291"/>
                      <a:gd name="T11" fmla="*/ 0 h 276"/>
                      <a:gd name="T12" fmla="*/ 0 w 291"/>
                      <a:gd name="T13" fmla="*/ 0 h 276"/>
                      <a:gd name="T14" fmla="*/ 0 w 291"/>
                      <a:gd name="T15" fmla="*/ 0 h 276"/>
                      <a:gd name="T16" fmla="*/ 0 w 291"/>
                      <a:gd name="T17" fmla="*/ 0 h 276"/>
                      <a:gd name="T18" fmla="*/ 0 w 291"/>
                      <a:gd name="T19" fmla="*/ 0 h 276"/>
                      <a:gd name="T20" fmla="*/ 0 w 291"/>
                      <a:gd name="T21" fmla="*/ 0 h 276"/>
                      <a:gd name="T22" fmla="*/ 0 w 291"/>
                      <a:gd name="T23" fmla="*/ 0 h 276"/>
                      <a:gd name="T24" fmla="*/ 0 w 291"/>
                      <a:gd name="T25" fmla="*/ 0 h 276"/>
                      <a:gd name="T26" fmla="*/ 0 w 291"/>
                      <a:gd name="T27" fmla="*/ 0 h 276"/>
                      <a:gd name="T28" fmla="*/ 0 w 291"/>
                      <a:gd name="T29" fmla="*/ 0 h 276"/>
                      <a:gd name="T30" fmla="*/ 0 w 291"/>
                      <a:gd name="T31" fmla="*/ 0 h 276"/>
                      <a:gd name="T32" fmla="*/ 0 w 291"/>
                      <a:gd name="T33" fmla="*/ 0 h 276"/>
                      <a:gd name="T34" fmla="*/ 0 w 291"/>
                      <a:gd name="T35" fmla="*/ 0 h 276"/>
                      <a:gd name="T36" fmla="*/ 0 w 291"/>
                      <a:gd name="T37" fmla="*/ 0 h 276"/>
                      <a:gd name="T38" fmla="*/ 0 w 291"/>
                      <a:gd name="T39" fmla="*/ 0 h 276"/>
                      <a:gd name="T40" fmla="*/ 0 w 291"/>
                      <a:gd name="T41" fmla="*/ 0 h 276"/>
                      <a:gd name="T42" fmla="*/ 0 w 291"/>
                      <a:gd name="T43" fmla="*/ 0 h 276"/>
                      <a:gd name="T44" fmla="*/ 0 w 291"/>
                      <a:gd name="T45" fmla="*/ 0 h 276"/>
                      <a:gd name="T46" fmla="*/ 0 w 291"/>
                      <a:gd name="T47" fmla="*/ 0 h 276"/>
                      <a:gd name="T48" fmla="*/ 0 w 291"/>
                      <a:gd name="T49" fmla="*/ 0 h 276"/>
                      <a:gd name="T50" fmla="*/ 0 w 291"/>
                      <a:gd name="T51" fmla="*/ 0 h 276"/>
                      <a:gd name="T52" fmla="*/ 0 w 291"/>
                      <a:gd name="T53" fmla="*/ 0 h 276"/>
                      <a:gd name="T54" fmla="*/ 0 w 291"/>
                      <a:gd name="T55" fmla="*/ 0 h 276"/>
                      <a:gd name="T56" fmla="*/ 0 w 291"/>
                      <a:gd name="T57" fmla="*/ 0 h 276"/>
                      <a:gd name="T58" fmla="*/ 0 w 291"/>
                      <a:gd name="T59" fmla="*/ 0 h 276"/>
                      <a:gd name="T60" fmla="*/ 0 w 291"/>
                      <a:gd name="T61" fmla="*/ 0 h 276"/>
                      <a:gd name="T62" fmla="*/ 0 w 291"/>
                      <a:gd name="T63" fmla="*/ 0 h 276"/>
                      <a:gd name="T64" fmla="*/ 0 w 291"/>
                      <a:gd name="T65" fmla="*/ 0 h 276"/>
                      <a:gd name="T66" fmla="*/ 0 w 291"/>
                      <a:gd name="T67" fmla="*/ 0 h 276"/>
                      <a:gd name="T68" fmla="*/ 0 w 291"/>
                      <a:gd name="T69" fmla="*/ 0 h 276"/>
                      <a:gd name="T70" fmla="*/ 0 w 291"/>
                      <a:gd name="T71" fmla="*/ 0 h 276"/>
                      <a:gd name="T72" fmla="*/ 0 w 291"/>
                      <a:gd name="T73" fmla="*/ 0 h 276"/>
                      <a:gd name="T74" fmla="*/ 0 w 291"/>
                      <a:gd name="T75" fmla="*/ 0 h 276"/>
                      <a:gd name="T76" fmla="*/ 0 w 291"/>
                      <a:gd name="T77" fmla="*/ 0 h 276"/>
                      <a:gd name="T78" fmla="*/ 0 w 291"/>
                      <a:gd name="T79" fmla="*/ 0 h 276"/>
                      <a:gd name="T80" fmla="*/ 0 w 291"/>
                      <a:gd name="T81" fmla="*/ 0 h 276"/>
                      <a:gd name="T82" fmla="*/ 0 w 291"/>
                      <a:gd name="T83" fmla="*/ 0 h 276"/>
                      <a:gd name="T84" fmla="*/ 0 w 291"/>
                      <a:gd name="T85" fmla="*/ 0 h 276"/>
                      <a:gd name="T86" fmla="*/ 0 w 291"/>
                      <a:gd name="T87" fmla="*/ 0 h 276"/>
                      <a:gd name="T88" fmla="*/ 0 w 291"/>
                      <a:gd name="T89" fmla="*/ 0 h 276"/>
                      <a:gd name="T90" fmla="*/ 0 w 291"/>
                      <a:gd name="T91" fmla="*/ 0 h 276"/>
                      <a:gd name="T92" fmla="*/ 0 w 291"/>
                      <a:gd name="T93" fmla="*/ 0 h 276"/>
                      <a:gd name="T94" fmla="*/ 0 w 291"/>
                      <a:gd name="T95" fmla="*/ 0 h 276"/>
                      <a:gd name="T96" fmla="*/ 0 w 291"/>
                      <a:gd name="T97" fmla="*/ 0 h 276"/>
                      <a:gd name="T98" fmla="*/ 0 w 291"/>
                      <a:gd name="T99" fmla="*/ 0 h 276"/>
                      <a:gd name="T100" fmla="*/ 0 w 291"/>
                      <a:gd name="T101" fmla="*/ 0 h 276"/>
                      <a:gd name="T102" fmla="*/ 0 w 291"/>
                      <a:gd name="T103" fmla="*/ 0 h 276"/>
                      <a:gd name="T104" fmla="*/ 0 w 291"/>
                      <a:gd name="T105" fmla="*/ 0 h 27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1"/>
                      <a:gd name="T160" fmla="*/ 0 h 276"/>
                      <a:gd name="T161" fmla="*/ 291 w 291"/>
                      <a:gd name="T162" fmla="*/ 276 h 27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1" h="276">
                        <a:moveTo>
                          <a:pt x="0" y="116"/>
                        </a:moveTo>
                        <a:lnTo>
                          <a:pt x="0" y="116"/>
                        </a:lnTo>
                        <a:lnTo>
                          <a:pt x="24" y="116"/>
                        </a:lnTo>
                        <a:lnTo>
                          <a:pt x="47" y="117"/>
                        </a:lnTo>
                        <a:lnTo>
                          <a:pt x="67" y="118"/>
                        </a:lnTo>
                        <a:lnTo>
                          <a:pt x="84" y="120"/>
                        </a:lnTo>
                        <a:lnTo>
                          <a:pt x="98" y="123"/>
                        </a:lnTo>
                        <a:lnTo>
                          <a:pt x="110" y="128"/>
                        </a:lnTo>
                        <a:lnTo>
                          <a:pt x="114" y="129"/>
                        </a:lnTo>
                        <a:lnTo>
                          <a:pt x="117" y="131"/>
                        </a:lnTo>
                        <a:lnTo>
                          <a:pt x="122" y="133"/>
                        </a:lnTo>
                        <a:lnTo>
                          <a:pt x="124" y="135"/>
                        </a:lnTo>
                        <a:lnTo>
                          <a:pt x="127" y="138"/>
                        </a:lnTo>
                        <a:lnTo>
                          <a:pt x="131" y="141"/>
                        </a:lnTo>
                        <a:lnTo>
                          <a:pt x="134" y="144"/>
                        </a:lnTo>
                        <a:lnTo>
                          <a:pt x="136" y="148"/>
                        </a:lnTo>
                        <a:lnTo>
                          <a:pt x="140" y="153"/>
                        </a:lnTo>
                        <a:lnTo>
                          <a:pt x="142" y="159"/>
                        </a:lnTo>
                        <a:lnTo>
                          <a:pt x="146" y="167"/>
                        </a:lnTo>
                        <a:lnTo>
                          <a:pt x="148" y="174"/>
                        </a:lnTo>
                        <a:lnTo>
                          <a:pt x="151" y="183"/>
                        </a:lnTo>
                        <a:lnTo>
                          <a:pt x="154" y="193"/>
                        </a:lnTo>
                        <a:lnTo>
                          <a:pt x="156" y="204"/>
                        </a:lnTo>
                        <a:lnTo>
                          <a:pt x="157" y="214"/>
                        </a:lnTo>
                        <a:lnTo>
                          <a:pt x="160" y="244"/>
                        </a:lnTo>
                        <a:lnTo>
                          <a:pt x="160" y="276"/>
                        </a:lnTo>
                        <a:lnTo>
                          <a:pt x="291" y="276"/>
                        </a:lnTo>
                        <a:lnTo>
                          <a:pt x="290" y="238"/>
                        </a:lnTo>
                        <a:lnTo>
                          <a:pt x="286" y="204"/>
                        </a:lnTo>
                        <a:lnTo>
                          <a:pt x="284" y="187"/>
                        </a:lnTo>
                        <a:lnTo>
                          <a:pt x="281" y="171"/>
                        </a:lnTo>
                        <a:lnTo>
                          <a:pt x="277" y="155"/>
                        </a:lnTo>
                        <a:lnTo>
                          <a:pt x="273" y="141"/>
                        </a:lnTo>
                        <a:lnTo>
                          <a:pt x="268" y="127"/>
                        </a:lnTo>
                        <a:lnTo>
                          <a:pt x="262" y="114"/>
                        </a:lnTo>
                        <a:lnTo>
                          <a:pt x="255" y="101"/>
                        </a:lnTo>
                        <a:lnTo>
                          <a:pt x="247" y="89"/>
                        </a:lnTo>
                        <a:lnTo>
                          <a:pt x="239" y="78"/>
                        </a:lnTo>
                        <a:lnTo>
                          <a:pt x="230" y="67"/>
                        </a:lnTo>
                        <a:lnTo>
                          <a:pt x="220" y="58"/>
                        </a:lnTo>
                        <a:lnTo>
                          <a:pt x="210" y="49"/>
                        </a:lnTo>
                        <a:lnTo>
                          <a:pt x="198" y="39"/>
                        </a:lnTo>
                        <a:lnTo>
                          <a:pt x="186" y="32"/>
                        </a:lnTo>
                        <a:lnTo>
                          <a:pt x="173" y="26"/>
                        </a:lnTo>
                        <a:lnTo>
                          <a:pt x="159" y="20"/>
                        </a:lnTo>
                        <a:lnTo>
                          <a:pt x="134" y="13"/>
                        </a:lnTo>
                        <a:lnTo>
                          <a:pt x="109" y="7"/>
                        </a:lnTo>
                        <a:lnTo>
                          <a:pt x="82" y="3"/>
                        </a:lnTo>
                        <a:lnTo>
                          <a:pt x="55" y="1"/>
                        </a:lnTo>
                        <a:lnTo>
                          <a:pt x="28" y="0"/>
                        </a:lnTo>
                        <a:lnTo>
                          <a:pt x="0" y="0"/>
                        </a:lnTo>
                        <a:lnTo>
                          <a:pt x="0" y="116"/>
                        </a:lnTo>
                        <a:close/>
                      </a:path>
                    </a:pathLst>
                  </a:custGeom>
                  <a:solidFill>
                    <a:srgbClr val="1F1A17"/>
                  </a:solidFill>
                  <a:ln w="9525">
                    <a:noFill/>
                    <a:round/>
                    <a:headEnd/>
                    <a:tailEnd/>
                  </a:ln>
                </p:spPr>
                <p:txBody>
                  <a:bodyPr/>
                  <a:lstStyle/>
                  <a:p>
                    <a:endParaRPr lang="pt-BR"/>
                  </a:p>
                </p:txBody>
              </p:sp>
              <p:sp>
                <p:nvSpPr>
                  <p:cNvPr id="64046" name="Freeform 1694"/>
                  <p:cNvSpPr>
                    <a:spLocks/>
                  </p:cNvSpPr>
                  <p:nvPr/>
                </p:nvSpPr>
                <p:spPr bwMode="auto">
                  <a:xfrm>
                    <a:off x="2836" y="2851"/>
                    <a:ext cx="42" cy="82"/>
                  </a:xfrm>
                  <a:custGeom>
                    <a:avLst/>
                    <a:gdLst>
                      <a:gd name="T0" fmla="*/ 0 w 270"/>
                      <a:gd name="T1" fmla="*/ 0 h 500"/>
                      <a:gd name="T2" fmla="*/ 0 w 270"/>
                      <a:gd name="T3" fmla="*/ 0 h 500"/>
                      <a:gd name="T4" fmla="*/ 0 w 270"/>
                      <a:gd name="T5" fmla="*/ 0 h 500"/>
                      <a:gd name="T6" fmla="*/ 0 w 270"/>
                      <a:gd name="T7" fmla="*/ 0 h 500"/>
                      <a:gd name="T8" fmla="*/ 0 w 270"/>
                      <a:gd name="T9" fmla="*/ 0 h 500"/>
                      <a:gd name="T10" fmla="*/ 0 w 270"/>
                      <a:gd name="T11" fmla="*/ 0 h 500"/>
                      <a:gd name="T12" fmla="*/ 0 w 270"/>
                      <a:gd name="T13" fmla="*/ 0 h 500"/>
                      <a:gd name="T14" fmla="*/ 0 w 270"/>
                      <a:gd name="T15" fmla="*/ 0 h 500"/>
                      <a:gd name="T16" fmla="*/ 0 w 270"/>
                      <a:gd name="T17" fmla="*/ 0 h 500"/>
                      <a:gd name="T18" fmla="*/ 0 w 270"/>
                      <a:gd name="T19" fmla="*/ 0 h 500"/>
                      <a:gd name="T20" fmla="*/ 0 w 270"/>
                      <a:gd name="T21" fmla="*/ 0 h 500"/>
                      <a:gd name="T22" fmla="*/ 0 w 270"/>
                      <a:gd name="T23" fmla="*/ 0 h 500"/>
                      <a:gd name="T24" fmla="*/ 0 w 270"/>
                      <a:gd name="T25" fmla="*/ 0 h 500"/>
                      <a:gd name="T26" fmla="*/ 0 w 270"/>
                      <a:gd name="T27" fmla="*/ 0 h 500"/>
                      <a:gd name="T28" fmla="*/ 0 w 270"/>
                      <a:gd name="T29" fmla="*/ 0 h 500"/>
                      <a:gd name="T30" fmla="*/ 0 w 270"/>
                      <a:gd name="T31" fmla="*/ 0 h 500"/>
                      <a:gd name="T32" fmla="*/ 0 w 270"/>
                      <a:gd name="T33" fmla="*/ 0 h 500"/>
                      <a:gd name="T34" fmla="*/ 0 w 270"/>
                      <a:gd name="T35" fmla="*/ 0 h 500"/>
                      <a:gd name="T36" fmla="*/ 0 w 270"/>
                      <a:gd name="T37" fmla="*/ 0 h 500"/>
                      <a:gd name="T38" fmla="*/ 0 w 270"/>
                      <a:gd name="T39" fmla="*/ 0 h 500"/>
                      <a:gd name="T40" fmla="*/ 0 w 270"/>
                      <a:gd name="T41" fmla="*/ 0 h 500"/>
                      <a:gd name="T42" fmla="*/ 0 w 270"/>
                      <a:gd name="T43" fmla="*/ 0 h 500"/>
                      <a:gd name="T44" fmla="*/ 0 w 270"/>
                      <a:gd name="T45" fmla="*/ 0 h 500"/>
                      <a:gd name="T46" fmla="*/ 0 w 270"/>
                      <a:gd name="T47" fmla="*/ 0 h 500"/>
                      <a:gd name="T48" fmla="*/ 0 w 270"/>
                      <a:gd name="T49" fmla="*/ 0 h 500"/>
                      <a:gd name="T50" fmla="*/ 0 w 270"/>
                      <a:gd name="T51" fmla="*/ 0 h 500"/>
                      <a:gd name="T52" fmla="*/ 0 w 270"/>
                      <a:gd name="T53" fmla="*/ 0 h 500"/>
                      <a:gd name="T54" fmla="*/ 0 w 270"/>
                      <a:gd name="T55" fmla="*/ 0 h 500"/>
                      <a:gd name="T56" fmla="*/ 0 w 270"/>
                      <a:gd name="T57" fmla="*/ 0 h 500"/>
                      <a:gd name="T58" fmla="*/ 0 w 270"/>
                      <a:gd name="T59" fmla="*/ 0 h 500"/>
                      <a:gd name="T60" fmla="*/ 0 w 270"/>
                      <a:gd name="T61" fmla="*/ 0 h 500"/>
                      <a:gd name="T62" fmla="*/ 0 w 270"/>
                      <a:gd name="T63" fmla="*/ 0 h 500"/>
                      <a:gd name="T64" fmla="*/ 0 w 270"/>
                      <a:gd name="T65" fmla="*/ 0 h 500"/>
                      <a:gd name="T66" fmla="*/ 0 w 270"/>
                      <a:gd name="T67" fmla="*/ 0 h 500"/>
                      <a:gd name="T68" fmla="*/ 0 w 270"/>
                      <a:gd name="T69" fmla="*/ 0 h 500"/>
                      <a:gd name="T70" fmla="*/ 0 w 270"/>
                      <a:gd name="T71" fmla="*/ 0 h 500"/>
                      <a:gd name="T72" fmla="*/ 0 w 270"/>
                      <a:gd name="T73" fmla="*/ 0 h 500"/>
                      <a:gd name="T74" fmla="*/ 0 w 270"/>
                      <a:gd name="T75" fmla="*/ 0 h 500"/>
                      <a:gd name="T76" fmla="*/ 0 w 270"/>
                      <a:gd name="T77" fmla="*/ 0 h 500"/>
                      <a:gd name="T78" fmla="*/ 0 w 270"/>
                      <a:gd name="T79" fmla="*/ 0 h 500"/>
                      <a:gd name="T80" fmla="*/ 0 w 270"/>
                      <a:gd name="T81" fmla="*/ 0 h 500"/>
                      <a:gd name="T82" fmla="*/ 0 w 270"/>
                      <a:gd name="T83" fmla="*/ 0 h 500"/>
                      <a:gd name="T84" fmla="*/ 0 w 270"/>
                      <a:gd name="T85" fmla="*/ 0 h 500"/>
                      <a:gd name="T86" fmla="*/ 0 w 270"/>
                      <a:gd name="T87" fmla="*/ 0 h 500"/>
                      <a:gd name="T88" fmla="*/ 0 w 270"/>
                      <a:gd name="T89" fmla="*/ 0 h 500"/>
                      <a:gd name="T90" fmla="*/ 0 w 270"/>
                      <a:gd name="T91" fmla="*/ 0 h 500"/>
                      <a:gd name="T92" fmla="*/ 0 w 270"/>
                      <a:gd name="T93" fmla="*/ 0 h 500"/>
                      <a:gd name="T94" fmla="*/ 0 w 270"/>
                      <a:gd name="T95" fmla="*/ 0 h 500"/>
                      <a:gd name="T96" fmla="*/ 0 w 270"/>
                      <a:gd name="T97" fmla="*/ 0 h 500"/>
                      <a:gd name="T98" fmla="*/ 0 w 270"/>
                      <a:gd name="T99" fmla="*/ 0 h 500"/>
                      <a:gd name="T100" fmla="*/ 0 w 270"/>
                      <a:gd name="T101" fmla="*/ 0 h 500"/>
                      <a:gd name="T102" fmla="*/ 0 w 270"/>
                      <a:gd name="T103" fmla="*/ 0 h 500"/>
                      <a:gd name="T104" fmla="*/ 0 w 270"/>
                      <a:gd name="T105" fmla="*/ 0 h 5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0"/>
                      <a:gd name="T160" fmla="*/ 0 h 500"/>
                      <a:gd name="T161" fmla="*/ 270 w 270"/>
                      <a:gd name="T162" fmla="*/ 500 h 5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0" h="500">
                        <a:moveTo>
                          <a:pt x="130" y="500"/>
                        </a:moveTo>
                        <a:lnTo>
                          <a:pt x="130" y="500"/>
                        </a:lnTo>
                        <a:lnTo>
                          <a:pt x="134" y="463"/>
                        </a:lnTo>
                        <a:lnTo>
                          <a:pt x="139" y="425"/>
                        </a:lnTo>
                        <a:lnTo>
                          <a:pt x="143" y="388"/>
                        </a:lnTo>
                        <a:lnTo>
                          <a:pt x="150" y="351"/>
                        </a:lnTo>
                        <a:lnTo>
                          <a:pt x="157" y="315"/>
                        </a:lnTo>
                        <a:lnTo>
                          <a:pt x="164" y="281"/>
                        </a:lnTo>
                        <a:lnTo>
                          <a:pt x="173" y="249"/>
                        </a:lnTo>
                        <a:lnTo>
                          <a:pt x="183" y="218"/>
                        </a:lnTo>
                        <a:lnTo>
                          <a:pt x="188" y="205"/>
                        </a:lnTo>
                        <a:lnTo>
                          <a:pt x="194" y="192"/>
                        </a:lnTo>
                        <a:lnTo>
                          <a:pt x="199" y="180"/>
                        </a:lnTo>
                        <a:lnTo>
                          <a:pt x="206" y="169"/>
                        </a:lnTo>
                        <a:lnTo>
                          <a:pt x="212" y="158"/>
                        </a:lnTo>
                        <a:lnTo>
                          <a:pt x="218" y="150"/>
                        </a:lnTo>
                        <a:lnTo>
                          <a:pt x="223" y="142"/>
                        </a:lnTo>
                        <a:lnTo>
                          <a:pt x="230" y="135"/>
                        </a:lnTo>
                        <a:lnTo>
                          <a:pt x="236" y="130"/>
                        </a:lnTo>
                        <a:lnTo>
                          <a:pt x="241" y="125"/>
                        </a:lnTo>
                        <a:lnTo>
                          <a:pt x="246" y="122"/>
                        </a:lnTo>
                        <a:lnTo>
                          <a:pt x="251" y="120"/>
                        </a:lnTo>
                        <a:lnTo>
                          <a:pt x="255" y="118"/>
                        </a:lnTo>
                        <a:lnTo>
                          <a:pt x="260" y="117"/>
                        </a:lnTo>
                        <a:lnTo>
                          <a:pt x="265" y="116"/>
                        </a:lnTo>
                        <a:lnTo>
                          <a:pt x="270" y="116"/>
                        </a:lnTo>
                        <a:lnTo>
                          <a:pt x="270" y="0"/>
                        </a:lnTo>
                        <a:lnTo>
                          <a:pt x="250" y="1"/>
                        </a:lnTo>
                        <a:lnTo>
                          <a:pt x="229" y="4"/>
                        </a:lnTo>
                        <a:lnTo>
                          <a:pt x="210" y="10"/>
                        </a:lnTo>
                        <a:lnTo>
                          <a:pt x="191" y="17"/>
                        </a:lnTo>
                        <a:lnTo>
                          <a:pt x="174" y="26"/>
                        </a:lnTo>
                        <a:lnTo>
                          <a:pt x="158" y="36"/>
                        </a:lnTo>
                        <a:lnTo>
                          <a:pt x="144" y="48"/>
                        </a:lnTo>
                        <a:lnTo>
                          <a:pt x="131" y="60"/>
                        </a:lnTo>
                        <a:lnTo>
                          <a:pt x="119" y="74"/>
                        </a:lnTo>
                        <a:lnTo>
                          <a:pt x="108" y="87"/>
                        </a:lnTo>
                        <a:lnTo>
                          <a:pt x="99" y="102"/>
                        </a:lnTo>
                        <a:lnTo>
                          <a:pt x="90" y="118"/>
                        </a:lnTo>
                        <a:lnTo>
                          <a:pt x="82" y="133"/>
                        </a:lnTo>
                        <a:lnTo>
                          <a:pt x="74" y="149"/>
                        </a:lnTo>
                        <a:lnTo>
                          <a:pt x="67" y="167"/>
                        </a:lnTo>
                        <a:lnTo>
                          <a:pt x="60" y="184"/>
                        </a:lnTo>
                        <a:lnTo>
                          <a:pt x="47" y="219"/>
                        </a:lnTo>
                        <a:lnTo>
                          <a:pt x="38" y="256"/>
                        </a:lnTo>
                        <a:lnTo>
                          <a:pt x="29" y="294"/>
                        </a:lnTo>
                        <a:lnTo>
                          <a:pt x="21" y="333"/>
                        </a:lnTo>
                        <a:lnTo>
                          <a:pt x="15" y="373"/>
                        </a:lnTo>
                        <a:lnTo>
                          <a:pt x="9" y="412"/>
                        </a:lnTo>
                        <a:lnTo>
                          <a:pt x="5" y="451"/>
                        </a:lnTo>
                        <a:lnTo>
                          <a:pt x="0" y="490"/>
                        </a:lnTo>
                        <a:lnTo>
                          <a:pt x="130" y="500"/>
                        </a:lnTo>
                        <a:close/>
                      </a:path>
                    </a:pathLst>
                  </a:custGeom>
                  <a:solidFill>
                    <a:srgbClr val="1F1A17"/>
                  </a:solidFill>
                  <a:ln w="9525">
                    <a:noFill/>
                    <a:round/>
                    <a:headEnd/>
                    <a:tailEnd/>
                  </a:ln>
                </p:spPr>
                <p:txBody>
                  <a:bodyPr/>
                  <a:lstStyle/>
                  <a:p>
                    <a:endParaRPr lang="pt-BR"/>
                  </a:p>
                </p:txBody>
              </p:sp>
              <p:sp>
                <p:nvSpPr>
                  <p:cNvPr id="64047" name="Freeform 1695"/>
                  <p:cNvSpPr>
                    <a:spLocks/>
                  </p:cNvSpPr>
                  <p:nvPr/>
                </p:nvSpPr>
                <p:spPr bwMode="auto">
                  <a:xfrm>
                    <a:off x="2780" y="2892"/>
                    <a:ext cx="76" cy="70"/>
                  </a:xfrm>
                  <a:custGeom>
                    <a:avLst/>
                    <a:gdLst>
                      <a:gd name="T0" fmla="*/ 0 w 485"/>
                      <a:gd name="T1" fmla="*/ 0 h 422"/>
                      <a:gd name="T2" fmla="*/ 0 w 485"/>
                      <a:gd name="T3" fmla="*/ 0 h 422"/>
                      <a:gd name="T4" fmla="*/ 0 w 485"/>
                      <a:gd name="T5" fmla="*/ 0 h 422"/>
                      <a:gd name="T6" fmla="*/ 0 w 485"/>
                      <a:gd name="T7" fmla="*/ 0 h 422"/>
                      <a:gd name="T8" fmla="*/ 0 w 485"/>
                      <a:gd name="T9" fmla="*/ 0 h 422"/>
                      <a:gd name="T10" fmla="*/ 0 w 485"/>
                      <a:gd name="T11" fmla="*/ 0 h 422"/>
                      <a:gd name="T12" fmla="*/ 0 w 485"/>
                      <a:gd name="T13" fmla="*/ 0 h 422"/>
                      <a:gd name="T14" fmla="*/ 0 w 485"/>
                      <a:gd name="T15" fmla="*/ 0 h 422"/>
                      <a:gd name="T16" fmla="*/ 0 w 485"/>
                      <a:gd name="T17" fmla="*/ 0 h 422"/>
                      <a:gd name="T18" fmla="*/ 0 w 485"/>
                      <a:gd name="T19" fmla="*/ 0 h 422"/>
                      <a:gd name="T20" fmla="*/ 0 w 485"/>
                      <a:gd name="T21" fmla="*/ 0 h 422"/>
                      <a:gd name="T22" fmla="*/ 0 w 485"/>
                      <a:gd name="T23" fmla="*/ 0 h 422"/>
                      <a:gd name="T24" fmla="*/ 0 w 485"/>
                      <a:gd name="T25" fmla="*/ 0 h 422"/>
                      <a:gd name="T26" fmla="*/ 0 w 485"/>
                      <a:gd name="T27" fmla="*/ 0 h 422"/>
                      <a:gd name="T28" fmla="*/ 0 w 485"/>
                      <a:gd name="T29" fmla="*/ 0 h 422"/>
                      <a:gd name="T30" fmla="*/ 0 w 485"/>
                      <a:gd name="T31" fmla="*/ 0 h 422"/>
                      <a:gd name="T32" fmla="*/ 0 w 485"/>
                      <a:gd name="T33" fmla="*/ 0 h 422"/>
                      <a:gd name="T34" fmla="*/ 0 w 485"/>
                      <a:gd name="T35" fmla="*/ 0 h 422"/>
                      <a:gd name="T36" fmla="*/ 0 w 485"/>
                      <a:gd name="T37" fmla="*/ 0 h 422"/>
                      <a:gd name="T38" fmla="*/ 0 w 485"/>
                      <a:gd name="T39" fmla="*/ 0 h 422"/>
                      <a:gd name="T40" fmla="*/ 0 w 485"/>
                      <a:gd name="T41" fmla="*/ 0 h 422"/>
                      <a:gd name="T42" fmla="*/ 0 w 485"/>
                      <a:gd name="T43" fmla="*/ 0 h 422"/>
                      <a:gd name="T44" fmla="*/ 0 w 485"/>
                      <a:gd name="T45" fmla="*/ 0 h 422"/>
                      <a:gd name="T46" fmla="*/ 0 w 485"/>
                      <a:gd name="T47" fmla="*/ 0 h 422"/>
                      <a:gd name="T48" fmla="*/ 0 w 485"/>
                      <a:gd name="T49" fmla="*/ 0 h 422"/>
                      <a:gd name="T50" fmla="*/ 0 w 485"/>
                      <a:gd name="T51" fmla="*/ 0 h 422"/>
                      <a:gd name="T52" fmla="*/ 0 w 485"/>
                      <a:gd name="T53" fmla="*/ 0 h 422"/>
                      <a:gd name="T54" fmla="*/ 0 w 485"/>
                      <a:gd name="T55" fmla="*/ 0 h 422"/>
                      <a:gd name="T56" fmla="*/ 0 w 485"/>
                      <a:gd name="T57" fmla="*/ 0 h 422"/>
                      <a:gd name="T58" fmla="*/ 0 w 485"/>
                      <a:gd name="T59" fmla="*/ 0 h 422"/>
                      <a:gd name="T60" fmla="*/ 0 w 485"/>
                      <a:gd name="T61" fmla="*/ 0 h 422"/>
                      <a:gd name="T62" fmla="*/ 0 w 485"/>
                      <a:gd name="T63" fmla="*/ 0 h 422"/>
                      <a:gd name="T64" fmla="*/ 0 w 485"/>
                      <a:gd name="T65" fmla="*/ 0 h 422"/>
                      <a:gd name="T66" fmla="*/ 0 w 485"/>
                      <a:gd name="T67" fmla="*/ 0 h 422"/>
                      <a:gd name="T68" fmla="*/ 0 w 485"/>
                      <a:gd name="T69" fmla="*/ 0 h 422"/>
                      <a:gd name="T70" fmla="*/ 0 w 485"/>
                      <a:gd name="T71" fmla="*/ 0 h 422"/>
                      <a:gd name="T72" fmla="*/ 0 w 485"/>
                      <a:gd name="T73" fmla="*/ 0 h 422"/>
                      <a:gd name="T74" fmla="*/ 0 w 485"/>
                      <a:gd name="T75" fmla="*/ 0 h 422"/>
                      <a:gd name="T76" fmla="*/ 0 w 485"/>
                      <a:gd name="T77" fmla="*/ 0 h 422"/>
                      <a:gd name="T78" fmla="*/ 0 w 485"/>
                      <a:gd name="T79" fmla="*/ 0 h 42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5"/>
                      <a:gd name="T121" fmla="*/ 0 h 422"/>
                      <a:gd name="T122" fmla="*/ 485 w 485"/>
                      <a:gd name="T123" fmla="*/ 422 h 42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5" h="422">
                        <a:moveTo>
                          <a:pt x="8" y="0"/>
                        </a:moveTo>
                        <a:lnTo>
                          <a:pt x="8" y="0"/>
                        </a:lnTo>
                        <a:lnTo>
                          <a:pt x="4" y="20"/>
                        </a:lnTo>
                        <a:lnTo>
                          <a:pt x="2" y="40"/>
                        </a:lnTo>
                        <a:lnTo>
                          <a:pt x="1" y="59"/>
                        </a:lnTo>
                        <a:lnTo>
                          <a:pt x="0" y="78"/>
                        </a:lnTo>
                        <a:lnTo>
                          <a:pt x="0" y="95"/>
                        </a:lnTo>
                        <a:lnTo>
                          <a:pt x="1" y="114"/>
                        </a:lnTo>
                        <a:lnTo>
                          <a:pt x="2" y="131"/>
                        </a:lnTo>
                        <a:lnTo>
                          <a:pt x="3" y="147"/>
                        </a:lnTo>
                        <a:lnTo>
                          <a:pt x="5" y="164"/>
                        </a:lnTo>
                        <a:lnTo>
                          <a:pt x="9" y="180"/>
                        </a:lnTo>
                        <a:lnTo>
                          <a:pt x="12" y="196"/>
                        </a:lnTo>
                        <a:lnTo>
                          <a:pt x="17" y="211"/>
                        </a:lnTo>
                        <a:lnTo>
                          <a:pt x="26" y="239"/>
                        </a:lnTo>
                        <a:lnTo>
                          <a:pt x="37" y="266"/>
                        </a:lnTo>
                        <a:lnTo>
                          <a:pt x="51" y="290"/>
                        </a:lnTo>
                        <a:lnTo>
                          <a:pt x="67" y="313"/>
                        </a:lnTo>
                        <a:lnTo>
                          <a:pt x="84" y="334"/>
                        </a:lnTo>
                        <a:lnTo>
                          <a:pt x="103" y="352"/>
                        </a:lnTo>
                        <a:lnTo>
                          <a:pt x="123" y="369"/>
                        </a:lnTo>
                        <a:lnTo>
                          <a:pt x="145" y="383"/>
                        </a:lnTo>
                        <a:lnTo>
                          <a:pt x="167" y="395"/>
                        </a:lnTo>
                        <a:lnTo>
                          <a:pt x="189" y="405"/>
                        </a:lnTo>
                        <a:lnTo>
                          <a:pt x="213" y="412"/>
                        </a:lnTo>
                        <a:lnTo>
                          <a:pt x="238" y="418"/>
                        </a:lnTo>
                        <a:lnTo>
                          <a:pt x="263" y="421"/>
                        </a:lnTo>
                        <a:lnTo>
                          <a:pt x="287" y="422"/>
                        </a:lnTo>
                        <a:lnTo>
                          <a:pt x="311" y="420"/>
                        </a:lnTo>
                        <a:lnTo>
                          <a:pt x="335" y="415"/>
                        </a:lnTo>
                        <a:lnTo>
                          <a:pt x="356" y="408"/>
                        </a:lnTo>
                        <a:lnTo>
                          <a:pt x="379" y="399"/>
                        </a:lnTo>
                        <a:lnTo>
                          <a:pt x="400" y="388"/>
                        </a:lnTo>
                        <a:lnTo>
                          <a:pt x="419" y="374"/>
                        </a:lnTo>
                        <a:lnTo>
                          <a:pt x="437" y="358"/>
                        </a:lnTo>
                        <a:lnTo>
                          <a:pt x="451" y="339"/>
                        </a:lnTo>
                        <a:lnTo>
                          <a:pt x="464" y="320"/>
                        </a:lnTo>
                        <a:lnTo>
                          <a:pt x="474" y="298"/>
                        </a:lnTo>
                        <a:lnTo>
                          <a:pt x="481" y="274"/>
                        </a:lnTo>
                        <a:lnTo>
                          <a:pt x="485" y="250"/>
                        </a:lnTo>
                        <a:lnTo>
                          <a:pt x="355" y="240"/>
                        </a:lnTo>
                        <a:lnTo>
                          <a:pt x="353" y="252"/>
                        </a:lnTo>
                        <a:lnTo>
                          <a:pt x="351" y="262"/>
                        </a:lnTo>
                        <a:lnTo>
                          <a:pt x="346" y="270"/>
                        </a:lnTo>
                        <a:lnTo>
                          <a:pt x="342" y="277"/>
                        </a:lnTo>
                        <a:lnTo>
                          <a:pt x="337" y="284"/>
                        </a:lnTo>
                        <a:lnTo>
                          <a:pt x="330" y="289"/>
                        </a:lnTo>
                        <a:lnTo>
                          <a:pt x="324" y="295"/>
                        </a:lnTo>
                        <a:lnTo>
                          <a:pt x="318" y="298"/>
                        </a:lnTo>
                        <a:lnTo>
                          <a:pt x="310" y="302"/>
                        </a:lnTo>
                        <a:lnTo>
                          <a:pt x="302" y="304"/>
                        </a:lnTo>
                        <a:lnTo>
                          <a:pt x="292" y="306"/>
                        </a:lnTo>
                        <a:lnTo>
                          <a:pt x="282" y="306"/>
                        </a:lnTo>
                        <a:lnTo>
                          <a:pt x="272" y="306"/>
                        </a:lnTo>
                        <a:lnTo>
                          <a:pt x="262" y="305"/>
                        </a:lnTo>
                        <a:lnTo>
                          <a:pt x="251" y="302"/>
                        </a:lnTo>
                        <a:lnTo>
                          <a:pt x="240" y="299"/>
                        </a:lnTo>
                        <a:lnTo>
                          <a:pt x="228" y="294"/>
                        </a:lnTo>
                        <a:lnTo>
                          <a:pt x="218" y="287"/>
                        </a:lnTo>
                        <a:lnTo>
                          <a:pt x="207" y="280"/>
                        </a:lnTo>
                        <a:lnTo>
                          <a:pt x="195" y="271"/>
                        </a:lnTo>
                        <a:lnTo>
                          <a:pt x="185" y="261"/>
                        </a:lnTo>
                        <a:lnTo>
                          <a:pt x="175" y="249"/>
                        </a:lnTo>
                        <a:lnTo>
                          <a:pt x="165" y="235"/>
                        </a:lnTo>
                        <a:lnTo>
                          <a:pt x="156" y="219"/>
                        </a:lnTo>
                        <a:lnTo>
                          <a:pt x="148" y="201"/>
                        </a:lnTo>
                        <a:lnTo>
                          <a:pt x="141" y="181"/>
                        </a:lnTo>
                        <a:lnTo>
                          <a:pt x="139" y="171"/>
                        </a:lnTo>
                        <a:lnTo>
                          <a:pt x="136" y="159"/>
                        </a:lnTo>
                        <a:lnTo>
                          <a:pt x="135" y="148"/>
                        </a:lnTo>
                        <a:lnTo>
                          <a:pt x="132" y="135"/>
                        </a:lnTo>
                        <a:lnTo>
                          <a:pt x="131" y="123"/>
                        </a:lnTo>
                        <a:lnTo>
                          <a:pt x="130" y="109"/>
                        </a:lnTo>
                        <a:lnTo>
                          <a:pt x="130" y="95"/>
                        </a:lnTo>
                        <a:lnTo>
                          <a:pt x="130" y="80"/>
                        </a:lnTo>
                        <a:lnTo>
                          <a:pt x="130" y="65"/>
                        </a:lnTo>
                        <a:lnTo>
                          <a:pt x="132" y="49"/>
                        </a:lnTo>
                        <a:lnTo>
                          <a:pt x="133" y="32"/>
                        </a:lnTo>
                        <a:lnTo>
                          <a:pt x="136" y="16"/>
                        </a:lnTo>
                        <a:lnTo>
                          <a:pt x="8" y="0"/>
                        </a:lnTo>
                        <a:close/>
                      </a:path>
                    </a:pathLst>
                  </a:custGeom>
                  <a:solidFill>
                    <a:srgbClr val="1F1A17"/>
                  </a:solidFill>
                  <a:ln w="9525">
                    <a:noFill/>
                    <a:round/>
                    <a:headEnd/>
                    <a:tailEnd/>
                  </a:ln>
                </p:spPr>
                <p:txBody>
                  <a:bodyPr/>
                  <a:lstStyle/>
                  <a:p>
                    <a:endParaRPr lang="pt-BR"/>
                  </a:p>
                </p:txBody>
              </p:sp>
              <p:sp>
                <p:nvSpPr>
                  <p:cNvPr id="64048" name="Freeform 1696"/>
                  <p:cNvSpPr>
                    <a:spLocks/>
                  </p:cNvSpPr>
                  <p:nvPr/>
                </p:nvSpPr>
                <p:spPr bwMode="auto">
                  <a:xfrm>
                    <a:off x="2782" y="2781"/>
                    <a:ext cx="157" cy="114"/>
                  </a:xfrm>
                  <a:custGeom>
                    <a:avLst/>
                    <a:gdLst>
                      <a:gd name="T0" fmla="*/ 0 w 1007"/>
                      <a:gd name="T1" fmla="*/ 0 h 686"/>
                      <a:gd name="T2" fmla="*/ 0 w 1007"/>
                      <a:gd name="T3" fmla="*/ 0 h 686"/>
                      <a:gd name="T4" fmla="*/ 0 w 1007"/>
                      <a:gd name="T5" fmla="*/ 0 h 686"/>
                      <a:gd name="T6" fmla="*/ 0 w 1007"/>
                      <a:gd name="T7" fmla="*/ 0 h 686"/>
                      <a:gd name="T8" fmla="*/ 0 w 1007"/>
                      <a:gd name="T9" fmla="*/ 0 h 686"/>
                      <a:gd name="T10" fmla="*/ 0 w 1007"/>
                      <a:gd name="T11" fmla="*/ 0 h 686"/>
                      <a:gd name="T12" fmla="*/ 0 w 1007"/>
                      <a:gd name="T13" fmla="*/ 0 h 686"/>
                      <a:gd name="T14" fmla="*/ 0 w 1007"/>
                      <a:gd name="T15" fmla="*/ 0 h 686"/>
                      <a:gd name="T16" fmla="*/ 0 w 1007"/>
                      <a:gd name="T17" fmla="*/ 0 h 686"/>
                      <a:gd name="T18" fmla="*/ 0 w 1007"/>
                      <a:gd name="T19" fmla="*/ 0 h 686"/>
                      <a:gd name="T20" fmla="*/ 0 w 1007"/>
                      <a:gd name="T21" fmla="*/ 0 h 686"/>
                      <a:gd name="T22" fmla="*/ 0 w 1007"/>
                      <a:gd name="T23" fmla="*/ 0 h 686"/>
                      <a:gd name="T24" fmla="*/ 0 w 1007"/>
                      <a:gd name="T25" fmla="*/ 0 h 686"/>
                      <a:gd name="T26" fmla="*/ 0 w 1007"/>
                      <a:gd name="T27" fmla="*/ 0 h 686"/>
                      <a:gd name="T28" fmla="*/ 0 w 1007"/>
                      <a:gd name="T29" fmla="*/ 0 h 686"/>
                      <a:gd name="T30" fmla="*/ 0 w 1007"/>
                      <a:gd name="T31" fmla="*/ 0 h 686"/>
                      <a:gd name="T32" fmla="*/ 0 w 1007"/>
                      <a:gd name="T33" fmla="*/ 0 h 686"/>
                      <a:gd name="T34" fmla="*/ 0 w 1007"/>
                      <a:gd name="T35" fmla="*/ 0 h 686"/>
                      <a:gd name="T36" fmla="*/ 0 w 1007"/>
                      <a:gd name="T37" fmla="*/ 0 h 686"/>
                      <a:gd name="T38" fmla="*/ 0 w 1007"/>
                      <a:gd name="T39" fmla="*/ 0 h 686"/>
                      <a:gd name="T40" fmla="*/ 0 w 1007"/>
                      <a:gd name="T41" fmla="*/ 0 h 686"/>
                      <a:gd name="T42" fmla="*/ 0 w 1007"/>
                      <a:gd name="T43" fmla="*/ 0 h 686"/>
                      <a:gd name="T44" fmla="*/ 0 w 1007"/>
                      <a:gd name="T45" fmla="*/ 0 h 686"/>
                      <a:gd name="T46" fmla="*/ 0 w 1007"/>
                      <a:gd name="T47" fmla="*/ 0 h 686"/>
                      <a:gd name="T48" fmla="*/ 0 w 1007"/>
                      <a:gd name="T49" fmla="*/ 0 h 686"/>
                      <a:gd name="T50" fmla="*/ 0 w 1007"/>
                      <a:gd name="T51" fmla="*/ 0 h 686"/>
                      <a:gd name="T52" fmla="*/ 0 w 1007"/>
                      <a:gd name="T53" fmla="*/ 0 h 686"/>
                      <a:gd name="T54" fmla="*/ 0 w 1007"/>
                      <a:gd name="T55" fmla="*/ 0 h 686"/>
                      <a:gd name="T56" fmla="*/ 0 w 1007"/>
                      <a:gd name="T57" fmla="*/ 0 h 686"/>
                      <a:gd name="T58" fmla="*/ 0 w 1007"/>
                      <a:gd name="T59" fmla="*/ 0 h 686"/>
                      <a:gd name="T60" fmla="*/ 0 w 1007"/>
                      <a:gd name="T61" fmla="*/ 0 h 686"/>
                      <a:gd name="T62" fmla="*/ 0 w 1007"/>
                      <a:gd name="T63" fmla="*/ 0 h 686"/>
                      <a:gd name="T64" fmla="*/ 0 w 1007"/>
                      <a:gd name="T65" fmla="*/ 0 h 686"/>
                      <a:gd name="T66" fmla="*/ 0 w 1007"/>
                      <a:gd name="T67" fmla="*/ 0 h 68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7"/>
                      <a:gd name="T103" fmla="*/ 0 h 686"/>
                      <a:gd name="T104" fmla="*/ 1007 w 1007"/>
                      <a:gd name="T105" fmla="*/ 686 h 68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7" h="686">
                        <a:moveTo>
                          <a:pt x="1007" y="0"/>
                        </a:moveTo>
                        <a:lnTo>
                          <a:pt x="1007" y="0"/>
                        </a:lnTo>
                        <a:lnTo>
                          <a:pt x="956" y="1"/>
                        </a:lnTo>
                        <a:lnTo>
                          <a:pt x="906" y="3"/>
                        </a:lnTo>
                        <a:lnTo>
                          <a:pt x="856" y="7"/>
                        </a:lnTo>
                        <a:lnTo>
                          <a:pt x="808" y="11"/>
                        </a:lnTo>
                        <a:lnTo>
                          <a:pt x="760" y="17"/>
                        </a:lnTo>
                        <a:lnTo>
                          <a:pt x="715" y="25"/>
                        </a:lnTo>
                        <a:lnTo>
                          <a:pt x="670" y="34"/>
                        </a:lnTo>
                        <a:lnTo>
                          <a:pt x="625" y="44"/>
                        </a:lnTo>
                        <a:lnTo>
                          <a:pt x="583" y="55"/>
                        </a:lnTo>
                        <a:lnTo>
                          <a:pt x="542" y="67"/>
                        </a:lnTo>
                        <a:lnTo>
                          <a:pt x="502" y="81"/>
                        </a:lnTo>
                        <a:lnTo>
                          <a:pt x="463" y="97"/>
                        </a:lnTo>
                        <a:lnTo>
                          <a:pt x="425" y="113"/>
                        </a:lnTo>
                        <a:lnTo>
                          <a:pt x="389" y="131"/>
                        </a:lnTo>
                        <a:lnTo>
                          <a:pt x="353" y="151"/>
                        </a:lnTo>
                        <a:lnTo>
                          <a:pt x="320" y="172"/>
                        </a:lnTo>
                        <a:lnTo>
                          <a:pt x="288" y="193"/>
                        </a:lnTo>
                        <a:lnTo>
                          <a:pt x="257" y="217"/>
                        </a:lnTo>
                        <a:lnTo>
                          <a:pt x="227" y="241"/>
                        </a:lnTo>
                        <a:lnTo>
                          <a:pt x="200" y="267"/>
                        </a:lnTo>
                        <a:lnTo>
                          <a:pt x="173" y="295"/>
                        </a:lnTo>
                        <a:lnTo>
                          <a:pt x="149" y="323"/>
                        </a:lnTo>
                        <a:lnTo>
                          <a:pt x="127" y="353"/>
                        </a:lnTo>
                        <a:lnTo>
                          <a:pt x="105" y="383"/>
                        </a:lnTo>
                        <a:lnTo>
                          <a:pt x="85" y="416"/>
                        </a:lnTo>
                        <a:lnTo>
                          <a:pt x="68" y="448"/>
                        </a:lnTo>
                        <a:lnTo>
                          <a:pt x="52" y="483"/>
                        </a:lnTo>
                        <a:lnTo>
                          <a:pt x="38" y="518"/>
                        </a:lnTo>
                        <a:lnTo>
                          <a:pt x="26" y="555"/>
                        </a:lnTo>
                        <a:lnTo>
                          <a:pt x="14" y="593"/>
                        </a:lnTo>
                        <a:lnTo>
                          <a:pt x="6" y="631"/>
                        </a:lnTo>
                        <a:lnTo>
                          <a:pt x="0" y="670"/>
                        </a:lnTo>
                        <a:lnTo>
                          <a:pt x="128" y="686"/>
                        </a:lnTo>
                        <a:lnTo>
                          <a:pt x="133" y="652"/>
                        </a:lnTo>
                        <a:lnTo>
                          <a:pt x="141" y="618"/>
                        </a:lnTo>
                        <a:lnTo>
                          <a:pt x="151" y="585"/>
                        </a:lnTo>
                        <a:lnTo>
                          <a:pt x="162" y="554"/>
                        </a:lnTo>
                        <a:lnTo>
                          <a:pt x="173" y="525"/>
                        </a:lnTo>
                        <a:lnTo>
                          <a:pt x="187" y="495"/>
                        </a:lnTo>
                        <a:lnTo>
                          <a:pt x="202" y="468"/>
                        </a:lnTo>
                        <a:lnTo>
                          <a:pt x="218" y="441"/>
                        </a:lnTo>
                        <a:lnTo>
                          <a:pt x="236" y="415"/>
                        </a:lnTo>
                        <a:lnTo>
                          <a:pt x="255" y="390"/>
                        </a:lnTo>
                        <a:lnTo>
                          <a:pt x="275" y="367"/>
                        </a:lnTo>
                        <a:lnTo>
                          <a:pt x="297" y="345"/>
                        </a:lnTo>
                        <a:lnTo>
                          <a:pt x="320" y="323"/>
                        </a:lnTo>
                        <a:lnTo>
                          <a:pt x="344" y="303"/>
                        </a:lnTo>
                        <a:lnTo>
                          <a:pt x="369" y="283"/>
                        </a:lnTo>
                        <a:lnTo>
                          <a:pt x="397" y="264"/>
                        </a:lnTo>
                        <a:lnTo>
                          <a:pt x="425" y="247"/>
                        </a:lnTo>
                        <a:lnTo>
                          <a:pt x="455" y="231"/>
                        </a:lnTo>
                        <a:lnTo>
                          <a:pt x="486" y="216"/>
                        </a:lnTo>
                        <a:lnTo>
                          <a:pt x="518" y="201"/>
                        </a:lnTo>
                        <a:lnTo>
                          <a:pt x="551" y="188"/>
                        </a:lnTo>
                        <a:lnTo>
                          <a:pt x="586" y="176"/>
                        </a:lnTo>
                        <a:lnTo>
                          <a:pt x="623" y="165"/>
                        </a:lnTo>
                        <a:lnTo>
                          <a:pt x="661" y="155"/>
                        </a:lnTo>
                        <a:lnTo>
                          <a:pt x="700" y="145"/>
                        </a:lnTo>
                        <a:lnTo>
                          <a:pt x="740" y="138"/>
                        </a:lnTo>
                        <a:lnTo>
                          <a:pt x="781" y="131"/>
                        </a:lnTo>
                        <a:lnTo>
                          <a:pt x="823" y="126"/>
                        </a:lnTo>
                        <a:lnTo>
                          <a:pt x="868" y="122"/>
                        </a:lnTo>
                        <a:lnTo>
                          <a:pt x="912" y="119"/>
                        </a:lnTo>
                        <a:lnTo>
                          <a:pt x="959" y="117"/>
                        </a:lnTo>
                        <a:lnTo>
                          <a:pt x="1007" y="116"/>
                        </a:lnTo>
                        <a:lnTo>
                          <a:pt x="1007" y="0"/>
                        </a:lnTo>
                        <a:close/>
                      </a:path>
                    </a:pathLst>
                  </a:custGeom>
                  <a:solidFill>
                    <a:srgbClr val="1F1A17"/>
                  </a:solidFill>
                  <a:ln w="9525">
                    <a:noFill/>
                    <a:round/>
                    <a:headEnd/>
                    <a:tailEnd/>
                  </a:ln>
                </p:spPr>
                <p:txBody>
                  <a:bodyPr/>
                  <a:lstStyle/>
                  <a:p>
                    <a:endParaRPr lang="pt-BR"/>
                  </a:p>
                </p:txBody>
              </p:sp>
              <p:sp>
                <p:nvSpPr>
                  <p:cNvPr id="64049" name="Freeform 1697"/>
                  <p:cNvSpPr>
                    <a:spLocks/>
                  </p:cNvSpPr>
                  <p:nvPr/>
                </p:nvSpPr>
                <p:spPr bwMode="auto">
                  <a:xfrm>
                    <a:off x="2939" y="2781"/>
                    <a:ext cx="121" cy="105"/>
                  </a:xfrm>
                  <a:custGeom>
                    <a:avLst/>
                    <a:gdLst>
                      <a:gd name="T0" fmla="*/ 0 w 772"/>
                      <a:gd name="T1" fmla="*/ 0 h 634"/>
                      <a:gd name="T2" fmla="*/ 0 w 772"/>
                      <a:gd name="T3" fmla="*/ 0 h 634"/>
                      <a:gd name="T4" fmla="*/ 0 w 772"/>
                      <a:gd name="T5" fmla="*/ 0 h 634"/>
                      <a:gd name="T6" fmla="*/ 0 w 772"/>
                      <a:gd name="T7" fmla="*/ 0 h 634"/>
                      <a:gd name="T8" fmla="*/ 0 w 772"/>
                      <a:gd name="T9" fmla="*/ 0 h 634"/>
                      <a:gd name="T10" fmla="*/ 0 w 772"/>
                      <a:gd name="T11" fmla="*/ 0 h 634"/>
                      <a:gd name="T12" fmla="*/ 0 w 772"/>
                      <a:gd name="T13" fmla="*/ 0 h 634"/>
                      <a:gd name="T14" fmla="*/ 0 w 772"/>
                      <a:gd name="T15" fmla="*/ 0 h 634"/>
                      <a:gd name="T16" fmla="*/ 0 w 772"/>
                      <a:gd name="T17" fmla="*/ 0 h 634"/>
                      <a:gd name="T18" fmla="*/ 0 w 772"/>
                      <a:gd name="T19" fmla="*/ 0 h 634"/>
                      <a:gd name="T20" fmla="*/ 0 w 772"/>
                      <a:gd name="T21" fmla="*/ 0 h 634"/>
                      <a:gd name="T22" fmla="*/ 0 w 772"/>
                      <a:gd name="T23" fmla="*/ 0 h 634"/>
                      <a:gd name="T24" fmla="*/ 0 w 772"/>
                      <a:gd name="T25" fmla="*/ 0 h 634"/>
                      <a:gd name="T26" fmla="*/ 0 w 772"/>
                      <a:gd name="T27" fmla="*/ 0 h 634"/>
                      <a:gd name="T28" fmla="*/ 0 w 772"/>
                      <a:gd name="T29" fmla="*/ 0 h 634"/>
                      <a:gd name="T30" fmla="*/ 0 w 772"/>
                      <a:gd name="T31" fmla="*/ 0 h 634"/>
                      <a:gd name="T32" fmla="*/ 0 w 772"/>
                      <a:gd name="T33" fmla="*/ 0 h 634"/>
                      <a:gd name="T34" fmla="*/ 0 w 772"/>
                      <a:gd name="T35" fmla="*/ 0 h 634"/>
                      <a:gd name="T36" fmla="*/ 0 w 772"/>
                      <a:gd name="T37" fmla="*/ 0 h 634"/>
                      <a:gd name="T38" fmla="*/ 0 w 772"/>
                      <a:gd name="T39" fmla="*/ 0 h 634"/>
                      <a:gd name="T40" fmla="*/ 0 w 772"/>
                      <a:gd name="T41" fmla="*/ 0 h 634"/>
                      <a:gd name="T42" fmla="*/ 0 w 772"/>
                      <a:gd name="T43" fmla="*/ 0 h 634"/>
                      <a:gd name="T44" fmla="*/ 0 w 772"/>
                      <a:gd name="T45" fmla="*/ 0 h 634"/>
                      <a:gd name="T46" fmla="*/ 0 w 772"/>
                      <a:gd name="T47" fmla="*/ 0 h 634"/>
                      <a:gd name="T48" fmla="*/ 0 w 772"/>
                      <a:gd name="T49" fmla="*/ 0 h 634"/>
                      <a:gd name="T50" fmla="*/ 0 w 772"/>
                      <a:gd name="T51" fmla="*/ 0 h 634"/>
                      <a:gd name="T52" fmla="*/ 0 w 772"/>
                      <a:gd name="T53" fmla="*/ 0 h 634"/>
                      <a:gd name="T54" fmla="*/ 0 w 772"/>
                      <a:gd name="T55" fmla="*/ 0 h 634"/>
                      <a:gd name="T56" fmla="*/ 0 w 772"/>
                      <a:gd name="T57" fmla="*/ 0 h 634"/>
                      <a:gd name="T58" fmla="*/ 0 w 772"/>
                      <a:gd name="T59" fmla="*/ 0 h 634"/>
                      <a:gd name="T60" fmla="*/ 0 w 772"/>
                      <a:gd name="T61" fmla="*/ 0 h 634"/>
                      <a:gd name="T62" fmla="*/ 0 w 772"/>
                      <a:gd name="T63" fmla="*/ 0 h 634"/>
                      <a:gd name="T64" fmla="*/ 0 w 772"/>
                      <a:gd name="T65" fmla="*/ 0 h 634"/>
                      <a:gd name="T66" fmla="*/ 0 w 772"/>
                      <a:gd name="T67" fmla="*/ 0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634"/>
                      <a:gd name="T104" fmla="*/ 772 w 772"/>
                      <a:gd name="T105" fmla="*/ 634 h 6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634">
                        <a:moveTo>
                          <a:pt x="761" y="634"/>
                        </a:moveTo>
                        <a:lnTo>
                          <a:pt x="761" y="634"/>
                        </a:lnTo>
                        <a:lnTo>
                          <a:pt x="767" y="606"/>
                        </a:lnTo>
                        <a:lnTo>
                          <a:pt x="770" y="576"/>
                        </a:lnTo>
                        <a:lnTo>
                          <a:pt x="772" y="548"/>
                        </a:lnTo>
                        <a:lnTo>
                          <a:pt x="772" y="518"/>
                        </a:lnTo>
                        <a:lnTo>
                          <a:pt x="769" y="490"/>
                        </a:lnTo>
                        <a:lnTo>
                          <a:pt x="766" y="460"/>
                        </a:lnTo>
                        <a:lnTo>
                          <a:pt x="760" y="432"/>
                        </a:lnTo>
                        <a:lnTo>
                          <a:pt x="752" y="405"/>
                        </a:lnTo>
                        <a:lnTo>
                          <a:pt x="742" y="376"/>
                        </a:lnTo>
                        <a:lnTo>
                          <a:pt x="730" y="349"/>
                        </a:lnTo>
                        <a:lnTo>
                          <a:pt x="717" y="322"/>
                        </a:lnTo>
                        <a:lnTo>
                          <a:pt x="701" y="296"/>
                        </a:lnTo>
                        <a:lnTo>
                          <a:pt x="683" y="270"/>
                        </a:lnTo>
                        <a:lnTo>
                          <a:pt x="663" y="245"/>
                        </a:lnTo>
                        <a:lnTo>
                          <a:pt x="642" y="222"/>
                        </a:lnTo>
                        <a:lnTo>
                          <a:pt x="618" y="198"/>
                        </a:lnTo>
                        <a:lnTo>
                          <a:pt x="593" y="177"/>
                        </a:lnTo>
                        <a:lnTo>
                          <a:pt x="566" y="156"/>
                        </a:lnTo>
                        <a:lnTo>
                          <a:pt x="537" y="135"/>
                        </a:lnTo>
                        <a:lnTo>
                          <a:pt x="506" y="117"/>
                        </a:lnTo>
                        <a:lnTo>
                          <a:pt x="474" y="99"/>
                        </a:lnTo>
                        <a:lnTo>
                          <a:pt x="440" y="82"/>
                        </a:lnTo>
                        <a:lnTo>
                          <a:pt x="403" y="68"/>
                        </a:lnTo>
                        <a:lnTo>
                          <a:pt x="365" y="54"/>
                        </a:lnTo>
                        <a:lnTo>
                          <a:pt x="325" y="42"/>
                        </a:lnTo>
                        <a:lnTo>
                          <a:pt x="284" y="32"/>
                        </a:lnTo>
                        <a:lnTo>
                          <a:pt x="241" y="22"/>
                        </a:lnTo>
                        <a:lnTo>
                          <a:pt x="196" y="14"/>
                        </a:lnTo>
                        <a:lnTo>
                          <a:pt x="149" y="8"/>
                        </a:lnTo>
                        <a:lnTo>
                          <a:pt x="101" y="4"/>
                        </a:lnTo>
                        <a:lnTo>
                          <a:pt x="52" y="2"/>
                        </a:lnTo>
                        <a:lnTo>
                          <a:pt x="0" y="0"/>
                        </a:lnTo>
                        <a:lnTo>
                          <a:pt x="0" y="116"/>
                        </a:lnTo>
                        <a:lnTo>
                          <a:pt x="46" y="117"/>
                        </a:lnTo>
                        <a:lnTo>
                          <a:pt x="91" y="119"/>
                        </a:lnTo>
                        <a:lnTo>
                          <a:pt x="134" y="123"/>
                        </a:lnTo>
                        <a:lnTo>
                          <a:pt x="174" y="128"/>
                        </a:lnTo>
                        <a:lnTo>
                          <a:pt x="214" y="135"/>
                        </a:lnTo>
                        <a:lnTo>
                          <a:pt x="251" y="143"/>
                        </a:lnTo>
                        <a:lnTo>
                          <a:pt x="286" y="153"/>
                        </a:lnTo>
                        <a:lnTo>
                          <a:pt x="320" y="163"/>
                        </a:lnTo>
                        <a:lnTo>
                          <a:pt x="352" y="174"/>
                        </a:lnTo>
                        <a:lnTo>
                          <a:pt x="381" y="186"/>
                        </a:lnTo>
                        <a:lnTo>
                          <a:pt x="410" y="199"/>
                        </a:lnTo>
                        <a:lnTo>
                          <a:pt x="436" y="214"/>
                        </a:lnTo>
                        <a:lnTo>
                          <a:pt x="460" y="229"/>
                        </a:lnTo>
                        <a:lnTo>
                          <a:pt x="483" y="244"/>
                        </a:lnTo>
                        <a:lnTo>
                          <a:pt x="505" y="261"/>
                        </a:lnTo>
                        <a:lnTo>
                          <a:pt x="524" y="279"/>
                        </a:lnTo>
                        <a:lnTo>
                          <a:pt x="543" y="296"/>
                        </a:lnTo>
                        <a:lnTo>
                          <a:pt x="560" y="314"/>
                        </a:lnTo>
                        <a:lnTo>
                          <a:pt x="575" y="333"/>
                        </a:lnTo>
                        <a:lnTo>
                          <a:pt x="587" y="353"/>
                        </a:lnTo>
                        <a:lnTo>
                          <a:pt x="600" y="373"/>
                        </a:lnTo>
                        <a:lnTo>
                          <a:pt x="610" y="393"/>
                        </a:lnTo>
                        <a:lnTo>
                          <a:pt x="619" y="415"/>
                        </a:lnTo>
                        <a:lnTo>
                          <a:pt x="626" y="435"/>
                        </a:lnTo>
                        <a:lnTo>
                          <a:pt x="633" y="456"/>
                        </a:lnTo>
                        <a:lnTo>
                          <a:pt x="638" y="479"/>
                        </a:lnTo>
                        <a:lnTo>
                          <a:pt x="640" y="500"/>
                        </a:lnTo>
                        <a:lnTo>
                          <a:pt x="642" y="522"/>
                        </a:lnTo>
                        <a:lnTo>
                          <a:pt x="642" y="545"/>
                        </a:lnTo>
                        <a:lnTo>
                          <a:pt x="641" y="567"/>
                        </a:lnTo>
                        <a:lnTo>
                          <a:pt x="638" y="590"/>
                        </a:lnTo>
                        <a:lnTo>
                          <a:pt x="633" y="612"/>
                        </a:lnTo>
                        <a:lnTo>
                          <a:pt x="761" y="634"/>
                        </a:lnTo>
                        <a:close/>
                      </a:path>
                    </a:pathLst>
                  </a:custGeom>
                  <a:solidFill>
                    <a:srgbClr val="1F1A17"/>
                  </a:solidFill>
                  <a:ln w="9525">
                    <a:noFill/>
                    <a:round/>
                    <a:headEnd/>
                    <a:tailEnd/>
                  </a:ln>
                </p:spPr>
                <p:txBody>
                  <a:bodyPr/>
                  <a:lstStyle/>
                  <a:p>
                    <a:endParaRPr lang="pt-BR"/>
                  </a:p>
                </p:txBody>
              </p:sp>
              <p:sp>
                <p:nvSpPr>
                  <p:cNvPr id="64050" name="Freeform 1698"/>
                  <p:cNvSpPr>
                    <a:spLocks/>
                  </p:cNvSpPr>
                  <p:nvPr/>
                </p:nvSpPr>
                <p:spPr bwMode="auto">
                  <a:xfrm>
                    <a:off x="3036" y="2883"/>
                    <a:ext cx="79" cy="70"/>
                  </a:xfrm>
                  <a:custGeom>
                    <a:avLst/>
                    <a:gdLst>
                      <a:gd name="T0" fmla="*/ 0 w 510"/>
                      <a:gd name="T1" fmla="*/ 0 h 427"/>
                      <a:gd name="T2" fmla="*/ 0 w 510"/>
                      <a:gd name="T3" fmla="*/ 0 h 427"/>
                      <a:gd name="T4" fmla="*/ 0 w 510"/>
                      <a:gd name="T5" fmla="*/ 0 h 427"/>
                      <a:gd name="T6" fmla="*/ 0 w 510"/>
                      <a:gd name="T7" fmla="*/ 0 h 427"/>
                      <a:gd name="T8" fmla="*/ 0 w 510"/>
                      <a:gd name="T9" fmla="*/ 0 h 427"/>
                      <a:gd name="T10" fmla="*/ 0 w 510"/>
                      <a:gd name="T11" fmla="*/ 0 h 427"/>
                      <a:gd name="T12" fmla="*/ 0 w 510"/>
                      <a:gd name="T13" fmla="*/ 0 h 427"/>
                      <a:gd name="T14" fmla="*/ 0 w 510"/>
                      <a:gd name="T15" fmla="*/ 0 h 427"/>
                      <a:gd name="T16" fmla="*/ 0 w 510"/>
                      <a:gd name="T17" fmla="*/ 0 h 427"/>
                      <a:gd name="T18" fmla="*/ 0 w 510"/>
                      <a:gd name="T19" fmla="*/ 0 h 427"/>
                      <a:gd name="T20" fmla="*/ 0 w 510"/>
                      <a:gd name="T21" fmla="*/ 0 h 427"/>
                      <a:gd name="T22" fmla="*/ 0 w 510"/>
                      <a:gd name="T23" fmla="*/ 0 h 427"/>
                      <a:gd name="T24" fmla="*/ 0 w 510"/>
                      <a:gd name="T25" fmla="*/ 0 h 427"/>
                      <a:gd name="T26" fmla="*/ 0 w 510"/>
                      <a:gd name="T27" fmla="*/ 0 h 427"/>
                      <a:gd name="T28" fmla="*/ 0 w 510"/>
                      <a:gd name="T29" fmla="*/ 0 h 427"/>
                      <a:gd name="T30" fmla="*/ 0 w 510"/>
                      <a:gd name="T31" fmla="*/ 0 h 427"/>
                      <a:gd name="T32" fmla="*/ 0 w 510"/>
                      <a:gd name="T33" fmla="*/ 0 h 427"/>
                      <a:gd name="T34" fmla="*/ 0 w 510"/>
                      <a:gd name="T35" fmla="*/ 0 h 427"/>
                      <a:gd name="T36" fmla="*/ 0 w 510"/>
                      <a:gd name="T37" fmla="*/ 0 h 427"/>
                      <a:gd name="T38" fmla="*/ 0 w 510"/>
                      <a:gd name="T39" fmla="*/ 0 h 427"/>
                      <a:gd name="T40" fmla="*/ 0 w 510"/>
                      <a:gd name="T41" fmla="*/ 0 h 427"/>
                      <a:gd name="T42" fmla="*/ 0 w 510"/>
                      <a:gd name="T43" fmla="*/ 0 h 427"/>
                      <a:gd name="T44" fmla="*/ 0 w 510"/>
                      <a:gd name="T45" fmla="*/ 0 h 427"/>
                      <a:gd name="T46" fmla="*/ 0 w 510"/>
                      <a:gd name="T47" fmla="*/ 0 h 427"/>
                      <a:gd name="T48" fmla="*/ 0 w 510"/>
                      <a:gd name="T49" fmla="*/ 0 h 427"/>
                      <a:gd name="T50" fmla="*/ 0 w 510"/>
                      <a:gd name="T51" fmla="*/ 0 h 427"/>
                      <a:gd name="T52" fmla="*/ 0 w 510"/>
                      <a:gd name="T53" fmla="*/ 0 h 427"/>
                      <a:gd name="T54" fmla="*/ 0 w 510"/>
                      <a:gd name="T55" fmla="*/ 0 h 427"/>
                      <a:gd name="T56" fmla="*/ 0 w 510"/>
                      <a:gd name="T57" fmla="*/ 0 h 427"/>
                      <a:gd name="T58" fmla="*/ 0 w 510"/>
                      <a:gd name="T59" fmla="*/ 0 h 427"/>
                      <a:gd name="T60" fmla="*/ 0 w 510"/>
                      <a:gd name="T61" fmla="*/ 0 h 427"/>
                      <a:gd name="T62" fmla="*/ 0 w 510"/>
                      <a:gd name="T63" fmla="*/ 0 h 427"/>
                      <a:gd name="T64" fmla="*/ 0 w 510"/>
                      <a:gd name="T65" fmla="*/ 0 h 427"/>
                      <a:gd name="T66" fmla="*/ 0 w 510"/>
                      <a:gd name="T67" fmla="*/ 0 h 4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0"/>
                      <a:gd name="T103" fmla="*/ 0 h 427"/>
                      <a:gd name="T104" fmla="*/ 510 w 510"/>
                      <a:gd name="T105" fmla="*/ 427 h 4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0" h="427">
                        <a:moveTo>
                          <a:pt x="507" y="311"/>
                        </a:moveTo>
                        <a:lnTo>
                          <a:pt x="507" y="311"/>
                        </a:lnTo>
                        <a:lnTo>
                          <a:pt x="475" y="311"/>
                        </a:lnTo>
                        <a:lnTo>
                          <a:pt x="445" y="311"/>
                        </a:lnTo>
                        <a:lnTo>
                          <a:pt x="418" y="311"/>
                        </a:lnTo>
                        <a:lnTo>
                          <a:pt x="390" y="309"/>
                        </a:lnTo>
                        <a:lnTo>
                          <a:pt x="365" y="308"/>
                        </a:lnTo>
                        <a:lnTo>
                          <a:pt x="341" y="305"/>
                        </a:lnTo>
                        <a:lnTo>
                          <a:pt x="318" y="302"/>
                        </a:lnTo>
                        <a:lnTo>
                          <a:pt x="298" y="299"/>
                        </a:lnTo>
                        <a:lnTo>
                          <a:pt x="278" y="295"/>
                        </a:lnTo>
                        <a:lnTo>
                          <a:pt x="260" y="290"/>
                        </a:lnTo>
                        <a:lnTo>
                          <a:pt x="244" y="284"/>
                        </a:lnTo>
                        <a:lnTo>
                          <a:pt x="229" y="279"/>
                        </a:lnTo>
                        <a:lnTo>
                          <a:pt x="215" y="273"/>
                        </a:lnTo>
                        <a:lnTo>
                          <a:pt x="203" y="267"/>
                        </a:lnTo>
                        <a:lnTo>
                          <a:pt x="191" y="260"/>
                        </a:lnTo>
                        <a:lnTo>
                          <a:pt x="182" y="253"/>
                        </a:lnTo>
                        <a:lnTo>
                          <a:pt x="173" y="246"/>
                        </a:lnTo>
                        <a:lnTo>
                          <a:pt x="165" y="238"/>
                        </a:lnTo>
                        <a:lnTo>
                          <a:pt x="158" y="229"/>
                        </a:lnTo>
                        <a:lnTo>
                          <a:pt x="152" y="219"/>
                        </a:lnTo>
                        <a:lnTo>
                          <a:pt x="147" y="209"/>
                        </a:lnTo>
                        <a:lnTo>
                          <a:pt x="142" y="199"/>
                        </a:lnTo>
                        <a:lnTo>
                          <a:pt x="138" y="187"/>
                        </a:lnTo>
                        <a:lnTo>
                          <a:pt x="135" y="174"/>
                        </a:lnTo>
                        <a:lnTo>
                          <a:pt x="133" y="158"/>
                        </a:lnTo>
                        <a:lnTo>
                          <a:pt x="131" y="143"/>
                        </a:lnTo>
                        <a:lnTo>
                          <a:pt x="131" y="126"/>
                        </a:lnTo>
                        <a:lnTo>
                          <a:pt x="131" y="108"/>
                        </a:lnTo>
                        <a:lnTo>
                          <a:pt x="132" y="88"/>
                        </a:lnTo>
                        <a:lnTo>
                          <a:pt x="134" y="68"/>
                        </a:lnTo>
                        <a:lnTo>
                          <a:pt x="139" y="46"/>
                        </a:lnTo>
                        <a:lnTo>
                          <a:pt x="143" y="22"/>
                        </a:lnTo>
                        <a:lnTo>
                          <a:pt x="15" y="0"/>
                        </a:lnTo>
                        <a:lnTo>
                          <a:pt x="11" y="27"/>
                        </a:lnTo>
                        <a:lnTo>
                          <a:pt x="6" y="54"/>
                        </a:lnTo>
                        <a:lnTo>
                          <a:pt x="3" y="78"/>
                        </a:lnTo>
                        <a:lnTo>
                          <a:pt x="1" y="104"/>
                        </a:lnTo>
                        <a:lnTo>
                          <a:pt x="0" y="127"/>
                        </a:lnTo>
                        <a:lnTo>
                          <a:pt x="1" y="150"/>
                        </a:lnTo>
                        <a:lnTo>
                          <a:pt x="4" y="173"/>
                        </a:lnTo>
                        <a:lnTo>
                          <a:pt x="7" y="194"/>
                        </a:lnTo>
                        <a:lnTo>
                          <a:pt x="13" y="215"/>
                        </a:lnTo>
                        <a:lnTo>
                          <a:pt x="19" y="236"/>
                        </a:lnTo>
                        <a:lnTo>
                          <a:pt x="28" y="256"/>
                        </a:lnTo>
                        <a:lnTo>
                          <a:pt x="38" y="274"/>
                        </a:lnTo>
                        <a:lnTo>
                          <a:pt x="49" y="293"/>
                        </a:lnTo>
                        <a:lnTo>
                          <a:pt x="63" y="309"/>
                        </a:lnTo>
                        <a:lnTo>
                          <a:pt x="79" y="324"/>
                        </a:lnTo>
                        <a:lnTo>
                          <a:pt x="95" y="338"/>
                        </a:lnTo>
                        <a:lnTo>
                          <a:pt x="113" y="353"/>
                        </a:lnTo>
                        <a:lnTo>
                          <a:pt x="133" y="364"/>
                        </a:lnTo>
                        <a:lnTo>
                          <a:pt x="154" y="375"/>
                        </a:lnTo>
                        <a:lnTo>
                          <a:pt x="174" y="384"/>
                        </a:lnTo>
                        <a:lnTo>
                          <a:pt x="197" y="392"/>
                        </a:lnTo>
                        <a:lnTo>
                          <a:pt x="221" y="399"/>
                        </a:lnTo>
                        <a:lnTo>
                          <a:pt x="245" y="406"/>
                        </a:lnTo>
                        <a:lnTo>
                          <a:pt x="270" y="411"/>
                        </a:lnTo>
                        <a:lnTo>
                          <a:pt x="297" y="416"/>
                        </a:lnTo>
                        <a:lnTo>
                          <a:pt x="324" y="420"/>
                        </a:lnTo>
                        <a:lnTo>
                          <a:pt x="353" y="423"/>
                        </a:lnTo>
                        <a:lnTo>
                          <a:pt x="382" y="425"/>
                        </a:lnTo>
                        <a:lnTo>
                          <a:pt x="413" y="426"/>
                        </a:lnTo>
                        <a:lnTo>
                          <a:pt x="444" y="427"/>
                        </a:lnTo>
                        <a:lnTo>
                          <a:pt x="476" y="427"/>
                        </a:lnTo>
                        <a:lnTo>
                          <a:pt x="510" y="426"/>
                        </a:lnTo>
                        <a:lnTo>
                          <a:pt x="507" y="311"/>
                        </a:lnTo>
                        <a:close/>
                      </a:path>
                    </a:pathLst>
                  </a:custGeom>
                  <a:solidFill>
                    <a:srgbClr val="1F1A17"/>
                  </a:solidFill>
                  <a:ln w="9525">
                    <a:noFill/>
                    <a:round/>
                    <a:headEnd/>
                    <a:tailEnd/>
                  </a:ln>
                </p:spPr>
                <p:txBody>
                  <a:bodyPr/>
                  <a:lstStyle/>
                  <a:p>
                    <a:endParaRPr lang="pt-BR"/>
                  </a:p>
                </p:txBody>
              </p:sp>
              <p:sp>
                <p:nvSpPr>
                  <p:cNvPr id="64051" name="Freeform 1699"/>
                  <p:cNvSpPr>
                    <a:spLocks/>
                  </p:cNvSpPr>
                  <p:nvPr/>
                </p:nvSpPr>
                <p:spPr bwMode="auto">
                  <a:xfrm>
                    <a:off x="3115" y="2800"/>
                    <a:ext cx="48" cy="153"/>
                  </a:xfrm>
                  <a:custGeom>
                    <a:avLst/>
                    <a:gdLst>
                      <a:gd name="T0" fmla="*/ 0 w 309"/>
                      <a:gd name="T1" fmla="*/ 0 h 925"/>
                      <a:gd name="T2" fmla="*/ 0 w 309"/>
                      <a:gd name="T3" fmla="*/ 0 h 925"/>
                      <a:gd name="T4" fmla="*/ 0 w 309"/>
                      <a:gd name="T5" fmla="*/ 0 h 925"/>
                      <a:gd name="T6" fmla="*/ 0 w 309"/>
                      <a:gd name="T7" fmla="*/ 0 h 925"/>
                      <a:gd name="T8" fmla="*/ 0 w 309"/>
                      <a:gd name="T9" fmla="*/ 0 h 925"/>
                      <a:gd name="T10" fmla="*/ 0 w 309"/>
                      <a:gd name="T11" fmla="*/ 0 h 925"/>
                      <a:gd name="T12" fmla="*/ 0 w 309"/>
                      <a:gd name="T13" fmla="*/ 0 h 925"/>
                      <a:gd name="T14" fmla="*/ 0 w 309"/>
                      <a:gd name="T15" fmla="*/ 0 h 925"/>
                      <a:gd name="T16" fmla="*/ 0 w 309"/>
                      <a:gd name="T17" fmla="*/ 0 h 925"/>
                      <a:gd name="T18" fmla="*/ 0 w 309"/>
                      <a:gd name="T19" fmla="*/ 0 h 925"/>
                      <a:gd name="T20" fmla="*/ 0 w 309"/>
                      <a:gd name="T21" fmla="*/ 0 h 925"/>
                      <a:gd name="T22" fmla="*/ 0 w 309"/>
                      <a:gd name="T23" fmla="*/ 0 h 925"/>
                      <a:gd name="T24" fmla="*/ 0 w 309"/>
                      <a:gd name="T25" fmla="*/ 0 h 925"/>
                      <a:gd name="T26" fmla="*/ 0 w 309"/>
                      <a:gd name="T27" fmla="*/ 0 h 925"/>
                      <a:gd name="T28" fmla="*/ 0 w 309"/>
                      <a:gd name="T29" fmla="*/ 0 h 925"/>
                      <a:gd name="T30" fmla="*/ 0 w 309"/>
                      <a:gd name="T31" fmla="*/ 0 h 925"/>
                      <a:gd name="T32" fmla="*/ 0 w 309"/>
                      <a:gd name="T33" fmla="*/ 0 h 925"/>
                      <a:gd name="T34" fmla="*/ 0 w 309"/>
                      <a:gd name="T35" fmla="*/ 0 h 925"/>
                      <a:gd name="T36" fmla="*/ 0 w 309"/>
                      <a:gd name="T37" fmla="*/ 0 h 925"/>
                      <a:gd name="T38" fmla="*/ 0 w 309"/>
                      <a:gd name="T39" fmla="*/ 0 h 925"/>
                      <a:gd name="T40" fmla="*/ 0 w 309"/>
                      <a:gd name="T41" fmla="*/ 0 h 925"/>
                      <a:gd name="T42" fmla="*/ 0 w 309"/>
                      <a:gd name="T43" fmla="*/ 0 h 925"/>
                      <a:gd name="T44" fmla="*/ 0 w 309"/>
                      <a:gd name="T45" fmla="*/ 0 h 925"/>
                      <a:gd name="T46" fmla="*/ 0 w 309"/>
                      <a:gd name="T47" fmla="*/ 0 h 925"/>
                      <a:gd name="T48" fmla="*/ 0 w 309"/>
                      <a:gd name="T49" fmla="*/ 0 h 925"/>
                      <a:gd name="T50" fmla="*/ 0 w 309"/>
                      <a:gd name="T51" fmla="*/ 0 h 925"/>
                      <a:gd name="T52" fmla="*/ 0 w 309"/>
                      <a:gd name="T53" fmla="*/ 0 h 925"/>
                      <a:gd name="T54" fmla="*/ 0 w 309"/>
                      <a:gd name="T55" fmla="*/ 0 h 925"/>
                      <a:gd name="T56" fmla="*/ 0 w 309"/>
                      <a:gd name="T57" fmla="*/ 0 h 925"/>
                      <a:gd name="T58" fmla="*/ 0 w 309"/>
                      <a:gd name="T59" fmla="*/ 0 h 925"/>
                      <a:gd name="T60" fmla="*/ 0 w 309"/>
                      <a:gd name="T61" fmla="*/ 0 h 925"/>
                      <a:gd name="T62" fmla="*/ 0 w 309"/>
                      <a:gd name="T63" fmla="*/ 0 h 925"/>
                      <a:gd name="T64" fmla="*/ 0 w 309"/>
                      <a:gd name="T65" fmla="*/ 0 h 925"/>
                      <a:gd name="T66" fmla="*/ 0 w 309"/>
                      <a:gd name="T67" fmla="*/ 0 h 925"/>
                      <a:gd name="T68" fmla="*/ 0 w 309"/>
                      <a:gd name="T69" fmla="*/ 0 h 925"/>
                      <a:gd name="T70" fmla="*/ 0 w 309"/>
                      <a:gd name="T71" fmla="*/ 0 h 925"/>
                      <a:gd name="T72" fmla="*/ 0 w 309"/>
                      <a:gd name="T73" fmla="*/ 0 h 925"/>
                      <a:gd name="T74" fmla="*/ 0 w 309"/>
                      <a:gd name="T75" fmla="*/ 0 h 925"/>
                      <a:gd name="T76" fmla="*/ 0 w 309"/>
                      <a:gd name="T77" fmla="*/ 0 h 925"/>
                      <a:gd name="T78" fmla="*/ 0 w 309"/>
                      <a:gd name="T79" fmla="*/ 0 h 925"/>
                      <a:gd name="T80" fmla="*/ 0 w 309"/>
                      <a:gd name="T81" fmla="*/ 0 h 925"/>
                      <a:gd name="T82" fmla="*/ 0 w 309"/>
                      <a:gd name="T83" fmla="*/ 0 h 925"/>
                      <a:gd name="T84" fmla="*/ 0 w 309"/>
                      <a:gd name="T85" fmla="*/ 0 h 925"/>
                      <a:gd name="T86" fmla="*/ 0 w 309"/>
                      <a:gd name="T87" fmla="*/ 0 h 9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9"/>
                      <a:gd name="T133" fmla="*/ 0 h 925"/>
                      <a:gd name="T134" fmla="*/ 309 w 309"/>
                      <a:gd name="T135" fmla="*/ 925 h 9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9" h="925">
                        <a:moveTo>
                          <a:pt x="32" y="52"/>
                        </a:moveTo>
                        <a:lnTo>
                          <a:pt x="32" y="52"/>
                        </a:lnTo>
                        <a:lnTo>
                          <a:pt x="47" y="80"/>
                        </a:lnTo>
                        <a:lnTo>
                          <a:pt x="62" y="110"/>
                        </a:lnTo>
                        <a:lnTo>
                          <a:pt x="77" y="140"/>
                        </a:lnTo>
                        <a:lnTo>
                          <a:pt x="90" y="172"/>
                        </a:lnTo>
                        <a:lnTo>
                          <a:pt x="103" y="203"/>
                        </a:lnTo>
                        <a:lnTo>
                          <a:pt x="116" y="237"/>
                        </a:lnTo>
                        <a:lnTo>
                          <a:pt x="127" y="269"/>
                        </a:lnTo>
                        <a:lnTo>
                          <a:pt x="137" y="303"/>
                        </a:lnTo>
                        <a:lnTo>
                          <a:pt x="146" y="336"/>
                        </a:lnTo>
                        <a:lnTo>
                          <a:pt x="154" y="369"/>
                        </a:lnTo>
                        <a:lnTo>
                          <a:pt x="161" y="402"/>
                        </a:lnTo>
                        <a:lnTo>
                          <a:pt x="168" y="435"/>
                        </a:lnTo>
                        <a:lnTo>
                          <a:pt x="173" y="467"/>
                        </a:lnTo>
                        <a:lnTo>
                          <a:pt x="176" y="499"/>
                        </a:lnTo>
                        <a:lnTo>
                          <a:pt x="179" y="530"/>
                        </a:lnTo>
                        <a:lnTo>
                          <a:pt x="179" y="560"/>
                        </a:lnTo>
                        <a:lnTo>
                          <a:pt x="179" y="589"/>
                        </a:lnTo>
                        <a:lnTo>
                          <a:pt x="176" y="617"/>
                        </a:lnTo>
                        <a:lnTo>
                          <a:pt x="172" y="642"/>
                        </a:lnTo>
                        <a:lnTo>
                          <a:pt x="167" y="667"/>
                        </a:lnTo>
                        <a:lnTo>
                          <a:pt x="160" y="690"/>
                        </a:lnTo>
                        <a:lnTo>
                          <a:pt x="152" y="711"/>
                        </a:lnTo>
                        <a:lnTo>
                          <a:pt x="149" y="719"/>
                        </a:lnTo>
                        <a:lnTo>
                          <a:pt x="144" y="729"/>
                        </a:lnTo>
                        <a:lnTo>
                          <a:pt x="138" y="737"/>
                        </a:lnTo>
                        <a:lnTo>
                          <a:pt x="134" y="745"/>
                        </a:lnTo>
                        <a:lnTo>
                          <a:pt x="128" y="752"/>
                        </a:lnTo>
                        <a:lnTo>
                          <a:pt x="122" y="759"/>
                        </a:lnTo>
                        <a:lnTo>
                          <a:pt x="117" y="766"/>
                        </a:lnTo>
                        <a:lnTo>
                          <a:pt x="110" y="771"/>
                        </a:lnTo>
                        <a:lnTo>
                          <a:pt x="103" y="777"/>
                        </a:lnTo>
                        <a:lnTo>
                          <a:pt x="96" y="782"/>
                        </a:lnTo>
                        <a:lnTo>
                          <a:pt x="89" y="787"/>
                        </a:lnTo>
                        <a:lnTo>
                          <a:pt x="81" y="791"/>
                        </a:lnTo>
                        <a:lnTo>
                          <a:pt x="73" y="795"/>
                        </a:lnTo>
                        <a:lnTo>
                          <a:pt x="65" y="798"/>
                        </a:lnTo>
                        <a:lnTo>
                          <a:pt x="56" y="801"/>
                        </a:lnTo>
                        <a:lnTo>
                          <a:pt x="46" y="804"/>
                        </a:lnTo>
                        <a:lnTo>
                          <a:pt x="36" y="806"/>
                        </a:lnTo>
                        <a:lnTo>
                          <a:pt x="24" y="808"/>
                        </a:lnTo>
                        <a:lnTo>
                          <a:pt x="13" y="809"/>
                        </a:lnTo>
                        <a:lnTo>
                          <a:pt x="0" y="810"/>
                        </a:lnTo>
                        <a:lnTo>
                          <a:pt x="3" y="925"/>
                        </a:lnTo>
                        <a:lnTo>
                          <a:pt x="23" y="924"/>
                        </a:lnTo>
                        <a:lnTo>
                          <a:pt x="42" y="922"/>
                        </a:lnTo>
                        <a:lnTo>
                          <a:pt x="61" y="920"/>
                        </a:lnTo>
                        <a:lnTo>
                          <a:pt x="79" y="916"/>
                        </a:lnTo>
                        <a:lnTo>
                          <a:pt x="97" y="910"/>
                        </a:lnTo>
                        <a:lnTo>
                          <a:pt x="113" y="905"/>
                        </a:lnTo>
                        <a:lnTo>
                          <a:pt x="130" y="898"/>
                        </a:lnTo>
                        <a:lnTo>
                          <a:pt x="145" y="891"/>
                        </a:lnTo>
                        <a:lnTo>
                          <a:pt x="161" y="883"/>
                        </a:lnTo>
                        <a:lnTo>
                          <a:pt x="175" y="874"/>
                        </a:lnTo>
                        <a:lnTo>
                          <a:pt x="189" y="864"/>
                        </a:lnTo>
                        <a:lnTo>
                          <a:pt x="201" y="854"/>
                        </a:lnTo>
                        <a:lnTo>
                          <a:pt x="213" y="842"/>
                        </a:lnTo>
                        <a:lnTo>
                          <a:pt x="224" y="831"/>
                        </a:lnTo>
                        <a:lnTo>
                          <a:pt x="235" y="819"/>
                        </a:lnTo>
                        <a:lnTo>
                          <a:pt x="244" y="806"/>
                        </a:lnTo>
                        <a:lnTo>
                          <a:pt x="253" y="793"/>
                        </a:lnTo>
                        <a:lnTo>
                          <a:pt x="261" y="779"/>
                        </a:lnTo>
                        <a:lnTo>
                          <a:pt x="268" y="765"/>
                        </a:lnTo>
                        <a:lnTo>
                          <a:pt x="275" y="750"/>
                        </a:lnTo>
                        <a:lnTo>
                          <a:pt x="285" y="722"/>
                        </a:lnTo>
                        <a:lnTo>
                          <a:pt x="294" y="691"/>
                        </a:lnTo>
                        <a:lnTo>
                          <a:pt x="301" y="659"/>
                        </a:lnTo>
                        <a:lnTo>
                          <a:pt x="305" y="627"/>
                        </a:lnTo>
                        <a:lnTo>
                          <a:pt x="308" y="594"/>
                        </a:lnTo>
                        <a:lnTo>
                          <a:pt x="309" y="560"/>
                        </a:lnTo>
                        <a:lnTo>
                          <a:pt x="308" y="525"/>
                        </a:lnTo>
                        <a:lnTo>
                          <a:pt x="305" y="491"/>
                        </a:lnTo>
                        <a:lnTo>
                          <a:pt x="302" y="455"/>
                        </a:lnTo>
                        <a:lnTo>
                          <a:pt x="296" y="419"/>
                        </a:lnTo>
                        <a:lnTo>
                          <a:pt x="289" y="382"/>
                        </a:lnTo>
                        <a:lnTo>
                          <a:pt x="281" y="346"/>
                        </a:lnTo>
                        <a:lnTo>
                          <a:pt x="272" y="310"/>
                        </a:lnTo>
                        <a:lnTo>
                          <a:pt x="262" y="273"/>
                        </a:lnTo>
                        <a:lnTo>
                          <a:pt x="252" y="237"/>
                        </a:lnTo>
                        <a:lnTo>
                          <a:pt x="239" y="201"/>
                        </a:lnTo>
                        <a:lnTo>
                          <a:pt x="225" y="167"/>
                        </a:lnTo>
                        <a:lnTo>
                          <a:pt x="212" y="131"/>
                        </a:lnTo>
                        <a:lnTo>
                          <a:pt x="197" y="97"/>
                        </a:lnTo>
                        <a:lnTo>
                          <a:pt x="181" y="64"/>
                        </a:lnTo>
                        <a:lnTo>
                          <a:pt x="165" y="31"/>
                        </a:lnTo>
                        <a:lnTo>
                          <a:pt x="148" y="0"/>
                        </a:lnTo>
                        <a:lnTo>
                          <a:pt x="32" y="52"/>
                        </a:lnTo>
                        <a:close/>
                      </a:path>
                    </a:pathLst>
                  </a:custGeom>
                  <a:solidFill>
                    <a:srgbClr val="1F1A17"/>
                  </a:solidFill>
                  <a:ln w="9525">
                    <a:noFill/>
                    <a:round/>
                    <a:headEnd/>
                    <a:tailEnd/>
                  </a:ln>
                </p:spPr>
                <p:txBody>
                  <a:bodyPr/>
                  <a:lstStyle/>
                  <a:p>
                    <a:endParaRPr lang="pt-BR"/>
                  </a:p>
                </p:txBody>
              </p:sp>
              <p:sp>
                <p:nvSpPr>
                  <p:cNvPr id="64052" name="Freeform 1700"/>
                  <p:cNvSpPr>
                    <a:spLocks/>
                  </p:cNvSpPr>
                  <p:nvPr/>
                </p:nvSpPr>
                <p:spPr bwMode="auto">
                  <a:xfrm>
                    <a:off x="3112" y="2723"/>
                    <a:ext cx="128" cy="86"/>
                  </a:xfrm>
                  <a:custGeom>
                    <a:avLst/>
                    <a:gdLst>
                      <a:gd name="T0" fmla="*/ 0 w 818"/>
                      <a:gd name="T1" fmla="*/ 0 h 520"/>
                      <a:gd name="T2" fmla="*/ 0 w 818"/>
                      <a:gd name="T3" fmla="*/ 0 h 520"/>
                      <a:gd name="T4" fmla="*/ 0 w 818"/>
                      <a:gd name="T5" fmla="*/ 0 h 520"/>
                      <a:gd name="T6" fmla="*/ 0 w 818"/>
                      <a:gd name="T7" fmla="*/ 0 h 520"/>
                      <a:gd name="T8" fmla="*/ 0 w 818"/>
                      <a:gd name="T9" fmla="*/ 0 h 520"/>
                      <a:gd name="T10" fmla="*/ 0 w 818"/>
                      <a:gd name="T11" fmla="*/ 0 h 520"/>
                      <a:gd name="T12" fmla="*/ 0 w 818"/>
                      <a:gd name="T13" fmla="*/ 0 h 520"/>
                      <a:gd name="T14" fmla="*/ 0 w 818"/>
                      <a:gd name="T15" fmla="*/ 0 h 520"/>
                      <a:gd name="T16" fmla="*/ 0 w 818"/>
                      <a:gd name="T17" fmla="*/ 0 h 520"/>
                      <a:gd name="T18" fmla="*/ 0 w 818"/>
                      <a:gd name="T19" fmla="*/ 0 h 520"/>
                      <a:gd name="T20" fmla="*/ 0 w 818"/>
                      <a:gd name="T21" fmla="*/ 0 h 520"/>
                      <a:gd name="T22" fmla="*/ 0 w 818"/>
                      <a:gd name="T23" fmla="*/ 0 h 520"/>
                      <a:gd name="T24" fmla="*/ 0 w 818"/>
                      <a:gd name="T25" fmla="*/ 0 h 520"/>
                      <a:gd name="T26" fmla="*/ 0 w 818"/>
                      <a:gd name="T27" fmla="*/ 0 h 520"/>
                      <a:gd name="T28" fmla="*/ 0 w 818"/>
                      <a:gd name="T29" fmla="*/ 0 h 520"/>
                      <a:gd name="T30" fmla="*/ 0 w 818"/>
                      <a:gd name="T31" fmla="*/ 0 h 520"/>
                      <a:gd name="T32" fmla="*/ 0 w 818"/>
                      <a:gd name="T33" fmla="*/ 0 h 520"/>
                      <a:gd name="T34" fmla="*/ 0 w 818"/>
                      <a:gd name="T35" fmla="*/ 0 h 520"/>
                      <a:gd name="T36" fmla="*/ 0 w 818"/>
                      <a:gd name="T37" fmla="*/ 0 h 520"/>
                      <a:gd name="T38" fmla="*/ 0 w 818"/>
                      <a:gd name="T39" fmla="*/ 0 h 520"/>
                      <a:gd name="T40" fmla="*/ 0 w 818"/>
                      <a:gd name="T41" fmla="*/ 0 h 520"/>
                      <a:gd name="T42" fmla="*/ 0 w 818"/>
                      <a:gd name="T43" fmla="*/ 0 h 520"/>
                      <a:gd name="T44" fmla="*/ 0 w 818"/>
                      <a:gd name="T45" fmla="*/ 0 h 520"/>
                      <a:gd name="T46" fmla="*/ 0 w 818"/>
                      <a:gd name="T47" fmla="*/ 0 h 520"/>
                      <a:gd name="T48" fmla="*/ 0 w 818"/>
                      <a:gd name="T49" fmla="*/ 0 h 520"/>
                      <a:gd name="T50" fmla="*/ 0 w 818"/>
                      <a:gd name="T51" fmla="*/ 0 h 520"/>
                      <a:gd name="T52" fmla="*/ 0 w 818"/>
                      <a:gd name="T53" fmla="*/ 0 h 520"/>
                      <a:gd name="T54" fmla="*/ 0 w 818"/>
                      <a:gd name="T55" fmla="*/ 0 h 520"/>
                      <a:gd name="T56" fmla="*/ 0 w 818"/>
                      <a:gd name="T57" fmla="*/ 0 h 520"/>
                      <a:gd name="T58" fmla="*/ 0 w 818"/>
                      <a:gd name="T59" fmla="*/ 0 h 520"/>
                      <a:gd name="T60" fmla="*/ 0 w 818"/>
                      <a:gd name="T61" fmla="*/ 0 h 520"/>
                      <a:gd name="T62" fmla="*/ 0 w 818"/>
                      <a:gd name="T63" fmla="*/ 0 h 520"/>
                      <a:gd name="T64" fmla="*/ 0 w 818"/>
                      <a:gd name="T65" fmla="*/ 0 h 520"/>
                      <a:gd name="T66" fmla="*/ 0 w 818"/>
                      <a:gd name="T67" fmla="*/ 0 h 520"/>
                      <a:gd name="T68" fmla="*/ 0 w 818"/>
                      <a:gd name="T69" fmla="*/ 0 h 520"/>
                      <a:gd name="T70" fmla="*/ 0 w 818"/>
                      <a:gd name="T71" fmla="*/ 0 h 520"/>
                      <a:gd name="T72" fmla="*/ 0 w 818"/>
                      <a:gd name="T73" fmla="*/ 0 h 520"/>
                      <a:gd name="T74" fmla="*/ 0 w 818"/>
                      <a:gd name="T75" fmla="*/ 0 h 520"/>
                      <a:gd name="T76" fmla="*/ 0 w 818"/>
                      <a:gd name="T77" fmla="*/ 0 h 520"/>
                      <a:gd name="T78" fmla="*/ 0 w 818"/>
                      <a:gd name="T79" fmla="*/ 0 h 520"/>
                      <a:gd name="T80" fmla="*/ 0 w 818"/>
                      <a:gd name="T81" fmla="*/ 0 h 520"/>
                      <a:gd name="T82" fmla="*/ 0 w 818"/>
                      <a:gd name="T83" fmla="*/ 0 h 520"/>
                      <a:gd name="T84" fmla="*/ 0 w 818"/>
                      <a:gd name="T85" fmla="*/ 0 h 520"/>
                      <a:gd name="T86" fmla="*/ 0 w 818"/>
                      <a:gd name="T87" fmla="*/ 0 h 5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8"/>
                      <a:gd name="T133" fmla="*/ 0 h 520"/>
                      <a:gd name="T134" fmla="*/ 818 w 818"/>
                      <a:gd name="T135" fmla="*/ 520 h 5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8" h="520">
                        <a:moveTo>
                          <a:pt x="818" y="255"/>
                        </a:moveTo>
                        <a:lnTo>
                          <a:pt x="818" y="255"/>
                        </a:lnTo>
                        <a:lnTo>
                          <a:pt x="799" y="232"/>
                        </a:lnTo>
                        <a:lnTo>
                          <a:pt x="779" y="210"/>
                        </a:lnTo>
                        <a:lnTo>
                          <a:pt x="760" y="188"/>
                        </a:lnTo>
                        <a:lnTo>
                          <a:pt x="740" y="169"/>
                        </a:lnTo>
                        <a:lnTo>
                          <a:pt x="721" y="151"/>
                        </a:lnTo>
                        <a:lnTo>
                          <a:pt x="700" y="134"/>
                        </a:lnTo>
                        <a:lnTo>
                          <a:pt x="680" y="117"/>
                        </a:lnTo>
                        <a:lnTo>
                          <a:pt x="660" y="102"/>
                        </a:lnTo>
                        <a:lnTo>
                          <a:pt x="640" y="88"/>
                        </a:lnTo>
                        <a:lnTo>
                          <a:pt x="619" y="75"/>
                        </a:lnTo>
                        <a:lnTo>
                          <a:pt x="598" y="63"/>
                        </a:lnTo>
                        <a:lnTo>
                          <a:pt x="578" y="52"/>
                        </a:lnTo>
                        <a:lnTo>
                          <a:pt x="557" y="42"/>
                        </a:lnTo>
                        <a:lnTo>
                          <a:pt x="537" y="34"/>
                        </a:lnTo>
                        <a:lnTo>
                          <a:pt x="516" y="26"/>
                        </a:lnTo>
                        <a:lnTo>
                          <a:pt x="496" y="20"/>
                        </a:lnTo>
                        <a:lnTo>
                          <a:pt x="475" y="14"/>
                        </a:lnTo>
                        <a:lnTo>
                          <a:pt x="454" y="10"/>
                        </a:lnTo>
                        <a:lnTo>
                          <a:pt x="434" y="6"/>
                        </a:lnTo>
                        <a:lnTo>
                          <a:pt x="413" y="4"/>
                        </a:lnTo>
                        <a:lnTo>
                          <a:pt x="393" y="1"/>
                        </a:lnTo>
                        <a:lnTo>
                          <a:pt x="373" y="0"/>
                        </a:lnTo>
                        <a:lnTo>
                          <a:pt x="354" y="1"/>
                        </a:lnTo>
                        <a:lnTo>
                          <a:pt x="334" y="2"/>
                        </a:lnTo>
                        <a:lnTo>
                          <a:pt x="315" y="6"/>
                        </a:lnTo>
                        <a:lnTo>
                          <a:pt x="295" y="8"/>
                        </a:lnTo>
                        <a:lnTo>
                          <a:pt x="277" y="12"/>
                        </a:lnTo>
                        <a:lnTo>
                          <a:pt x="259" y="17"/>
                        </a:lnTo>
                        <a:lnTo>
                          <a:pt x="242" y="23"/>
                        </a:lnTo>
                        <a:lnTo>
                          <a:pt x="224" y="29"/>
                        </a:lnTo>
                        <a:lnTo>
                          <a:pt x="208" y="36"/>
                        </a:lnTo>
                        <a:lnTo>
                          <a:pt x="191" y="44"/>
                        </a:lnTo>
                        <a:lnTo>
                          <a:pt x="176" y="52"/>
                        </a:lnTo>
                        <a:lnTo>
                          <a:pt x="161" y="62"/>
                        </a:lnTo>
                        <a:lnTo>
                          <a:pt x="147" y="72"/>
                        </a:lnTo>
                        <a:lnTo>
                          <a:pt x="133" y="82"/>
                        </a:lnTo>
                        <a:lnTo>
                          <a:pt x="119" y="93"/>
                        </a:lnTo>
                        <a:lnTo>
                          <a:pt x="107" y="105"/>
                        </a:lnTo>
                        <a:lnTo>
                          <a:pt x="94" y="117"/>
                        </a:lnTo>
                        <a:lnTo>
                          <a:pt x="83" y="130"/>
                        </a:lnTo>
                        <a:lnTo>
                          <a:pt x="72" y="143"/>
                        </a:lnTo>
                        <a:lnTo>
                          <a:pt x="62" y="157"/>
                        </a:lnTo>
                        <a:lnTo>
                          <a:pt x="53" y="170"/>
                        </a:lnTo>
                        <a:lnTo>
                          <a:pt x="44" y="184"/>
                        </a:lnTo>
                        <a:lnTo>
                          <a:pt x="36" y="200"/>
                        </a:lnTo>
                        <a:lnTo>
                          <a:pt x="29" y="215"/>
                        </a:lnTo>
                        <a:lnTo>
                          <a:pt x="22" y="230"/>
                        </a:lnTo>
                        <a:lnTo>
                          <a:pt x="17" y="246"/>
                        </a:lnTo>
                        <a:lnTo>
                          <a:pt x="12" y="263"/>
                        </a:lnTo>
                        <a:lnTo>
                          <a:pt x="8" y="278"/>
                        </a:lnTo>
                        <a:lnTo>
                          <a:pt x="5" y="295"/>
                        </a:lnTo>
                        <a:lnTo>
                          <a:pt x="2" y="311"/>
                        </a:lnTo>
                        <a:lnTo>
                          <a:pt x="1" y="329"/>
                        </a:lnTo>
                        <a:lnTo>
                          <a:pt x="0" y="346"/>
                        </a:lnTo>
                        <a:lnTo>
                          <a:pt x="0" y="363"/>
                        </a:lnTo>
                        <a:lnTo>
                          <a:pt x="1" y="381"/>
                        </a:lnTo>
                        <a:lnTo>
                          <a:pt x="4" y="398"/>
                        </a:lnTo>
                        <a:lnTo>
                          <a:pt x="7" y="415"/>
                        </a:lnTo>
                        <a:lnTo>
                          <a:pt x="12" y="432"/>
                        </a:lnTo>
                        <a:lnTo>
                          <a:pt x="16" y="451"/>
                        </a:lnTo>
                        <a:lnTo>
                          <a:pt x="22" y="468"/>
                        </a:lnTo>
                        <a:lnTo>
                          <a:pt x="30" y="485"/>
                        </a:lnTo>
                        <a:lnTo>
                          <a:pt x="37" y="502"/>
                        </a:lnTo>
                        <a:lnTo>
                          <a:pt x="47" y="520"/>
                        </a:lnTo>
                        <a:lnTo>
                          <a:pt x="163" y="468"/>
                        </a:lnTo>
                        <a:lnTo>
                          <a:pt x="156" y="456"/>
                        </a:lnTo>
                        <a:lnTo>
                          <a:pt x="150" y="444"/>
                        </a:lnTo>
                        <a:lnTo>
                          <a:pt x="145" y="431"/>
                        </a:lnTo>
                        <a:lnTo>
                          <a:pt x="141" y="419"/>
                        </a:lnTo>
                        <a:lnTo>
                          <a:pt x="137" y="407"/>
                        </a:lnTo>
                        <a:lnTo>
                          <a:pt x="135" y="395"/>
                        </a:lnTo>
                        <a:lnTo>
                          <a:pt x="133" y="383"/>
                        </a:lnTo>
                        <a:lnTo>
                          <a:pt x="132" y="370"/>
                        </a:lnTo>
                        <a:lnTo>
                          <a:pt x="131" y="359"/>
                        </a:lnTo>
                        <a:lnTo>
                          <a:pt x="131" y="347"/>
                        </a:lnTo>
                        <a:lnTo>
                          <a:pt x="131" y="335"/>
                        </a:lnTo>
                        <a:lnTo>
                          <a:pt x="132" y="324"/>
                        </a:lnTo>
                        <a:lnTo>
                          <a:pt x="133" y="311"/>
                        </a:lnTo>
                        <a:lnTo>
                          <a:pt x="135" y="300"/>
                        </a:lnTo>
                        <a:lnTo>
                          <a:pt x="139" y="289"/>
                        </a:lnTo>
                        <a:lnTo>
                          <a:pt x="142" y="278"/>
                        </a:lnTo>
                        <a:lnTo>
                          <a:pt x="145" y="268"/>
                        </a:lnTo>
                        <a:lnTo>
                          <a:pt x="150" y="258"/>
                        </a:lnTo>
                        <a:lnTo>
                          <a:pt x="155" y="246"/>
                        </a:lnTo>
                        <a:lnTo>
                          <a:pt x="160" y="237"/>
                        </a:lnTo>
                        <a:lnTo>
                          <a:pt x="166" y="227"/>
                        </a:lnTo>
                        <a:lnTo>
                          <a:pt x="173" y="218"/>
                        </a:lnTo>
                        <a:lnTo>
                          <a:pt x="179" y="209"/>
                        </a:lnTo>
                        <a:lnTo>
                          <a:pt x="187" y="200"/>
                        </a:lnTo>
                        <a:lnTo>
                          <a:pt x="194" y="192"/>
                        </a:lnTo>
                        <a:lnTo>
                          <a:pt x="202" y="183"/>
                        </a:lnTo>
                        <a:lnTo>
                          <a:pt x="211" y="175"/>
                        </a:lnTo>
                        <a:lnTo>
                          <a:pt x="219" y="168"/>
                        </a:lnTo>
                        <a:lnTo>
                          <a:pt x="228" y="162"/>
                        </a:lnTo>
                        <a:lnTo>
                          <a:pt x="237" y="155"/>
                        </a:lnTo>
                        <a:lnTo>
                          <a:pt x="247" y="149"/>
                        </a:lnTo>
                        <a:lnTo>
                          <a:pt x="258" y="144"/>
                        </a:lnTo>
                        <a:lnTo>
                          <a:pt x="268" y="139"/>
                        </a:lnTo>
                        <a:lnTo>
                          <a:pt x="278" y="135"/>
                        </a:lnTo>
                        <a:lnTo>
                          <a:pt x="288" y="131"/>
                        </a:lnTo>
                        <a:lnTo>
                          <a:pt x="300" y="126"/>
                        </a:lnTo>
                        <a:lnTo>
                          <a:pt x="311" y="123"/>
                        </a:lnTo>
                        <a:lnTo>
                          <a:pt x="323" y="121"/>
                        </a:lnTo>
                        <a:lnTo>
                          <a:pt x="335" y="119"/>
                        </a:lnTo>
                        <a:lnTo>
                          <a:pt x="347" y="117"/>
                        </a:lnTo>
                        <a:lnTo>
                          <a:pt x="359" y="116"/>
                        </a:lnTo>
                        <a:lnTo>
                          <a:pt x="372" y="116"/>
                        </a:lnTo>
                        <a:lnTo>
                          <a:pt x="386" y="117"/>
                        </a:lnTo>
                        <a:lnTo>
                          <a:pt x="398" y="118"/>
                        </a:lnTo>
                        <a:lnTo>
                          <a:pt x="412" y="119"/>
                        </a:lnTo>
                        <a:lnTo>
                          <a:pt x="426" y="121"/>
                        </a:lnTo>
                        <a:lnTo>
                          <a:pt x="439" y="125"/>
                        </a:lnTo>
                        <a:lnTo>
                          <a:pt x="454" y="129"/>
                        </a:lnTo>
                        <a:lnTo>
                          <a:pt x="469" y="134"/>
                        </a:lnTo>
                        <a:lnTo>
                          <a:pt x="484" y="139"/>
                        </a:lnTo>
                        <a:lnTo>
                          <a:pt x="499" y="146"/>
                        </a:lnTo>
                        <a:lnTo>
                          <a:pt x="514" y="153"/>
                        </a:lnTo>
                        <a:lnTo>
                          <a:pt x="530" y="161"/>
                        </a:lnTo>
                        <a:lnTo>
                          <a:pt x="546" y="170"/>
                        </a:lnTo>
                        <a:lnTo>
                          <a:pt x="562" y="180"/>
                        </a:lnTo>
                        <a:lnTo>
                          <a:pt x="578" y="192"/>
                        </a:lnTo>
                        <a:lnTo>
                          <a:pt x="595" y="204"/>
                        </a:lnTo>
                        <a:lnTo>
                          <a:pt x="611" y="217"/>
                        </a:lnTo>
                        <a:lnTo>
                          <a:pt x="628" y="231"/>
                        </a:lnTo>
                        <a:lnTo>
                          <a:pt x="644" y="247"/>
                        </a:lnTo>
                        <a:lnTo>
                          <a:pt x="661" y="265"/>
                        </a:lnTo>
                        <a:lnTo>
                          <a:pt x="679" y="282"/>
                        </a:lnTo>
                        <a:lnTo>
                          <a:pt x="696" y="301"/>
                        </a:lnTo>
                        <a:lnTo>
                          <a:pt x="713" y="322"/>
                        </a:lnTo>
                        <a:lnTo>
                          <a:pt x="818" y="255"/>
                        </a:lnTo>
                        <a:close/>
                      </a:path>
                    </a:pathLst>
                  </a:custGeom>
                  <a:solidFill>
                    <a:srgbClr val="1F1A17"/>
                  </a:solidFill>
                  <a:ln w="9525">
                    <a:noFill/>
                    <a:round/>
                    <a:headEnd/>
                    <a:tailEnd/>
                  </a:ln>
                </p:spPr>
                <p:txBody>
                  <a:bodyPr/>
                  <a:lstStyle/>
                  <a:p>
                    <a:endParaRPr lang="pt-BR"/>
                  </a:p>
                </p:txBody>
              </p:sp>
              <p:sp>
                <p:nvSpPr>
                  <p:cNvPr id="64053" name="Freeform 1701"/>
                  <p:cNvSpPr>
                    <a:spLocks/>
                  </p:cNvSpPr>
                  <p:nvPr/>
                </p:nvSpPr>
                <p:spPr bwMode="auto">
                  <a:xfrm>
                    <a:off x="3224" y="2765"/>
                    <a:ext cx="61" cy="108"/>
                  </a:xfrm>
                  <a:custGeom>
                    <a:avLst/>
                    <a:gdLst>
                      <a:gd name="T0" fmla="*/ 0 w 392"/>
                      <a:gd name="T1" fmla="*/ 0 h 655"/>
                      <a:gd name="T2" fmla="*/ 0 w 392"/>
                      <a:gd name="T3" fmla="*/ 0 h 655"/>
                      <a:gd name="T4" fmla="*/ 0 w 392"/>
                      <a:gd name="T5" fmla="*/ 0 h 655"/>
                      <a:gd name="T6" fmla="*/ 0 w 392"/>
                      <a:gd name="T7" fmla="*/ 0 h 655"/>
                      <a:gd name="T8" fmla="*/ 0 w 392"/>
                      <a:gd name="T9" fmla="*/ 0 h 655"/>
                      <a:gd name="T10" fmla="*/ 0 w 392"/>
                      <a:gd name="T11" fmla="*/ 0 h 655"/>
                      <a:gd name="T12" fmla="*/ 0 w 392"/>
                      <a:gd name="T13" fmla="*/ 0 h 655"/>
                      <a:gd name="T14" fmla="*/ 0 w 392"/>
                      <a:gd name="T15" fmla="*/ 0 h 655"/>
                      <a:gd name="T16" fmla="*/ 0 w 392"/>
                      <a:gd name="T17" fmla="*/ 0 h 655"/>
                      <a:gd name="T18" fmla="*/ 0 w 392"/>
                      <a:gd name="T19" fmla="*/ 0 h 655"/>
                      <a:gd name="T20" fmla="*/ 0 w 392"/>
                      <a:gd name="T21" fmla="*/ 0 h 655"/>
                      <a:gd name="T22" fmla="*/ 0 w 392"/>
                      <a:gd name="T23" fmla="*/ 0 h 655"/>
                      <a:gd name="T24" fmla="*/ 0 w 392"/>
                      <a:gd name="T25" fmla="*/ 0 h 655"/>
                      <a:gd name="T26" fmla="*/ 0 w 392"/>
                      <a:gd name="T27" fmla="*/ 0 h 655"/>
                      <a:gd name="T28" fmla="*/ 0 w 392"/>
                      <a:gd name="T29" fmla="*/ 0 h 655"/>
                      <a:gd name="T30" fmla="*/ 0 w 392"/>
                      <a:gd name="T31" fmla="*/ 0 h 655"/>
                      <a:gd name="T32" fmla="*/ 0 w 392"/>
                      <a:gd name="T33" fmla="*/ 0 h 655"/>
                      <a:gd name="T34" fmla="*/ 0 w 392"/>
                      <a:gd name="T35" fmla="*/ 0 h 655"/>
                      <a:gd name="T36" fmla="*/ 0 w 392"/>
                      <a:gd name="T37" fmla="*/ 0 h 655"/>
                      <a:gd name="T38" fmla="*/ 0 w 392"/>
                      <a:gd name="T39" fmla="*/ 0 h 655"/>
                      <a:gd name="T40" fmla="*/ 0 w 392"/>
                      <a:gd name="T41" fmla="*/ 0 h 655"/>
                      <a:gd name="T42" fmla="*/ 0 w 392"/>
                      <a:gd name="T43" fmla="*/ 0 h 655"/>
                      <a:gd name="T44" fmla="*/ 0 w 392"/>
                      <a:gd name="T45" fmla="*/ 0 h 655"/>
                      <a:gd name="T46" fmla="*/ 0 w 392"/>
                      <a:gd name="T47" fmla="*/ 0 h 655"/>
                      <a:gd name="T48" fmla="*/ 0 w 392"/>
                      <a:gd name="T49" fmla="*/ 0 h 655"/>
                      <a:gd name="T50" fmla="*/ 0 w 392"/>
                      <a:gd name="T51" fmla="*/ 0 h 655"/>
                      <a:gd name="T52" fmla="*/ 0 w 392"/>
                      <a:gd name="T53" fmla="*/ 0 h 655"/>
                      <a:gd name="T54" fmla="*/ 0 w 392"/>
                      <a:gd name="T55" fmla="*/ 0 h 655"/>
                      <a:gd name="T56" fmla="*/ 0 w 392"/>
                      <a:gd name="T57" fmla="*/ 0 h 655"/>
                      <a:gd name="T58" fmla="*/ 0 w 392"/>
                      <a:gd name="T59" fmla="*/ 0 h 655"/>
                      <a:gd name="T60" fmla="*/ 0 w 392"/>
                      <a:gd name="T61" fmla="*/ 0 h 655"/>
                      <a:gd name="T62" fmla="*/ 0 w 392"/>
                      <a:gd name="T63" fmla="*/ 0 h 655"/>
                      <a:gd name="T64" fmla="*/ 0 w 392"/>
                      <a:gd name="T65" fmla="*/ 0 h 655"/>
                      <a:gd name="T66" fmla="*/ 0 w 392"/>
                      <a:gd name="T67" fmla="*/ 0 h 655"/>
                      <a:gd name="T68" fmla="*/ 0 w 392"/>
                      <a:gd name="T69" fmla="*/ 0 h 655"/>
                      <a:gd name="T70" fmla="*/ 0 w 392"/>
                      <a:gd name="T71" fmla="*/ 0 h 655"/>
                      <a:gd name="T72" fmla="*/ 0 w 392"/>
                      <a:gd name="T73" fmla="*/ 0 h 655"/>
                      <a:gd name="T74" fmla="*/ 0 w 392"/>
                      <a:gd name="T75" fmla="*/ 0 h 655"/>
                      <a:gd name="T76" fmla="*/ 0 w 392"/>
                      <a:gd name="T77" fmla="*/ 0 h 655"/>
                      <a:gd name="T78" fmla="*/ 0 w 392"/>
                      <a:gd name="T79" fmla="*/ 0 h 655"/>
                      <a:gd name="T80" fmla="*/ 0 w 392"/>
                      <a:gd name="T81" fmla="*/ 0 h 655"/>
                      <a:gd name="T82" fmla="*/ 0 w 392"/>
                      <a:gd name="T83" fmla="*/ 0 h 655"/>
                      <a:gd name="T84" fmla="*/ 0 w 392"/>
                      <a:gd name="T85" fmla="*/ 0 h 655"/>
                      <a:gd name="T86" fmla="*/ 0 w 392"/>
                      <a:gd name="T87" fmla="*/ 0 h 655"/>
                      <a:gd name="T88" fmla="*/ 0 w 392"/>
                      <a:gd name="T89" fmla="*/ 0 h 655"/>
                      <a:gd name="T90" fmla="*/ 0 w 392"/>
                      <a:gd name="T91" fmla="*/ 0 h 655"/>
                      <a:gd name="T92" fmla="*/ 0 w 392"/>
                      <a:gd name="T93" fmla="*/ 0 h 655"/>
                      <a:gd name="T94" fmla="*/ 0 w 392"/>
                      <a:gd name="T95" fmla="*/ 0 h 655"/>
                      <a:gd name="T96" fmla="*/ 0 w 392"/>
                      <a:gd name="T97" fmla="*/ 0 h 655"/>
                      <a:gd name="T98" fmla="*/ 0 w 392"/>
                      <a:gd name="T99" fmla="*/ 0 h 655"/>
                      <a:gd name="T100" fmla="*/ 0 w 392"/>
                      <a:gd name="T101" fmla="*/ 0 h 655"/>
                      <a:gd name="T102" fmla="*/ 0 w 392"/>
                      <a:gd name="T103" fmla="*/ 0 h 655"/>
                      <a:gd name="T104" fmla="*/ 0 w 392"/>
                      <a:gd name="T105" fmla="*/ 0 h 655"/>
                      <a:gd name="T106" fmla="*/ 0 w 392"/>
                      <a:gd name="T107" fmla="*/ 0 h 655"/>
                      <a:gd name="T108" fmla="*/ 0 w 392"/>
                      <a:gd name="T109" fmla="*/ 0 h 655"/>
                      <a:gd name="T110" fmla="*/ 0 w 392"/>
                      <a:gd name="T111" fmla="*/ 0 h 655"/>
                      <a:gd name="T112" fmla="*/ 0 w 392"/>
                      <a:gd name="T113" fmla="*/ 0 h 655"/>
                      <a:gd name="T114" fmla="*/ 0 w 392"/>
                      <a:gd name="T115" fmla="*/ 0 h 655"/>
                      <a:gd name="T116" fmla="*/ 0 w 392"/>
                      <a:gd name="T117" fmla="*/ 0 h 6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655"/>
                      <a:gd name="T179" fmla="*/ 392 w 392"/>
                      <a:gd name="T180" fmla="*/ 655 h 6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655">
                        <a:moveTo>
                          <a:pt x="348" y="655"/>
                        </a:moveTo>
                        <a:lnTo>
                          <a:pt x="357" y="647"/>
                        </a:lnTo>
                        <a:lnTo>
                          <a:pt x="365" y="638"/>
                        </a:lnTo>
                        <a:lnTo>
                          <a:pt x="374" y="623"/>
                        </a:lnTo>
                        <a:lnTo>
                          <a:pt x="381" y="608"/>
                        </a:lnTo>
                        <a:lnTo>
                          <a:pt x="385" y="595"/>
                        </a:lnTo>
                        <a:lnTo>
                          <a:pt x="389" y="584"/>
                        </a:lnTo>
                        <a:lnTo>
                          <a:pt x="391" y="572"/>
                        </a:lnTo>
                        <a:lnTo>
                          <a:pt x="392" y="557"/>
                        </a:lnTo>
                        <a:lnTo>
                          <a:pt x="392" y="543"/>
                        </a:lnTo>
                        <a:lnTo>
                          <a:pt x="392" y="527"/>
                        </a:lnTo>
                        <a:lnTo>
                          <a:pt x="390" y="511"/>
                        </a:lnTo>
                        <a:lnTo>
                          <a:pt x="388" y="492"/>
                        </a:lnTo>
                        <a:lnTo>
                          <a:pt x="383" y="473"/>
                        </a:lnTo>
                        <a:lnTo>
                          <a:pt x="379" y="453"/>
                        </a:lnTo>
                        <a:lnTo>
                          <a:pt x="372" y="431"/>
                        </a:lnTo>
                        <a:lnTo>
                          <a:pt x="364" y="408"/>
                        </a:lnTo>
                        <a:lnTo>
                          <a:pt x="353" y="384"/>
                        </a:lnTo>
                        <a:lnTo>
                          <a:pt x="342" y="357"/>
                        </a:lnTo>
                        <a:lnTo>
                          <a:pt x="328" y="330"/>
                        </a:lnTo>
                        <a:lnTo>
                          <a:pt x="313" y="300"/>
                        </a:lnTo>
                        <a:lnTo>
                          <a:pt x="295" y="270"/>
                        </a:lnTo>
                        <a:lnTo>
                          <a:pt x="276" y="237"/>
                        </a:lnTo>
                        <a:lnTo>
                          <a:pt x="254" y="203"/>
                        </a:lnTo>
                        <a:lnTo>
                          <a:pt x="230" y="166"/>
                        </a:lnTo>
                        <a:lnTo>
                          <a:pt x="202" y="128"/>
                        </a:lnTo>
                        <a:lnTo>
                          <a:pt x="173" y="87"/>
                        </a:lnTo>
                        <a:lnTo>
                          <a:pt x="141" y="44"/>
                        </a:lnTo>
                        <a:lnTo>
                          <a:pt x="105" y="0"/>
                        </a:lnTo>
                        <a:lnTo>
                          <a:pt x="0" y="67"/>
                        </a:lnTo>
                        <a:lnTo>
                          <a:pt x="33" y="110"/>
                        </a:lnTo>
                        <a:lnTo>
                          <a:pt x="65" y="151"/>
                        </a:lnTo>
                        <a:lnTo>
                          <a:pt x="93" y="190"/>
                        </a:lnTo>
                        <a:lnTo>
                          <a:pt x="119" y="226"/>
                        </a:lnTo>
                        <a:lnTo>
                          <a:pt x="142" y="260"/>
                        </a:lnTo>
                        <a:lnTo>
                          <a:pt x="162" y="292"/>
                        </a:lnTo>
                        <a:lnTo>
                          <a:pt x="180" y="323"/>
                        </a:lnTo>
                        <a:lnTo>
                          <a:pt x="196" y="351"/>
                        </a:lnTo>
                        <a:lnTo>
                          <a:pt x="210" y="378"/>
                        </a:lnTo>
                        <a:lnTo>
                          <a:pt x="222" y="402"/>
                        </a:lnTo>
                        <a:lnTo>
                          <a:pt x="232" y="424"/>
                        </a:lnTo>
                        <a:lnTo>
                          <a:pt x="240" y="446"/>
                        </a:lnTo>
                        <a:lnTo>
                          <a:pt x="247" y="464"/>
                        </a:lnTo>
                        <a:lnTo>
                          <a:pt x="253" y="481"/>
                        </a:lnTo>
                        <a:lnTo>
                          <a:pt x="256" y="496"/>
                        </a:lnTo>
                        <a:lnTo>
                          <a:pt x="260" y="511"/>
                        </a:lnTo>
                        <a:lnTo>
                          <a:pt x="261" y="523"/>
                        </a:lnTo>
                        <a:lnTo>
                          <a:pt x="262" y="534"/>
                        </a:lnTo>
                        <a:lnTo>
                          <a:pt x="262" y="543"/>
                        </a:lnTo>
                        <a:lnTo>
                          <a:pt x="262" y="551"/>
                        </a:lnTo>
                        <a:lnTo>
                          <a:pt x="262" y="557"/>
                        </a:lnTo>
                        <a:lnTo>
                          <a:pt x="261" y="563"/>
                        </a:lnTo>
                        <a:lnTo>
                          <a:pt x="260" y="567"/>
                        </a:lnTo>
                        <a:lnTo>
                          <a:pt x="260" y="568"/>
                        </a:lnTo>
                        <a:lnTo>
                          <a:pt x="257" y="573"/>
                        </a:lnTo>
                        <a:lnTo>
                          <a:pt x="256" y="574"/>
                        </a:lnTo>
                        <a:lnTo>
                          <a:pt x="257" y="572"/>
                        </a:lnTo>
                        <a:lnTo>
                          <a:pt x="264" y="567"/>
                        </a:lnTo>
                        <a:lnTo>
                          <a:pt x="348" y="655"/>
                        </a:lnTo>
                        <a:close/>
                      </a:path>
                    </a:pathLst>
                  </a:custGeom>
                  <a:solidFill>
                    <a:srgbClr val="1F1A17"/>
                  </a:solidFill>
                  <a:ln w="9525">
                    <a:noFill/>
                    <a:round/>
                    <a:headEnd/>
                    <a:tailEnd/>
                  </a:ln>
                </p:spPr>
                <p:txBody>
                  <a:bodyPr/>
                  <a:lstStyle/>
                  <a:p>
                    <a:endParaRPr lang="pt-BR"/>
                  </a:p>
                </p:txBody>
              </p:sp>
              <p:sp>
                <p:nvSpPr>
                  <p:cNvPr id="64054" name="Freeform 1702"/>
                  <p:cNvSpPr>
                    <a:spLocks/>
                  </p:cNvSpPr>
                  <p:nvPr/>
                </p:nvSpPr>
                <p:spPr bwMode="auto">
                  <a:xfrm>
                    <a:off x="2939" y="2781"/>
                    <a:ext cx="121" cy="105"/>
                  </a:xfrm>
                  <a:custGeom>
                    <a:avLst/>
                    <a:gdLst>
                      <a:gd name="T0" fmla="*/ 0 w 772"/>
                      <a:gd name="T1" fmla="*/ 0 h 634"/>
                      <a:gd name="T2" fmla="*/ 0 w 772"/>
                      <a:gd name="T3" fmla="*/ 0 h 634"/>
                      <a:gd name="T4" fmla="*/ 0 w 772"/>
                      <a:gd name="T5" fmla="*/ 0 h 634"/>
                      <a:gd name="T6" fmla="*/ 0 w 772"/>
                      <a:gd name="T7" fmla="*/ 0 h 634"/>
                      <a:gd name="T8" fmla="*/ 0 w 772"/>
                      <a:gd name="T9" fmla="*/ 0 h 634"/>
                      <a:gd name="T10" fmla="*/ 0 w 772"/>
                      <a:gd name="T11" fmla="*/ 0 h 634"/>
                      <a:gd name="T12" fmla="*/ 0 w 772"/>
                      <a:gd name="T13" fmla="*/ 0 h 634"/>
                      <a:gd name="T14" fmla="*/ 0 w 772"/>
                      <a:gd name="T15" fmla="*/ 0 h 634"/>
                      <a:gd name="T16" fmla="*/ 0 w 772"/>
                      <a:gd name="T17" fmla="*/ 0 h 634"/>
                      <a:gd name="T18" fmla="*/ 0 w 772"/>
                      <a:gd name="T19" fmla="*/ 0 h 634"/>
                      <a:gd name="T20" fmla="*/ 0 w 772"/>
                      <a:gd name="T21" fmla="*/ 0 h 634"/>
                      <a:gd name="T22" fmla="*/ 0 w 772"/>
                      <a:gd name="T23" fmla="*/ 0 h 634"/>
                      <a:gd name="T24" fmla="*/ 0 w 772"/>
                      <a:gd name="T25" fmla="*/ 0 h 634"/>
                      <a:gd name="T26" fmla="*/ 0 w 772"/>
                      <a:gd name="T27" fmla="*/ 0 h 634"/>
                      <a:gd name="T28" fmla="*/ 0 w 772"/>
                      <a:gd name="T29" fmla="*/ 0 h 634"/>
                      <a:gd name="T30" fmla="*/ 0 w 772"/>
                      <a:gd name="T31" fmla="*/ 0 h 634"/>
                      <a:gd name="T32" fmla="*/ 0 w 772"/>
                      <a:gd name="T33" fmla="*/ 0 h 634"/>
                      <a:gd name="T34" fmla="*/ 0 w 772"/>
                      <a:gd name="T35" fmla="*/ 0 h 634"/>
                      <a:gd name="T36" fmla="*/ 0 w 772"/>
                      <a:gd name="T37" fmla="*/ 0 h 634"/>
                      <a:gd name="T38" fmla="*/ 0 w 772"/>
                      <a:gd name="T39" fmla="*/ 0 h 634"/>
                      <a:gd name="T40" fmla="*/ 0 w 772"/>
                      <a:gd name="T41" fmla="*/ 0 h 634"/>
                      <a:gd name="T42" fmla="*/ 0 w 772"/>
                      <a:gd name="T43" fmla="*/ 0 h 634"/>
                      <a:gd name="T44" fmla="*/ 0 w 772"/>
                      <a:gd name="T45" fmla="*/ 0 h 634"/>
                      <a:gd name="T46" fmla="*/ 0 w 772"/>
                      <a:gd name="T47" fmla="*/ 0 h 634"/>
                      <a:gd name="T48" fmla="*/ 0 w 772"/>
                      <a:gd name="T49" fmla="*/ 0 h 634"/>
                      <a:gd name="T50" fmla="*/ 0 w 772"/>
                      <a:gd name="T51" fmla="*/ 0 h 634"/>
                      <a:gd name="T52" fmla="*/ 0 w 772"/>
                      <a:gd name="T53" fmla="*/ 0 h 634"/>
                      <a:gd name="T54" fmla="*/ 0 w 772"/>
                      <a:gd name="T55" fmla="*/ 0 h 634"/>
                      <a:gd name="T56" fmla="*/ 0 w 772"/>
                      <a:gd name="T57" fmla="*/ 0 h 634"/>
                      <a:gd name="T58" fmla="*/ 0 w 772"/>
                      <a:gd name="T59" fmla="*/ 0 h 634"/>
                      <a:gd name="T60" fmla="*/ 0 w 772"/>
                      <a:gd name="T61" fmla="*/ 0 h 634"/>
                      <a:gd name="T62" fmla="*/ 0 w 772"/>
                      <a:gd name="T63" fmla="*/ 0 h 634"/>
                      <a:gd name="T64" fmla="*/ 0 w 772"/>
                      <a:gd name="T65" fmla="*/ 0 h 634"/>
                      <a:gd name="T66" fmla="*/ 0 w 772"/>
                      <a:gd name="T67" fmla="*/ 0 h 6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72"/>
                      <a:gd name="T103" fmla="*/ 0 h 634"/>
                      <a:gd name="T104" fmla="*/ 772 w 772"/>
                      <a:gd name="T105" fmla="*/ 634 h 63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72" h="634">
                        <a:moveTo>
                          <a:pt x="761" y="634"/>
                        </a:moveTo>
                        <a:lnTo>
                          <a:pt x="761" y="634"/>
                        </a:lnTo>
                        <a:lnTo>
                          <a:pt x="767" y="606"/>
                        </a:lnTo>
                        <a:lnTo>
                          <a:pt x="770" y="576"/>
                        </a:lnTo>
                        <a:lnTo>
                          <a:pt x="772" y="548"/>
                        </a:lnTo>
                        <a:lnTo>
                          <a:pt x="772" y="518"/>
                        </a:lnTo>
                        <a:lnTo>
                          <a:pt x="769" y="490"/>
                        </a:lnTo>
                        <a:lnTo>
                          <a:pt x="766" y="460"/>
                        </a:lnTo>
                        <a:lnTo>
                          <a:pt x="760" y="432"/>
                        </a:lnTo>
                        <a:lnTo>
                          <a:pt x="752" y="405"/>
                        </a:lnTo>
                        <a:lnTo>
                          <a:pt x="742" y="376"/>
                        </a:lnTo>
                        <a:lnTo>
                          <a:pt x="730" y="349"/>
                        </a:lnTo>
                        <a:lnTo>
                          <a:pt x="717" y="322"/>
                        </a:lnTo>
                        <a:lnTo>
                          <a:pt x="701" y="296"/>
                        </a:lnTo>
                        <a:lnTo>
                          <a:pt x="683" y="270"/>
                        </a:lnTo>
                        <a:lnTo>
                          <a:pt x="663" y="245"/>
                        </a:lnTo>
                        <a:lnTo>
                          <a:pt x="642" y="222"/>
                        </a:lnTo>
                        <a:lnTo>
                          <a:pt x="618" y="198"/>
                        </a:lnTo>
                        <a:lnTo>
                          <a:pt x="593" y="177"/>
                        </a:lnTo>
                        <a:lnTo>
                          <a:pt x="566" y="156"/>
                        </a:lnTo>
                        <a:lnTo>
                          <a:pt x="537" y="135"/>
                        </a:lnTo>
                        <a:lnTo>
                          <a:pt x="506" y="117"/>
                        </a:lnTo>
                        <a:lnTo>
                          <a:pt x="474" y="99"/>
                        </a:lnTo>
                        <a:lnTo>
                          <a:pt x="440" y="82"/>
                        </a:lnTo>
                        <a:lnTo>
                          <a:pt x="403" y="68"/>
                        </a:lnTo>
                        <a:lnTo>
                          <a:pt x="365" y="54"/>
                        </a:lnTo>
                        <a:lnTo>
                          <a:pt x="325" y="42"/>
                        </a:lnTo>
                        <a:lnTo>
                          <a:pt x="284" y="32"/>
                        </a:lnTo>
                        <a:lnTo>
                          <a:pt x="241" y="22"/>
                        </a:lnTo>
                        <a:lnTo>
                          <a:pt x="196" y="14"/>
                        </a:lnTo>
                        <a:lnTo>
                          <a:pt x="149" y="8"/>
                        </a:lnTo>
                        <a:lnTo>
                          <a:pt x="101" y="4"/>
                        </a:lnTo>
                        <a:lnTo>
                          <a:pt x="52" y="2"/>
                        </a:lnTo>
                        <a:lnTo>
                          <a:pt x="0" y="0"/>
                        </a:lnTo>
                        <a:lnTo>
                          <a:pt x="0" y="116"/>
                        </a:lnTo>
                        <a:lnTo>
                          <a:pt x="46" y="117"/>
                        </a:lnTo>
                        <a:lnTo>
                          <a:pt x="91" y="119"/>
                        </a:lnTo>
                        <a:lnTo>
                          <a:pt x="134" y="123"/>
                        </a:lnTo>
                        <a:lnTo>
                          <a:pt x="174" y="128"/>
                        </a:lnTo>
                        <a:lnTo>
                          <a:pt x="214" y="135"/>
                        </a:lnTo>
                        <a:lnTo>
                          <a:pt x="251" y="143"/>
                        </a:lnTo>
                        <a:lnTo>
                          <a:pt x="286" y="153"/>
                        </a:lnTo>
                        <a:lnTo>
                          <a:pt x="320" y="163"/>
                        </a:lnTo>
                        <a:lnTo>
                          <a:pt x="352" y="174"/>
                        </a:lnTo>
                        <a:lnTo>
                          <a:pt x="381" y="186"/>
                        </a:lnTo>
                        <a:lnTo>
                          <a:pt x="410" y="199"/>
                        </a:lnTo>
                        <a:lnTo>
                          <a:pt x="436" y="214"/>
                        </a:lnTo>
                        <a:lnTo>
                          <a:pt x="460" y="229"/>
                        </a:lnTo>
                        <a:lnTo>
                          <a:pt x="483" y="244"/>
                        </a:lnTo>
                        <a:lnTo>
                          <a:pt x="505" y="261"/>
                        </a:lnTo>
                        <a:lnTo>
                          <a:pt x="524" y="279"/>
                        </a:lnTo>
                        <a:lnTo>
                          <a:pt x="543" y="296"/>
                        </a:lnTo>
                        <a:lnTo>
                          <a:pt x="560" y="314"/>
                        </a:lnTo>
                        <a:lnTo>
                          <a:pt x="575" y="333"/>
                        </a:lnTo>
                        <a:lnTo>
                          <a:pt x="587" y="353"/>
                        </a:lnTo>
                        <a:lnTo>
                          <a:pt x="600" y="373"/>
                        </a:lnTo>
                        <a:lnTo>
                          <a:pt x="610" y="393"/>
                        </a:lnTo>
                        <a:lnTo>
                          <a:pt x="619" y="415"/>
                        </a:lnTo>
                        <a:lnTo>
                          <a:pt x="626" y="435"/>
                        </a:lnTo>
                        <a:lnTo>
                          <a:pt x="633" y="456"/>
                        </a:lnTo>
                        <a:lnTo>
                          <a:pt x="638" y="479"/>
                        </a:lnTo>
                        <a:lnTo>
                          <a:pt x="640" y="500"/>
                        </a:lnTo>
                        <a:lnTo>
                          <a:pt x="642" y="522"/>
                        </a:lnTo>
                        <a:lnTo>
                          <a:pt x="642" y="545"/>
                        </a:lnTo>
                        <a:lnTo>
                          <a:pt x="641" y="567"/>
                        </a:lnTo>
                        <a:lnTo>
                          <a:pt x="638" y="590"/>
                        </a:lnTo>
                        <a:lnTo>
                          <a:pt x="633" y="612"/>
                        </a:lnTo>
                        <a:lnTo>
                          <a:pt x="761" y="634"/>
                        </a:lnTo>
                        <a:close/>
                      </a:path>
                    </a:pathLst>
                  </a:custGeom>
                  <a:solidFill>
                    <a:srgbClr val="DA251D"/>
                  </a:solidFill>
                  <a:ln w="9525">
                    <a:noFill/>
                    <a:round/>
                    <a:headEnd/>
                    <a:tailEnd/>
                  </a:ln>
                </p:spPr>
                <p:txBody>
                  <a:bodyPr/>
                  <a:lstStyle/>
                  <a:p>
                    <a:endParaRPr lang="pt-BR"/>
                  </a:p>
                </p:txBody>
              </p:sp>
              <p:sp>
                <p:nvSpPr>
                  <p:cNvPr id="64055" name="Freeform 1703"/>
                  <p:cNvSpPr>
                    <a:spLocks/>
                  </p:cNvSpPr>
                  <p:nvPr/>
                </p:nvSpPr>
                <p:spPr bwMode="auto">
                  <a:xfrm>
                    <a:off x="3036" y="2883"/>
                    <a:ext cx="79" cy="70"/>
                  </a:xfrm>
                  <a:custGeom>
                    <a:avLst/>
                    <a:gdLst>
                      <a:gd name="T0" fmla="*/ 0 w 510"/>
                      <a:gd name="T1" fmla="*/ 0 h 427"/>
                      <a:gd name="T2" fmla="*/ 0 w 510"/>
                      <a:gd name="T3" fmla="*/ 0 h 427"/>
                      <a:gd name="T4" fmla="*/ 0 w 510"/>
                      <a:gd name="T5" fmla="*/ 0 h 427"/>
                      <a:gd name="T6" fmla="*/ 0 w 510"/>
                      <a:gd name="T7" fmla="*/ 0 h 427"/>
                      <a:gd name="T8" fmla="*/ 0 w 510"/>
                      <a:gd name="T9" fmla="*/ 0 h 427"/>
                      <a:gd name="T10" fmla="*/ 0 w 510"/>
                      <a:gd name="T11" fmla="*/ 0 h 427"/>
                      <a:gd name="T12" fmla="*/ 0 w 510"/>
                      <a:gd name="T13" fmla="*/ 0 h 427"/>
                      <a:gd name="T14" fmla="*/ 0 w 510"/>
                      <a:gd name="T15" fmla="*/ 0 h 427"/>
                      <a:gd name="T16" fmla="*/ 0 w 510"/>
                      <a:gd name="T17" fmla="*/ 0 h 427"/>
                      <a:gd name="T18" fmla="*/ 0 w 510"/>
                      <a:gd name="T19" fmla="*/ 0 h 427"/>
                      <a:gd name="T20" fmla="*/ 0 w 510"/>
                      <a:gd name="T21" fmla="*/ 0 h 427"/>
                      <a:gd name="T22" fmla="*/ 0 w 510"/>
                      <a:gd name="T23" fmla="*/ 0 h 427"/>
                      <a:gd name="T24" fmla="*/ 0 w 510"/>
                      <a:gd name="T25" fmla="*/ 0 h 427"/>
                      <a:gd name="T26" fmla="*/ 0 w 510"/>
                      <a:gd name="T27" fmla="*/ 0 h 427"/>
                      <a:gd name="T28" fmla="*/ 0 w 510"/>
                      <a:gd name="T29" fmla="*/ 0 h 427"/>
                      <a:gd name="T30" fmla="*/ 0 w 510"/>
                      <a:gd name="T31" fmla="*/ 0 h 427"/>
                      <a:gd name="T32" fmla="*/ 0 w 510"/>
                      <a:gd name="T33" fmla="*/ 0 h 427"/>
                      <a:gd name="T34" fmla="*/ 0 w 510"/>
                      <a:gd name="T35" fmla="*/ 0 h 427"/>
                      <a:gd name="T36" fmla="*/ 0 w 510"/>
                      <a:gd name="T37" fmla="*/ 0 h 427"/>
                      <a:gd name="T38" fmla="*/ 0 w 510"/>
                      <a:gd name="T39" fmla="*/ 0 h 427"/>
                      <a:gd name="T40" fmla="*/ 0 w 510"/>
                      <a:gd name="T41" fmla="*/ 0 h 427"/>
                      <a:gd name="T42" fmla="*/ 0 w 510"/>
                      <a:gd name="T43" fmla="*/ 0 h 427"/>
                      <a:gd name="T44" fmla="*/ 0 w 510"/>
                      <a:gd name="T45" fmla="*/ 0 h 427"/>
                      <a:gd name="T46" fmla="*/ 0 w 510"/>
                      <a:gd name="T47" fmla="*/ 0 h 427"/>
                      <a:gd name="T48" fmla="*/ 0 w 510"/>
                      <a:gd name="T49" fmla="*/ 0 h 427"/>
                      <a:gd name="T50" fmla="*/ 0 w 510"/>
                      <a:gd name="T51" fmla="*/ 0 h 427"/>
                      <a:gd name="T52" fmla="*/ 0 w 510"/>
                      <a:gd name="T53" fmla="*/ 0 h 427"/>
                      <a:gd name="T54" fmla="*/ 0 w 510"/>
                      <a:gd name="T55" fmla="*/ 0 h 427"/>
                      <a:gd name="T56" fmla="*/ 0 w 510"/>
                      <a:gd name="T57" fmla="*/ 0 h 427"/>
                      <a:gd name="T58" fmla="*/ 0 w 510"/>
                      <a:gd name="T59" fmla="*/ 0 h 427"/>
                      <a:gd name="T60" fmla="*/ 0 w 510"/>
                      <a:gd name="T61" fmla="*/ 0 h 427"/>
                      <a:gd name="T62" fmla="*/ 0 w 510"/>
                      <a:gd name="T63" fmla="*/ 0 h 427"/>
                      <a:gd name="T64" fmla="*/ 0 w 510"/>
                      <a:gd name="T65" fmla="*/ 0 h 427"/>
                      <a:gd name="T66" fmla="*/ 0 w 510"/>
                      <a:gd name="T67" fmla="*/ 0 h 4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10"/>
                      <a:gd name="T103" fmla="*/ 0 h 427"/>
                      <a:gd name="T104" fmla="*/ 510 w 510"/>
                      <a:gd name="T105" fmla="*/ 427 h 4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10" h="427">
                        <a:moveTo>
                          <a:pt x="507" y="311"/>
                        </a:moveTo>
                        <a:lnTo>
                          <a:pt x="507" y="311"/>
                        </a:lnTo>
                        <a:lnTo>
                          <a:pt x="475" y="311"/>
                        </a:lnTo>
                        <a:lnTo>
                          <a:pt x="445" y="311"/>
                        </a:lnTo>
                        <a:lnTo>
                          <a:pt x="418" y="311"/>
                        </a:lnTo>
                        <a:lnTo>
                          <a:pt x="390" y="309"/>
                        </a:lnTo>
                        <a:lnTo>
                          <a:pt x="365" y="308"/>
                        </a:lnTo>
                        <a:lnTo>
                          <a:pt x="341" y="305"/>
                        </a:lnTo>
                        <a:lnTo>
                          <a:pt x="318" y="302"/>
                        </a:lnTo>
                        <a:lnTo>
                          <a:pt x="298" y="299"/>
                        </a:lnTo>
                        <a:lnTo>
                          <a:pt x="278" y="295"/>
                        </a:lnTo>
                        <a:lnTo>
                          <a:pt x="260" y="290"/>
                        </a:lnTo>
                        <a:lnTo>
                          <a:pt x="244" y="284"/>
                        </a:lnTo>
                        <a:lnTo>
                          <a:pt x="229" y="279"/>
                        </a:lnTo>
                        <a:lnTo>
                          <a:pt x="215" y="273"/>
                        </a:lnTo>
                        <a:lnTo>
                          <a:pt x="203" y="267"/>
                        </a:lnTo>
                        <a:lnTo>
                          <a:pt x="191" y="260"/>
                        </a:lnTo>
                        <a:lnTo>
                          <a:pt x="182" y="253"/>
                        </a:lnTo>
                        <a:lnTo>
                          <a:pt x="173" y="246"/>
                        </a:lnTo>
                        <a:lnTo>
                          <a:pt x="165" y="238"/>
                        </a:lnTo>
                        <a:lnTo>
                          <a:pt x="158" y="229"/>
                        </a:lnTo>
                        <a:lnTo>
                          <a:pt x="152" y="219"/>
                        </a:lnTo>
                        <a:lnTo>
                          <a:pt x="147" y="209"/>
                        </a:lnTo>
                        <a:lnTo>
                          <a:pt x="142" y="199"/>
                        </a:lnTo>
                        <a:lnTo>
                          <a:pt x="138" y="187"/>
                        </a:lnTo>
                        <a:lnTo>
                          <a:pt x="135" y="174"/>
                        </a:lnTo>
                        <a:lnTo>
                          <a:pt x="133" y="158"/>
                        </a:lnTo>
                        <a:lnTo>
                          <a:pt x="131" y="143"/>
                        </a:lnTo>
                        <a:lnTo>
                          <a:pt x="131" y="126"/>
                        </a:lnTo>
                        <a:lnTo>
                          <a:pt x="131" y="108"/>
                        </a:lnTo>
                        <a:lnTo>
                          <a:pt x="132" y="88"/>
                        </a:lnTo>
                        <a:lnTo>
                          <a:pt x="134" y="68"/>
                        </a:lnTo>
                        <a:lnTo>
                          <a:pt x="139" y="46"/>
                        </a:lnTo>
                        <a:lnTo>
                          <a:pt x="143" y="22"/>
                        </a:lnTo>
                        <a:lnTo>
                          <a:pt x="15" y="0"/>
                        </a:lnTo>
                        <a:lnTo>
                          <a:pt x="11" y="27"/>
                        </a:lnTo>
                        <a:lnTo>
                          <a:pt x="6" y="54"/>
                        </a:lnTo>
                        <a:lnTo>
                          <a:pt x="3" y="78"/>
                        </a:lnTo>
                        <a:lnTo>
                          <a:pt x="1" y="104"/>
                        </a:lnTo>
                        <a:lnTo>
                          <a:pt x="0" y="127"/>
                        </a:lnTo>
                        <a:lnTo>
                          <a:pt x="1" y="150"/>
                        </a:lnTo>
                        <a:lnTo>
                          <a:pt x="4" y="173"/>
                        </a:lnTo>
                        <a:lnTo>
                          <a:pt x="7" y="194"/>
                        </a:lnTo>
                        <a:lnTo>
                          <a:pt x="13" y="215"/>
                        </a:lnTo>
                        <a:lnTo>
                          <a:pt x="19" y="236"/>
                        </a:lnTo>
                        <a:lnTo>
                          <a:pt x="28" y="256"/>
                        </a:lnTo>
                        <a:lnTo>
                          <a:pt x="38" y="274"/>
                        </a:lnTo>
                        <a:lnTo>
                          <a:pt x="49" y="293"/>
                        </a:lnTo>
                        <a:lnTo>
                          <a:pt x="63" y="309"/>
                        </a:lnTo>
                        <a:lnTo>
                          <a:pt x="79" y="324"/>
                        </a:lnTo>
                        <a:lnTo>
                          <a:pt x="95" y="338"/>
                        </a:lnTo>
                        <a:lnTo>
                          <a:pt x="113" y="353"/>
                        </a:lnTo>
                        <a:lnTo>
                          <a:pt x="133" y="364"/>
                        </a:lnTo>
                        <a:lnTo>
                          <a:pt x="154" y="375"/>
                        </a:lnTo>
                        <a:lnTo>
                          <a:pt x="174" y="384"/>
                        </a:lnTo>
                        <a:lnTo>
                          <a:pt x="197" y="392"/>
                        </a:lnTo>
                        <a:lnTo>
                          <a:pt x="221" y="399"/>
                        </a:lnTo>
                        <a:lnTo>
                          <a:pt x="245" y="406"/>
                        </a:lnTo>
                        <a:lnTo>
                          <a:pt x="270" y="411"/>
                        </a:lnTo>
                        <a:lnTo>
                          <a:pt x="297" y="416"/>
                        </a:lnTo>
                        <a:lnTo>
                          <a:pt x="324" y="420"/>
                        </a:lnTo>
                        <a:lnTo>
                          <a:pt x="353" y="423"/>
                        </a:lnTo>
                        <a:lnTo>
                          <a:pt x="382" y="425"/>
                        </a:lnTo>
                        <a:lnTo>
                          <a:pt x="413" y="426"/>
                        </a:lnTo>
                        <a:lnTo>
                          <a:pt x="444" y="427"/>
                        </a:lnTo>
                        <a:lnTo>
                          <a:pt x="476" y="427"/>
                        </a:lnTo>
                        <a:lnTo>
                          <a:pt x="510" y="426"/>
                        </a:lnTo>
                        <a:lnTo>
                          <a:pt x="507" y="311"/>
                        </a:lnTo>
                        <a:close/>
                      </a:path>
                    </a:pathLst>
                  </a:custGeom>
                  <a:solidFill>
                    <a:srgbClr val="DA251D"/>
                  </a:solidFill>
                  <a:ln w="9525">
                    <a:noFill/>
                    <a:round/>
                    <a:headEnd/>
                    <a:tailEnd/>
                  </a:ln>
                </p:spPr>
                <p:txBody>
                  <a:bodyPr/>
                  <a:lstStyle/>
                  <a:p>
                    <a:endParaRPr lang="pt-BR"/>
                  </a:p>
                </p:txBody>
              </p:sp>
              <p:sp>
                <p:nvSpPr>
                  <p:cNvPr id="64056" name="Freeform 1704"/>
                  <p:cNvSpPr>
                    <a:spLocks/>
                  </p:cNvSpPr>
                  <p:nvPr/>
                </p:nvSpPr>
                <p:spPr bwMode="auto">
                  <a:xfrm>
                    <a:off x="3115" y="2800"/>
                    <a:ext cx="48" cy="153"/>
                  </a:xfrm>
                  <a:custGeom>
                    <a:avLst/>
                    <a:gdLst>
                      <a:gd name="T0" fmla="*/ 0 w 309"/>
                      <a:gd name="T1" fmla="*/ 0 h 925"/>
                      <a:gd name="T2" fmla="*/ 0 w 309"/>
                      <a:gd name="T3" fmla="*/ 0 h 925"/>
                      <a:gd name="T4" fmla="*/ 0 w 309"/>
                      <a:gd name="T5" fmla="*/ 0 h 925"/>
                      <a:gd name="T6" fmla="*/ 0 w 309"/>
                      <a:gd name="T7" fmla="*/ 0 h 925"/>
                      <a:gd name="T8" fmla="*/ 0 w 309"/>
                      <a:gd name="T9" fmla="*/ 0 h 925"/>
                      <a:gd name="T10" fmla="*/ 0 w 309"/>
                      <a:gd name="T11" fmla="*/ 0 h 925"/>
                      <a:gd name="T12" fmla="*/ 0 w 309"/>
                      <a:gd name="T13" fmla="*/ 0 h 925"/>
                      <a:gd name="T14" fmla="*/ 0 w 309"/>
                      <a:gd name="T15" fmla="*/ 0 h 925"/>
                      <a:gd name="T16" fmla="*/ 0 w 309"/>
                      <a:gd name="T17" fmla="*/ 0 h 925"/>
                      <a:gd name="T18" fmla="*/ 0 w 309"/>
                      <a:gd name="T19" fmla="*/ 0 h 925"/>
                      <a:gd name="T20" fmla="*/ 0 w 309"/>
                      <a:gd name="T21" fmla="*/ 0 h 925"/>
                      <a:gd name="T22" fmla="*/ 0 w 309"/>
                      <a:gd name="T23" fmla="*/ 0 h 925"/>
                      <a:gd name="T24" fmla="*/ 0 w 309"/>
                      <a:gd name="T25" fmla="*/ 0 h 925"/>
                      <a:gd name="T26" fmla="*/ 0 w 309"/>
                      <a:gd name="T27" fmla="*/ 0 h 925"/>
                      <a:gd name="T28" fmla="*/ 0 w 309"/>
                      <a:gd name="T29" fmla="*/ 0 h 925"/>
                      <a:gd name="T30" fmla="*/ 0 w 309"/>
                      <a:gd name="T31" fmla="*/ 0 h 925"/>
                      <a:gd name="T32" fmla="*/ 0 w 309"/>
                      <a:gd name="T33" fmla="*/ 0 h 925"/>
                      <a:gd name="T34" fmla="*/ 0 w 309"/>
                      <a:gd name="T35" fmla="*/ 0 h 925"/>
                      <a:gd name="T36" fmla="*/ 0 w 309"/>
                      <a:gd name="T37" fmla="*/ 0 h 925"/>
                      <a:gd name="T38" fmla="*/ 0 w 309"/>
                      <a:gd name="T39" fmla="*/ 0 h 925"/>
                      <a:gd name="T40" fmla="*/ 0 w 309"/>
                      <a:gd name="T41" fmla="*/ 0 h 925"/>
                      <a:gd name="T42" fmla="*/ 0 w 309"/>
                      <a:gd name="T43" fmla="*/ 0 h 925"/>
                      <a:gd name="T44" fmla="*/ 0 w 309"/>
                      <a:gd name="T45" fmla="*/ 0 h 925"/>
                      <a:gd name="T46" fmla="*/ 0 w 309"/>
                      <a:gd name="T47" fmla="*/ 0 h 925"/>
                      <a:gd name="T48" fmla="*/ 0 w 309"/>
                      <a:gd name="T49" fmla="*/ 0 h 925"/>
                      <a:gd name="T50" fmla="*/ 0 w 309"/>
                      <a:gd name="T51" fmla="*/ 0 h 925"/>
                      <a:gd name="T52" fmla="*/ 0 w 309"/>
                      <a:gd name="T53" fmla="*/ 0 h 925"/>
                      <a:gd name="T54" fmla="*/ 0 w 309"/>
                      <a:gd name="T55" fmla="*/ 0 h 925"/>
                      <a:gd name="T56" fmla="*/ 0 w 309"/>
                      <a:gd name="T57" fmla="*/ 0 h 925"/>
                      <a:gd name="T58" fmla="*/ 0 w 309"/>
                      <a:gd name="T59" fmla="*/ 0 h 925"/>
                      <a:gd name="T60" fmla="*/ 0 w 309"/>
                      <a:gd name="T61" fmla="*/ 0 h 925"/>
                      <a:gd name="T62" fmla="*/ 0 w 309"/>
                      <a:gd name="T63" fmla="*/ 0 h 925"/>
                      <a:gd name="T64" fmla="*/ 0 w 309"/>
                      <a:gd name="T65" fmla="*/ 0 h 925"/>
                      <a:gd name="T66" fmla="*/ 0 w 309"/>
                      <a:gd name="T67" fmla="*/ 0 h 925"/>
                      <a:gd name="T68" fmla="*/ 0 w 309"/>
                      <a:gd name="T69" fmla="*/ 0 h 925"/>
                      <a:gd name="T70" fmla="*/ 0 w 309"/>
                      <a:gd name="T71" fmla="*/ 0 h 925"/>
                      <a:gd name="T72" fmla="*/ 0 w 309"/>
                      <a:gd name="T73" fmla="*/ 0 h 925"/>
                      <a:gd name="T74" fmla="*/ 0 w 309"/>
                      <a:gd name="T75" fmla="*/ 0 h 925"/>
                      <a:gd name="T76" fmla="*/ 0 w 309"/>
                      <a:gd name="T77" fmla="*/ 0 h 925"/>
                      <a:gd name="T78" fmla="*/ 0 w 309"/>
                      <a:gd name="T79" fmla="*/ 0 h 925"/>
                      <a:gd name="T80" fmla="*/ 0 w 309"/>
                      <a:gd name="T81" fmla="*/ 0 h 925"/>
                      <a:gd name="T82" fmla="*/ 0 w 309"/>
                      <a:gd name="T83" fmla="*/ 0 h 925"/>
                      <a:gd name="T84" fmla="*/ 0 w 309"/>
                      <a:gd name="T85" fmla="*/ 0 h 925"/>
                      <a:gd name="T86" fmla="*/ 0 w 309"/>
                      <a:gd name="T87" fmla="*/ 0 h 9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09"/>
                      <a:gd name="T133" fmla="*/ 0 h 925"/>
                      <a:gd name="T134" fmla="*/ 309 w 309"/>
                      <a:gd name="T135" fmla="*/ 925 h 9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09" h="925">
                        <a:moveTo>
                          <a:pt x="32" y="52"/>
                        </a:moveTo>
                        <a:lnTo>
                          <a:pt x="32" y="52"/>
                        </a:lnTo>
                        <a:lnTo>
                          <a:pt x="47" y="80"/>
                        </a:lnTo>
                        <a:lnTo>
                          <a:pt x="62" y="110"/>
                        </a:lnTo>
                        <a:lnTo>
                          <a:pt x="77" y="140"/>
                        </a:lnTo>
                        <a:lnTo>
                          <a:pt x="90" y="172"/>
                        </a:lnTo>
                        <a:lnTo>
                          <a:pt x="103" y="203"/>
                        </a:lnTo>
                        <a:lnTo>
                          <a:pt x="116" y="237"/>
                        </a:lnTo>
                        <a:lnTo>
                          <a:pt x="127" y="269"/>
                        </a:lnTo>
                        <a:lnTo>
                          <a:pt x="137" y="303"/>
                        </a:lnTo>
                        <a:lnTo>
                          <a:pt x="146" y="336"/>
                        </a:lnTo>
                        <a:lnTo>
                          <a:pt x="154" y="369"/>
                        </a:lnTo>
                        <a:lnTo>
                          <a:pt x="161" y="402"/>
                        </a:lnTo>
                        <a:lnTo>
                          <a:pt x="168" y="435"/>
                        </a:lnTo>
                        <a:lnTo>
                          <a:pt x="173" y="467"/>
                        </a:lnTo>
                        <a:lnTo>
                          <a:pt x="176" y="499"/>
                        </a:lnTo>
                        <a:lnTo>
                          <a:pt x="179" y="530"/>
                        </a:lnTo>
                        <a:lnTo>
                          <a:pt x="179" y="560"/>
                        </a:lnTo>
                        <a:lnTo>
                          <a:pt x="179" y="589"/>
                        </a:lnTo>
                        <a:lnTo>
                          <a:pt x="176" y="617"/>
                        </a:lnTo>
                        <a:lnTo>
                          <a:pt x="172" y="642"/>
                        </a:lnTo>
                        <a:lnTo>
                          <a:pt x="167" y="667"/>
                        </a:lnTo>
                        <a:lnTo>
                          <a:pt x="160" y="690"/>
                        </a:lnTo>
                        <a:lnTo>
                          <a:pt x="152" y="711"/>
                        </a:lnTo>
                        <a:lnTo>
                          <a:pt x="149" y="719"/>
                        </a:lnTo>
                        <a:lnTo>
                          <a:pt x="144" y="729"/>
                        </a:lnTo>
                        <a:lnTo>
                          <a:pt x="138" y="737"/>
                        </a:lnTo>
                        <a:lnTo>
                          <a:pt x="134" y="745"/>
                        </a:lnTo>
                        <a:lnTo>
                          <a:pt x="128" y="752"/>
                        </a:lnTo>
                        <a:lnTo>
                          <a:pt x="122" y="759"/>
                        </a:lnTo>
                        <a:lnTo>
                          <a:pt x="117" y="766"/>
                        </a:lnTo>
                        <a:lnTo>
                          <a:pt x="110" y="771"/>
                        </a:lnTo>
                        <a:lnTo>
                          <a:pt x="103" y="777"/>
                        </a:lnTo>
                        <a:lnTo>
                          <a:pt x="96" y="782"/>
                        </a:lnTo>
                        <a:lnTo>
                          <a:pt x="89" y="787"/>
                        </a:lnTo>
                        <a:lnTo>
                          <a:pt x="81" y="791"/>
                        </a:lnTo>
                        <a:lnTo>
                          <a:pt x="73" y="795"/>
                        </a:lnTo>
                        <a:lnTo>
                          <a:pt x="65" y="798"/>
                        </a:lnTo>
                        <a:lnTo>
                          <a:pt x="56" y="801"/>
                        </a:lnTo>
                        <a:lnTo>
                          <a:pt x="46" y="804"/>
                        </a:lnTo>
                        <a:lnTo>
                          <a:pt x="36" y="806"/>
                        </a:lnTo>
                        <a:lnTo>
                          <a:pt x="24" y="808"/>
                        </a:lnTo>
                        <a:lnTo>
                          <a:pt x="13" y="809"/>
                        </a:lnTo>
                        <a:lnTo>
                          <a:pt x="0" y="810"/>
                        </a:lnTo>
                        <a:lnTo>
                          <a:pt x="3" y="925"/>
                        </a:lnTo>
                        <a:lnTo>
                          <a:pt x="23" y="924"/>
                        </a:lnTo>
                        <a:lnTo>
                          <a:pt x="42" y="922"/>
                        </a:lnTo>
                        <a:lnTo>
                          <a:pt x="61" y="920"/>
                        </a:lnTo>
                        <a:lnTo>
                          <a:pt x="79" y="916"/>
                        </a:lnTo>
                        <a:lnTo>
                          <a:pt x="97" y="910"/>
                        </a:lnTo>
                        <a:lnTo>
                          <a:pt x="113" y="905"/>
                        </a:lnTo>
                        <a:lnTo>
                          <a:pt x="130" y="898"/>
                        </a:lnTo>
                        <a:lnTo>
                          <a:pt x="145" y="891"/>
                        </a:lnTo>
                        <a:lnTo>
                          <a:pt x="161" y="883"/>
                        </a:lnTo>
                        <a:lnTo>
                          <a:pt x="175" y="874"/>
                        </a:lnTo>
                        <a:lnTo>
                          <a:pt x="189" y="864"/>
                        </a:lnTo>
                        <a:lnTo>
                          <a:pt x="201" y="854"/>
                        </a:lnTo>
                        <a:lnTo>
                          <a:pt x="213" y="842"/>
                        </a:lnTo>
                        <a:lnTo>
                          <a:pt x="224" y="831"/>
                        </a:lnTo>
                        <a:lnTo>
                          <a:pt x="235" y="819"/>
                        </a:lnTo>
                        <a:lnTo>
                          <a:pt x="244" y="806"/>
                        </a:lnTo>
                        <a:lnTo>
                          <a:pt x="253" y="793"/>
                        </a:lnTo>
                        <a:lnTo>
                          <a:pt x="261" y="779"/>
                        </a:lnTo>
                        <a:lnTo>
                          <a:pt x="268" y="765"/>
                        </a:lnTo>
                        <a:lnTo>
                          <a:pt x="275" y="750"/>
                        </a:lnTo>
                        <a:lnTo>
                          <a:pt x="285" y="722"/>
                        </a:lnTo>
                        <a:lnTo>
                          <a:pt x="294" y="691"/>
                        </a:lnTo>
                        <a:lnTo>
                          <a:pt x="301" y="659"/>
                        </a:lnTo>
                        <a:lnTo>
                          <a:pt x="305" y="627"/>
                        </a:lnTo>
                        <a:lnTo>
                          <a:pt x="308" y="594"/>
                        </a:lnTo>
                        <a:lnTo>
                          <a:pt x="309" y="560"/>
                        </a:lnTo>
                        <a:lnTo>
                          <a:pt x="308" y="525"/>
                        </a:lnTo>
                        <a:lnTo>
                          <a:pt x="305" y="491"/>
                        </a:lnTo>
                        <a:lnTo>
                          <a:pt x="302" y="455"/>
                        </a:lnTo>
                        <a:lnTo>
                          <a:pt x="296" y="419"/>
                        </a:lnTo>
                        <a:lnTo>
                          <a:pt x="289" y="382"/>
                        </a:lnTo>
                        <a:lnTo>
                          <a:pt x="281" y="346"/>
                        </a:lnTo>
                        <a:lnTo>
                          <a:pt x="272" y="310"/>
                        </a:lnTo>
                        <a:lnTo>
                          <a:pt x="262" y="273"/>
                        </a:lnTo>
                        <a:lnTo>
                          <a:pt x="252" y="237"/>
                        </a:lnTo>
                        <a:lnTo>
                          <a:pt x="239" y="201"/>
                        </a:lnTo>
                        <a:lnTo>
                          <a:pt x="225" y="167"/>
                        </a:lnTo>
                        <a:lnTo>
                          <a:pt x="212" y="131"/>
                        </a:lnTo>
                        <a:lnTo>
                          <a:pt x="197" y="97"/>
                        </a:lnTo>
                        <a:lnTo>
                          <a:pt x="181" y="64"/>
                        </a:lnTo>
                        <a:lnTo>
                          <a:pt x="165" y="31"/>
                        </a:lnTo>
                        <a:lnTo>
                          <a:pt x="148" y="0"/>
                        </a:lnTo>
                        <a:lnTo>
                          <a:pt x="32" y="52"/>
                        </a:lnTo>
                        <a:close/>
                      </a:path>
                    </a:pathLst>
                  </a:custGeom>
                  <a:solidFill>
                    <a:srgbClr val="DA251D"/>
                  </a:solidFill>
                  <a:ln w="9525">
                    <a:noFill/>
                    <a:round/>
                    <a:headEnd/>
                    <a:tailEnd/>
                  </a:ln>
                </p:spPr>
                <p:txBody>
                  <a:bodyPr/>
                  <a:lstStyle/>
                  <a:p>
                    <a:endParaRPr lang="pt-BR"/>
                  </a:p>
                </p:txBody>
              </p:sp>
              <p:sp>
                <p:nvSpPr>
                  <p:cNvPr id="64057" name="Freeform 1705"/>
                  <p:cNvSpPr>
                    <a:spLocks/>
                  </p:cNvSpPr>
                  <p:nvPr/>
                </p:nvSpPr>
                <p:spPr bwMode="auto">
                  <a:xfrm>
                    <a:off x="3112" y="2723"/>
                    <a:ext cx="128" cy="86"/>
                  </a:xfrm>
                  <a:custGeom>
                    <a:avLst/>
                    <a:gdLst>
                      <a:gd name="T0" fmla="*/ 0 w 818"/>
                      <a:gd name="T1" fmla="*/ 0 h 520"/>
                      <a:gd name="T2" fmla="*/ 0 w 818"/>
                      <a:gd name="T3" fmla="*/ 0 h 520"/>
                      <a:gd name="T4" fmla="*/ 0 w 818"/>
                      <a:gd name="T5" fmla="*/ 0 h 520"/>
                      <a:gd name="T6" fmla="*/ 0 w 818"/>
                      <a:gd name="T7" fmla="*/ 0 h 520"/>
                      <a:gd name="T8" fmla="*/ 0 w 818"/>
                      <a:gd name="T9" fmla="*/ 0 h 520"/>
                      <a:gd name="T10" fmla="*/ 0 w 818"/>
                      <a:gd name="T11" fmla="*/ 0 h 520"/>
                      <a:gd name="T12" fmla="*/ 0 w 818"/>
                      <a:gd name="T13" fmla="*/ 0 h 520"/>
                      <a:gd name="T14" fmla="*/ 0 w 818"/>
                      <a:gd name="T15" fmla="*/ 0 h 520"/>
                      <a:gd name="T16" fmla="*/ 0 w 818"/>
                      <a:gd name="T17" fmla="*/ 0 h 520"/>
                      <a:gd name="T18" fmla="*/ 0 w 818"/>
                      <a:gd name="T19" fmla="*/ 0 h 520"/>
                      <a:gd name="T20" fmla="*/ 0 w 818"/>
                      <a:gd name="T21" fmla="*/ 0 h 520"/>
                      <a:gd name="T22" fmla="*/ 0 w 818"/>
                      <a:gd name="T23" fmla="*/ 0 h 520"/>
                      <a:gd name="T24" fmla="*/ 0 w 818"/>
                      <a:gd name="T25" fmla="*/ 0 h 520"/>
                      <a:gd name="T26" fmla="*/ 0 w 818"/>
                      <a:gd name="T27" fmla="*/ 0 h 520"/>
                      <a:gd name="T28" fmla="*/ 0 w 818"/>
                      <a:gd name="T29" fmla="*/ 0 h 520"/>
                      <a:gd name="T30" fmla="*/ 0 w 818"/>
                      <a:gd name="T31" fmla="*/ 0 h 520"/>
                      <a:gd name="T32" fmla="*/ 0 w 818"/>
                      <a:gd name="T33" fmla="*/ 0 h 520"/>
                      <a:gd name="T34" fmla="*/ 0 w 818"/>
                      <a:gd name="T35" fmla="*/ 0 h 520"/>
                      <a:gd name="T36" fmla="*/ 0 w 818"/>
                      <a:gd name="T37" fmla="*/ 0 h 520"/>
                      <a:gd name="T38" fmla="*/ 0 w 818"/>
                      <a:gd name="T39" fmla="*/ 0 h 520"/>
                      <a:gd name="T40" fmla="*/ 0 w 818"/>
                      <a:gd name="T41" fmla="*/ 0 h 520"/>
                      <a:gd name="T42" fmla="*/ 0 w 818"/>
                      <a:gd name="T43" fmla="*/ 0 h 520"/>
                      <a:gd name="T44" fmla="*/ 0 w 818"/>
                      <a:gd name="T45" fmla="*/ 0 h 520"/>
                      <a:gd name="T46" fmla="*/ 0 w 818"/>
                      <a:gd name="T47" fmla="*/ 0 h 520"/>
                      <a:gd name="T48" fmla="*/ 0 w 818"/>
                      <a:gd name="T49" fmla="*/ 0 h 520"/>
                      <a:gd name="T50" fmla="*/ 0 w 818"/>
                      <a:gd name="T51" fmla="*/ 0 h 520"/>
                      <a:gd name="T52" fmla="*/ 0 w 818"/>
                      <a:gd name="T53" fmla="*/ 0 h 520"/>
                      <a:gd name="T54" fmla="*/ 0 w 818"/>
                      <a:gd name="T55" fmla="*/ 0 h 520"/>
                      <a:gd name="T56" fmla="*/ 0 w 818"/>
                      <a:gd name="T57" fmla="*/ 0 h 520"/>
                      <a:gd name="T58" fmla="*/ 0 w 818"/>
                      <a:gd name="T59" fmla="*/ 0 h 520"/>
                      <a:gd name="T60" fmla="*/ 0 w 818"/>
                      <a:gd name="T61" fmla="*/ 0 h 520"/>
                      <a:gd name="T62" fmla="*/ 0 w 818"/>
                      <a:gd name="T63" fmla="*/ 0 h 520"/>
                      <a:gd name="T64" fmla="*/ 0 w 818"/>
                      <a:gd name="T65" fmla="*/ 0 h 520"/>
                      <a:gd name="T66" fmla="*/ 0 w 818"/>
                      <a:gd name="T67" fmla="*/ 0 h 520"/>
                      <a:gd name="T68" fmla="*/ 0 w 818"/>
                      <a:gd name="T69" fmla="*/ 0 h 520"/>
                      <a:gd name="T70" fmla="*/ 0 w 818"/>
                      <a:gd name="T71" fmla="*/ 0 h 520"/>
                      <a:gd name="T72" fmla="*/ 0 w 818"/>
                      <a:gd name="T73" fmla="*/ 0 h 520"/>
                      <a:gd name="T74" fmla="*/ 0 w 818"/>
                      <a:gd name="T75" fmla="*/ 0 h 520"/>
                      <a:gd name="T76" fmla="*/ 0 w 818"/>
                      <a:gd name="T77" fmla="*/ 0 h 520"/>
                      <a:gd name="T78" fmla="*/ 0 w 818"/>
                      <a:gd name="T79" fmla="*/ 0 h 520"/>
                      <a:gd name="T80" fmla="*/ 0 w 818"/>
                      <a:gd name="T81" fmla="*/ 0 h 520"/>
                      <a:gd name="T82" fmla="*/ 0 w 818"/>
                      <a:gd name="T83" fmla="*/ 0 h 520"/>
                      <a:gd name="T84" fmla="*/ 0 w 818"/>
                      <a:gd name="T85" fmla="*/ 0 h 520"/>
                      <a:gd name="T86" fmla="*/ 0 w 818"/>
                      <a:gd name="T87" fmla="*/ 0 h 5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8"/>
                      <a:gd name="T133" fmla="*/ 0 h 520"/>
                      <a:gd name="T134" fmla="*/ 818 w 818"/>
                      <a:gd name="T135" fmla="*/ 520 h 5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8" h="520">
                        <a:moveTo>
                          <a:pt x="818" y="255"/>
                        </a:moveTo>
                        <a:lnTo>
                          <a:pt x="818" y="255"/>
                        </a:lnTo>
                        <a:lnTo>
                          <a:pt x="799" y="232"/>
                        </a:lnTo>
                        <a:lnTo>
                          <a:pt x="779" y="210"/>
                        </a:lnTo>
                        <a:lnTo>
                          <a:pt x="760" y="188"/>
                        </a:lnTo>
                        <a:lnTo>
                          <a:pt x="740" y="169"/>
                        </a:lnTo>
                        <a:lnTo>
                          <a:pt x="721" y="151"/>
                        </a:lnTo>
                        <a:lnTo>
                          <a:pt x="700" y="134"/>
                        </a:lnTo>
                        <a:lnTo>
                          <a:pt x="680" y="117"/>
                        </a:lnTo>
                        <a:lnTo>
                          <a:pt x="660" y="102"/>
                        </a:lnTo>
                        <a:lnTo>
                          <a:pt x="640" y="88"/>
                        </a:lnTo>
                        <a:lnTo>
                          <a:pt x="619" y="75"/>
                        </a:lnTo>
                        <a:lnTo>
                          <a:pt x="598" y="63"/>
                        </a:lnTo>
                        <a:lnTo>
                          <a:pt x="578" y="52"/>
                        </a:lnTo>
                        <a:lnTo>
                          <a:pt x="557" y="42"/>
                        </a:lnTo>
                        <a:lnTo>
                          <a:pt x="537" y="34"/>
                        </a:lnTo>
                        <a:lnTo>
                          <a:pt x="516" y="26"/>
                        </a:lnTo>
                        <a:lnTo>
                          <a:pt x="496" y="20"/>
                        </a:lnTo>
                        <a:lnTo>
                          <a:pt x="475" y="14"/>
                        </a:lnTo>
                        <a:lnTo>
                          <a:pt x="454" y="10"/>
                        </a:lnTo>
                        <a:lnTo>
                          <a:pt x="434" y="6"/>
                        </a:lnTo>
                        <a:lnTo>
                          <a:pt x="413" y="4"/>
                        </a:lnTo>
                        <a:lnTo>
                          <a:pt x="393" y="1"/>
                        </a:lnTo>
                        <a:lnTo>
                          <a:pt x="373" y="0"/>
                        </a:lnTo>
                        <a:lnTo>
                          <a:pt x="354" y="1"/>
                        </a:lnTo>
                        <a:lnTo>
                          <a:pt x="334" y="2"/>
                        </a:lnTo>
                        <a:lnTo>
                          <a:pt x="315" y="6"/>
                        </a:lnTo>
                        <a:lnTo>
                          <a:pt x="295" y="8"/>
                        </a:lnTo>
                        <a:lnTo>
                          <a:pt x="277" y="12"/>
                        </a:lnTo>
                        <a:lnTo>
                          <a:pt x="259" y="17"/>
                        </a:lnTo>
                        <a:lnTo>
                          <a:pt x="242" y="23"/>
                        </a:lnTo>
                        <a:lnTo>
                          <a:pt x="224" y="29"/>
                        </a:lnTo>
                        <a:lnTo>
                          <a:pt x="208" y="36"/>
                        </a:lnTo>
                        <a:lnTo>
                          <a:pt x="191" y="44"/>
                        </a:lnTo>
                        <a:lnTo>
                          <a:pt x="176" y="52"/>
                        </a:lnTo>
                        <a:lnTo>
                          <a:pt x="161" y="62"/>
                        </a:lnTo>
                        <a:lnTo>
                          <a:pt x="147" y="72"/>
                        </a:lnTo>
                        <a:lnTo>
                          <a:pt x="133" y="82"/>
                        </a:lnTo>
                        <a:lnTo>
                          <a:pt x="119" y="93"/>
                        </a:lnTo>
                        <a:lnTo>
                          <a:pt x="107" y="105"/>
                        </a:lnTo>
                        <a:lnTo>
                          <a:pt x="94" y="117"/>
                        </a:lnTo>
                        <a:lnTo>
                          <a:pt x="83" y="130"/>
                        </a:lnTo>
                        <a:lnTo>
                          <a:pt x="72" y="143"/>
                        </a:lnTo>
                        <a:lnTo>
                          <a:pt x="62" y="157"/>
                        </a:lnTo>
                        <a:lnTo>
                          <a:pt x="53" y="170"/>
                        </a:lnTo>
                        <a:lnTo>
                          <a:pt x="44" y="184"/>
                        </a:lnTo>
                        <a:lnTo>
                          <a:pt x="36" y="200"/>
                        </a:lnTo>
                        <a:lnTo>
                          <a:pt x="29" y="215"/>
                        </a:lnTo>
                        <a:lnTo>
                          <a:pt x="22" y="230"/>
                        </a:lnTo>
                        <a:lnTo>
                          <a:pt x="17" y="246"/>
                        </a:lnTo>
                        <a:lnTo>
                          <a:pt x="12" y="263"/>
                        </a:lnTo>
                        <a:lnTo>
                          <a:pt x="8" y="278"/>
                        </a:lnTo>
                        <a:lnTo>
                          <a:pt x="5" y="295"/>
                        </a:lnTo>
                        <a:lnTo>
                          <a:pt x="2" y="311"/>
                        </a:lnTo>
                        <a:lnTo>
                          <a:pt x="1" y="329"/>
                        </a:lnTo>
                        <a:lnTo>
                          <a:pt x="0" y="346"/>
                        </a:lnTo>
                        <a:lnTo>
                          <a:pt x="0" y="363"/>
                        </a:lnTo>
                        <a:lnTo>
                          <a:pt x="1" y="381"/>
                        </a:lnTo>
                        <a:lnTo>
                          <a:pt x="4" y="398"/>
                        </a:lnTo>
                        <a:lnTo>
                          <a:pt x="7" y="415"/>
                        </a:lnTo>
                        <a:lnTo>
                          <a:pt x="12" y="432"/>
                        </a:lnTo>
                        <a:lnTo>
                          <a:pt x="16" y="451"/>
                        </a:lnTo>
                        <a:lnTo>
                          <a:pt x="22" y="468"/>
                        </a:lnTo>
                        <a:lnTo>
                          <a:pt x="30" y="485"/>
                        </a:lnTo>
                        <a:lnTo>
                          <a:pt x="37" y="502"/>
                        </a:lnTo>
                        <a:lnTo>
                          <a:pt x="47" y="520"/>
                        </a:lnTo>
                        <a:lnTo>
                          <a:pt x="163" y="468"/>
                        </a:lnTo>
                        <a:lnTo>
                          <a:pt x="156" y="456"/>
                        </a:lnTo>
                        <a:lnTo>
                          <a:pt x="150" y="444"/>
                        </a:lnTo>
                        <a:lnTo>
                          <a:pt x="145" y="431"/>
                        </a:lnTo>
                        <a:lnTo>
                          <a:pt x="141" y="419"/>
                        </a:lnTo>
                        <a:lnTo>
                          <a:pt x="137" y="407"/>
                        </a:lnTo>
                        <a:lnTo>
                          <a:pt x="135" y="395"/>
                        </a:lnTo>
                        <a:lnTo>
                          <a:pt x="133" y="383"/>
                        </a:lnTo>
                        <a:lnTo>
                          <a:pt x="132" y="370"/>
                        </a:lnTo>
                        <a:lnTo>
                          <a:pt x="131" y="359"/>
                        </a:lnTo>
                        <a:lnTo>
                          <a:pt x="131" y="347"/>
                        </a:lnTo>
                        <a:lnTo>
                          <a:pt x="131" y="335"/>
                        </a:lnTo>
                        <a:lnTo>
                          <a:pt x="132" y="324"/>
                        </a:lnTo>
                        <a:lnTo>
                          <a:pt x="133" y="311"/>
                        </a:lnTo>
                        <a:lnTo>
                          <a:pt x="135" y="300"/>
                        </a:lnTo>
                        <a:lnTo>
                          <a:pt x="139" y="289"/>
                        </a:lnTo>
                        <a:lnTo>
                          <a:pt x="142" y="278"/>
                        </a:lnTo>
                        <a:lnTo>
                          <a:pt x="145" y="268"/>
                        </a:lnTo>
                        <a:lnTo>
                          <a:pt x="150" y="258"/>
                        </a:lnTo>
                        <a:lnTo>
                          <a:pt x="155" y="246"/>
                        </a:lnTo>
                        <a:lnTo>
                          <a:pt x="160" y="237"/>
                        </a:lnTo>
                        <a:lnTo>
                          <a:pt x="166" y="227"/>
                        </a:lnTo>
                        <a:lnTo>
                          <a:pt x="173" y="218"/>
                        </a:lnTo>
                        <a:lnTo>
                          <a:pt x="179" y="209"/>
                        </a:lnTo>
                        <a:lnTo>
                          <a:pt x="187" y="200"/>
                        </a:lnTo>
                        <a:lnTo>
                          <a:pt x="194" y="192"/>
                        </a:lnTo>
                        <a:lnTo>
                          <a:pt x="202" y="183"/>
                        </a:lnTo>
                        <a:lnTo>
                          <a:pt x="211" y="175"/>
                        </a:lnTo>
                        <a:lnTo>
                          <a:pt x="219" y="168"/>
                        </a:lnTo>
                        <a:lnTo>
                          <a:pt x="228" y="162"/>
                        </a:lnTo>
                        <a:lnTo>
                          <a:pt x="237" y="155"/>
                        </a:lnTo>
                        <a:lnTo>
                          <a:pt x="247" y="149"/>
                        </a:lnTo>
                        <a:lnTo>
                          <a:pt x="258" y="144"/>
                        </a:lnTo>
                        <a:lnTo>
                          <a:pt x="268" y="139"/>
                        </a:lnTo>
                        <a:lnTo>
                          <a:pt x="278" y="135"/>
                        </a:lnTo>
                        <a:lnTo>
                          <a:pt x="288" y="131"/>
                        </a:lnTo>
                        <a:lnTo>
                          <a:pt x="300" y="126"/>
                        </a:lnTo>
                        <a:lnTo>
                          <a:pt x="311" y="123"/>
                        </a:lnTo>
                        <a:lnTo>
                          <a:pt x="323" y="121"/>
                        </a:lnTo>
                        <a:lnTo>
                          <a:pt x="335" y="119"/>
                        </a:lnTo>
                        <a:lnTo>
                          <a:pt x="347" y="117"/>
                        </a:lnTo>
                        <a:lnTo>
                          <a:pt x="359" y="116"/>
                        </a:lnTo>
                        <a:lnTo>
                          <a:pt x="372" y="116"/>
                        </a:lnTo>
                        <a:lnTo>
                          <a:pt x="386" y="117"/>
                        </a:lnTo>
                        <a:lnTo>
                          <a:pt x="398" y="118"/>
                        </a:lnTo>
                        <a:lnTo>
                          <a:pt x="412" y="119"/>
                        </a:lnTo>
                        <a:lnTo>
                          <a:pt x="426" y="121"/>
                        </a:lnTo>
                        <a:lnTo>
                          <a:pt x="439" y="125"/>
                        </a:lnTo>
                        <a:lnTo>
                          <a:pt x="454" y="129"/>
                        </a:lnTo>
                        <a:lnTo>
                          <a:pt x="469" y="134"/>
                        </a:lnTo>
                        <a:lnTo>
                          <a:pt x="484" y="139"/>
                        </a:lnTo>
                        <a:lnTo>
                          <a:pt x="499" y="146"/>
                        </a:lnTo>
                        <a:lnTo>
                          <a:pt x="514" y="153"/>
                        </a:lnTo>
                        <a:lnTo>
                          <a:pt x="530" y="161"/>
                        </a:lnTo>
                        <a:lnTo>
                          <a:pt x="546" y="170"/>
                        </a:lnTo>
                        <a:lnTo>
                          <a:pt x="562" y="180"/>
                        </a:lnTo>
                        <a:lnTo>
                          <a:pt x="578" y="192"/>
                        </a:lnTo>
                        <a:lnTo>
                          <a:pt x="595" y="204"/>
                        </a:lnTo>
                        <a:lnTo>
                          <a:pt x="611" y="217"/>
                        </a:lnTo>
                        <a:lnTo>
                          <a:pt x="628" y="231"/>
                        </a:lnTo>
                        <a:lnTo>
                          <a:pt x="644" y="247"/>
                        </a:lnTo>
                        <a:lnTo>
                          <a:pt x="661" y="265"/>
                        </a:lnTo>
                        <a:lnTo>
                          <a:pt x="679" y="282"/>
                        </a:lnTo>
                        <a:lnTo>
                          <a:pt x="696" y="301"/>
                        </a:lnTo>
                        <a:lnTo>
                          <a:pt x="713" y="322"/>
                        </a:lnTo>
                        <a:lnTo>
                          <a:pt x="818" y="255"/>
                        </a:lnTo>
                        <a:close/>
                      </a:path>
                    </a:pathLst>
                  </a:custGeom>
                  <a:solidFill>
                    <a:srgbClr val="DA251D"/>
                  </a:solidFill>
                  <a:ln w="9525">
                    <a:noFill/>
                    <a:round/>
                    <a:headEnd/>
                    <a:tailEnd/>
                  </a:ln>
                </p:spPr>
                <p:txBody>
                  <a:bodyPr/>
                  <a:lstStyle/>
                  <a:p>
                    <a:endParaRPr lang="pt-BR"/>
                  </a:p>
                </p:txBody>
              </p:sp>
              <p:sp>
                <p:nvSpPr>
                  <p:cNvPr id="64058" name="Freeform 1706"/>
                  <p:cNvSpPr>
                    <a:spLocks/>
                  </p:cNvSpPr>
                  <p:nvPr/>
                </p:nvSpPr>
                <p:spPr bwMode="auto">
                  <a:xfrm>
                    <a:off x="3224" y="2765"/>
                    <a:ext cx="61" cy="108"/>
                  </a:xfrm>
                  <a:custGeom>
                    <a:avLst/>
                    <a:gdLst>
                      <a:gd name="T0" fmla="*/ 0 w 392"/>
                      <a:gd name="T1" fmla="*/ 0 h 655"/>
                      <a:gd name="T2" fmla="*/ 0 w 392"/>
                      <a:gd name="T3" fmla="*/ 0 h 655"/>
                      <a:gd name="T4" fmla="*/ 0 w 392"/>
                      <a:gd name="T5" fmla="*/ 0 h 655"/>
                      <a:gd name="T6" fmla="*/ 0 w 392"/>
                      <a:gd name="T7" fmla="*/ 0 h 655"/>
                      <a:gd name="T8" fmla="*/ 0 w 392"/>
                      <a:gd name="T9" fmla="*/ 0 h 655"/>
                      <a:gd name="T10" fmla="*/ 0 w 392"/>
                      <a:gd name="T11" fmla="*/ 0 h 655"/>
                      <a:gd name="T12" fmla="*/ 0 w 392"/>
                      <a:gd name="T13" fmla="*/ 0 h 655"/>
                      <a:gd name="T14" fmla="*/ 0 w 392"/>
                      <a:gd name="T15" fmla="*/ 0 h 655"/>
                      <a:gd name="T16" fmla="*/ 0 w 392"/>
                      <a:gd name="T17" fmla="*/ 0 h 655"/>
                      <a:gd name="T18" fmla="*/ 0 w 392"/>
                      <a:gd name="T19" fmla="*/ 0 h 655"/>
                      <a:gd name="T20" fmla="*/ 0 w 392"/>
                      <a:gd name="T21" fmla="*/ 0 h 655"/>
                      <a:gd name="T22" fmla="*/ 0 w 392"/>
                      <a:gd name="T23" fmla="*/ 0 h 655"/>
                      <a:gd name="T24" fmla="*/ 0 w 392"/>
                      <a:gd name="T25" fmla="*/ 0 h 655"/>
                      <a:gd name="T26" fmla="*/ 0 w 392"/>
                      <a:gd name="T27" fmla="*/ 0 h 655"/>
                      <a:gd name="T28" fmla="*/ 0 w 392"/>
                      <a:gd name="T29" fmla="*/ 0 h 655"/>
                      <a:gd name="T30" fmla="*/ 0 w 392"/>
                      <a:gd name="T31" fmla="*/ 0 h 655"/>
                      <a:gd name="T32" fmla="*/ 0 w 392"/>
                      <a:gd name="T33" fmla="*/ 0 h 655"/>
                      <a:gd name="T34" fmla="*/ 0 w 392"/>
                      <a:gd name="T35" fmla="*/ 0 h 655"/>
                      <a:gd name="T36" fmla="*/ 0 w 392"/>
                      <a:gd name="T37" fmla="*/ 0 h 655"/>
                      <a:gd name="T38" fmla="*/ 0 w 392"/>
                      <a:gd name="T39" fmla="*/ 0 h 655"/>
                      <a:gd name="T40" fmla="*/ 0 w 392"/>
                      <a:gd name="T41" fmla="*/ 0 h 655"/>
                      <a:gd name="T42" fmla="*/ 0 w 392"/>
                      <a:gd name="T43" fmla="*/ 0 h 655"/>
                      <a:gd name="T44" fmla="*/ 0 w 392"/>
                      <a:gd name="T45" fmla="*/ 0 h 655"/>
                      <a:gd name="T46" fmla="*/ 0 w 392"/>
                      <a:gd name="T47" fmla="*/ 0 h 655"/>
                      <a:gd name="T48" fmla="*/ 0 w 392"/>
                      <a:gd name="T49" fmla="*/ 0 h 655"/>
                      <a:gd name="T50" fmla="*/ 0 w 392"/>
                      <a:gd name="T51" fmla="*/ 0 h 655"/>
                      <a:gd name="T52" fmla="*/ 0 w 392"/>
                      <a:gd name="T53" fmla="*/ 0 h 655"/>
                      <a:gd name="T54" fmla="*/ 0 w 392"/>
                      <a:gd name="T55" fmla="*/ 0 h 655"/>
                      <a:gd name="T56" fmla="*/ 0 w 392"/>
                      <a:gd name="T57" fmla="*/ 0 h 655"/>
                      <a:gd name="T58" fmla="*/ 0 w 392"/>
                      <a:gd name="T59" fmla="*/ 0 h 655"/>
                      <a:gd name="T60" fmla="*/ 0 w 392"/>
                      <a:gd name="T61" fmla="*/ 0 h 655"/>
                      <a:gd name="T62" fmla="*/ 0 w 392"/>
                      <a:gd name="T63" fmla="*/ 0 h 655"/>
                      <a:gd name="T64" fmla="*/ 0 w 392"/>
                      <a:gd name="T65" fmla="*/ 0 h 655"/>
                      <a:gd name="T66" fmla="*/ 0 w 392"/>
                      <a:gd name="T67" fmla="*/ 0 h 655"/>
                      <a:gd name="T68" fmla="*/ 0 w 392"/>
                      <a:gd name="T69" fmla="*/ 0 h 655"/>
                      <a:gd name="T70" fmla="*/ 0 w 392"/>
                      <a:gd name="T71" fmla="*/ 0 h 655"/>
                      <a:gd name="T72" fmla="*/ 0 w 392"/>
                      <a:gd name="T73" fmla="*/ 0 h 655"/>
                      <a:gd name="T74" fmla="*/ 0 w 392"/>
                      <a:gd name="T75" fmla="*/ 0 h 655"/>
                      <a:gd name="T76" fmla="*/ 0 w 392"/>
                      <a:gd name="T77" fmla="*/ 0 h 655"/>
                      <a:gd name="T78" fmla="*/ 0 w 392"/>
                      <a:gd name="T79" fmla="*/ 0 h 655"/>
                      <a:gd name="T80" fmla="*/ 0 w 392"/>
                      <a:gd name="T81" fmla="*/ 0 h 655"/>
                      <a:gd name="T82" fmla="*/ 0 w 392"/>
                      <a:gd name="T83" fmla="*/ 0 h 655"/>
                      <a:gd name="T84" fmla="*/ 0 w 392"/>
                      <a:gd name="T85" fmla="*/ 0 h 655"/>
                      <a:gd name="T86" fmla="*/ 0 w 392"/>
                      <a:gd name="T87" fmla="*/ 0 h 655"/>
                      <a:gd name="T88" fmla="*/ 0 w 392"/>
                      <a:gd name="T89" fmla="*/ 0 h 655"/>
                      <a:gd name="T90" fmla="*/ 0 w 392"/>
                      <a:gd name="T91" fmla="*/ 0 h 655"/>
                      <a:gd name="T92" fmla="*/ 0 w 392"/>
                      <a:gd name="T93" fmla="*/ 0 h 655"/>
                      <a:gd name="T94" fmla="*/ 0 w 392"/>
                      <a:gd name="T95" fmla="*/ 0 h 655"/>
                      <a:gd name="T96" fmla="*/ 0 w 392"/>
                      <a:gd name="T97" fmla="*/ 0 h 655"/>
                      <a:gd name="T98" fmla="*/ 0 w 392"/>
                      <a:gd name="T99" fmla="*/ 0 h 655"/>
                      <a:gd name="T100" fmla="*/ 0 w 392"/>
                      <a:gd name="T101" fmla="*/ 0 h 655"/>
                      <a:gd name="T102" fmla="*/ 0 w 392"/>
                      <a:gd name="T103" fmla="*/ 0 h 655"/>
                      <a:gd name="T104" fmla="*/ 0 w 392"/>
                      <a:gd name="T105" fmla="*/ 0 h 655"/>
                      <a:gd name="T106" fmla="*/ 0 w 392"/>
                      <a:gd name="T107" fmla="*/ 0 h 655"/>
                      <a:gd name="T108" fmla="*/ 0 w 392"/>
                      <a:gd name="T109" fmla="*/ 0 h 655"/>
                      <a:gd name="T110" fmla="*/ 0 w 392"/>
                      <a:gd name="T111" fmla="*/ 0 h 655"/>
                      <a:gd name="T112" fmla="*/ 0 w 392"/>
                      <a:gd name="T113" fmla="*/ 0 h 655"/>
                      <a:gd name="T114" fmla="*/ 0 w 392"/>
                      <a:gd name="T115" fmla="*/ 0 h 655"/>
                      <a:gd name="T116" fmla="*/ 0 w 392"/>
                      <a:gd name="T117" fmla="*/ 0 h 6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92"/>
                      <a:gd name="T178" fmla="*/ 0 h 655"/>
                      <a:gd name="T179" fmla="*/ 392 w 392"/>
                      <a:gd name="T180" fmla="*/ 655 h 65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92" h="655">
                        <a:moveTo>
                          <a:pt x="348" y="655"/>
                        </a:moveTo>
                        <a:lnTo>
                          <a:pt x="357" y="647"/>
                        </a:lnTo>
                        <a:lnTo>
                          <a:pt x="365" y="638"/>
                        </a:lnTo>
                        <a:lnTo>
                          <a:pt x="374" y="623"/>
                        </a:lnTo>
                        <a:lnTo>
                          <a:pt x="381" y="608"/>
                        </a:lnTo>
                        <a:lnTo>
                          <a:pt x="385" y="595"/>
                        </a:lnTo>
                        <a:lnTo>
                          <a:pt x="389" y="584"/>
                        </a:lnTo>
                        <a:lnTo>
                          <a:pt x="391" y="572"/>
                        </a:lnTo>
                        <a:lnTo>
                          <a:pt x="392" y="557"/>
                        </a:lnTo>
                        <a:lnTo>
                          <a:pt x="392" y="543"/>
                        </a:lnTo>
                        <a:lnTo>
                          <a:pt x="392" y="527"/>
                        </a:lnTo>
                        <a:lnTo>
                          <a:pt x="390" y="511"/>
                        </a:lnTo>
                        <a:lnTo>
                          <a:pt x="388" y="492"/>
                        </a:lnTo>
                        <a:lnTo>
                          <a:pt x="383" y="473"/>
                        </a:lnTo>
                        <a:lnTo>
                          <a:pt x="379" y="453"/>
                        </a:lnTo>
                        <a:lnTo>
                          <a:pt x="372" y="431"/>
                        </a:lnTo>
                        <a:lnTo>
                          <a:pt x="364" y="408"/>
                        </a:lnTo>
                        <a:lnTo>
                          <a:pt x="353" y="384"/>
                        </a:lnTo>
                        <a:lnTo>
                          <a:pt x="342" y="357"/>
                        </a:lnTo>
                        <a:lnTo>
                          <a:pt x="328" y="330"/>
                        </a:lnTo>
                        <a:lnTo>
                          <a:pt x="313" y="300"/>
                        </a:lnTo>
                        <a:lnTo>
                          <a:pt x="295" y="270"/>
                        </a:lnTo>
                        <a:lnTo>
                          <a:pt x="276" y="237"/>
                        </a:lnTo>
                        <a:lnTo>
                          <a:pt x="254" y="203"/>
                        </a:lnTo>
                        <a:lnTo>
                          <a:pt x="230" y="166"/>
                        </a:lnTo>
                        <a:lnTo>
                          <a:pt x="202" y="128"/>
                        </a:lnTo>
                        <a:lnTo>
                          <a:pt x="173" y="87"/>
                        </a:lnTo>
                        <a:lnTo>
                          <a:pt x="141" y="44"/>
                        </a:lnTo>
                        <a:lnTo>
                          <a:pt x="105" y="0"/>
                        </a:lnTo>
                        <a:lnTo>
                          <a:pt x="0" y="67"/>
                        </a:lnTo>
                        <a:lnTo>
                          <a:pt x="33" y="110"/>
                        </a:lnTo>
                        <a:lnTo>
                          <a:pt x="65" y="151"/>
                        </a:lnTo>
                        <a:lnTo>
                          <a:pt x="93" y="190"/>
                        </a:lnTo>
                        <a:lnTo>
                          <a:pt x="119" y="226"/>
                        </a:lnTo>
                        <a:lnTo>
                          <a:pt x="142" y="260"/>
                        </a:lnTo>
                        <a:lnTo>
                          <a:pt x="162" y="292"/>
                        </a:lnTo>
                        <a:lnTo>
                          <a:pt x="180" y="323"/>
                        </a:lnTo>
                        <a:lnTo>
                          <a:pt x="196" y="351"/>
                        </a:lnTo>
                        <a:lnTo>
                          <a:pt x="210" y="378"/>
                        </a:lnTo>
                        <a:lnTo>
                          <a:pt x="222" y="402"/>
                        </a:lnTo>
                        <a:lnTo>
                          <a:pt x="232" y="424"/>
                        </a:lnTo>
                        <a:lnTo>
                          <a:pt x="240" y="446"/>
                        </a:lnTo>
                        <a:lnTo>
                          <a:pt x="247" y="464"/>
                        </a:lnTo>
                        <a:lnTo>
                          <a:pt x="253" y="481"/>
                        </a:lnTo>
                        <a:lnTo>
                          <a:pt x="256" y="496"/>
                        </a:lnTo>
                        <a:lnTo>
                          <a:pt x="260" y="511"/>
                        </a:lnTo>
                        <a:lnTo>
                          <a:pt x="261" y="523"/>
                        </a:lnTo>
                        <a:lnTo>
                          <a:pt x="262" y="534"/>
                        </a:lnTo>
                        <a:lnTo>
                          <a:pt x="262" y="543"/>
                        </a:lnTo>
                        <a:lnTo>
                          <a:pt x="262" y="551"/>
                        </a:lnTo>
                        <a:lnTo>
                          <a:pt x="262" y="557"/>
                        </a:lnTo>
                        <a:lnTo>
                          <a:pt x="261" y="563"/>
                        </a:lnTo>
                        <a:lnTo>
                          <a:pt x="260" y="567"/>
                        </a:lnTo>
                        <a:lnTo>
                          <a:pt x="260" y="568"/>
                        </a:lnTo>
                        <a:lnTo>
                          <a:pt x="257" y="573"/>
                        </a:lnTo>
                        <a:lnTo>
                          <a:pt x="256" y="574"/>
                        </a:lnTo>
                        <a:lnTo>
                          <a:pt x="257" y="572"/>
                        </a:lnTo>
                        <a:lnTo>
                          <a:pt x="264" y="567"/>
                        </a:lnTo>
                        <a:lnTo>
                          <a:pt x="348" y="655"/>
                        </a:lnTo>
                        <a:close/>
                      </a:path>
                    </a:pathLst>
                  </a:custGeom>
                  <a:solidFill>
                    <a:srgbClr val="DA251D"/>
                  </a:solidFill>
                  <a:ln w="9525">
                    <a:noFill/>
                    <a:round/>
                    <a:headEnd/>
                    <a:tailEnd/>
                  </a:ln>
                </p:spPr>
                <p:txBody>
                  <a:bodyPr/>
                  <a:lstStyle/>
                  <a:p>
                    <a:endParaRPr lang="pt-BR"/>
                  </a:p>
                </p:txBody>
              </p:sp>
              <p:sp>
                <p:nvSpPr>
                  <p:cNvPr id="64059" name="Freeform 1707"/>
                  <p:cNvSpPr>
                    <a:spLocks/>
                  </p:cNvSpPr>
                  <p:nvPr/>
                </p:nvSpPr>
                <p:spPr bwMode="auto">
                  <a:xfrm>
                    <a:off x="2494" y="2950"/>
                    <a:ext cx="32" cy="28"/>
                  </a:xfrm>
                  <a:custGeom>
                    <a:avLst/>
                    <a:gdLst>
                      <a:gd name="T0" fmla="*/ 0 w 204"/>
                      <a:gd name="T1" fmla="*/ 0 h 170"/>
                      <a:gd name="T2" fmla="*/ 0 w 204"/>
                      <a:gd name="T3" fmla="*/ 0 h 170"/>
                      <a:gd name="T4" fmla="*/ 0 w 204"/>
                      <a:gd name="T5" fmla="*/ 0 h 170"/>
                      <a:gd name="T6" fmla="*/ 0 w 204"/>
                      <a:gd name="T7" fmla="*/ 0 h 170"/>
                      <a:gd name="T8" fmla="*/ 0 w 204"/>
                      <a:gd name="T9" fmla="*/ 0 h 170"/>
                      <a:gd name="T10" fmla="*/ 0 w 204"/>
                      <a:gd name="T11" fmla="*/ 0 h 170"/>
                      <a:gd name="T12" fmla="*/ 0 w 204"/>
                      <a:gd name="T13" fmla="*/ 0 h 170"/>
                      <a:gd name="T14" fmla="*/ 0 w 204"/>
                      <a:gd name="T15" fmla="*/ 0 h 170"/>
                      <a:gd name="T16" fmla="*/ 0 w 204"/>
                      <a:gd name="T17" fmla="*/ 0 h 170"/>
                      <a:gd name="T18" fmla="*/ 0 w 204"/>
                      <a:gd name="T19" fmla="*/ 0 h 170"/>
                      <a:gd name="T20" fmla="*/ 0 w 204"/>
                      <a:gd name="T21" fmla="*/ 0 h 170"/>
                      <a:gd name="T22" fmla="*/ 0 w 204"/>
                      <a:gd name="T23" fmla="*/ 0 h 170"/>
                      <a:gd name="T24" fmla="*/ 0 w 204"/>
                      <a:gd name="T25" fmla="*/ 0 h 170"/>
                      <a:gd name="T26" fmla="*/ 0 w 204"/>
                      <a:gd name="T27" fmla="*/ 0 h 170"/>
                      <a:gd name="T28" fmla="*/ 0 w 204"/>
                      <a:gd name="T29" fmla="*/ 0 h 170"/>
                      <a:gd name="T30" fmla="*/ 0 w 204"/>
                      <a:gd name="T31" fmla="*/ 0 h 170"/>
                      <a:gd name="T32" fmla="*/ 0 w 204"/>
                      <a:gd name="T33" fmla="*/ 0 h 170"/>
                      <a:gd name="T34" fmla="*/ 0 w 204"/>
                      <a:gd name="T35" fmla="*/ 0 h 170"/>
                      <a:gd name="T36" fmla="*/ 0 w 204"/>
                      <a:gd name="T37" fmla="*/ 0 h 170"/>
                      <a:gd name="T38" fmla="*/ 0 w 204"/>
                      <a:gd name="T39" fmla="*/ 0 h 170"/>
                      <a:gd name="T40" fmla="*/ 0 w 204"/>
                      <a:gd name="T41" fmla="*/ 0 h 170"/>
                      <a:gd name="T42" fmla="*/ 0 w 204"/>
                      <a:gd name="T43" fmla="*/ 0 h 170"/>
                      <a:gd name="T44" fmla="*/ 0 w 204"/>
                      <a:gd name="T45" fmla="*/ 0 h 170"/>
                      <a:gd name="T46" fmla="*/ 0 w 204"/>
                      <a:gd name="T47" fmla="*/ 0 h 170"/>
                      <a:gd name="T48" fmla="*/ 0 w 204"/>
                      <a:gd name="T49" fmla="*/ 0 h 170"/>
                      <a:gd name="T50" fmla="*/ 0 w 204"/>
                      <a:gd name="T51" fmla="*/ 0 h 170"/>
                      <a:gd name="T52" fmla="*/ 0 w 204"/>
                      <a:gd name="T53" fmla="*/ 0 h 170"/>
                      <a:gd name="T54" fmla="*/ 0 w 204"/>
                      <a:gd name="T55" fmla="*/ 0 h 170"/>
                      <a:gd name="T56" fmla="*/ 0 w 204"/>
                      <a:gd name="T57" fmla="*/ 0 h 170"/>
                      <a:gd name="T58" fmla="*/ 0 w 204"/>
                      <a:gd name="T59" fmla="*/ 0 h 170"/>
                      <a:gd name="T60" fmla="*/ 0 w 204"/>
                      <a:gd name="T61" fmla="*/ 0 h 170"/>
                      <a:gd name="T62" fmla="*/ 0 w 204"/>
                      <a:gd name="T63" fmla="*/ 0 h 170"/>
                      <a:gd name="T64" fmla="*/ 0 w 204"/>
                      <a:gd name="T65" fmla="*/ 0 h 170"/>
                      <a:gd name="T66" fmla="*/ 0 w 204"/>
                      <a:gd name="T67" fmla="*/ 0 h 170"/>
                      <a:gd name="T68" fmla="*/ 0 w 204"/>
                      <a:gd name="T69" fmla="*/ 0 h 170"/>
                      <a:gd name="T70" fmla="*/ 0 w 204"/>
                      <a:gd name="T71" fmla="*/ 0 h 170"/>
                      <a:gd name="T72" fmla="*/ 0 w 204"/>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0"/>
                      <a:gd name="T113" fmla="*/ 204 w 204"/>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0">
                        <a:moveTo>
                          <a:pt x="87" y="170"/>
                        </a:moveTo>
                        <a:lnTo>
                          <a:pt x="87" y="170"/>
                        </a:lnTo>
                        <a:lnTo>
                          <a:pt x="87" y="166"/>
                        </a:lnTo>
                        <a:lnTo>
                          <a:pt x="88" y="162"/>
                        </a:lnTo>
                        <a:lnTo>
                          <a:pt x="89" y="158"/>
                        </a:lnTo>
                        <a:lnTo>
                          <a:pt x="90" y="154"/>
                        </a:lnTo>
                        <a:lnTo>
                          <a:pt x="93" y="150"/>
                        </a:lnTo>
                        <a:lnTo>
                          <a:pt x="95" y="146"/>
                        </a:lnTo>
                        <a:lnTo>
                          <a:pt x="97" y="142"/>
                        </a:lnTo>
                        <a:lnTo>
                          <a:pt x="101" y="138"/>
                        </a:lnTo>
                        <a:lnTo>
                          <a:pt x="109" y="127"/>
                        </a:lnTo>
                        <a:lnTo>
                          <a:pt x="119" y="119"/>
                        </a:lnTo>
                        <a:lnTo>
                          <a:pt x="129" y="111"/>
                        </a:lnTo>
                        <a:lnTo>
                          <a:pt x="140" y="104"/>
                        </a:lnTo>
                        <a:lnTo>
                          <a:pt x="165" y="90"/>
                        </a:lnTo>
                        <a:lnTo>
                          <a:pt x="185" y="80"/>
                        </a:lnTo>
                        <a:lnTo>
                          <a:pt x="200" y="74"/>
                        </a:lnTo>
                        <a:lnTo>
                          <a:pt x="204" y="72"/>
                        </a:lnTo>
                        <a:lnTo>
                          <a:pt x="172" y="0"/>
                        </a:lnTo>
                        <a:lnTo>
                          <a:pt x="164" y="3"/>
                        </a:lnTo>
                        <a:lnTo>
                          <a:pt x="145" y="11"/>
                        </a:lnTo>
                        <a:lnTo>
                          <a:pt x="120" y="24"/>
                        </a:lnTo>
                        <a:lnTo>
                          <a:pt x="90" y="40"/>
                        </a:lnTo>
                        <a:lnTo>
                          <a:pt x="74" y="51"/>
                        </a:lnTo>
                        <a:lnTo>
                          <a:pt x="60" y="63"/>
                        </a:lnTo>
                        <a:lnTo>
                          <a:pt x="45" y="77"/>
                        </a:lnTo>
                        <a:lnTo>
                          <a:pt x="32" y="91"/>
                        </a:lnTo>
                        <a:lnTo>
                          <a:pt x="25" y="100"/>
                        </a:lnTo>
                        <a:lnTo>
                          <a:pt x="18" y="108"/>
                        </a:lnTo>
                        <a:lnTo>
                          <a:pt x="14" y="117"/>
                        </a:lnTo>
                        <a:lnTo>
                          <a:pt x="9" y="127"/>
                        </a:lnTo>
                        <a:lnTo>
                          <a:pt x="6" y="138"/>
                        </a:lnTo>
                        <a:lnTo>
                          <a:pt x="2" y="148"/>
                        </a:lnTo>
                        <a:lnTo>
                          <a:pt x="1" y="159"/>
                        </a:lnTo>
                        <a:lnTo>
                          <a:pt x="0" y="170"/>
                        </a:lnTo>
                        <a:lnTo>
                          <a:pt x="87" y="170"/>
                        </a:lnTo>
                        <a:close/>
                      </a:path>
                    </a:pathLst>
                  </a:custGeom>
                  <a:solidFill>
                    <a:srgbClr val="1F1A17"/>
                  </a:solidFill>
                  <a:ln w="9525">
                    <a:noFill/>
                    <a:round/>
                    <a:headEnd/>
                    <a:tailEnd/>
                  </a:ln>
                </p:spPr>
                <p:txBody>
                  <a:bodyPr/>
                  <a:lstStyle/>
                  <a:p>
                    <a:endParaRPr lang="pt-BR"/>
                  </a:p>
                </p:txBody>
              </p:sp>
              <p:sp>
                <p:nvSpPr>
                  <p:cNvPr id="64060" name="Freeform 1708"/>
                  <p:cNvSpPr>
                    <a:spLocks/>
                  </p:cNvSpPr>
                  <p:nvPr/>
                </p:nvSpPr>
                <p:spPr bwMode="auto">
                  <a:xfrm>
                    <a:off x="2494" y="2977"/>
                    <a:ext cx="88" cy="18"/>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50" y="22"/>
                        </a:moveTo>
                        <a:lnTo>
                          <a:pt x="550" y="22"/>
                        </a:lnTo>
                        <a:lnTo>
                          <a:pt x="511" y="25"/>
                        </a:lnTo>
                        <a:lnTo>
                          <a:pt x="446" y="28"/>
                        </a:lnTo>
                        <a:lnTo>
                          <a:pt x="406" y="29"/>
                        </a:lnTo>
                        <a:lnTo>
                          <a:pt x="364" y="30"/>
                        </a:lnTo>
                        <a:lnTo>
                          <a:pt x="320" y="30"/>
                        </a:lnTo>
                        <a:lnTo>
                          <a:pt x="276" y="30"/>
                        </a:lnTo>
                        <a:lnTo>
                          <a:pt x="233" y="28"/>
                        </a:lnTo>
                        <a:lnTo>
                          <a:pt x="192" y="25"/>
                        </a:lnTo>
                        <a:lnTo>
                          <a:pt x="174" y="23"/>
                        </a:lnTo>
                        <a:lnTo>
                          <a:pt x="156" y="21"/>
                        </a:lnTo>
                        <a:lnTo>
                          <a:pt x="140" y="18"/>
                        </a:lnTo>
                        <a:lnTo>
                          <a:pt x="125" y="16"/>
                        </a:lnTo>
                        <a:lnTo>
                          <a:pt x="111" y="13"/>
                        </a:lnTo>
                        <a:lnTo>
                          <a:pt x="101" y="9"/>
                        </a:lnTo>
                        <a:lnTo>
                          <a:pt x="93" y="6"/>
                        </a:lnTo>
                        <a:lnTo>
                          <a:pt x="87" y="4"/>
                        </a:lnTo>
                        <a:lnTo>
                          <a:pt x="85" y="2"/>
                        </a:lnTo>
                        <a:lnTo>
                          <a:pt x="82" y="0"/>
                        </a:lnTo>
                        <a:lnTo>
                          <a:pt x="86" y="4"/>
                        </a:lnTo>
                        <a:lnTo>
                          <a:pt x="86" y="5"/>
                        </a:lnTo>
                        <a:lnTo>
                          <a:pt x="87" y="7"/>
                        </a:lnTo>
                        <a:lnTo>
                          <a:pt x="87" y="9"/>
                        </a:lnTo>
                        <a:lnTo>
                          <a:pt x="0" y="9"/>
                        </a:lnTo>
                        <a:lnTo>
                          <a:pt x="1" y="19"/>
                        </a:lnTo>
                        <a:lnTo>
                          <a:pt x="4" y="28"/>
                        </a:lnTo>
                        <a:lnTo>
                          <a:pt x="7" y="37"/>
                        </a:lnTo>
                        <a:lnTo>
                          <a:pt x="14" y="47"/>
                        </a:lnTo>
                        <a:lnTo>
                          <a:pt x="25" y="58"/>
                        </a:lnTo>
                        <a:lnTo>
                          <a:pt x="39" y="68"/>
                        </a:lnTo>
                        <a:lnTo>
                          <a:pt x="54" y="75"/>
                        </a:lnTo>
                        <a:lnTo>
                          <a:pt x="70" y="81"/>
                        </a:lnTo>
                        <a:lnTo>
                          <a:pt x="86" y="86"/>
                        </a:lnTo>
                        <a:lnTo>
                          <a:pt x="104" y="90"/>
                        </a:lnTo>
                        <a:lnTo>
                          <a:pt x="123" y="95"/>
                        </a:lnTo>
                        <a:lnTo>
                          <a:pt x="142" y="98"/>
                        </a:lnTo>
                        <a:lnTo>
                          <a:pt x="163" y="100"/>
                        </a:lnTo>
                        <a:lnTo>
                          <a:pt x="184" y="102"/>
                        </a:lnTo>
                        <a:lnTo>
                          <a:pt x="228" y="106"/>
                        </a:lnTo>
                        <a:lnTo>
                          <a:pt x="274" y="107"/>
                        </a:lnTo>
                        <a:lnTo>
                          <a:pt x="320" y="108"/>
                        </a:lnTo>
                        <a:lnTo>
                          <a:pt x="365" y="108"/>
                        </a:lnTo>
                        <a:lnTo>
                          <a:pt x="409" y="107"/>
                        </a:lnTo>
                        <a:lnTo>
                          <a:pt x="450" y="106"/>
                        </a:lnTo>
                        <a:lnTo>
                          <a:pt x="517" y="102"/>
                        </a:lnTo>
                        <a:lnTo>
                          <a:pt x="560" y="99"/>
                        </a:lnTo>
                        <a:lnTo>
                          <a:pt x="550" y="22"/>
                        </a:lnTo>
                        <a:close/>
                      </a:path>
                    </a:pathLst>
                  </a:custGeom>
                  <a:solidFill>
                    <a:srgbClr val="1F1A17"/>
                  </a:solidFill>
                  <a:ln w="9525">
                    <a:noFill/>
                    <a:round/>
                    <a:headEnd/>
                    <a:tailEnd/>
                  </a:ln>
                </p:spPr>
                <p:txBody>
                  <a:bodyPr/>
                  <a:lstStyle/>
                  <a:p>
                    <a:endParaRPr lang="pt-BR"/>
                  </a:p>
                </p:txBody>
              </p:sp>
              <p:sp>
                <p:nvSpPr>
                  <p:cNvPr id="64061" name="Freeform 1709"/>
                  <p:cNvSpPr>
                    <a:spLocks/>
                  </p:cNvSpPr>
                  <p:nvPr/>
                </p:nvSpPr>
                <p:spPr bwMode="auto">
                  <a:xfrm>
                    <a:off x="2540" y="2965"/>
                    <a:ext cx="51" cy="28"/>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5" y="78"/>
                        </a:moveTo>
                        <a:lnTo>
                          <a:pt x="5" y="78"/>
                        </a:lnTo>
                        <a:lnTo>
                          <a:pt x="29" y="77"/>
                        </a:lnTo>
                        <a:lnTo>
                          <a:pt x="50" y="77"/>
                        </a:lnTo>
                        <a:lnTo>
                          <a:pt x="71" y="77"/>
                        </a:lnTo>
                        <a:lnTo>
                          <a:pt x="90" y="78"/>
                        </a:lnTo>
                        <a:lnTo>
                          <a:pt x="109" y="79"/>
                        </a:lnTo>
                        <a:lnTo>
                          <a:pt x="126" y="81"/>
                        </a:lnTo>
                        <a:lnTo>
                          <a:pt x="141" y="83"/>
                        </a:lnTo>
                        <a:lnTo>
                          <a:pt x="156" y="86"/>
                        </a:lnTo>
                        <a:lnTo>
                          <a:pt x="169" y="89"/>
                        </a:lnTo>
                        <a:lnTo>
                          <a:pt x="182" y="92"/>
                        </a:lnTo>
                        <a:lnTo>
                          <a:pt x="192" y="95"/>
                        </a:lnTo>
                        <a:lnTo>
                          <a:pt x="202" y="98"/>
                        </a:lnTo>
                        <a:lnTo>
                          <a:pt x="212" y="101"/>
                        </a:lnTo>
                        <a:lnTo>
                          <a:pt x="220" y="105"/>
                        </a:lnTo>
                        <a:lnTo>
                          <a:pt x="226" y="109"/>
                        </a:lnTo>
                        <a:lnTo>
                          <a:pt x="232" y="112"/>
                        </a:lnTo>
                        <a:lnTo>
                          <a:pt x="237" y="115"/>
                        </a:lnTo>
                        <a:lnTo>
                          <a:pt x="240" y="118"/>
                        </a:lnTo>
                        <a:lnTo>
                          <a:pt x="242" y="120"/>
                        </a:lnTo>
                        <a:lnTo>
                          <a:pt x="244" y="122"/>
                        </a:lnTo>
                        <a:lnTo>
                          <a:pt x="244" y="121"/>
                        </a:lnTo>
                        <a:lnTo>
                          <a:pt x="242" y="118"/>
                        </a:lnTo>
                        <a:lnTo>
                          <a:pt x="244" y="114"/>
                        </a:lnTo>
                        <a:lnTo>
                          <a:pt x="245" y="109"/>
                        </a:lnTo>
                        <a:lnTo>
                          <a:pt x="247" y="104"/>
                        </a:lnTo>
                        <a:lnTo>
                          <a:pt x="251" y="100"/>
                        </a:lnTo>
                        <a:lnTo>
                          <a:pt x="254" y="98"/>
                        </a:lnTo>
                        <a:lnTo>
                          <a:pt x="256" y="97"/>
                        </a:lnTo>
                        <a:lnTo>
                          <a:pt x="257" y="97"/>
                        </a:lnTo>
                        <a:lnTo>
                          <a:pt x="267" y="174"/>
                        </a:lnTo>
                        <a:lnTo>
                          <a:pt x="278" y="173"/>
                        </a:lnTo>
                        <a:lnTo>
                          <a:pt x="288" y="169"/>
                        </a:lnTo>
                        <a:lnTo>
                          <a:pt x="300" y="164"/>
                        </a:lnTo>
                        <a:lnTo>
                          <a:pt x="310" y="157"/>
                        </a:lnTo>
                        <a:lnTo>
                          <a:pt x="319" y="148"/>
                        </a:lnTo>
                        <a:lnTo>
                          <a:pt x="325" y="138"/>
                        </a:lnTo>
                        <a:lnTo>
                          <a:pt x="328" y="126"/>
                        </a:lnTo>
                        <a:lnTo>
                          <a:pt x="329" y="115"/>
                        </a:lnTo>
                        <a:lnTo>
                          <a:pt x="328" y="103"/>
                        </a:lnTo>
                        <a:lnTo>
                          <a:pt x="325" y="94"/>
                        </a:lnTo>
                        <a:lnTo>
                          <a:pt x="320" y="85"/>
                        </a:lnTo>
                        <a:lnTo>
                          <a:pt x="313" y="77"/>
                        </a:lnTo>
                        <a:lnTo>
                          <a:pt x="308" y="69"/>
                        </a:lnTo>
                        <a:lnTo>
                          <a:pt x="300" y="62"/>
                        </a:lnTo>
                        <a:lnTo>
                          <a:pt x="291" y="56"/>
                        </a:lnTo>
                        <a:lnTo>
                          <a:pt x="281" y="49"/>
                        </a:lnTo>
                        <a:lnTo>
                          <a:pt x="271" y="42"/>
                        </a:lnTo>
                        <a:lnTo>
                          <a:pt x="260" y="37"/>
                        </a:lnTo>
                        <a:lnTo>
                          <a:pt x="248" y="32"/>
                        </a:lnTo>
                        <a:lnTo>
                          <a:pt x="234" y="27"/>
                        </a:lnTo>
                        <a:lnTo>
                          <a:pt x="221" y="22"/>
                        </a:lnTo>
                        <a:lnTo>
                          <a:pt x="206" y="18"/>
                        </a:lnTo>
                        <a:lnTo>
                          <a:pt x="191" y="14"/>
                        </a:lnTo>
                        <a:lnTo>
                          <a:pt x="174" y="11"/>
                        </a:lnTo>
                        <a:lnTo>
                          <a:pt x="156" y="8"/>
                        </a:lnTo>
                        <a:lnTo>
                          <a:pt x="137" y="5"/>
                        </a:lnTo>
                        <a:lnTo>
                          <a:pt x="117" y="3"/>
                        </a:lnTo>
                        <a:lnTo>
                          <a:pt x="96" y="2"/>
                        </a:lnTo>
                        <a:lnTo>
                          <a:pt x="73" y="1"/>
                        </a:lnTo>
                        <a:lnTo>
                          <a:pt x="50" y="0"/>
                        </a:lnTo>
                        <a:lnTo>
                          <a:pt x="26" y="0"/>
                        </a:lnTo>
                        <a:lnTo>
                          <a:pt x="0" y="1"/>
                        </a:lnTo>
                        <a:lnTo>
                          <a:pt x="5" y="78"/>
                        </a:lnTo>
                        <a:close/>
                      </a:path>
                    </a:pathLst>
                  </a:custGeom>
                  <a:solidFill>
                    <a:srgbClr val="1F1A17"/>
                  </a:solidFill>
                  <a:ln w="9525">
                    <a:noFill/>
                    <a:round/>
                    <a:headEnd/>
                    <a:tailEnd/>
                  </a:ln>
                </p:spPr>
                <p:txBody>
                  <a:bodyPr/>
                  <a:lstStyle/>
                  <a:p>
                    <a:endParaRPr lang="pt-BR"/>
                  </a:p>
                </p:txBody>
              </p:sp>
              <p:sp>
                <p:nvSpPr>
                  <p:cNvPr id="64062" name="Freeform 1710"/>
                  <p:cNvSpPr>
                    <a:spLocks/>
                  </p:cNvSpPr>
                  <p:nvPr/>
                </p:nvSpPr>
                <p:spPr bwMode="auto">
                  <a:xfrm>
                    <a:off x="2496" y="2965"/>
                    <a:ext cx="45" cy="50"/>
                  </a:xfrm>
                  <a:custGeom>
                    <a:avLst/>
                    <a:gdLst>
                      <a:gd name="T0" fmla="*/ 0 w 290"/>
                      <a:gd name="T1" fmla="*/ 0 h 308"/>
                      <a:gd name="T2" fmla="*/ 0 w 290"/>
                      <a:gd name="T3" fmla="*/ 0 h 308"/>
                      <a:gd name="T4" fmla="*/ 0 w 290"/>
                      <a:gd name="T5" fmla="*/ 0 h 308"/>
                      <a:gd name="T6" fmla="*/ 0 w 290"/>
                      <a:gd name="T7" fmla="*/ 0 h 308"/>
                      <a:gd name="T8" fmla="*/ 0 w 290"/>
                      <a:gd name="T9" fmla="*/ 0 h 308"/>
                      <a:gd name="T10" fmla="*/ 0 w 290"/>
                      <a:gd name="T11" fmla="*/ 0 h 308"/>
                      <a:gd name="T12" fmla="*/ 0 w 290"/>
                      <a:gd name="T13" fmla="*/ 0 h 308"/>
                      <a:gd name="T14" fmla="*/ 0 w 290"/>
                      <a:gd name="T15" fmla="*/ 0 h 308"/>
                      <a:gd name="T16" fmla="*/ 0 w 290"/>
                      <a:gd name="T17" fmla="*/ 0 h 308"/>
                      <a:gd name="T18" fmla="*/ 0 w 290"/>
                      <a:gd name="T19" fmla="*/ 0 h 308"/>
                      <a:gd name="T20" fmla="*/ 0 w 290"/>
                      <a:gd name="T21" fmla="*/ 0 h 308"/>
                      <a:gd name="T22" fmla="*/ 0 w 290"/>
                      <a:gd name="T23" fmla="*/ 0 h 308"/>
                      <a:gd name="T24" fmla="*/ 0 w 290"/>
                      <a:gd name="T25" fmla="*/ 0 h 308"/>
                      <a:gd name="T26" fmla="*/ 0 w 290"/>
                      <a:gd name="T27" fmla="*/ 0 h 308"/>
                      <a:gd name="T28" fmla="*/ 0 w 290"/>
                      <a:gd name="T29" fmla="*/ 0 h 308"/>
                      <a:gd name="T30" fmla="*/ 0 w 290"/>
                      <a:gd name="T31" fmla="*/ 0 h 308"/>
                      <a:gd name="T32" fmla="*/ 0 w 290"/>
                      <a:gd name="T33" fmla="*/ 0 h 308"/>
                      <a:gd name="T34" fmla="*/ 0 w 290"/>
                      <a:gd name="T35" fmla="*/ 0 h 308"/>
                      <a:gd name="T36" fmla="*/ 0 w 290"/>
                      <a:gd name="T37" fmla="*/ 0 h 308"/>
                      <a:gd name="T38" fmla="*/ 0 w 290"/>
                      <a:gd name="T39" fmla="*/ 0 h 308"/>
                      <a:gd name="T40" fmla="*/ 0 w 290"/>
                      <a:gd name="T41" fmla="*/ 0 h 308"/>
                      <a:gd name="T42" fmla="*/ 0 w 290"/>
                      <a:gd name="T43" fmla="*/ 0 h 308"/>
                      <a:gd name="T44" fmla="*/ 0 w 290"/>
                      <a:gd name="T45" fmla="*/ 0 h 308"/>
                      <a:gd name="T46" fmla="*/ 0 w 290"/>
                      <a:gd name="T47" fmla="*/ 0 h 308"/>
                      <a:gd name="T48" fmla="*/ 0 w 290"/>
                      <a:gd name="T49" fmla="*/ 0 h 308"/>
                      <a:gd name="T50" fmla="*/ 0 w 290"/>
                      <a:gd name="T51" fmla="*/ 0 h 308"/>
                      <a:gd name="T52" fmla="*/ 0 w 290"/>
                      <a:gd name="T53" fmla="*/ 0 h 308"/>
                      <a:gd name="T54" fmla="*/ 0 w 290"/>
                      <a:gd name="T55" fmla="*/ 0 h 308"/>
                      <a:gd name="T56" fmla="*/ 0 w 290"/>
                      <a:gd name="T57" fmla="*/ 0 h 308"/>
                      <a:gd name="T58" fmla="*/ 0 w 290"/>
                      <a:gd name="T59" fmla="*/ 0 h 308"/>
                      <a:gd name="T60" fmla="*/ 0 w 290"/>
                      <a:gd name="T61" fmla="*/ 0 h 308"/>
                      <a:gd name="T62" fmla="*/ 0 w 290"/>
                      <a:gd name="T63" fmla="*/ 0 h 308"/>
                      <a:gd name="T64" fmla="*/ 0 w 290"/>
                      <a:gd name="T65" fmla="*/ 0 h 308"/>
                      <a:gd name="T66" fmla="*/ 0 w 290"/>
                      <a:gd name="T67" fmla="*/ 0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8"/>
                      <a:gd name="T104" fmla="*/ 290 w 290"/>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8">
                        <a:moveTo>
                          <a:pt x="272" y="231"/>
                        </a:moveTo>
                        <a:lnTo>
                          <a:pt x="272" y="231"/>
                        </a:lnTo>
                        <a:lnTo>
                          <a:pt x="241" y="231"/>
                        </a:lnTo>
                        <a:lnTo>
                          <a:pt x="214" y="229"/>
                        </a:lnTo>
                        <a:lnTo>
                          <a:pt x="190" y="226"/>
                        </a:lnTo>
                        <a:lnTo>
                          <a:pt x="168" y="223"/>
                        </a:lnTo>
                        <a:lnTo>
                          <a:pt x="149" y="219"/>
                        </a:lnTo>
                        <a:lnTo>
                          <a:pt x="133" y="215"/>
                        </a:lnTo>
                        <a:lnTo>
                          <a:pt x="120" y="210"/>
                        </a:lnTo>
                        <a:lnTo>
                          <a:pt x="109" y="205"/>
                        </a:lnTo>
                        <a:lnTo>
                          <a:pt x="101" y="200"/>
                        </a:lnTo>
                        <a:lnTo>
                          <a:pt x="95" y="195"/>
                        </a:lnTo>
                        <a:lnTo>
                          <a:pt x="92" y="191"/>
                        </a:lnTo>
                        <a:lnTo>
                          <a:pt x="89" y="187"/>
                        </a:lnTo>
                        <a:lnTo>
                          <a:pt x="87" y="183"/>
                        </a:lnTo>
                        <a:lnTo>
                          <a:pt x="87" y="179"/>
                        </a:lnTo>
                        <a:lnTo>
                          <a:pt x="87" y="175"/>
                        </a:lnTo>
                        <a:lnTo>
                          <a:pt x="88" y="170"/>
                        </a:lnTo>
                        <a:lnTo>
                          <a:pt x="89" y="164"/>
                        </a:lnTo>
                        <a:lnTo>
                          <a:pt x="93" y="158"/>
                        </a:lnTo>
                        <a:lnTo>
                          <a:pt x="97" y="151"/>
                        </a:lnTo>
                        <a:lnTo>
                          <a:pt x="104" y="144"/>
                        </a:lnTo>
                        <a:lnTo>
                          <a:pt x="112" y="136"/>
                        </a:lnTo>
                        <a:lnTo>
                          <a:pt x="121" y="129"/>
                        </a:lnTo>
                        <a:lnTo>
                          <a:pt x="133" y="121"/>
                        </a:lnTo>
                        <a:lnTo>
                          <a:pt x="144" y="114"/>
                        </a:lnTo>
                        <a:lnTo>
                          <a:pt x="159" y="107"/>
                        </a:lnTo>
                        <a:lnTo>
                          <a:pt x="174" y="100"/>
                        </a:lnTo>
                        <a:lnTo>
                          <a:pt x="190" y="94"/>
                        </a:lnTo>
                        <a:lnTo>
                          <a:pt x="208" y="89"/>
                        </a:lnTo>
                        <a:lnTo>
                          <a:pt x="227" y="85"/>
                        </a:lnTo>
                        <a:lnTo>
                          <a:pt x="247" y="81"/>
                        </a:lnTo>
                        <a:lnTo>
                          <a:pt x="268" y="79"/>
                        </a:lnTo>
                        <a:lnTo>
                          <a:pt x="290" y="77"/>
                        </a:lnTo>
                        <a:lnTo>
                          <a:pt x="285" y="0"/>
                        </a:lnTo>
                        <a:lnTo>
                          <a:pt x="259" y="2"/>
                        </a:lnTo>
                        <a:lnTo>
                          <a:pt x="232" y="5"/>
                        </a:lnTo>
                        <a:lnTo>
                          <a:pt x="207" y="10"/>
                        </a:lnTo>
                        <a:lnTo>
                          <a:pt x="183" y="15"/>
                        </a:lnTo>
                        <a:lnTo>
                          <a:pt x="160" y="22"/>
                        </a:lnTo>
                        <a:lnTo>
                          <a:pt x="140" y="30"/>
                        </a:lnTo>
                        <a:lnTo>
                          <a:pt x="119" y="38"/>
                        </a:lnTo>
                        <a:lnTo>
                          <a:pt x="100" y="48"/>
                        </a:lnTo>
                        <a:lnTo>
                          <a:pt x="82" y="59"/>
                        </a:lnTo>
                        <a:lnTo>
                          <a:pt x="66" y="70"/>
                        </a:lnTo>
                        <a:lnTo>
                          <a:pt x="52" y="81"/>
                        </a:lnTo>
                        <a:lnTo>
                          <a:pt x="38" y="94"/>
                        </a:lnTo>
                        <a:lnTo>
                          <a:pt x="26" y="108"/>
                        </a:lnTo>
                        <a:lnTo>
                          <a:pt x="16" y="122"/>
                        </a:lnTo>
                        <a:lnTo>
                          <a:pt x="9" y="136"/>
                        </a:lnTo>
                        <a:lnTo>
                          <a:pt x="4" y="152"/>
                        </a:lnTo>
                        <a:lnTo>
                          <a:pt x="0" y="169"/>
                        </a:lnTo>
                        <a:lnTo>
                          <a:pt x="0" y="185"/>
                        </a:lnTo>
                        <a:lnTo>
                          <a:pt x="4" y="202"/>
                        </a:lnTo>
                        <a:lnTo>
                          <a:pt x="9" y="218"/>
                        </a:lnTo>
                        <a:lnTo>
                          <a:pt x="20" y="234"/>
                        </a:lnTo>
                        <a:lnTo>
                          <a:pt x="31" y="247"/>
                        </a:lnTo>
                        <a:lnTo>
                          <a:pt x="46" y="259"/>
                        </a:lnTo>
                        <a:lnTo>
                          <a:pt x="63" y="270"/>
                        </a:lnTo>
                        <a:lnTo>
                          <a:pt x="82" y="279"/>
                        </a:lnTo>
                        <a:lnTo>
                          <a:pt x="103" y="287"/>
                        </a:lnTo>
                        <a:lnTo>
                          <a:pt x="126" y="294"/>
                        </a:lnTo>
                        <a:lnTo>
                          <a:pt x="151" y="300"/>
                        </a:lnTo>
                        <a:lnTo>
                          <a:pt x="179" y="303"/>
                        </a:lnTo>
                        <a:lnTo>
                          <a:pt x="208" y="306"/>
                        </a:lnTo>
                        <a:lnTo>
                          <a:pt x="240" y="308"/>
                        </a:lnTo>
                        <a:lnTo>
                          <a:pt x="275" y="308"/>
                        </a:lnTo>
                        <a:lnTo>
                          <a:pt x="272" y="231"/>
                        </a:lnTo>
                        <a:close/>
                      </a:path>
                    </a:pathLst>
                  </a:custGeom>
                  <a:solidFill>
                    <a:srgbClr val="1F1A17"/>
                  </a:solidFill>
                  <a:ln w="9525">
                    <a:noFill/>
                    <a:round/>
                    <a:headEnd/>
                    <a:tailEnd/>
                  </a:ln>
                </p:spPr>
                <p:txBody>
                  <a:bodyPr/>
                  <a:lstStyle/>
                  <a:p>
                    <a:endParaRPr lang="pt-BR"/>
                  </a:p>
                </p:txBody>
              </p:sp>
              <p:sp>
                <p:nvSpPr>
                  <p:cNvPr id="64063" name="Freeform 1711"/>
                  <p:cNvSpPr>
                    <a:spLocks/>
                  </p:cNvSpPr>
                  <p:nvPr/>
                </p:nvSpPr>
                <p:spPr bwMode="auto">
                  <a:xfrm>
                    <a:off x="2538" y="2988"/>
                    <a:ext cx="51" cy="27"/>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7" y="77"/>
                        </a:moveTo>
                        <a:lnTo>
                          <a:pt x="37" y="77"/>
                        </a:lnTo>
                        <a:lnTo>
                          <a:pt x="95" y="77"/>
                        </a:lnTo>
                        <a:lnTo>
                          <a:pt x="145" y="80"/>
                        </a:lnTo>
                        <a:lnTo>
                          <a:pt x="165" y="82"/>
                        </a:lnTo>
                        <a:lnTo>
                          <a:pt x="185" y="84"/>
                        </a:lnTo>
                        <a:lnTo>
                          <a:pt x="202" y="86"/>
                        </a:lnTo>
                        <a:lnTo>
                          <a:pt x="215" y="90"/>
                        </a:lnTo>
                        <a:lnTo>
                          <a:pt x="228" y="92"/>
                        </a:lnTo>
                        <a:lnTo>
                          <a:pt x="237" y="95"/>
                        </a:lnTo>
                        <a:lnTo>
                          <a:pt x="244" y="97"/>
                        </a:lnTo>
                        <a:lnTo>
                          <a:pt x="247" y="98"/>
                        </a:lnTo>
                        <a:lnTo>
                          <a:pt x="243" y="94"/>
                        </a:lnTo>
                        <a:lnTo>
                          <a:pt x="238" y="84"/>
                        </a:lnTo>
                        <a:lnTo>
                          <a:pt x="239" y="71"/>
                        </a:lnTo>
                        <a:lnTo>
                          <a:pt x="244" y="62"/>
                        </a:lnTo>
                        <a:lnTo>
                          <a:pt x="246" y="60"/>
                        </a:lnTo>
                        <a:lnTo>
                          <a:pt x="242" y="62"/>
                        </a:lnTo>
                        <a:lnTo>
                          <a:pt x="235" y="64"/>
                        </a:lnTo>
                        <a:lnTo>
                          <a:pt x="225" y="67"/>
                        </a:lnTo>
                        <a:lnTo>
                          <a:pt x="212" y="70"/>
                        </a:lnTo>
                        <a:lnTo>
                          <a:pt x="197" y="73"/>
                        </a:lnTo>
                        <a:lnTo>
                          <a:pt x="181" y="76"/>
                        </a:lnTo>
                        <a:lnTo>
                          <a:pt x="162" y="79"/>
                        </a:lnTo>
                        <a:lnTo>
                          <a:pt x="140" y="81"/>
                        </a:lnTo>
                        <a:lnTo>
                          <a:pt x="117" y="83"/>
                        </a:lnTo>
                        <a:lnTo>
                          <a:pt x="62" y="87"/>
                        </a:lnTo>
                        <a:lnTo>
                          <a:pt x="0" y="90"/>
                        </a:lnTo>
                        <a:lnTo>
                          <a:pt x="3" y="167"/>
                        </a:lnTo>
                        <a:lnTo>
                          <a:pt x="67" y="165"/>
                        </a:lnTo>
                        <a:lnTo>
                          <a:pt x="124" y="161"/>
                        </a:lnTo>
                        <a:lnTo>
                          <a:pt x="150" y="159"/>
                        </a:lnTo>
                        <a:lnTo>
                          <a:pt x="173" y="156"/>
                        </a:lnTo>
                        <a:lnTo>
                          <a:pt x="195" y="153"/>
                        </a:lnTo>
                        <a:lnTo>
                          <a:pt x="215" y="148"/>
                        </a:lnTo>
                        <a:lnTo>
                          <a:pt x="234" y="145"/>
                        </a:lnTo>
                        <a:lnTo>
                          <a:pt x="250" y="141"/>
                        </a:lnTo>
                        <a:lnTo>
                          <a:pt x="265" y="136"/>
                        </a:lnTo>
                        <a:lnTo>
                          <a:pt x="278" y="132"/>
                        </a:lnTo>
                        <a:lnTo>
                          <a:pt x="291" y="126"/>
                        </a:lnTo>
                        <a:lnTo>
                          <a:pt x="304" y="118"/>
                        </a:lnTo>
                        <a:lnTo>
                          <a:pt x="315" y="107"/>
                        </a:lnTo>
                        <a:lnTo>
                          <a:pt x="323" y="91"/>
                        </a:lnTo>
                        <a:lnTo>
                          <a:pt x="324" y="69"/>
                        </a:lnTo>
                        <a:lnTo>
                          <a:pt x="316" y="52"/>
                        </a:lnTo>
                        <a:lnTo>
                          <a:pt x="304" y="40"/>
                        </a:lnTo>
                        <a:lnTo>
                          <a:pt x="292" y="32"/>
                        </a:lnTo>
                        <a:lnTo>
                          <a:pt x="280" y="27"/>
                        </a:lnTo>
                        <a:lnTo>
                          <a:pt x="266" y="21"/>
                        </a:lnTo>
                        <a:lnTo>
                          <a:pt x="251" y="17"/>
                        </a:lnTo>
                        <a:lnTo>
                          <a:pt x="234" y="13"/>
                        </a:lnTo>
                        <a:lnTo>
                          <a:pt x="217" y="10"/>
                        </a:lnTo>
                        <a:lnTo>
                          <a:pt x="196" y="8"/>
                        </a:lnTo>
                        <a:lnTo>
                          <a:pt x="174" y="5"/>
                        </a:lnTo>
                        <a:lnTo>
                          <a:pt x="150" y="3"/>
                        </a:lnTo>
                        <a:lnTo>
                          <a:pt x="98" y="1"/>
                        </a:lnTo>
                        <a:lnTo>
                          <a:pt x="37" y="0"/>
                        </a:lnTo>
                        <a:lnTo>
                          <a:pt x="37" y="77"/>
                        </a:lnTo>
                        <a:close/>
                      </a:path>
                    </a:pathLst>
                  </a:custGeom>
                  <a:solidFill>
                    <a:srgbClr val="1F1A17"/>
                  </a:solidFill>
                  <a:ln w="9525">
                    <a:noFill/>
                    <a:round/>
                    <a:headEnd/>
                    <a:tailEnd/>
                  </a:ln>
                </p:spPr>
                <p:txBody>
                  <a:bodyPr/>
                  <a:lstStyle/>
                  <a:p>
                    <a:endParaRPr lang="pt-BR"/>
                  </a:p>
                </p:txBody>
              </p:sp>
              <p:sp>
                <p:nvSpPr>
                  <p:cNvPr id="64064" name="Freeform 1712"/>
                  <p:cNvSpPr>
                    <a:spLocks/>
                  </p:cNvSpPr>
                  <p:nvPr/>
                </p:nvSpPr>
                <p:spPr bwMode="auto">
                  <a:xfrm>
                    <a:off x="2494" y="2988"/>
                    <a:ext cx="50" cy="49"/>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9" y="218"/>
                        </a:moveTo>
                        <a:lnTo>
                          <a:pt x="319" y="218"/>
                        </a:lnTo>
                        <a:lnTo>
                          <a:pt x="285" y="218"/>
                        </a:lnTo>
                        <a:lnTo>
                          <a:pt x="253" y="217"/>
                        </a:lnTo>
                        <a:lnTo>
                          <a:pt x="224" y="213"/>
                        </a:lnTo>
                        <a:lnTo>
                          <a:pt x="199" y="210"/>
                        </a:lnTo>
                        <a:lnTo>
                          <a:pt x="176" y="206"/>
                        </a:lnTo>
                        <a:lnTo>
                          <a:pt x="155" y="201"/>
                        </a:lnTo>
                        <a:lnTo>
                          <a:pt x="138" y="196"/>
                        </a:lnTo>
                        <a:lnTo>
                          <a:pt x="123" y="190"/>
                        </a:lnTo>
                        <a:lnTo>
                          <a:pt x="112" y="184"/>
                        </a:lnTo>
                        <a:lnTo>
                          <a:pt x="103" y="178"/>
                        </a:lnTo>
                        <a:lnTo>
                          <a:pt x="96" y="173"/>
                        </a:lnTo>
                        <a:lnTo>
                          <a:pt x="91" y="168"/>
                        </a:lnTo>
                        <a:lnTo>
                          <a:pt x="89" y="164"/>
                        </a:lnTo>
                        <a:lnTo>
                          <a:pt x="87" y="161"/>
                        </a:lnTo>
                        <a:lnTo>
                          <a:pt x="87" y="158"/>
                        </a:lnTo>
                        <a:lnTo>
                          <a:pt x="87" y="154"/>
                        </a:lnTo>
                        <a:lnTo>
                          <a:pt x="88" y="150"/>
                        </a:lnTo>
                        <a:lnTo>
                          <a:pt x="90" y="145"/>
                        </a:lnTo>
                        <a:lnTo>
                          <a:pt x="94" y="140"/>
                        </a:lnTo>
                        <a:lnTo>
                          <a:pt x="98" y="134"/>
                        </a:lnTo>
                        <a:lnTo>
                          <a:pt x="106" y="128"/>
                        </a:lnTo>
                        <a:lnTo>
                          <a:pt x="115" y="121"/>
                        </a:lnTo>
                        <a:lnTo>
                          <a:pt x="127" y="114"/>
                        </a:lnTo>
                        <a:lnTo>
                          <a:pt x="141" y="108"/>
                        </a:lnTo>
                        <a:lnTo>
                          <a:pt x="155" y="102"/>
                        </a:lnTo>
                        <a:lnTo>
                          <a:pt x="174" y="96"/>
                        </a:lnTo>
                        <a:lnTo>
                          <a:pt x="193" y="91"/>
                        </a:lnTo>
                        <a:lnTo>
                          <a:pt x="215" y="85"/>
                        </a:lnTo>
                        <a:lnTo>
                          <a:pt x="238" y="82"/>
                        </a:lnTo>
                        <a:lnTo>
                          <a:pt x="263" y="79"/>
                        </a:lnTo>
                        <a:lnTo>
                          <a:pt x="290" y="77"/>
                        </a:lnTo>
                        <a:lnTo>
                          <a:pt x="319" y="77"/>
                        </a:lnTo>
                        <a:lnTo>
                          <a:pt x="319" y="0"/>
                        </a:lnTo>
                        <a:lnTo>
                          <a:pt x="286" y="0"/>
                        </a:lnTo>
                        <a:lnTo>
                          <a:pt x="255" y="2"/>
                        </a:lnTo>
                        <a:lnTo>
                          <a:pt x="225" y="6"/>
                        </a:lnTo>
                        <a:lnTo>
                          <a:pt x="198" y="10"/>
                        </a:lnTo>
                        <a:lnTo>
                          <a:pt x="170" y="15"/>
                        </a:lnTo>
                        <a:lnTo>
                          <a:pt x="146" y="22"/>
                        </a:lnTo>
                        <a:lnTo>
                          <a:pt x="122" y="31"/>
                        </a:lnTo>
                        <a:lnTo>
                          <a:pt x="102" y="39"/>
                        </a:lnTo>
                        <a:lnTo>
                          <a:pt x="82" y="49"/>
                        </a:lnTo>
                        <a:lnTo>
                          <a:pt x="64" y="59"/>
                        </a:lnTo>
                        <a:lnTo>
                          <a:pt x="48" y="70"/>
                        </a:lnTo>
                        <a:lnTo>
                          <a:pt x="34" y="83"/>
                        </a:lnTo>
                        <a:lnTo>
                          <a:pt x="22" y="97"/>
                        </a:lnTo>
                        <a:lnTo>
                          <a:pt x="11" y="112"/>
                        </a:lnTo>
                        <a:lnTo>
                          <a:pt x="4" y="128"/>
                        </a:lnTo>
                        <a:lnTo>
                          <a:pt x="1" y="145"/>
                        </a:lnTo>
                        <a:lnTo>
                          <a:pt x="0" y="163"/>
                        </a:lnTo>
                        <a:lnTo>
                          <a:pt x="3" y="180"/>
                        </a:lnTo>
                        <a:lnTo>
                          <a:pt x="10" y="196"/>
                        </a:lnTo>
                        <a:lnTo>
                          <a:pt x="20" y="211"/>
                        </a:lnTo>
                        <a:lnTo>
                          <a:pt x="33" y="226"/>
                        </a:lnTo>
                        <a:lnTo>
                          <a:pt x="48" y="238"/>
                        </a:lnTo>
                        <a:lnTo>
                          <a:pt x="66" y="249"/>
                        </a:lnTo>
                        <a:lnTo>
                          <a:pt x="86" y="259"/>
                        </a:lnTo>
                        <a:lnTo>
                          <a:pt x="106" y="267"/>
                        </a:lnTo>
                        <a:lnTo>
                          <a:pt x="130" y="274"/>
                        </a:lnTo>
                        <a:lnTo>
                          <a:pt x="157" y="282"/>
                        </a:lnTo>
                        <a:lnTo>
                          <a:pt x="184" y="287"/>
                        </a:lnTo>
                        <a:lnTo>
                          <a:pt x="215" y="291"/>
                        </a:lnTo>
                        <a:lnTo>
                          <a:pt x="247" y="293"/>
                        </a:lnTo>
                        <a:lnTo>
                          <a:pt x="282" y="294"/>
                        </a:lnTo>
                        <a:lnTo>
                          <a:pt x="320" y="295"/>
                        </a:lnTo>
                        <a:lnTo>
                          <a:pt x="319" y="218"/>
                        </a:lnTo>
                        <a:close/>
                      </a:path>
                    </a:pathLst>
                  </a:custGeom>
                  <a:solidFill>
                    <a:srgbClr val="1F1A17"/>
                  </a:solidFill>
                  <a:ln w="9525">
                    <a:noFill/>
                    <a:round/>
                    <a:headEnd/>
                    <a:tailEnd/>
                  </a:ln>
                </p:spPr>
                <p:txBody>
                  <a:bodyPr/>
                  <a:lstStyle/>
                  <a:p>
                    <a:endParaRPr lang="pt-BR"/>
                  </a:p>
                </p:txBody>
              </p:sp>
              <p:sp>
                <p:nvSpPr>
                  <p:cNvPr id="64065" name="Freeform 1713"/>
                  <p:cNvSpPr>
                    <a:spLocks/>
                  </p:cNvSpPr>
                  <p:nvPr/>
                </p:nvSpPr>
                <p:spPr bwMode="auto">
                  <a:xfrm>
                    <a:off x="2540" y="3014"/>
                    <a:ext cx="49" cy="23"/>
                  </a:xfrm>
                  <a:custGeom>
                    <a:avLst/>
                    <a:gdLst>
                      <a:gd name="T0" fmla="*/ 0 w 311"/>
                      <a:gd name="T1" fmla="*/ 0 h 135"/>
                      <a:gd name="T2" fmla="*/ 0 w 311"/>
                      <a:gd name="T3" fmla="*/ 0 h 135"/>
                      <a:gd name="T4" fmla="*/ 0 w 311"/>
                      <a:gd name="T5" fmla="*/ 0 h 135"/>
                      <a:gd name="T6" fmla="*/ 0 w 311"/>
                      <a:gd name="T7" fmla="*/ 0 h 135"/>
                      <a:gd name="T8" fmla="*/ 0 w 311"/>
                      <a:gd name="T9" fmla="*/ 0 h 135"/>
                      <a:gd name="T10" fmla="*/ 0 w 311"/>
                      <a:gd name="T11" fmla="*/ 0 h 135"/>
                      <a:gd name="T12" fmla="*/ 0 w 311"/>
                      <a:gd name="T13" fmla="*/ 0 h 135"/>
                      <a:gd name="T14" fmla="*/ 0 w 311"/>
                      <a:gd name="T15" fmla="*/ 0 h 135"/>
                      <a:gd name="T16" fmla="*/ 0 w 311"/>
                      <a:gd name="T17" fmla="*/ 0 h 135"/>
                      <a:gd name="T18" fmla="*/ 0 w 311"/>
                      <a:gd name="T19" fmla="*/ 0 h 135"/>
                      <a:gd name="T20" fmla="*/ 0 w 311"/>
                      <a:gd name="T21" fmla="*/ 0 h 135"/>
                      <a:gd name="T22" fmla="*/ 0 w 311"/>
                      <a:gd name="T23" fmla="*/ 0 h 135"/>
                      <a:gd name="T24" fmla="*/ 0 w 311"/>
                      <a:gd name="T25" fmla="*/ 0 h 135"/>
                      <a:gd name="T26" fmla="*/ 0 w 311"/>
                      <a:gd name="T27" fmla="*/ 0 h 135"/>
                      <a:gd name="T28" fmla="*/ 0 w 311"/>
                      <a:gd name="T29" fmla="*/ 0 h 135"/>
                      <a:gd name="T30" fmla="*/ 0 w 311"/>
                      <a:gd name="T31" fmla="*/ 0 h 135"/>
                      <a:gd name="T32" fmla="*/ 0 w 311"/>
                      <a:gd name="T33" fmla="*/ 0 h 135"/>
                      <a:gd name="T34" fmla="*/ 0 w 311"/>
                      <a:gd name="T35" fmla="*/ 0 h 135"/>
                      <a:gd name="T36" fmla="*/ 0 w 311"/>
                      <a:gd name="T37" fmla="*/ 0 h 135"/>
                      <a:gd name="T38" fmla="*/ 0 w 311"/>
                      <a:gd name="T39" fmla="*/ 0 h 135"/>
                      <a:gd name="T40" fmla="*/ 0 w 311"/>
                      <a:gd name="T41" fmla="*/ 0 h 135"/>
                      <a:gd name="T42" fmla="*/ 0 w 311"/>
                      <a:gd name="T43" fmla="*/ 0 h 135"/>
                      <a:gd name="T44" fmla="*/ 0 w 311"/>
                      <a:gd name="T45" fmla="*/ 0 h 135"/>
                      <a:gd name="T46" fmla="*/ 0 w 311"/>
                      <a:gd name="T47" fmla="*/ 0 h 135"/>
                      <a:gd name="T48" fmla="*/ 0 w 311"/>
                      <a:gd name="T49" fmla="*/ 0 h 135"/>
                      <a:gd name="T50" fmla="*/ 0 w 311"/>
                      <a:gd name="T51" fmla="*/ 0 h 135"/>
                      <a:gd name="T52" fmla="*/ 0 w 311"/>
                      <a:gd name="T53" fmla="*/ 0 h 135"/>
                      <a:gd name="T54" fmla="*/ 0 w 311"/>
                      <a:gd name="T55" fmla="*/ 0 h 135"/>
                      <a:gd name="T56" fmla="*/ 0 w 311"/>
                      <a:gd name="T57" fmla="*/ 0 h 135"/>
                      <a:gd name="T58" fmla="*/ 0 w 311"/>
                      <a:gd name="T59" fmla="*/ 0 h 135"/>
                      <a:gd name="T60" fmla="*/ 0 w 311"/>
                      <a:gd name="T61" fmla="*/ 0 h 135"/>
                      <a:gd name="T62" fmla="*/ 0 w 311"/>
                      <a:gd name="T63" fmla="*/ 0 h 135"/>
                      <a:gd name="T64" fmla="*/ 0 w 311"/>
                      <a:gd name="T65" fmla="*/ 0 h 135"/>
                      <a:gd name="T66" fmla="*/ 0 w 311"/>
                      <a:gd name="T67" fmla="*/ 0 h 135"/>
                      <a:gd name="T68" fmla="*/ 0 w 311"/>
                      <a:gd name="T69" fmla="*/ 0 h 135"/>
                      <a:gd name="T70" fmla="*/ 0 w 311"/>
                      <a:gd name="T71" fmla="*/ 0 h 135"/>
                      <a:gd name="T72" fmla="*/ 0 w 311"/>
                      <a:gd name="T73" fmla="*/ 0 h 135"/>
                      <a:gd name="T74" fmla="*/ 0 w 311"/>
                      <a:gd name="T75" fmla="*/ 0 h 135"/>
                      <a:gd name="T76" fmla="*/ 0 w 311"/>
                      <a:gd name="T77" fmla="*/ 0 h 135"/>
                      <a:gd name="T78" fmla="*/ 0 w 311"/>
                      <a:gd name="T79" fmla="*/ 0 h 135"/>
                      <a:gd name="T80" fmla="*/ 0 w 311"/>
                      <a:gd name="T81" fmla="*/ 0 h 135"/>
                      <a:gd name="T82" fmla="*/ 0 w 311"/>
                      <a:gd name="T83" fmla="*/ 0 h 135"/>
                      <a:gd name="T84" fmla="*/ 0 w 311"/>
                      <a:gd name="T85" fmla="*/ 0 h 135"/>
                      <a:gd name="T86" fmla="*/ 0 w 311"/>
                      <a:gd name="T87" fmla="*/ 0 h 135"/>
                      <a:gd name="T88" fmla="*/ 0 w 311"/>
                      <a:gd name="T89" fmla="*/ 0 h 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5"/>
                      <a:gd name="T137" fmla="*/ 311 w 311"/>
                      <a:gd name="T138" fmla="*/ 135 h 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5">
                        <a:moveTo>
                          <a:pt x="0" y="77"/>
                        </a:moveTo>
                        <a:lnTo>
                          <a:pt x="0" y="77"/>
                        </a:lnTo>
                        <a:lnTo>
                          <a:pt x="49" y="80"/>
                        </a:lnTo>
                        <a:lnTo>
                          <a:pt x="95" y="83"/>
                        </a:lnTo>
                        <a:lnTo>
                          <a:pt x="136" y="86"/>
                        </a:lnTo>
                        <a:lnTo>
                          <a:pt x="172" y="90"/>
                        </a:lnTo>
                        <a:lnTo>
                          <a:pt x="201" y="94"/>
                        </a:lnTo>
                        <a:lnTo>
                          <a:pt x="224" y="98"/>
                        </a:lnTo>
                        <a:lnTo>
                          <a:pt x="239" y="101"/>
                        </a:lnTo>
                        <a:lnTo>
                          <a:pt x="245" y="103"/>
                        </a:lnTo>
                        <a:lnTo>
                          <a:pt x="232" y="95"/>
                        </a:lnTo>
                        <a:lnTo>
                          <a:pt x="225" y="71"/>
                        </a:lnTo>
                        <a:lnTo>
                          <a:pt x="236" y="49"/>
                        </a:lnTo>
                        <a:lnTo>
                          <a:pt x="244" y="44"/>
                        </a:lnTo>
                        <a:lnTo>
                          <a:pt x="245" y="43"/>
                        </a:lnTo>
                        <a:lnTo>
                          <a:pt x="240" y="44"/>
                        </a:lnTo>
                        <a:lnTo>
                          <a:pt x="232" y="46"/>
                        </a:lnTo>
                        <a:lnTo>
                          <a:pt x="221" y="47"/>
                        </a:lnTo>
                        <a:lnTo>
                          <a:pt x="189" y="50"/>
                        </a:lnTo>
                        <a:lnTo>
                          <a:pt x="146" y="53"/>
                        </a:lnTo>
                        <a:lnTo>
                          <a:pt x="91" y="56"/>
                        </a:lnTo>
                        <a:lnTo>
                          <a:pt x="24" y="58"/>
                        </a:lnTo>
                        <a:lnTo>
                          <a:pt x="25" y="135"/>
                        </a:lnTo>
                        <a:lnTo>
                          <a:pt x="94" y="133"/>
                        </a:lnTo>
                        <a:lnTo>
                          <a:pt x="151" y="131"/>
                        </a:lnTo>
                        <a:lnTo>
                          <a:pt x="197" y="128"/>
                        </a:lnTo>
                        <a:lnTo>
                          <a:pt x="232" y="125"/>
                        </a:lnTo>
                        <a:lnTo>
                          <a:pt x="247" y="123"/>
                        </a:lnTo>
                        <a:lnTo>
                          <a:pt x="260" y="120"/>
                        </a:lnTo>
                        <a:lnTo>
                          <a:pt x="271" y="117"/>
                        </a:lnTo>
                        <a:lnTo>
                          <a:pt x="284" y="112"/>
                        </a:lnTo>
                        <a:lnTo>
                          <a:pt x="299" y="103"/>
                        </a:lnTo>
                        <a:lnTo>
                          <a:pt x="311" y="77"/>
                        </a:lnTo>
                        <a:lnTo>
                          <a:pt x="302" y="48"/>
                        </a:lnTo>
                        <a:lnTo>
                          <a:pt x="285" y="35"/>
                        </a:lnTo>
                        <a:lnTo>
                          <a:pt x="267" y="28"/>
                        </a:lnTo>
                        <a:lnTo>
                          <a:pt x="244" y="23"/>
                        </a:lnTo>
                        <a:lnTo>
                          <a:pt x="216" y="18"/>
                        </a:lnTo>
                        <a:lnTo>
                          <a:pt x="183" y="14"/>
                        </a:lnTo>
                        <a:lnTo>
                          <a:pt x="145" y="10"/>
                        </a:lnTo>
                        <a:lnTo>
                          <a:pt x="102" y="6"/>
                        </a:lnTo>
                        <a:lnTo>
                          <a:pt x="55" y="3"/>
                        </a:lnTo>
                        <a:lnTo>
                          <a:pt x="5" y="0"/>
                        </a:lnTo>
                        <a:lnTo>
                          <a:pt x="0" y="77"/>
                        </a:lnTo>
                        <a:close/>
                      </a:path>
                    </a:pathLst>
                  </a:custGeom>
                  <a:solidFill>
                    <a:srgbClr val="1F1A17"/>
                  </a:solidFill>
                  <a:ln w="9525">
                    <a:noFill/>
                    <a:round/>
                    <a:headEnd/>
                    <a:tailEnd/>
                  </a:ln>
                </p:spPr>
                <p:txBody>
                  <a:bodyPr/>
                  <a:lstStyle/>
                  <a:p>
                    <a:endParaRPr lang="pt-BR"/>
                  </a:p>
                </p:txBody>
              </p:sp>
              <p:sp>
                <p:nvSpPr>
                  <p:cNvPr id="64066" name="Freeform 1714"/>
                  <p:cNvSpPr>
                    <a:spLocks/>
                  </p:cNvSpPr>
                  <p:nvPr/>
                </p:nvSpPr>
                <p:spPr bwMode="auto">
                  <a:xfrm>
                    <a:off x="2497" y="3014"/>
                    <a:ext cx="44" cy="43"/>
                  </a:xfrm>
                  <a:custGeom>
                    <a:avLst/>
                    <a:gdLst>
                      <a:gd name="T0" fmla="*/ 0 w 285"/>
                      <a:gd name="T1" fmla="*/ 0 h 256"/>
                      <a:gd name="T2" fmla="*/ 0 w 285"/>
                      <a:gd name="T3" fmla="*/ 0 h 256"/>
                      <a:gd name="T4" fmla="*/ 0 w 285"/>
                      <a:gd name="T5" fmla="*/ 0 h 256"/>
                      <a:gd name="T6" fmla="*/ 0 w 285"/>
                      <a:gd name="T7" fmla="*/ 0 h 256"/>
                      <a:gd name="T8" fmla="*/ 0 w 285"/>
                      <a:gd name="T9" fmla="*/ 0 h 256"/>
                      <a:gd name="T10" fmla="*/ 0 w 285"/>
                      <a:gd name="T11" fmla="*/ 0 h 256"/>
                      <a:gd name="T12" fmla="*/ 0 w 285"/>
                      <a:gd name="T13" fmla="*/ 0 h 256"/>
                      <a:gd name="T14" fmla="*/ 0 w 285"/>
                      <a:gd name="T15" fmla="*/ 0 h 256"/>
                      <a:gd name="T16" fmla="*/ 0 w 285"/>
                      <a:gd name="T17" fmla="*/ 0 h 256"/>
                      <a:gd name="T18" fmla="*/ 0 w 285"/>
                      <a:gd name="T19" fmla="*/ 0 h 256"/>
                      <a:gd name="T20" fmla="*/ 0 w 285"/>
                      <a:gd name="T21" fmla="*/ 0 h 256"/>
                      <a:gd name="T22" fmla="*/ 0 w 285"/>
                      <a:gd name="T23" fmla="*/ 0 h 256"/>
                      <a:gd name="T24" fmla="*/ 0 w 285"/>
                      <a:gd name="T25" fmla="*/ 0 h 256"/>
                      <a:gd name="T26" fmla="*/ 0 w 285"/>
                      <a:gd name="T27" fmla="*/ 0 h 256"/>
                      <a:gd name="T28" fmla="*/ 0 w 285"/>
                      <a:gd name="T29" fmla="*/ 0 h 256"/>
                      <a:gd name="T30" fmla="*/ 0 w 285"/>
                      <a:gd name="T31" fmla="*/ 0 h 256"/>
                      <a:gd name="T32" fmla="*/ 0 w 285"/>
                      <a:gd name="T33" fmla="*/ 0 h 256"/>
                      <a:gd name="T34" fmla="*/ 0 w 285"/>
                      <a:gd name="T35" fmla="*/ 0 h 256"/>
                      <a:gd name="T36" fmla="*/ 0 w 285"/>
                      <a:gd name="T37" fmla="*/ 0 h 256"/>
                      <a:gd name="T38" fmla="*/ 0 w 285"/>
                      <a:gd name="T39" fmla="*/ 0 h 256"/>
                      <a:gd name="T40" fmla="*/ 0 w 285"/>
                      <a:gd name="T41" fmla="*/ 0 h 256"/>
                      <a:gd name="T42" fmla="*/ 0 w 285"/>
                      <a:gd name="T43" fmla="*/ 0 h 256"/>
                      <a:gd name="T44" fmla="*/ 0 w 285"/>
                      <a:gd name="T45" fmla="*/ 0 h 256"/>
                      <a:gd name="T46" fmla="*/ 0 w 285"/>
                      <a:gd name="T47" fmla="*/ 0 h 256"/>
                      <a:gd name="T48" fmla="*/ 0 w 285"/>
                      <a:gd name="T49" fmla="*/ 0 h 256"/>
                      <a:gd name="T50" fmla="*/ 0 w 285"/>
                      <a:gd name="T51" fmla="*/ 0 h 256"/>
                      <a:gd name="T52" fmla="*/ 0 w 285"/>
                      <a:gd name="T53" fmla="*/ 0 h 256"/>
                      <a:gd name="T54" fmla="*/ 0 w 285"/>
                      <a:gd name="T55" fmla="*/ 0 h 256"/>
                      <a:gd name="T56" fmla="*/ 0 w 285"/>
                      <a:gd name="T57" fmla="*/ 0 h 256"/>
                      <a:gd name="T58" fmla="*/ 0 w 285"/>
                      <a:gd name="T59" fmla="*/ 0 h 256"/>
                      <a:gd name="T60" fmla="*/ 0 w 285"/>
                      <a:gd name="T61" fmla="*/ 0 h 256"/>
                      <a:gd name="T62" fmla="*/ 0 w 285"/>
                      <a:gd name="T63" fmla="*/ 0 h 256"/>
                      <a:gd name="T64" fmla="*/ 0 w 285"/>
                      <a:gd name="T65" fmla="*/ 0 h 256"/>
                      <a:gd name="T66" fmla="*/ 0 w 285"/>
                      <a:gd name="T67" fmla="*/ 0 h 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6"/>
                      <a:gd name="T104" fmla="*/ 285 w 285"/>
                      <a:gd name="T105" fmla="*/ 256 h 2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6">
                        <a:moveTo>
                          <a:pt x="275" y="178"/>
                        </a:moveTo>
                        <a:lnTo>
                          <a:pt x="275" y="178"/>
                        </a:lnTo>
                        <a:lnTo>
                          <a:pt x="246" y="178"/>
                        </a:lnTo>
                        <a:lnTo>
                          <a:pt x="218" y="176"/>
                        </a:lnTo>
                        <a:lnTo>
                          <a:pt x="193" y="174"/>
                        </a:lnTo>
                        <a:lnTo>
                          <a:pt x="171" y="171"/>
                        </a:lnTo>
                        <a:lnTo>
                          <a:pt x="152" y="167"/>
                        </a:lnTo>
                        <a:lnTo>
                          <a:pt x="135" y="163"/>
                        </a:lnTo>
                        <a:lnTo>
                          <a:pt x="121" y="158"/>
                        </a:lnTo>
                        <a:lnTo>
                          <a:pt x="110" y="154"/>
                        </a:lnTo>
                        <a:lnTo>
                          <a:pt x="100" y="149"/>
                        </a:lnTo>
                        <a:lnTo>
                          <a:pt x="95" y="145"/>
                        </a:lnTo>
                        <a:lnTo>
                          <a:pt x="90" y="141"/>
                        </a:lnTo>
                        <a:lnTo>
                          <a:pt x="88" y="138"/>
                        </a:lnTo>
                        <a:lnTo>
                          <a:pt x="87" y="136"/>
                        </a:lnTo>
                        <a:lnTo>
                          <a:pt x="87" y="135"/>
                        </a:lnTo>
                        <a:lnTo>
                          <a:pt x="87" y="133"/>
                        </a:lnTo>
                        <a:lnTo>
                          <a:pt x="87" y="132"/>
                        </a:lnTo>
                        <a:lnTo>
                          <a:pt x="87" y="129"/>
                        </a:lnTo>
                        <a:lnTo>
                          <a:pt x="89" y="126"/>
                        </a:lnTo>
                        <a:lnTo>
                          <a:pt x="92" y="122"/>
                        </a:lnTo>
                        <a:lnTo>
                          <a:pt x="97" y="117"/>
                        </a:lnTo>
                        <a:lnTo>
                          <a:pt x="104" y="111"/>
                        </a:lnTo>
                        <a:lnTo>
                          <a:pt x="112" y="106"/>
                        </a:lnTo>
                        <a:lnTo>
                          <a:pt x="122" y="101"/>
                        </a:lnTo>
                        <a:lnTo>
                          <a:pt x="134" y="96"/>
                        </a:lnTo>
                        <a:lnTo>
                          <a:pt x="147" y="91"/>
                        </a:lnTo>
                        <a:lnTo>
                          <a:pt x="162" y="87"/>
                        </a:lnTo>
                        <a:lnTo>
                          <a:pt x="178" y="83"/>
                        </a:lnTo>
                        <a:lnTo>
                          <a:pt x="196" y="80"/>
                        </a:lnTo>
                        <a:lnTo>
                          <a:pt x="215" y="78"/>
                        </a:lnTo>
                        <a:lnTo>
                          <a:pt x="235" y="77"/>
                        </a:lnTo>
                        <a:lnTo>
                          <a:pt x="257" y="76"/>
                        </a:lnTo>
                        <a:lnTo>
                          <a:pt x="280" y="77"/>
                        </a:lnTo>
                        <a:lnTo>
                          <a:pt x="285" y="0"/>
                        </a:lnTo>
                        <a:lnTo>
                          <a:pt x="257" y="0"/>
                        </a:lnTo>
                        <a:lnTo>
                          <a:pt x="232" y="0"/>
                        </a:lnTo>
                        <a:lnTo>
                          <a:pt x="207" y="2"/>
                        </a:lnTo>
                        <a:lnTo>
                          <a:pt x="183" y="5"/>
                        </a:lnTo>
                        <a:lnTo>
                          <a:pt x="160" y="9"/>
                        </a:lnTo>
                        <a:lnTo>
                          <a:pt x="138" y="13"/>
                        </a:lnTo>
                        <a:lnTo>
                          <a:pt x="118" y="19"/>
                        </a:lnTo>
                        <a:lnTo>
                          <a:pt x="99" y="26"/>
                        </a:lnTo>
                        <a:lnTo>
                          <a:pt x="81" y="33"/>
                        </a:lnTo>
                        <a:lnTo>
                          <a:pt x="65" y="42"/>
                        </a:lnTo>
                        <a:lnTo>
                          <a:pt x="50" y="51"/>
                        </a:lnTo>
                        <a:lnTo>
                          <a:pt x="36" y="62"/>
                        </a:lnTo>
                        <a:lnTo>
                          <a:pt x="25" y="74"/>
                        </a:lnTo>
                        <a:lnTo>
                          <a:pt x="15" y="86"/>
                        </a:lnTo>
                        <a:lnTo>
                          <a:pt x="8" y="100"/>
                        </a:lnTo>
                        <a:lnTo>
                          <a:pt x="2" y="114"/>
                        </a:lnTo>
                        <a:lnTo>
                          <a:pt x="0" y="131"/>
                        </a:lnTo>
                        <a:lnTo>
                          <a:pt x="1" y="147"/>
                        </a:lnTo>
                        <a:lnTo>
                          <a:pt x="5" y="162"/>
                        </a:lnTo>
                        <a:lnTo>
                          <a:pt x="13" y="177"/>
                        </a:lnTo>
                        <a:lnTo>
                          <a:pt x="24" y="191"/>
                        </a:lnTo>
                        <a:lnTo>
                          <a:pt x="37" y="202"/>
                        </a:lnTo>
                        <a:lnTo>
                          <a:pt x="52" y="213"/>
                        </a:lnTo>
                        <a:lnTo>
                          <a:pt x="68" y="221"/>
                        </a:lnTo>
                        <a:lnTo>
                          <a:pt x="88" y="229"/>
                        </a:lnTo>
                        <a:lnTo>
                          <a:pt x="108" y="236"/>
                        </a:lnTo>
                        <a:lnTo>
                          <a:pt x="130" y="243"/>
                        </a:lnTo>
                        <a:lnTo>
                          <a:pt x="155" y="247"/>
                        </a:lnTo>
                        <a:lnTo>
                          <a:pt x="182" y="251"/>
                        </a:lnTo>
                        <a:lnTo>
                          <a:pt x="211" y="254"/>
                        </a:lnTo>
                        <a:lnTo>
                          <a:pt x="242" y="256"/>
                        </a:lnTo>
                        <a:lnTo>
                          <a:pt x="275" y="256"/>
                        </a:lnTo>
                        <a:lnTo>
                          <a:pt x="275" y="178"/>
                        </a:lnTo>
                        <a:close/>
                      </a:path>
                    </a:pathLst>
                  </a:custGeom>
                  <a:solidFill>
                    <a:srgbClr val="1F1A17"/>
                  </a:solidFill>
                  <a:ln w="9525">
                    <a:noFill/>
                    <a:round/>
                    <a:headEnd/>
                    <a:tailEnd/>
                  </a:ln>
                </p:spPr>
                <p:txBody>
                  <a:bodyPr/>
                  <a:lstStyle/>
                  <a:p>
                    <a:endParaRPr lang="pt-BR"/>
                  </a:p>
                </p:txBody>
              </p:sp>
              <p:sp>
                <p:nvSpPr>
                  <p:cNvPr id="64067" name="Freeform 1715"/>
                  <p:cNvSpPr>
                    <a:spLocks/>
                  </p:cNvSpPr>
                  <p:nvPr/>
                </p:nvSpPr>
                <p:spPr bwMode="auto">
                  <a:xfrm>
                    <a:off x="2540" y="3036"/>
                    <a:ext cx="47" cy="21"/>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7"/>
                        </a:moveTo>
                        <a:lnTo>
                          <a:pt x="22" y="77"/>
                        </a:lnTo>
                        <a:lnTo>
                          <a:pt x="77" y="77"/>
                        </a:lnTo>
                        <a:lnTo>
                          <a:pt x="124" y="79"/>
                        </a:lnTo>
                        <a:lnTo>
                          <a:pt x="164" y="81"/>
                        </a:lnTo>
                        <a:lnTo>
                          <a:pt x="196" y="84"/>
                        </a:lnTo>
                        <a:lnTo>
                          <a:pt x="220" y="88"/>
                        </a:lnTo>
                        <a:lnTo>
                          <a:pt x="236" y="91"/>
                        </a:lnTo>
                        <a:lnTo>
                          <a:pt x="236" y="92"/>
                        </a:lnTo>
                        <a:lnTo>
                          <a:pt x="234" y="90"/>
                        </a:lnTo>
                        <a:lnTo>
                          <a:pt x="226" y="83"/>
                        </a:lnTo>
                        <a:lnTo>
                          <a:pt x="219" y="62"/>
                        </a:lnTo>
                        <a:lnTo>
                          <a:pt x="227" y="42"/>
                        </a:lnTo>
                        <a:lnTo>
                          <a:pt x="235" y="36"/>
                        </a:lnTo>
                        <a:lnTo>
                          <a:pt x="236" y="35"/>
                        </a:lnTo>
                        <a:lnTo>
                          <a:pt x="235" y="36"/>
                        </a:lnTo>
                        <a:lnTo>
                          <a:pt x="218" y="39"/>
                        </a:lnTo>
                        <a:lnTo>
                          <a:pt x="193" y="43"/>
                        </a:lnTo>
                        <a:lnTo>
                          <a:pt x="157" y="46"/>
                        </a:lnTo>
                        <a:lnTo>
                          <a:pt x="114" y="48"/>
                        </a:lnTo>
                        <a:lnTo>
                          <a:pt x="61" y="50"/>
                        </a:lnTo>
                        <a:lnTo>
                          <a:pt x="0" y="50"/>
                        </a:lnTo>
                        <a:lnTo>
                          <a:pt x="0" y="128"/>
                        </a:lnTo>
                        <a:lnTo>
                          <a:pt x="63" y="128"/>
                        </a:lnTo>
                        <a:lnTo>
                          <a:pt x="118" y="126"/>
                        </a:lnTo>
                        <a:lnTo>
                          <a:pt x="164" y="124"/>
                        </a:lnTo>
                        <a:lnTo>
                          <a:pt x="203" y="120"/>
                        </a:lnTo>
                        <a:lnTo>
                          <a:pt x="234" y="116"/>
                        </a:lnTo>
                        <a:lnTo>
                          <a:pt x="258" y="110"/>
                        </a:lnTo>
                        <a:lnTo>
                          <a:pt x="270" y="106"/>
                        </a:lnTo>
                        <a:lnTo>
                          <a:pt x="282" y="101"/>
                        </a:lnTo>
                        <a:lnTo>
                          <a:pt x="296" y="90"/>
                        </a:lnTo>
                        <a:lnTo>
                          <a:pt x="306" y="67"/>
                        </a:lnTo>
                        <a:lnTo>
                          <a:pt x="298" y="40"/>
                        </a:lnTo>
                        <a:lnTo>
                          <a:pt x="284" y="28"/>
                        </a:lnTo>
                        <a:lnTo>
                          <a:pt x="273" y="22"/>
                        </a:lnTo>
                        <a:lnTo>
                          <a:pt x="260" y="18"/>
                        </a:lnTo>
                        <a:lnTo>
                          <a:pt x="237" y="13"/>
                        </a:lnTo>
                        <a:lnTo>
                          <a:pt x="207" y="8"/>
                        </a:lnTo>
                        <a:lnTo>
                          <a:pt x="172" y="5"/>
                        </a:lnTo>
                        <a:lnTo>
                          <a:pt x="129" y="2"/>
                        </a:lnTo>
                        <a:lnTo>
                          <a:pt x="79" y="1"/>
                        </a:lnTo>
                        <a:lnTo>
                          <a:pt x="22" y="0"/>
                        </a:lnTo>
                        <a:lnTo>
                          <a:pt x="22" y="77"/>
                        </a:lnTo>
                        <a:close/>
                      </a:path>
                    </a:pathLst>
                  </a:custGeom>
                  <a:solidFill>
                    <a:srgbClr val="1F1A17"/>
                  </a:solidFill>
                  <a:ln w="9525">
                    <a:noFill/>
                    <a:round/>
                    <a:headEnd/>
                    <a:tailEnd/>
                  </a:ln>
                </p:spPr>
                <p:txBody>
                  <a:bodyPr/>
                  <a:lstStyle/>
                  <a:p>
                    <a:endParaRPr lang="pt-BR"/>
                  </a:p>
                </p:txBody>
              </p:sp>
              <p:sp>
                <p:nvSpPr>
                  <p:cNvPr id="64068" name="Freeform 1716"/>
                  <p:cNvSpPr>
                    <a:spLocks/>
                  </p:cNvSpPr>
                  <p:nvPr/>
                </p:nvSpPr>
                <p:spPr bwMode="auto">
                  <a:xfrm>
                    <a:off x="2493" y="3036"/>
                    <a:ext cx="50" cy="40"/>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6"/>
                        </a:moveTo>
                        <a:lnTo>
                          <a:pt x="286" y="166"/>
                        </a:lnTo>
                        <a:lnTo>
                          <a:pt x="254" y="166"/>
                        </a:lnTo>
                        <a:lnTo>
                          <a:pt x="226" y="165"/>
                        </a:lnTo>
                        <a:lnTo>
                          <a:pt x="199" y="163"/>
                        </a:lnTo>
                        <a:lnTo>
                          <a:pt x="177" y="161"/>
                        </a:lnTo>
                        <a:lnTo>
                          <a:pt x="155" y="158"/>
                        </a:lnTo>
                        <a:lnTo>
                          <a:pt x="138" y="154"/>
                        </a:lnTo>
                        <a:lnTo>
                          <a:pt x="122" y="150"/>
                        </a:lnTo>
                        <a:lnTo>
                          <a:pt x="109" y="146"/>
                        </a:lnTo>
                        <a:lnTo>
                          <a:pt x="100" y="142"/>
                        </a:lnTo>
                        <a:lnTo>
                          <a:pt x="93" y="138"/>
                        </a:lnTo>
                        <a:lnTo>
                          <a:pt x="88" y="135"/>
                        </a:lnTo>
                        <a:lnTo>
                          <a:pt x="87" y="133"/>
                        </a:lnTo>
                        <a:lnTo>
                          <a:pt x="86" y="133"/>
                        </a:lnTo>
                        <a:lnTo>
                          <a:pt x="87" y="133"/>
                        </a:lnTo>
                        <a:lnTo>
                          <a:pt x="87" y="134"/>
                        </a:lnTo>
                        <a:lnTo>
                          <a:pt x="87" y="133"/>
                        </a:lnTo>
                        <a:lnTo>
                          <a:pt x="88" y="131"/>
                        </a:lnTo>
                        <a:lnTo>
                          <a:pt x="93" y="127"/>
                        </a:lnTo>
                        <a:lnTo>
                          <a:pt x="99" y="123"/>
                        </a:lnTo>
                        <a:lnTo>
                          <a:pt x="107" y="118"/>
                        </a:lnTo>
                        <a:lnTo>
                          <a:pt x="116" y="111"/>
                        </a:lnTo>
                        <a:lnTo>
                          <a:pt x="129" y="106"/>
                        </a:lnTo>
                        <a:lnTo>
                          <a:pt x="142" y="101"/>
                        </a:lnTo>
                        <a:lnTo>
                          <a:pt x="158" y="96"/>
                        </a:lnTo>
                        <a:lnTo>
                          <a:pt x="175" y="91"/>
                        </a:lnTo>
                        <a:lnTo>
                          <a:pt x="195" y="87"/>
                        </a:lnTo>
                        <a:lnTo>
                          <a:pt x="215" y="84"/>
                        </a:lnTo>
                        <a:lnTo>
                          <a:pt x="238" y="81"/>
                        </a:lnTo>
                        <a:lnTo>
                          <a:pt x="262" y="79"/>
                        </a:lnTo>
                        <a:lnTo>
                          <a:pt x="289" y="77"/>
                        </a:lnTo>
                        <a:lnTo>
                          <a:pt x="316" y="77"/>
                        </a:lnTo>
                        <a:lnTo>
                          <a:pt x="316" y="0"/>
                        </a:lnTo>
                        <a:lnTo>
                          <a:pt x="285" y="1"/>
                        </a:lnTo>
                        <a:lnTo>
                          <a:pt x="257" y="2"/>
                        </a:lnTo>
                        <a:lnTo>
                          <a:pt x="228" y="5"/>
                        </a:lnTo>
                        <a:lnTo>
                          <a:pt x="202" y="8"/>
                        </a:lnTo>
                        <a:lnTo>
                          <a:pt x="177" y="12"/>
                        </a:lnTo>
                        <a:lnTo>
                          <a:pt x="153" y="17"/>
                        </a:lnTo>
                        <a:lnTo>
                          <a:pt x="131" y="23"/>
                        </a:lnTo>
                        <a:lnTo>
                          <a:pt x="110" y="29"/>
                        </a:lnTo>
                        <a:lnTo>
                          <a:pt x="92" y="36"/>
                        </a:lnTo>
                        <a:lnTo>
                          <a:pt x="74" y="44"/>
                        </a:lnTo>
                        <a:lnTo>
                          <a:pt x="58" y="54"/>
                        </a:lnTo>
                        <a:lnTo>
                          <a:pt x="44" y="63"/>
                        </a:lnTo>
                        <a:lnTo>
                          <a:pt x="30" y="74"/>
                        </a:lnTo>
                        <a:lnTo>
                          <a:pt x="19" y="85"/>
                        </a:lnTo>
                        <a:lnTo>
                          <a:pt x="10" y="98"/>
                        </a:lnTo>
                        <a:lnTo>
                          <a:pt x="4" y="114"/>
                        </a:lnTo>
                        <a:lnTo>
                          <a:pt x="0" y="130"/>
                        </a:lnTo>
                        <a:lnTo>
                          <a:pt x="2" y="146"/>
                        </a:lnTo>
                        <a:lnTo>
                          <a:pt x="7" y="162"/>
                        </a:lnTo>
                        <a:lnTo>
                          <a:pt x="16" y="177"/>
                        </a:lnTo>
                        <a:lnTo>
                          <a:pt x="28" y="190"/>
                        </a:lnTo>
                        <a:lnTo>
                          <a:pt x="42" y="200"/>
                        </a:lnTo>
                        <a:lnTo>
                          <a:pt x="58" y="209"/>
                        </a:lnTo>
                        <a:lnTo>
                          <a:pt x="75" y="216"/>
                        </a:lnTo>
                        <a:lnTo>
                          <a:pt x="94" y="223"/>
                        </a:lnTo>
                        <a:lnTo>
                          <a:pt x="116" y="229"/>
                        </a:lnTo>
                        <a:lnTo>
                          <a:pt x="139" y="233"/>
                        </a:lnTo>
                        <a:lnTo>
                          <a:pt x="164" y="237"/>
                        </a:lnTo>
                        <a:lnTo>
                          <a:pt x="191" y="241"/>
                        </a:lnTo>
                        <a:lnTo>
                          <a:pt x="221" y="243"/>
                        </a:lnTo>
                        <a:lnTo>
                          <a:pt x="253" y="244"/>
                        </a:lnTo>
                        <a:lnTo>
                          <a:pt x="289" y="243"/>
                        </a:lnTo>
                        <a:lnTo>
                          <a:pt x="286" y="166"/>
                        </a:lnTo>
                        <a:close/>
                      </a:path>
                    </a:pathLst>
                  </a:custGeom>
                  <a:solidFill>
                    <a:srgbClr val="1F1A17"/>
                  </a:solidFill>
                  <a:ln w="9525">
                    <a:noFill/>
                    <a:round/>
                    <a:headEnd/>
                    <a:tailEnd/>
                  </a:ln>
                </p:spPr>
                <p:txBody>
                  <a:bodyPr/>
                  <a:lstStyle/>
                  <a:p>
                    <a:endParaRPr lang="pt-BR"/>
                  </a:p>
                </p:txBody>
              </p:sp>
              <p:sp>
                <p:nvSpPr>
                  <p:cNvPr id="64069" name="Freeform 1717"/>
                  <p:cNvSpPr>
                    <a:spLocks/>
                  </p:cNvSpPr>
                  <p:nvPr/>
                </p:nvSpPr>
                <p:spPr bwMode="auto">
                  <a:xfrm>
                    <a:off x="2538" y="3052"/>
                    <a:ext cx="48" cy="24"/>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3" y="78"/>
                        </a:moveTo>
                        <a:lnTo>
                          <a:pt x="23" y="78"/>
                        </a:lnTo>
                        <a:lnTo>
                          <a:pt x="76" y="78"/>
                        </a:lnTo>
                        <a:lnTo>
                          <a:pt x="122" y="80"/>
                        </a:lnTo>
                        <a:lnTo>
                          <a:pt x="161" y="83"/>
                        </a:lnTo>
                        <a:lnTo>
                          <a:pt x="193" y="86"/>
                        </a:lnTo>
                        <a:lnTo>
                          <a:pt x="217" y="90"/>
                        </a:lnTo>
                        <a:lnTo>
                          <a:pt x="233" y="94"/>
                        </a:lnTo>
                        <a:lnTo>
                          <a:pt x="234" y="95"/>
                        </a:lnTo>
                        <a:lnTo>
                          <a:pt x="234" y="94"/>
                        </a:lnTo>
                        <a:lnTo>
                          <a:pt x="228" y="89"/>
                        </a:lnTo>
                        <a:lnTo>
                          <a:pt x="220" y="75"/>
                        </a:lnTo>
                        <a:lnTo>
                          <a:pt x="223" y="55"/>
                        </a:lnTo>
                        <a:lnTo>
                          <a:pt x="231" y="46"/>
                        </a:lnTo>
                        <a:lnTo>
                          <a:pt x="234" y="43"/>
                        </a:lnTo>
                        <a:lnTo>
                          <a:pt x="233" y="44"/>
                        </a:lnTo>
                        <a:lnTo>
                          <a:pt x="228" y="46"/>
                        </a:lnTo>
                        <a:lnTo>
                          <a:pt x="220" y="48"/>
                        </a:lnTo>
                        <a:lnTo>
                          <a:pt x="209" y="50"/>
                        </a:lnTo>
                        <a:lnTo>
                          <a:pt x="196" y="52"/>
                        </a:lnTo>
                        <a:lnTo>
                          <a:pt x="161" y="56"/>
                        </a:lnTo>
                        <a:lnTo>
                          <a:pt x="117" y="59"/>
                        </a:lnTo>
                        <a:lnTo>
                          <a:pt x="63" y="62"/>
                        </a:lnTo>
                        <a:lnTo>
                          <a:pt x="0" y="64"/>
                        </a:lnTo>
                        <a:lnTo>
                          <a:pt x="3" y="141"/>
                        </a:lnTo>
                        <a:lnTo>
                          <a:pt x="67" y="140"/>
                        </a:lnTo>
                        <a:lnTo>
                          <a:pt x="123" y="137"/>
                        </a:lnTo>
                        <a:lnTo>
                          <a:pt x="171" y="132"/>
                        </a:lnTo>
                        <a:lnTo>
                          <a:pt x="209" y="128"/>
                        </a:lnTo>
                        <a:lnTo>
                          <a:pt x="226" y="125"/>
                        </a:lnTo>
                        <a:lnTo>
                          <a:pt x="241" y="122"/>
                        </a:lnTo>
                        <a:lnTo>
                          <a:pt x="253" y="119"/>
                        </a:lnTo>
                        <a:lnTo>
                          <a:pt x="266" y="115"/>
                        </a:lnTo>
                        <a:lnTo>
                          <a:pt x="277" y="110"/>
                        </a:lnTo>
                        <a:lnTo>
                          <a:pt x="290" y="102"/>
                        </a:lnTo>
                        <a:lnTo>
                          <a:pt x="302" y="88"/>
                        </a:lnTo>
                        <a:lnTo>
                          <a:pt x="306" y="62"/>
                        </a:lnTo>
                        <a:lnTo>
                          <a:pt x="296" y="42"/>
                        </a:lnTo>
                        <a:lnTo>
                          <a:pt x="283" y="31"/>
                        </a:lnTo>
                        <a:lnTo>
                          <a:pt x="272" y="26"/>
                        </a:lnTo>
                        <a:lnTo>
                          <a:pt x="259" y="21"/>
                        </a:lnTo>
                        <a:lnTo>
                          <a:pt x="235" y="15"/>
                        </a:lnTo>
                        <a:lnTo>
                          <a:pt x="205" y="9"/>
                        </a:lnTo>
                        <a:lnTo>
                          <a:pt x="169" y="5"/>
                        </a:lnTo>
                        <a:lnTo>
                          <a:pt x="126" y="2"/>
                        </a:lnTo>
                        <a:lnTo>
                          <a:pt x="78" y="1"/>
                        </a:lnTo>
                        <a:lnTo>
                          <a:pt x="23" y="0"/>
                        </a:lnTo>
                        <a:lnTo>
                          <a:pt x="23" y="78"/>
                        </a:lnTo>
                        <a:close/>
                      </a:path>
                    </a:pathLst>
                  </a:custGeom>
                  <a:solidFill>
                    <a:srgbClr val="1F1A17"/>
                  </a:solidFill>
                  <a:ln w="9525">
                    <a:noFill/>
                    <a:round/>
                    <a:headEnd/>
                    <a:tailEnd/>
                  </a:ln>
                </p:spPr>
                <p:txBody>
                  <a:bodyPr/>
                  <a:lstStyle/>
                  <a:p>
                    <a:endParaRPr lang="pt-BR"/>
                  </a:p>
                </p:txBody>
              </p:sp>
              <p:sp>
                <p:nvSpPr>
                  <p:cNvPr id="64070" name="Freeform 1718"/>
                  <p:cNvSpPr>
                    <a:spLocks/>
                  </p:cNvSpPr>
                  <p:nvPr/>
                </p:nvSpPr>
                <p:spPr bwMode="auto">
                  <a:xfrm>
                    <a:off x="2491" y="3052"/>
                    <a:ext cx="51" cy="45"/>
                  </a:xfrm>
                  <a:custGeom>
                    <a:avLst/>
                    <a:gdLst>
                      <a:gd name="T0" fmla="*/ 0 w 325"/>
                      <a:gd name="T1" fmla="*/ 0 h 270"/>
                      <a:gd name="T2" fmla="*/ 0 w 325"/>
                      <a:gd name="T3" fmla="*/ 0 h 270"/>
                      <a:gd name="T4" fmla="*/ 0 w 325"/>
                      <a:gd name="T5" fmla="*/ 0 h 270"/>
                      <a:gd name="T6" fmla="*/ 0 w 325"/>
                      <a:gd name="T7" fmla="*/ 0 h 270"/>
                      <a:gd name="T8" fmla="*/ 0 w 325"/>
                      <a:gd name="T9" fmla="*/ 0 h 270"/>
                      <a:gd name="T10" fmla="*/ 0 w 325"/>
                      <a:gd name="T11" fmla="*/ 0 h 270"/>
                      <a:gd name="T12" fmla="*/ 0 w 325"/>
                      <a:gd name="T13" fmla="*/ 0 h 270"/>
                      <a:gd name="T14" fmla="*/ 0 w 325"/>
                      <a:gd name="T15" fmla="*/ 0 h 270"/>
                      <a:gd name="T16" fmla="*/ 0 w 325"/>
                      <a:gd name="T17" fmla="*/ 0 h 270"/>
                      <a:gd name="T18" fmla="*/ 0 w 325"/>
                      <a:gd name="T19" fmla="*/ 0 h 270"/>
                      <a:gd name="T20" fmla="*/ 0 w 325"/>
                      <a:gd name="T21" fmla="*/ 0 h 270"/>
                      <a:gd name="T22" fmla="*/ 0 w 325"/>
                      <a:gd name="T23" fmla="*/ 0 h 270"/>
                      <a:gd name="T24" fmla="*/ 0 w 325"/>
                      <a:gd name="T25" fmla="*/ 0 h 270"/>
                      <a:gd name="T26" fmla="*/ 0 w 325"/>
                      <a:gd name="T27" fmla="*/ 0 h 270"/>
                      <a:gd name="T28" fmla="*/ 0 w 325"/>
                      <a:gd name="T29" fmla="*/ 0 h 270"/>
                      <a:gd name="T30" fmla="*/ 0 w 325"/>
                      <a:gd name="T31" fmla="*/ 0 h 270"/>
                      <a:gd name="T32" fmla="*/ 0 w 325"/>
                      <a:gd name="T33" fmla="*/ 0 h 270"/>
                      <a:gd name="T34" fmla="*/ 0 w 325"/>
                      <a:gd name="T35" fmla="*/ 0 h 270"/>
                      <a:gd name="T36" fmla="*/ 0 w 325"/>
                      <a:gd name="T37" fmla="*/ 0 h 270"/>
                      <a:gd name="T38" fmla="*/ 0 w 325"/>
                      <a:gd name="T39" fmla="*/ 0 h 270"/>
                      <a:gd name="T40" fmla="*/ 0 w 325"/>
                      <a:gd name="T41" fmla="*/ 0 h 270"/>
                      <a:gd name="T42" fmla="*/ 0 w 325"/>
                      <a:gd name="T43" fmla="*/ 0 h 270"/>
                      <a:gd name="T44" fmla="*/ 0 w 325"/>
                      <a:gd name="T45" fmla="*/ 0 h 270"/>
                      <a:gd name="T46" fmla="*/ 0 w 325"/>
                      <a:gd name="T47" fmla="*/ 0 h 270"/>
                      <a:gd name="T48" fmla="*/ 0 w 325"/>
                      <a:gd name="T49" fmla="*/ 0 h 270"/>
                      <a:gd name="T50" fmla="*/ 0 w 325"/>
                      <a:gd name="T51" fmla="*/ 0 h 270"/>
                      <a:gd name="T52" fmla="*/ 0 w 325"/>
                      <a:gd name="T53" fmla="*/ 0 h 270"/>
                      <a:gd name="T54" fmla="*/ 0 w 325"/>
                      <a:gd name="T55" fmla="*/ 0 h 270"/>
                      <a:gd name="T56" fmla="*/ 0 w 325"/>
                      <a:gd name="T57" fmla="*/ 0 h 270"/>
                      <a:gd name="T58" fmla="*/ 0 w 325"/>
                      <a:gd name="T59" fmla="*/ 0 h 270"/>
                      <a:gd name="T60" fmla="*/ 0 w 325"/>
                      <a:gd name="T61" fmla="*/ 0 h 270"/>
                      <a:gd name="T62" fmla="*/ 0 w 325"/>
                      <a:gd name="T63" fmla="*/ 0 h 270"/>
                      <a:gd name="T64" fmla="*/ 0 w 325"/>
                      <a:gd name="T65" fmla="*/ 0 h 270"/>
                      <a:gd name="T66" fmla="*/ 0 w 325"/>
                      <a:gd name="T67" fmla="*/ 0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70"/>
                      <a:gd name="T104" fmla="*/ 325 w 325"/>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70">
                        <a:moveTo>
                          <a:pt x="304" y="192"/>
                        </a:moveTo>
                        <a:lnTo>
                          <a:pt x="304" y="192"/>
                        </a:lnTo>
                        <a:lnTo>
                          <a:pt x="268" y="191"/>
                        </a:lnTo>
                        <a:lnTo>
                          <a:pt x="236" y="190"/>
                        </a:lnTo>
                        <a:lnTo>
                          <a:pt x="206" y="187"/>
                        </a:lnTo>
                        <a:lnTo>
                          <a:pt x="181" y="184"/>
                        </a:lnTo>
                        <a:lnTo>
                          <a:pt x="158" y="180"/>
                        </a:lnTo>
                        <a:lnTo>
                          <a:pt x="139" y="176"/>
                        </a:lnTo>
                        <a:lnTo>
                          <a:pt x="123" y="171"/>
                        </a:lnTo>
                        <a:lnTo>
                          <a:pt x="110" y="166"/>
                        </a:lnTo>
                        <a:lnTo>
                          <a:pt x="100" y="161"/>
                        </a:lnTo>
                        <a:lnTo>
                          <a:pt x="93" y="157"/>
                        </a:lnTo>
                        <a:lnTo>
                          <a:pt x="90" y="154"/>
                        </a:lnTo>
                        <a:lnTo>
                          <a:pt x="87" y="151"/>
                        </a:lnTo>
                        <a:lnTo>
                          <a:pt x="87" y="150"/>
                        </a:lnTo>
                        <a:lnTo>
                          <a:pt x="87" y="149"/>
                        </a:lnTo>
                        <a:lnTo>
                          <a:pt x="87" y="148"/>
                        </a:lnTo>
                        <a:lnTo>
                          <a:pt x="90" y="145"/>
                        </a:lnTo>
                        <a:lnTo>
                          <a:pt x="92" y="141"/>
                        </a:lnTo>
                        <a:lnTo>
                          <a:pt x="98" y="134"/>
                        </a:lnTo>
                        <a:lnTo>
                          <a:pt x="104" y="129"/>
                        </a:lnTo>
                        <a:lnTo>
                          <a:pt x="114" y="123"/>
                        </a:lnTo>
                        <a:lnTo>
                          <a:pt x="125" y="116"/>
                        </a:lnTo>
                        <a:lnTo>
                          <a:pt x="138" y="110"/>
                        </a:lnTo>
                        <a:lnTo>
                          <a:pt x="153" y="104"/>
                        </a:lnTo>
                        <a:lnTo>
                          <a:pt x="170" y="99"/>
                        </a:lnTo>
                        <a:lnTo>
                          <a:pt x="187" y="94"/>
                        </a:lnTo>
                        <a:lnTo>
                          <a:pt x="207" y="89"/>
                        </a:lnTo>
                        <a:lnTo>
                          <a:pt x="228" y="85"/>
                        </a:lnTo>
                        <a:lnTo>
                          <a:pt x="251" y="82"/>
                        </a:lnTo>
                        <a:lnTo>
                          <a:pt x="274" y="80"/>
                        </a:lnTo>
                        <a:lnTo>
                          <a:pt x="299" y="78"/>
                        </a:lnTo>
                        <a:lnTo>
                          <a:pt x="325" y="78"/>
                        </a:lnTo>
                        <a:lnTo>
                          <a:pt x="325" y="0"/>
                        </a:lnTo>
                        <a:lnTo>
                          <a:pt x="296" y="0"/>
                        </a:lnTo>
                        <a:lnTo>
                          <a:pt x="267" y="2"/>
                        </a:lnTo>
                        <a:lnTo>
                          <a:pt x="238" y="5"/>
                        </a:lnTo>
                        <a:lnTo>
                          <a:pt x="212" y="9"/>
                        </a:lnTo>
                        <a:lnTo>
                          <a:pt x="187" y="14"/>
                        </a:lnTo>
                        <a:lnTo>
                          <a:pt x="163" y="20"/>
                        </a:lnTo>
                        <a:lnTo>
                          <a:pt x="141" y="26"/>
                        </a:lnTo>
                        <a:lnTo>
                          <a:pt x="119" y="33"/>
                        </a:lnTo>
                        <a:lnTo>
                          <a:pt x="100" y="41"/>
                        </a:lnTo>
                        <a:lnTo>
                          <a:pt x="82" y="50"/>
                        </a:lnTo>
                        <a:lnTo>
                          <a:pt x="64" y="59"/>
                        </a:lnTo>
                        <a:lnTo>
                          <a:pt x="50" y="69"/>
                        </a:lnTo>
                        <a:lnTo>
                          <a:pt x="36" y="82"/>
                        </a:lnTo>
                        <a:lnTo>
                          <a:pt x="23" y="94"/>
                        </a:lnTo>
                        <a:lnTo>
                          <a:pt x="13" y="107"/>
                        </a:lnTo>
                        <a:lnTo>
                          <a:pt x="6" y="122"/>
                        </a:lnTo>
                        <a:lnTo>
                          <a:pt x="1" y="139"/>
                        </a:lnTo>
                        <a:lnTo>
                          <a:pt x="0" y="156"/>
                        </a:lnTo>
                        <a:lnTo>
                          <a:pt x="4" y="173"/>
                        </a:lnTo>
                        <a:lnTo>
                          <a:pt x="12" y="188"/>
                        </a:lnTo>
                        <a:lnTo>
                          <a:pt x="23" y="204"/>
                        </a:lnTo>
                        <a:lnTo>
                          <a:pt x="37" y="216"/>
                        </a:lnTo>
                        <a:lnTo>
                          <a:pt x="53" y="226"/>
                        </a:lnTo>
                        <a:lnTo>
                          <a:pt x="71" y="235"/>
                        </a:lnTo>
                        <a:lnTo>
                          <a:pt x="92" y="243"/>
                        </a:lnTo>
                        <a:lnTo>
                          <a:pt x="115" y="250"/>
                        </a:lnTo>
                        <a:lnTo>
                          <a:pt x="140" y="255"/>
                        </a:lnTo>
                        <a:lnTo>
                          <a:pt x="166" y="260"/>
                        </a:lnTo>
                        <a:lnTo>
                          <a:pt x="197" y="265"/>
                        </a:lnTo>
                        <a:lnTo>
                          <a:pt x="229" y="267"/>
                        </a:lnTo>
                        <a:lnTo>
                          <a:pt x="265" y="269"/>
                        </a:lnTo>
                        <a:lnTo>
                          <a:pt x="304" y="270"/>
                        </a:lnTo>
                        <a:lnTo>
                          <a:pt x="304" y="192"/>
                        </a:lnTo>
                        <a:close/>
                      </a:path>
                    </a:pathLst>
                  </a:custGeom>
                  <a:solidFill>
                    <a:srgbClr val="1F1A17"/>
                  </a:solidFill>
                  <a:ln w="9525">
                    <a:noFill/>
                    <a:round/>
                    <a:headEnd/>
                    <a:tailEnd/>
                  </a:ln>
                </p:spPr>
                <p:txBody>
                  <a:bodyPr/>
                  <a:lstStyle/>
                  <a:p>
                    <a:endParaRPr lang="pt-BR"/>
                  </a:p>
                </p:txBody>
              </p:sp>
              <p:sp>
                <p:nvSpPr>
                  <p:cNvPr id="64071" name="Freeform 1719"/>
                  <p:cNvSpPr>
                    <a:spLocks/>
                  </p:cNvSpPr>
                  <p:nvPr/>
                </p:nvSpPr>
                <p:spPr bwMode="auto">
                  <a:xfrm>
                    <a:off x="2538" y="3074"/>
                    <a:ext cx="53" cy="23"/>
                  </a:xfrm>
                  <a:custGeom>
                    <a:avLst/>
                    <a:gdLst>
                      <a:gd name="T0" fmla="*/ 0 w 338"/>
                      <a:gd name="T1" fmla="*/ 0 h 142"/>
                      <a:gd name="T2" fmla="*/ 0 w 338"/>
                      <a:gd name="T3" fmla="*/ 0 h 142"/>
                      <a:gd name="T4" fmla="*/ 0 w 338"/>
                      <a:gd name="T5" fmla="*/ 0 h 142"/>
                      <a:gd name="T6" fmla="*/ 0 w 338"/>
                      <a:gd name="T7" fmla="*/ 0 h 142"/>
                      <a:gd name="T8" fmla="*/ 0 w 338"/>
                      <a:gd name="T9" fmla="*/ 0 h 142"/>
                      <a:gd name="T10" fmla="*/ 0 w 338"/>
                      <a:gd name="T11" fmla="*/ 0 h 142"/>
                      <a:gd name="T12" fmla="*/ 0 w 338"/>
                      <a:gd name="T13" fmla="*/ 0 h 142"/>
                      <a:gd name="T14" fmla="*/ 0 w 338"/>
                      <a:gd name="T15" fmla="*/ 0 h 142"/>
                      <a:gd name="T16" fmla="*/ 0 w 338"/>
                      <a:gd name="T17" fmla="*/ 0 h 142"/>
                      <a:gd name="T18" fmla="*/ 0 w 338"/>
                      <a:gd name="T19" fmla="*/ 0 h 142"/>
                      <a:gd name="T20" fmla="*/ 0 w 338"/>
                      <a:gd name="T21" fmla="*/ 0 h 142"/>
                      <a:gd name="T22" fmla="*/ 0 w 338"/>
                      <a:gd name="T23" fmla="*/ 0 h 142"/>
                      <a:gd name="T24" fmla="*/ 0 w 338"/>
                      <a:gd name="T25" fmla="*/ 0 h 142"/>
                      <a:gd name="T26" fmla="*/ 0 w 338"/>
                      <a:gd name="T27" fmla="*/ 0 h 142"/>
                      <a:gd name="T28" fmla="*/ 0 w 338"/>
                      <a:gd name="T29" fmla="*/ 0 h 142"/>
                      <a:gd name="T30" fmla="*/ 0 w 338"/>
                      <a:gd name="T31" fmla="*/ 0 h 142"/>
                      <a:gd name="T32" fmla="*/ 0 w 338"/>
                      <a:gd name="T33" fmla="*/ 0 h 142"/>
                      <a:gd name="T34" fmla="*/ 0 w 338"/>
                      <a:gd name="T35" fmla="*/ 0 h 142"/>
                      <a:gd name="T36" fmla="*/ 0 w 338"/>
                      <a:gd name="T37" fmla="*/ 0 h 142"/>
                      <a:gd name="T38" fmla="*/ 0 w 338"/>
                      <a:gd name="T39" fmla="*/ 0 h 142"/>
                      <a:gd name="T40" fmla="*/ 0 w 338"/>
                      <a:gd name="T41" fmla="*/ 0 h 142"/>
                      <a:gd name="T42" fmla="*/ 0 w 338"/>
                      <a:gd name="T43" fmla="*/ 0 h 142"/>
                      <a:gd name="T44" fmla="*/ 0 w 338"/>
                      <a:gd name="T45" fmla="*/ 0 h 142"/>
                      <a:gd name="T46" fmla="*/ 0 w 338"/>
                      <a:gd name="T47" fmla="*/ 0 h 142"/>
                      <a:gd name="T48" fmla="*/ 0 w 338"/>
                      <a:gd name="T49" fmla="*/ 0 h 142"/>
                      <a:gd name="T50" fmla="*/ 0 w 338"/>
                      <a:gd name="T51" fmla="*/ 0 h 142"/>
                      <a:gd name="T52" fmla="*/ 0 w 338"/>
                      <a:gd name="T53" fmla="*/ 0 h 142"/>
                      <a:gd name="T54" fmla="*/ 0 w 338"/>
                      <a:gd name="T55" fmla="*/ 0 h 142"/>
                      <a:gd name="T56" fmla="*/ 0 w 338"/>
                      <a:gd name="T57" fmla="*/ 0 h 142"/>
                      <a:gd name="T58" fmla="*/ 0 w 338"/>
                      <a:gd name="T59" fmla="*/ 0 h 142"/>
                      <a:gd name="T60" fmla="*/ 0 w 338"/>
                      <a:gd name="T61" fmla="*/ 0 h 142"/>
                      <a:gd name="T62" fmla="*/ 0 w 338"/>
                      <a:gd name="T63" fmla="*/ 0 h 142"/>
                      <a:gd name="T64" fmla="*/ 0 w 338"/>
                      <a:gd name="T65" fmla="*/ 0 h 142"/>
                      <a:gd name="T66" fmla="*/ 0 w 338"/>
                      <a:gd name="T67" fmla="*/ 0 h 142"/>
                      <a:gd name="T68" fmla="*/ 0 w 338"/>
                      <a:gd name="T69" fmla="*/ 0 h 142"/>
                      <a:gd name="T70" fmla="*/ 0 w 338"/>
                      <a:gd name="T71" fmla="*/ 0 h 142"/>
                      <a:gd name="T72" fmla="*/ 0 w 338"/>
                      <a:gd name="T73" fmla="*/ 0 h 142"/>
                      <a:gd name="T74" fmla="*/ 0 w 338"/>
                      <a:gd name="T75" fmla="*/ 0 h 142"/>
                      <a:gd name="T76" fmla="*/ 0 w 338"/>
                      <a:gd name="T77" fmla="*/ 0 h 142"/>
                      <a:gd name="T78" fmla="*/ 0 w 338"/>
                      <a:gd name="T79" fmla="*/ 0 h 142"/>
                      <a:gd name="T80" fmla="*/ 0 w 338"/>
                      <a:gd name="T81" fmla="*/ 0 h 142"/>
                      <a:gd name="T82" fmla="*/ 0 w 338"/>
                      <a:gd name="T83" fmla="*/ 0 h 142"/>
                      <a:gd name="T84" fmla="*/ 0 w 338"/>
                      <a:gd name="T85" fmla="*/ 0 h 142"/>
                      <a:gd name="T86" fmla="*/ 0 w 338"/>
                      <a:gd name="T87" fmla="*/ 0 h 142"/>
                      <a:gd name="T88" fmla="*/ 0 w 338"/>
                      <a:gd name="T89" fmla="*/ 0 h 142"/>
                      <a:gd name="T90" fmla="*/ 0 w 338"/>
                      <a:gd name="T91" fmla="*/ 0 h 142"/>
                      <a:gd name="T92" fmla="*/ 0 w 338"/>
                      <a:gd name="T93" fmla="*/ 0 h 142"/>
                      <a:gd name="T94" fmla="*/ 0 w 338"/>
                      <a:gd name="T95" fmla="*/ 0 h 142"/>
                      <a:gd name="T96" fmla="*/ 0 w 338"/>
                      <a:gd name="T97" fmla="*/ 0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8"/>
                      <a:gd name="T148" fmla="*/ 0 h 142"/>
                      <a:gd name="T149" fmla="*/ 338 w 338"/>
                      <a:gd name="T150" fmla="*/ 142 h 1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8" h="142">
                        <a:moveTo>
                          <a:pt x="49" y="77"/>
                        </a:moveTo>
                        <a:lnTo>
                          <a:pt x="49" y="77"/>
                        </a:lnTo>
                        <a:lnTo>
                          <a:pt x="102" y="79"/>
                        </a:lnTo>
                        <a:lnTo>
                          <a:pt x="149" y="82"/>
                        </a:lnTo>
                        <a:lnTo>
                          <a:pt x="191" y="85"/>
                        </a:lnTo>
                        <a:lnTo>
                          <a:pt x="223" y="90"/>
                        </a:lnTo>
                        <a:lnTo>
                          <a:pt x="248" y="94"/>
                        </a:lnTo>
                        <a:lnTo>
                          <a:pt x="265" y="98"/>
                        </a:lnTo>
                        <a:lnTo>
                          <a:pt x="265" y="99"/>
                        </a:lnTo>
                        <a:lnTo>
                          <a:pt x="264" y="98"/>
                        </a:lnTo>
                        <a:lnTo>
                          <a:pt x="257" y="91"/>
                        </a:lnTo>
                        <a:lnTo>
                          <a:pt x="251" y="74"/>
                        </a:lnTo>
                        <a:lnTo>
                          <a:pt x="258" y="54"/>
                        </a:lnTo>
                        <a:lnTo>
                          <a:pt x="265" y="47"/>
                        </a:lnTo>
                        <a:lnTo>
                          <a:pt x="266" y="46"/>
                        </a:lnTo>
                        <a:lnTo>
                          <a:pt x="264" y="48"/>
                        </a:lnTo>
                        <a:lnTo>
                          <a:pt x="257" y="49"/>
                        </a:lnTo>
                        <a:lnTo>
                          <a:pt x="247" y="51"/>
                        </a:lnTo>
                        <a:lnTo>
                          <a:pt x="234" y="53"/>
                        </a:lnTo>
                        <a:lnTo>
                          <a:pt x="219" y="55"/>
                        </a:lnTo>
                        <a:lnTo>
                          <a:pt x="179" y="59"/>
                        </a:lnTo>
                        <a:lnTo>
                          <a:pt x="130" y="61"/>
                        </a:lnTo>
                        <a:lnTo>
                          <a:pt x="70" y="63"/>
                        </a:lnTo>
                        <a:lnTo>
                          <a:pt x="0" y="64"/>
                        </a:lnTo>
                        <a:lnTo>
                          <a:pt x="0" y="142"/>
                        </a:lnTo>
                        <a:lnTo>
                          <a:pt x="72" y="141"/>
                        </a:lnTo>
                        <a:lnTo>
                          <a:pt x="135" y="139"/>
                        </a:lnTo>
                        <a:lnTo>
                          <a:pt x="186" y="136"/>
                        </a:lnTo>
                        <a:lnTo>
                          <a:pt x="228" y="131"/>
                        </a:lnTo>
                        <a:lnTo>
                          <a:pt x="248" y="129"/>
                        </a:lnTo>
                        <a:lnTo>
                          <a:pt x="264" y="127"/>
                        </a:lnTo>
                        <a:lnTo>
                          <a:pt x="279" y="124"/>
                        </a:lnTo>
                        <a:lnTo>
                          <a:pt x="291" y="120"/>
                        </a:lnTo>
                        <a:lnTo>
                          <a:pt x="303" y="116"/>
                        </a:lnTo>
                        <a:lnTo>
                          <a:pt x="315" y="110"/>
                        </a:lnTo>
                        <a:lnTo>
                          <a:pt x="329" y="97"/>
                        </a:lnTo>
                        <a:lnTo>
                          <a:pt x="338" y="74"/>
                        </a:lnTo>
                        <a:lnTo>
                          <a:pt x="330" y="49"/>
                        </a:lnTo>
                        <a:lnTo>
                          <a:pt x="316" y="37"/>
                        </a:lnTo>
                        <a:lnTo>
                          <a:pt x="305" y="30"/>
                        </a:lnTo>
                        <a:lnTo>
                          <a:pt x="292" y="25"/>
                        </a:lnTo>
                        <a:lnTo>
                          <a:pt x="268" y="19"/>
                        </a:lnTo>
                        <a:lnTo>
                          <a:pt x="237" y="14"/>
                        </a:lnTo>
                        <a:lnTo>
                          <a:pt x="201" y="9"/>
                        </a:lnTo>
                        <a:lnTo>
                          <a:pt x="156" y="4"/>
                        </a:lnTo>
                        <a:lnTo>
                          <a:pt x="107" y="2"/>
                        </a:lnTo>
                        <a:lnTo>
                          <a:pt x="51" y="0"/>
                        </a:lnTo>
                        <a:lnTo>
                          <a:pt x="49" y="77"/>
                        </a:lnTo>
                        <a:close/>
                      </a:path>
                    </a:pathLst>
                  </a:custGeom>
                  <a:solidFill>
                    <a:srgbClr val="1F1A17"/>
                  </a:solidFill>
                  <a:ln w="9525">
                    <a:noFill/>
                    <a:round/>
                    <a:headEnd/>
                    <a:tailEnd/>
                  </a:ln>
                </p:spPr>
                <p:txBody>
                  <a:bodyPr/>
                  <a:lstStyle/>
                  <a:p>
                    <a:endParaRPr lang="pt-BR"/>
                  </a:p>
                </p:txBody>
              </p:sp>
              <p:sp>
                <p:nvSpPr>
                  <p:cNvPr id="64072" name="Freeform 1720"/>
                  <p:cNvSpPr>
                    <a:spLocks/>
                  </p:cNvSpPr>
                  <p:nvPr/>
                </p:nvSpPr>
                <p:spPr bwMode="auto">
                  <a:xfrm>
                    <a:off x="2492" y="3074"/>
                    <a:ext cx="55" cy="41"/>
                  </a:xfrm>
                  <a:custGeom>
                    <a:avLst/>
                    <a:gdLst>
                      <a:gd name="T0" fmla="*/ 0 w 350"/>
                      <a:gd name="T1" fmla="*/ 0 h 250"/>
                      <a:gd name="T2" fmla="*/ 0 w 350"/>
                      <a:gd name="T3" fmla="*/ 0 h 250"/>
                      <a:gd name="T4" fmla="*/ 0 w 350"/>
                      <a:gd name="T5" fmla="*/ 0 h 250"/>
                      <a:gd name="T6" fmla="*/ 0 w 350"/>
                      <a:gd name="T7" fmla="*/ 0 h 250"/>
                      <a:gd name="T8" fmla="*/ 0 w 350"/>
                      <a:gd name="T9" fmla="*/ 0 h 250"/>
                      <a:gd name="T10" fmla="*/ 0 w 350"/>
                      <a:gd name="T11" fmla="*/ 0 h 250"/>
                      <a:gd name="T12" fmla="*/ 0 w 350"/>
                      <a:gd name="T13" fmla="*/ 0 h 250"/>
                      <a:gd name="T14" fmla="*/ 0 w 350"/>
                      <a:gd name="T15" fmla="*/ 0 h 250"/>
                      <a:gd name="T16" fmla="*/ 0 w 350"/>
                      <a:gd name="T17" fmla="*/ 0 h 250"/>
                      <a:gd name="T18" fmla="*/ 0 w 350"/>
                      <a:gd name="T19" fmla="*/ 0 h 250"/>
                      <a:gd name="T20" fmla="*/ 0 w 350"/>
                      <a:gd name="T21" fmla="*/ 0 h 250"/>
                      <a:gd name="T22" fmla="*/ 0 w 350"/>
                      <a:gd name="T23" fmla="*/ 0 h 250"/>
                      <a:gd name="T24" fmla="*/ 0 w 350"/>
                      <a:gd name="T25" fmla="*/ 0 h 250"/>
                      <a:gd name="T26" fmla="*/ 0 w 350"/>
                      <a:gd name="T27" fmla="*/ 0 h 250"/>
                      <a:gd name="T28" fmla="*/ 0 w 350"/>
                      <a:gd name="T29" fmla="*/ 0 h 250"/>
                      <a:gd name="T30" fmla="*/ 0 w 350"/>
                      <a:gd name="T31" fmla="*/ 0 h 250"/>
                      <a:gd name="T32" fmla="*/ 0 w 350"/>
                      <a:gd name="T33" fmla="*/ 0 h 250"/>
                      <a:gd name="T34" fmla="*/ 0 w 350"/>
                      <a:gd name="T35" fmla="*/ 0 h 250"/>
                      <a:gd name="T36" fmla="*/ 0 w 350"/>
                      <a:gd name="T37" fmla="*/ 0 h 250"/>
                      <a:gd name="T38" fmla="*/ 0 w 350"/>
                      <a:gd name="T39" fmla="*/ 0 h 250"/>
                      <a:gd name="T40" fmla="*/ 0 w 350"/>
                      <a:gd name="T41" fmla="*/ 0 h 250"/>
                      <a:gd name="T42" fmla="*/ 0 w 350"/>
                      <a:gd name="T43" fmla="*/ 0 h 250"/>
                      <a:gd name="T44" fmla="*/ 0 w 350"/>
                      <a:gd name="T45" fmla="*/ 0 h 250"/>
                      <a:gd name="T46" fmla="*/ 0 w 350"/>
                      <a:gd name="T47" fmla="*/ 0 h 250"/>
                      <a:gd name="T48" fmla="*/ 0 w 350"/>
                      <a:gd name="T49" fmla="*/ 0 h 250"/>
                      <a:gd name="T50" fmla="*/ 0 w 350"/>
                      <a:gd name="T51" fmla="*/ 0 h 250"/>
                      <a:gd name="T52" fmla="*/ 0 w 350"/>
                      <a:gd name="T53" fmla="*/ 0 h 250"/>
                      <a:gd name="T54" fmla="*/ 0 w 350"/>
                      <a:gd name="T55" fmla="*/ 0 h 250"/>
                      <a:gd name="T56" fmla="*/ 0 w 350"/>
                      <a:gd name="T57" fmla="*/ 0 h 250"/>
                      <a:gd name="T58" fmla="*/ 0 w 350"/>
                      <a:gd name="T59" fmla="*/ 0 h 250"/>
                      <a:gd name="T60" fmla="*/ 0 w 350"/>
                      <a:gd name="T61" fmla="*/ 0 h 250"/>
                      <a:gd name="T62" fmla="*/ 0 w 350"/>
                      <a:gd name="T63" fmla="*/ 0 h 250"/>
                      <a:gd name="T64" fmla="*/ 0 w 350"/>
                      <a:gd name="T65" fmla="*/ 0 h 250"/>
                      <a:gd name="T66" fmla="*/ 0 w 350"/>
                      <a:gd name="T67" fmla="*/ 0 h 250"/>
                      <a:gd name="T68" fmla="*/ 0 w 350"/>
                      <a:gd name="T69" fmla="*/ 0 h 250"/>
                      <a:gd name="T70" fmla="*/ 0 w 350"/>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250"/>
                      <a:gd name="T110" fmla="*/ 350 w 350"/>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250">
                        <a:moveTo>
                          <a:pt x="291" y="173"/>
                        </a:moveTo>
                        <a:lnTo>
                          <a:pt x="291" y="173"/>
                        </a:lnTo>
                        <a:lnTo>
                          <a:pt x="255" y="173"/>
                        </a:lnTo>
                        <a:lnTo>
                          <a:pt x="223" y="172"/>
                        </a:lnTo>
                        <a:lnTo>
                          <a:pt x="194" y="170"/>
                        </a:lnTo>
                        <a:lnTo>
                          <a:pt x="169" y="167"/>
                        </a:lnTo>
                        <a:lnTo>
                          <a:pt x="148" y="164"/>
                        </a:lnTo>
                        <a:lnTo>
                          <a:pt x="129" y="160"/>
                        </a:lnTo>
                        <a:lnTo>
                          <a:pt x="114" y="156"/>
                        </a:lnTo>
                        <a:lnTo>
                          <a:pt x="102" y="152"/>
                        </a:lnTo>
                        <a:lnTo>
                          <a:pt x="94" y="148"/>
                        </a:lnTo>
                        <a:lnTo>
                          <a:pt x="89" y="144"/>
                        </a:lnTo>
                        <a:lnTo>
                          <a:pt x="87" y="143"/>
                        </a:lnTo>
                        <a:lnTo>
                          <a:pt x="86" y="140"/>
                        </a:lnTo>
                        <a:lnTo>
                          <a:pt x="87" y="143"/>
                        </a:lnTo>
                        <a:lnTo>
                          <a:pt x="87" y="144"/>
                        </a:lnTo>
                        <a:lnTo>
                          <a:pt x="87" y="147"/>
                        </a:lnTo>
                        <a:lnTo>
                          <a:pt x="87" y="145"/>
                        </a:lnTo>
                        <a:lnTo>
                          <a:pt x="88" y="143"/>
                        </a:lnTo>
                        <a:lnTo>
                          <a:pt x="90" y="140"/>
                        </a:lnTo>
                        <a:lnTo>
                          <a:pt x="95" y="136"/>
                        </a:lnTo>
                        <a:lnTo>
                          <a:pt x="102" y="129"/>
                        </a:lnTo>
                        <a:lnTo>
                          <a:pt x="111" y="124"/>
                        </a:lnTo>
                        <a:lnTo>
                          <a:pt x="121" y="118"/>
                        </a:lnTo>
                        <a:lnTo>
                          <a:pt x="135" y="112"/>
                        </a:lnTo>
                        <a:lnTo>
                          <a:pt x="149" y="106"/>
                        </a:lnTo>
                        <a:lnTo>
                          <a:pt x="166" y="100"/>
                        </a:lnTo>
                        <a:lnTo>
                          <a:pt x="184" y="95"/>
                        </a:lnTo>
                        <a:lnTo>
                          <a:pt x="204" y="90"/>
                        </a:lnTo>
                        <a:lnTo>
                          <a:pt x="224" y="86"/>
                        </a:lnTo>
                        <a:lnTo>
                          <a:pt x="247" y="83"/>
                        </a:lnTo>
                        <a:lnTo>
                          <a:pt x="270" y="80"/>
                        </a:lnTo>
                        <a:lnTo>
                          <a:pt x="295" y="78"/>
                        </a:lnTo>
                        <a:lnTo>
                          <a:pt x="320" y="78"/>
                        </a:lnTo>
                        <a:lnTo>
                          <a:pt x="348" y="77"/>
                        </a:lnTo>
                        <a:lnTo>
                          <a:pt x="350" y="0"/>
                        </a:lnTo>
                        <a:lnTo>
                          <a:pt x="319" y="0"/>
                        </a:lnTo>
                        <a:lnTo>
                          <a:pt x="291" y="1"/>
                        </a:lnTo>
                        <a:lnTo>
                          <a:pt x="262" y="3"/>
                        </a:lnTo>
                        <a:lnTo>
                          <a:pt x="234" y="6"/>
                        </a:lnTo>
                        <a:lnTo>
                          <a:pt x="208" y="11"/>
                        </a:lnTo>
                        <a:lnTo>
                          <a:pt x="183" y="16"/>
                        </a:lnTo>
                        <a:lnTo>
                          <a:pt x="159" y="21"/>
                        </a:lnTo>
                        <a:lnTo>
                          <a:pt x="137" y="28"/>
                        </a:lnTo>
                        <a:lnTo>
                          <a:pt x="115" y="35"/>
                        </a:lnTo>
                        <a:lnTo>
                          <a:pt x="96" y="43"/>
                        </a:lnTo>
                        <a:lnTo>
                          <a:pt x="78" y="51"/>
                        </a:lnTo>
                        <a:lnTo>
                          <a:pt x="62" y="60"/>
                        </a:lnTo>
                        <a:lnTo>
                          <a:pt x="47" y="70"/>
                        </a:lnTo>
                        <a:lnTo>
                          <a:pt x="33" y="82"/>
                        </a:lnTo>
                        <a:lnTo>
                          <a:pt x="22" y="94"/>
                        </a:lnTo>
                        <a:lnTo>
                          <a:pt x="11" y="107"/>
                        </a:lnTo>
                        <a:lnTo>
                          <a:pt x="5" y="122"/>
                        </a:lnTo>
                        <a:lnTo>
                          <a:pt x="1" y="137"/>
                        </a:lnTo>
                        <a:lnTo>
                          <a:pt x="0" y="148"/>
                        </a:lnTo>
                        <a:lnTo>
                          <a:pt x="1" y="157"/>
                        </a:lnTo>
                        <a:lnTo>
                          <a:pt x="5" y="165"/>
                        </a:lnTo>
                        <a:lnTo>
                          <a:pt x="9" y="176"/>
                        </a:lnTo>
                        <a:lnTo>
                          <a:pt x="18" y="189"/>
                        </a:lnTo>
                        <a:lnTo>
                          <a:pt x="31" y="202"/>
                        </a:lnTo>
                        <a:lnTo>
                          <a:pt x="47" y="212"/>
                        </a:lnTo>
                        <a:lnTo>
                          <a:pt x="64" y="221"/>
                        </a:lnTo>
                        <a:lnTo>
                          <a:pt x="83" y="228"/>
                        </a:lnTo>
                        <a:lnTo>
                          <a:pt x="106" y="234"/>
                        </a:lnTo>
                        <a:lnTo>
                          <a:pt x="130" y="239"/>
                        </a:lnTo>
                        <a:lnTo>
                          <a:pt x="157" y="243"/>
                        </a:lnTo>
                        <a:lnTo>
                          <a:pt x="186" y="246"/>
                        </a:lnTo>
                        <a:lnTo>
                          <a:pt x="218" y="249"/>
                        </a:lnTo>
                        <a:lnTo>
                          <a:pt x="254" y="250"/>
                        </a:lnTo>
                        <a:lnTo>
                          <a:pt x="292" y="249"/>
                        </a:lnTo>
                        <a:lnTo>
                          <a:pt x="291" y="173"/>
                        </a:lnTo>
                        <a:close/>
                      </a:path>
                    </a:pathLst>
                  </a:custGeom>
                  <a:solidFill>
                    <a:srgbClr val="1F1A17"/>
                  </a:solidFill>
                  <a:ln w="9525">
                    <a:noFill/>
                    <a:round/>
                    <a:headEnd/>
                    <a:tailEnd/>
                  </a:ln>
                </p:spPr>
                <p:txBody>
                  <a:bodyPr/>
                  <a:lstStyle/>
                  <a:p>
                    <a:endParaRPr lang="pt-BR"/>
                  </a:p>
                </p:txBody>
              </p:sp>
              <p:sp>
                <p:nvSpPr>
                  <p:cNvPr id="64073" name="Freeform 1721"/>
                  <p:cNvSpPr>
                    <a:spLocks/>
                  </p:cNvSpPr>
                  <p:nvPr/>
                </p:nvSpPr>
                <p:spPr bwMode="auto">
                  <a:xfrm>
                    <a:off x="2537" y="3094"/>
                    <a:ext cx="53" cy="20"/>
                  </a:xfrm>
                  <a:custGeom>
                    <a:avLst/>
                    <a:gdLst>
                      <a:gd name="T0" fmla="*/ 0 w 340"/>
                      <a:gd name="T1" fmla="*/ 0 h 128"/>
                      <a:gd name="T2" fmla="*/ 0 w 340"/>
                      <a:gd name="T3" fmla="*/ 0 h 128"/>
                      <a:gd name="T4" fmla="*/ 0 w 340"/>
                      <a:gd name="T5" fmla="*/ 0 h 128"/>
                      <a:gd name="T6" fmla="*/ 0 w 340"/>
                      <a:gd name="T7" fmla="*/ 0 h 128"/>
                      <a:gd name="T8" fmla="*/ 0 w 340"/>
                      <a:gd name="T9" fmla="*/ 0 h 128"/>
                      <a:gd name="T10" fmla="*/ 0 w 340"/>
                      <a:gd name="T11" fmla="*/ 0 h 128"/>
                      <a:gd name="T12" fmla="*/ 0 w 340"/>
                      <a:gd name="T13" fmla="*/ 0 h 128"/>
                      <a:gd name="T14" fmla="*/ 0 w 340"/>
                      <a:gd name="T15" fmla="*/ 0 h 128"/>
                      <a:gd name="T16" fmla="*/ 0 w 340"/>
                      <a:gd name="T17" fmla="*/ 0 h 128"/>
                      <a:gd name="T18" fmla="*/ 0 w 340"/>
                      <a:gd name="T19" fmla="*/ 0 h 128"/>
                      <a:gd name="T20" fmla="*/ 0 w 340"/>
                      <a:gd name="T21" fmla="*/ 0 h 128"/>
                      <a:gd name="T22" fmla="*/ 0 w 340"/>
                      <a:gd name="T23" fmla="*/ 0 h 128"/>
                      <a:gd name="T24" fmla="*/ 0 w 340"/>
                      <a:gd name="T25" fmla="*/ 0 h 128"/>
                      <a:gd name="T26" fmla="*/ 0 w 340"/>
                      <a:gd name="T27" fmla="*/ 0 h 128"/>
                      <a:gd name="T28" fmla="*/ 0 w 340"/>
                      <a:gd name="T29" fmla="*/ 0 h 128"/>
                      <a:gd name="T30" fmla="*/ 0 w 340"/>
                      <a:gd name="T31" fmla="*/ 0 h 128"/>
                      <a:gd name="T32" fmla="*/ 0 w 340"/>
                      <a:gd name="T33" fmla="*/ 0 h 128"/>
                      <a:gd name="T34" fmla="*/ 0 w 340"/>
                      <a:gd name="T35" fmla="*/ 0 h 128"/>
                      <a:gd name="T36" fmla="*/ 0 w 340"/>
                      <a:gd name="T37" fmla="*/ 0 h 128"/>
                      <a:gd name="T38" fmla="*/ 0 w 340"/>
                      <a:gd name="T39" fmla="*/ 0 h 128"/>
                      <a:gd name="T40" fmla="*/ 0 w 340"/>
                      <a:gd name="T41" fmla="*/ 0 h 128"/>
                      <a:gd name="T42" fmla="*/ 0 w 340"/>
                      <a:gd name="T43" fmla="*/ 0 h 128"/>
                      <a:gd name="T44" fmla="*/ 0 w 340"/>
                      <a:gd name="T45" fmla="*/ 0 h 128"/>
                      <a:gd name="T46" fmla="*/ 0 w 340"/>
                      <a:gd name="T47" fmla="*/ 0 h 128"/>
                      <a:gd name="T48" fmla="*/ 0 w 340"/>
                      <a:gd name="T49" fmla="*/ 0 h 128"/>
                      <a:gd name="T50" fmla="*/ 0 w 340"/>
                      <a:gd name="T51" fmla="*/ 0 h 128"/>
                      <a:gd name="T52" fmla="*/ 0 w 340"/>
                      <a:gd name="T53" fmla="*/ 0 h 128"/>
                      <a:gd name="T54" fmla="*/ 0 w 340"/>
                      <a:gd name="T55" fmla="*/ 0 h 128"/>
                      <a:gd name="T56" fmla="*/ 0 w 340"/>
                      <a:gd name="T57" fmla="*/ 0 h 128"/>
                      <a:gd name="T58" fmla="*/ 0 w 340"/>
                      <a:gd name="T59" fmla="*/ 0 h 128"/>
                      <a:gd name="T60" fmla="*/ 0 w 340"/>
                      <a:gd name="T61" fmla="*/ 0 h 128"/>
                      <a:gd name="T62" fmla="*/ 0 w 340"/>
                      <a:gd name="T63" fmla="*/ 0 h 128"/>
                      <a:gd name="T64" fmla="*/ 0 w 340"/>
                      <a:gd name="T65" fmla="*/ 0 h 128"/>
                      <a:gd name="T66" fmla="*/ 0 w 340"/>
                      <a:gd name="T67" fmla="*/ 0 h 128"/>
                      <a:gd name="T68" fmla="*/ 0 w 340"/>
                      <a:gd name="T69" fmla="*/ 0 h 128"/>
                      <a:gd name="T70" fmla="*/ 0 w 340"/>
                      <a:gd name="T71" fmla="*/ 0 h 128"/>
                      <a:gd name="T72" fmla="*/ 0 w 340"/>
                      <a:gd name="T73" fmla="*/ 0 h 128"/>
                      <a:gd name="T74" fmla="*/ 0 w 340"/>
                      <a:gd name="T75" fmla="*/ 0 h 128"/>
                      <a:gd name="T76" fmla="*/ 0 w 340"/>
                      <a:gd name="T77" fmla="*/ 0 h 128"/>
                      <a:gd name="T78" fmla="*/ 0 w 340"/>
                      <a:gd name="T79" fmla="*/ 0 h 128"/>
                      <a:gd name="T80" fmla="*/ 0 w 340"/>
                      <a:gd name="T81" fmla="*/ 0 h 128"/>
                      <a:gd name="T82" fmla="*/ 0 w 340"/>
                      <a:gd name="T83" fmla="*/ 0 h 128"/>
                      <a:gd name="T84" fmla="*/ 0 w 340"/>
                      <a:gd name="T85" fmla="*/ 0 h 128"/>
                      <a:gd name="T86" fmla="*/ 0 w 340"/>
                      <a:gd name="T87" fmla="*/ 0 h 128"/>
                      <a:gd name="T88" fmla="*/ 0 w 340"/>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0"/>
                      <a:gd name="T136" fmla="*/ 0 h 128"/>
                      <a:gd name="T137" fmla="*/ 340 w 340"/>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0" h="128">
                        <a:moveTo>
                          <a:pt x="21" y="78"/>
                        </a:moveTo>
                        <a:lnTo>
                          <a:pt x="21" y="78"/>
                        </a:lnTo>
                        <a:lnTo>
                          <a:pt x="83" y="80"/>
                        </a:lnTo>
                        <a:lnTo>
                          <a:pt x="137" y="82"/>
                        </a:lnTo>
                        <a:lnTo>
                          <a:pt x="183" y="85"/>
                        </a:lnTo>
                        <a:lnTo>
                          <a:pt x="220" y="88"/>
                        </a:lnTo>
                        <a:lnTo>
                          <a:pt x="249" y="91"/>
                        </a:lnTo>
                        <a:lnTo>
                          <a:pt x="270" y="94"/>
                        </a:lnTo>
                        <a:lnTo>
                          <a:pt x="273" y="95"/>
                        </a:lnTo>
                        <a:lnTo>
                          <a:pt x="266" y="91"/>
                        </a:lnTo>
                        <a:lnTo>
                          <a:pt x="255" y="70"/>
                        </a:lnTo>
                        <a:lnTo>
                          <a:pt x="263" y="43"/>
                        </a:lnTo>
                        <a:lnTo>
                          <a:pt x="272" y="36"/>
                        </a:lnTo>
                        <a:lnTo>
                          <a:pt x="274" y="35"/>
                        </a:lnTo>
                        <a:lnTo>
                          <a:pt x="271" y="36"/>
                        </a:lnTo>
                        <a:lnTo>
                          <a:pt x="251" y="39"/>
                        </a:lnTo>
                        <a:lnTo>
                          <a:pt x="221" y="42"/>
                        </a:lnTo>
                        <a:lnTo>
                          <a:pt x="181" y="45"/>
                        </a:lnTo>
                        <a:lnTo>
                          <a:pt x="131" y="48"/>
                        </a:lnTo>
                        <a:lnTo>
                          <a:pt x="70" y="50"/>
                        </a:lnTo>
                        <a:lnTo>
                          <a:pt x="0" y="52"/>
                        </a:lnTo>
                        <a:lnTo>
                          <a:pt x="1" y="128"/>
                        </a:lnTo>
                        <a:lnTo>
                          <a:pt x="73" y="127"/>
                        </a:lnTo>
                        <a:lnTo>
                          <a:pt x="136" y="125"/>
                        </a:lnTo>
                        <a:lnTo>
                          <a:pt x="188" y="122"/>
                        </a:lnTo>
                        <a:lnTo>
                          <a:pt x="231" y="119"/>
                        </a:lnTo>
                        <a:lnTo>
                          <a:pt x="265" y="115"/>
                        </a:lnTo>
                        <a:lnTo>
                          <a:pt x="290" y="111"/>
                        </a:lnTo>
                        <a:lnTo>
                          <a:pt x="303" y="107"/>
                        </a:lnTo>
                        <a:lnTo>
                          <a:pt x="314" y="103"/>
                        </a:lnTo>
                        <a:lnTo>
                          <a:pt x="330" y="92"/>
                        </a:lnTo>
                        <a:lnTo>
                          <a:pt x="340" y="59"/>
                        </a:lnTo>
                        <a:lnTo>
                          <a:pt x="326" y="35"/>
                        </a:lnTo>
                        <a:lnTo>
                          <a:pt x="311" y="26"/>
                        </a:lnTo>
                        <a:lnTo>
                          <a:pt x="299" y="22"/>
                        </a:lnTo>
                        <a:lnTo>
                          <a:pt x="288" y="19"/>
                        </a:lnTo>
                        <a:lnTo>
                          <a:pt x="263" y="15"/>
                        </a:lnTo>
                        <a:lnTo>
                          <a:pt x="229" y="10"/>
                        </a:lnTo>
                        <a:lnTo>
                          <a:pt x="189" y="7"/>
                        </a:lnTo>
                        <a:lnTo>
                          <a:pt x="141" y="4"/>
                        </a:lnTo>
                        <a:lnTo>
                          <a:pt x="85" y="2"/>
                        </a:lnTo>
                        <a:lnTo>
                          <a:pt x="22" y="0"/>
                        </a:lnTo>
                        <a:lnTo>
                          <a:pt x="21" y="78"/>
                        </a:lnTo>
                        <a:close/>
                      </a:path>
                    </a:pathLst>
                  </a:custGeom>
                  <a:solidFill>
                    <a:srgbClr val="1F1A17"/>
                  </a:solidFill>
                  <a:ln w="9525">
                    <a:noFill/>
                    <a:round/>
                    <a:headEnd/>
                    <a:tailEnd/>
                  </a:ln>
                </p:spPr>
                <p:txBody>
                  <a:bodyPr/>
                  <a:lstStyle/>
                  <a:p>
                    <a:endParaRPr lang="pt-BR"/>
                  </a:p>
                </p:txBody>
              </p:sp>
              <p:sp>
                <p:nvSpPr>
                  <p:cNvPr id="64074" name="Freeform 1722"/>
                  <p:cNvSpPr>
                    <a:spLocks/>
                  </p:cNvSpPr>
                  <p:nvPr/>
                </p:nvSpPr>
                <p:spPr bwMode="auto">
                  <a:xfrm>
                    <a:off x="2490" y="3094"/>
                    <a:ext cx="50"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9" y="218"/>
                        </a:moveTo>
                        <a:lnTo>
                          <a:pt x="289" y="218"/>
                        </a:lnTo>
                        <a:lnTo>
                          <a:pt x="259" y="218"/>
                        </a:lnTo>
                        <a:lnTo>
                          <a:pt x="233" y="216"/>
                        </a:lnTo>
                        <a:lnTo>
                          <a:pt x="208" y="213"/>
                        </a:lnTo>
                        <a:lnTo>
                          <a:pt x="186" y="210"/>
                        </a:lnTo>
                        <a:lnTo>
                          <a:pt x="165" y="206"/>
                        </a:lnTo>
                        <a:lnTo>
                          <a:pt x="148" y="201"/>
                        </a:lnTo>
                        <a:lnTo>
                          <a:pt x="133" y="194"/>
                        </a:lnTo>
                        <a:lnTo>
                          <a:pt x="121" y="188"/>
                        </a:lnTo>
                        <a:lnTo>
                          <a:pt x="110" y="182"/>
                        </a:lnTo>
                        <a:lnTo>
                          <a:pt x="102" y="177"/>
                        </a:lnTo>
                        <a:lnTo>
                          <a:pt x="97" y="171"/>
                        </a:lnTo>
                        <a:lnTo>
                          <a:pt x="92" y="166"/>
                        </a:lnTo>
                        <a:lnTo>
                          <a:pt x="90" y="162"/>
                        </a:lnTo>
                        <a:lnTo>
                          <a:pt x="87" y="158"/>
                        </a:lnTo>
                        <a:lnTo>
                          <a:pt x="87" y="155"/>
                        </a:lnTo>
                        <a:lnTo>
                          <a:pt x="87" y="151"/>
                        </a:lnTo>
                        <a:lnTo>
                          <a:pt x="89" y="147"/>
                        </a:lnTo>
                        <a:lnTo>
                          <a:pt x="91" y="142"/>
                        </a:lnTo>
                        <a:lnTo>
                          <a:pt x="94" y="136"/>
                        </a:lnTo>
                        <a:lnTo>
                          <a:pt x="99" y="130"/>
                        </a:lnTo>
                        <a:lnTo>
                          <a:pt x="107" y="124"/>
                        </a:lnTo>
                        <a:lnTo>
                          <a:pt x="116" y="118"/>
                        </a:lnTo>
                        <a:lnTo>
                          <a:pt x="126" y="111"/>
                        </a:lnTo>
                        <a:lnTo>
                          <a:pt x="140" y="105"/>
                        </a:lnTo>
                        <a:lnTo>
                          <a:pt x="156" y="99"/>
                        </a:lnTo>
                        <a:lnTo>
                          <a:pt x="173" y="94"/>
                        </a:lnTo>
                        <a:lnTo>
                          <a:pt x="194" y="89"/>
                        </a:lnTo>
                        <a:lnTo>
                          <a:pt x="216" y="85"/>
                        </a:lnTo>
                        <a:lnTo>
                          <a:pt x="240" y="82"/>
                        </a:lnTo>
                        <a:lnTo>
                          <a:pt x="266" y="79"/>
                        </a:lnTo>
                        <a:lnTo>
                          <a:pt x="293" y="78"/>
                        </a:lnTo>
                        <a:lnTo>
                          <a:pt x="324" y="78"/>
                        </a:lnTo>
                        <a:lnTo>
                          <a:pt x="325" y="0"/>
                        </a:lnTo>
                        <a:lnTo>
                          <a:pt x="291" y="1"/>
                        </a:lnTo>
                        <a:lnTo>
                          <a:pt x="259" y="2"/>
                        </a:lnTo>
                        <a:lnTo>
                          <a:pt x="228" y="5"/>
                        </a:lnTo>
                        <a:lnTo>
                          <a:pt x="200" y="8"/>
                        </a:lnTo>
                        <a:lnTo>
                          <a:pt x="173" y="14"/>
                        </a:lnTo>
                        <a:lnTo>
                          <a:pt x="148" y="21"/>
                        </a:lnTo>
                        <a:lnTo>
                          <a:pt x="124" y="28"/>
                        </a:lnTo>
                        <a:lnTo>
                          <a:pt x="102" y="36"/>
                        </a:lnTo>
                        <a:lnTo>
                          <a:pt x="83" y="45"/>
                        </a:lnTo>
                        <a:lnTo>
                          <a:pt x="65" y="55"/>
                        </a:lnTo>
                        <a:lnTo>
                          <a:pt x="49" y="67"/>
                        </a:lnTo>
                        <a:lnTo>
                          <a:pt x="35" y="80"/>
                        </a:lnTo>
                        <a:lnTo>
                          <a:pt x="22" y="94"/>
                        </a:lnTo>
                        <a:lnTo>
                          <a:pt x="13" y="108"/>
                        </a:lnTo>
                        <a:lnTo>
                          <a:pt x="6" y="124"/>
                        </a:lnTo>
                        <a:lnTo>
                          <a:pt x="2" y="141"/>
                        </a:lnTo>
                        <a:lnTo>
                          <a:pt x="0" y="158"/>
                        </a:lnTo>
                        <a:lnTo>
                          <a:pt x="4" y="175"/>
                        </a:lnTo>
                        <a:lnTo>
                          <a:pt x="10" y="191"/>
                        </a:lnTo>
                        <a:lnTo>
                          <a:pt x="18" y="207"/>
                        </a:lnTo>
                        <a:lnTo>
                          <a:pt x="29" y="221"/>
                        </a:lnTo>
                        <a:lnTo>
                          <a:pt x="43" y="233"/>
                        </a:lnTo>
                        <a:lnTo>
                          <a:pt x="59" y="245"/>
                        </a:lnTo>
                        <a:lnTo>
                          <a:pt x="77" y="255"/>
                        </a:lnTo>
                        <a:lnTo>
                          <a:pt x="97" y="265"/>
                        </a:lnTo>
                        <a:lnTo>
                          <a:pt x="118" y="273"/>
                        </a:lnTo>
                        <a:lnTo>
                          <a:pt x="142" y="279"/>
                        </a:lnTo>
                        <a:lnTo>
                          <a:pt x="168" y="285"/>
                        </a:lnTo>
                        <a:lnTo>
                          <a:pt x="195" y="289"/>
                        </a:lnTo>
                        <a:lnTo>
                          <a:pt x="224" y="293"/>
                        </a:lnTo>
                        <a:lnTo>
                          <a:pt x="256" y="295"/>
                        </a:lnTo>
                        <a:lnTo>
                          <a:pt x="289" y="295"/>
                        </a:lnTo>
                        <a:lnTo>
                          <a:pt x="289" y="218"/>
                        </a:lnTo>
                        <a:close/>
                      </a:path>
                    </a:pathLst>
                  </a:custGeom>
                  <a:solidFill>
                    <a:srgbClr val="1F1A17"/>
                  </a:solidFill>
                  <a:ln w="9525">
                    <a:noFill/>
                    <a:round/>
                    <a:headEnd/>
                    <a:tailEnd/>
                  </a:ln>
                </p:spPr>
                <p:txBody>
                  <a:bodyPr/>
                  <a:lstStyle/>
                  <a:p>
                    <a:endParaRPr lang="pt-BR"/>
                  </a:p>
                </p:txBody>
              </p:sp>
              <p:sp>
                <p:nvSpPr>
                  <p:cNvPr id="64075" name="Freeform 1723"/>
                  <p:cNvSpPr>
                    <a:spLocks/>
                  </p:cNvSpPr>
                  <p:nvPr/>
                </p:nvSpPr>
                <p:spPr bwMode="auto">
                  <a:xfrm>
                    <a:off x="2535" y="3116"/>
                    <a:ext cx="56" cy="27"/>
                  </a:xfrm>
                  <a:custGeom>
                    <a:avLst/>
                    <a:gdLst>
                      <a:gd name="T0" fmla="*/ 0 w 361"/>
                      <a:gd name="T1" fmla="*/ 0 h 160"/>
                      <a:gd name="T2" fmla="*/ 0 w 361"/>
                      <a:gd name="T3" fmla="*/ 0 h 160"/>
                      <a:gd name="T4" fmla="*/ 0 w 361"/>
                      <a:gd name="T5" fmla="*/ 0 h 160"/>
                      <a:gd name="T6" fmla="*/ 0 w 361"/>
                      <a:gd name="T7" fmla="*/ 0 h 160"/>
                      <a:gd name="T8" fmla="*/ 0 w 361"/>
                      <a:gd name="T9" fmla="*/ 0 h 160"/>
                      <a:gd name="T10" fmla="*/ 0 w 361"/>
                      <a:gd name="T11" fmla="*/ 0 h 160"/>
                      <a:gd name="T12" fmla="*/ 0 w 361"/>
                      <a:gd name="T13" fmla="*/ 0 h 160"/>
                      <a:gd name="T14" fmla="*/ 0 w 361"/>
                      <a:gd name="T15" fmla="*/ 0 h 160"/>
                      <a:gd name="T16" fmla="*/ 0 w 361"/>
                      <a:gd name="T17" fmla="*/ 0 h 160"/>
                      <a:gd name="T18" fmla="*/ 0 w 361"/>
                      <a:gd name="T19" fmla="*/ 0 h 160"/>
                      <a:gd name="T20" fmla="*/ 0 w 361"/>
                      <a:gd name="T21" fmla="*/ 0 h 160"/>
                      <a:gd name="T22" fmla="*/ 0 w 361"/>
                      <a:gd name="T23" fmla="*/ 0 h 160"/>
                      <a:gd name="T24" fmla="*/ 0 w 361"/>
                      <a:gd name="T25" fmla="*/ 0 h 160"/>
                      <a:gd name="T26" fmla="*/ 0 w 361"/>
                      <a:gd name="T27" fmla="*/ 0 h 160"/>
                      <a:gd name="T28" fmla="*/ 0 w 361"/>
                      <a:gd name="T29" fmla="*/ 0 h 160"/>
                      <a:gd name="T30" fmla="*/ 0 w 361"/>
                      <a:gd name="T31" fmla="*/ 0 h 160"/>
                      <a:gd name="T32" fmla="*/ 0 w 361"/>
                      <a:gd name="T33" fmla="*/ 0 h 160"/>
                      <a:gd name="T34" fmla="*/ 0 w 361"/>
                      <a:gd name="T35" fmla="*/ 0 h 160"/>
                      <a:gd name="T36" fmla="*/ 0 w 361"/>
                      <a:gd name="T37" fmla="*/ 0 h 160"/>
                      <a:gd name="T38" fmla="*/ 0 w 361"/>
                      <a:gd name="T39" fmla="*/ 0 h 160"/>
                      <a:gd name="T40" fmla="*/ 0 w 361"/>
                      <a:gd name="T41" fmla="*/ 0 h 160"/>
                      <a:gd name="T42" fmla="*/ 0 w 361"/>
                      <a:gd name="T43" fmla="*/ 0 h 160"/>
                      <a:gd name="T44" fmla="*/ 0 w 361"/>
                      <a:gd name="T45" fmla="*/ 0 h 160"/>
                      <a:gd name="T46" fmla="*/ 0 w 361"/>
                      <a:gd name="T47" fmla="*/ 0 h 160"/>
                      <a:gd name="T48" fmla="*/ 0 w 361"/>
                      <a:gd name="T49" fmla="*/ 0 h 160"/>
                      <a:gd name="T50" fmla="*/ 0 w 361"/>
                      <a:gd name="T51" fmla="*/ 0 h 160"/>
                      <a:gd name="T52" fmla="*/ 0 w 361"/>
                      <a:gd name="T53" fmla="*/ 0 h 160"/>
                      <a:gd name="T54" fmla="*/ 0 w 361"/>
                      <a:gd name="T55" fmla="*/ 0 h 160"/>
                      <a:gd name="T56" fmla="*/ 0 w 361"/>
                      <a:gd name="T57" fmla="*/ 0 h 160"/>
                      <a:gd name="T58" fmla="*/ 0 w 361"/>
                      <a:gd name="T59" fmla="*/ 0 h 160"/>
                      <a:gd name="T60" fmla="*/ 0 w 361"/>
                      <a:gd name="T61" fmla="*/ 0 h 160"/>
                      <a:gd name="T62" fmla="*/ 0 w 361"/>
                      <a:gd name="T63" fmla="*/ 0 h 160"/>
                      <a:gd name="T64" fmla="*/ 0 w 361"/>
                      <a:gd name="T65" fmla="*/ 0 h 160"/>
                      <a:gd name="T66" fmla="*/ 0 w 361"/>
                      <a:gd name="T67" fmla="*/ 0 h 160"/>
                      <a:gd name="T68" fmla="*/ 0 w 361"/>
                      <a:gd name="T69" fmla="*/ 0 h 160"/>
                      <a:gd name="T70" fmla="*/ 0 w 361"/>
                      <a:gd name="T71" fmla="*/ 0 h 160"/>
                      <a:gd name="T72" fmla="*/ 0 w 361"/>
                      <a:gd name="T73" fmla="*/ 0 h 160"/>
                      <a:gd name="T74" fmla="*/ 0 w 361"/>
                      <a:gd name="T75" fmla="*/ 0 h 160"/>
                      <a:gd name="T76" fmla="*/ 0 w 361"/>
                      <a:gd name="T77" fmla="*/ 0 h 160"/>
                      <a:gd name="T78" fmla="*/ 0 w 361"/>
                      <a:gd name="T79" fmla="*/ 0 h 160"/>
                      <a:gd name="T80" fmla="*/ 0 w 361"/>
                      <a:gd name="T81" fmla="*/ 0 h 160"/>
                      <a:gd name="T82" fmla="*/ 0 w 361"/>
                      <a:gd name="T83" fmla="*/ 0 h 160"/>
                      <a:gd name="T84" fmla="*/ 0 w 361"/>
                      <a:gd name="T85" fmla="*/ 0 h 160"/>
                      <a:gd name="T86" fmla="*/ 0 w 361"/>
                      <a:gd name="T87" fmla="*/ 0 h 160"/>
                      <a:gd name="T88" fmla="*/ 0 w 361"/>
                      <a:gd name="T89" fmla="*/ 0 h 160"/>
                      <a:gd name="T90" fmla="*/ 0 w 361"/>
                      <a:gd name="T91" fmla="*/ 0 h 160"/>
                      <a:gd name="T92" fmla="*/ 0 w 361"/>
                      <a:gd name="T93" fmla="*/ 0 h 160"/>
                      <a:gd name="T94" fmla="*/ 0 w 361"/>
                      <a:gd name="T95" fmla="*/ 0 h 160"/>
                      <a:gd name="T96" fmla="*/ 0 w 361"/>
                      <a:gd name="T97" fmla="*/ 0 h 160"/>
                      <a:gd name="T98" fmla="*/ 0 w 361"/>
                      <a:gd name="T99" fmla="*/ 0 h 160"/>
                      <a:gd name="T100" fmla="*/ 0 w 361"/>
                      <a:gd name="T101" fmla="*/ 0 h 160"/>
                      <a:gd name="T102" fmla="*/ 0 w 361"/>
                      <a:gd name="T103" fmla="*/ 0 h 160"/>
                      <a:gd name="T104" fmla="*/ 0 w 361"/>
                      <a:gd name="T105" fmla="*/ 0 h 160"/>
                      <a:gd name="T106" fmla="*/ 0 w 361"/>
                      <a:gd name="T107" fmla="*/ 0 h 160"/>
                      <a:gd name="T108" fmla="*/ 0 w 361"/>
                      <a:gd name="T109" fmla="*/ 0 h 160"/>
                      <a:gd name="T110" fmla="*/ 0 w 361"/>
                      <a:gd name="T111" fmla="*/ 0 h 160"/>
                      <a:gd name="T112" fmla="*/ 0 w 361"/>
                      <a:gd name="T113" fmla="*/ 0 h 160"/>
                      <a:gd name="T114" fmla="*/ 0 w 361"/>
                      <a:gd name="T115" fmla="*/ 0 h 160"/>
                      <a:gd name="T116" fmla="*/ 0 w 361"/>
                      <a:gd name="T117" fmla="*/ 0 h 160"/>
                      <a:gd name="T118" fmla="*/ 0 w 361"/>
                      <a:gd name="T119" fmla="*/ 0 h 160"/>
                      <a:gd name="T120" fmla="*/ 0 w 361"/>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1"/>
                      <a:gd name="T184" fmla="*/ 0 h 160"/>
                      <a:gd name="T185" fmla="*/ 361 w 361"/>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1" h="160">
                        <a:moveTo>
                          <a:pt x="65" y="77"/>
                        </a:moveTo>
                        <a:lnTo>
                          <a:pt x="65" y="77"/>
                        </a:lnTo>
                        <a:lnTo>
                          <a:pt x="100" y="78"/>
                        </a:lnTo>
                        <a:lnTo>
                          <a:pt x="132" y="78"/>
                        </a:lnTo>
                        <a:lnTo>
                          <a:pt x="162" y="79"/>
                        </a:lnTo>
                        <a:lnTo>
                          <a:pt x="189" y="81"/>
                        </a:lnTo>
                        <a:lnTo>
                          <a:pt x="211" y="83"/>
                        </a:lnTo>
                        <a:lnTo>
                          <a:pt x="232" y="85"/>
                        </a:lnTo>
                        <a:lnTo>
                          <a:pt x="250" y="87"/>
                        </a:lnTo>
                        <a:lnTo>
                          <a:pt x="264" y="89"/>
                        </a:lnTo>
                        <a:lnTo>
                          <a:pt x="274" y="92"/>
                        </a:lnTo>
                        <a:lnTo>
                          <a:pt x="282" y="94"/>
                        </a:lnTo>
                        <a:lnTo>
                          <a:pt x="286" y="95"/>
                        </a:lnTo>
                        <a:lnTo>
                          <a:pt x="285" y="94"/>
                        </a:lnTo>
                        <a:lnTo>
                          <a:pt x="279" y="88"/>
                        </a:lnTo>
                        <a:lnTo>
                          <a:pt x="274" y="74"/>
                        </a:lnTo>
                        <a:lnTo>
                          <a:pt x="278" y="59"/>
                        </a:lnTo>
                        <a:lnTo>
                          <a:pt x="282" y="53"/>
                        </a:lnTo>
                        <a:lnTo>
                          <a:pt x="284" y="52"/>
                        </a:lnTo>
                        <a:lnTo>
                          <a:pt x="280" y="53"/>
                        </a:lnTo>
                        <a:lnTo>
                          <a:pt x="274" y="56"/>
                        </a:lnTo>
                        <a:lnTo>
                          <a:pt x="265" y="58"/>
                        </a:lnTo>
                        <a:lnTo>
                          <a:pt x="254" y="61"/>
                        </a:lnTo>
                        <a:lnTo>
                          <a:pt x="240" y="66"/>
                        </a:lnTo>
                        <a:lnTo>
                          <a:pt x="224" y="68"/>
                        </a:lnTo>
                        <a:lnTo>
                          <a:pt x="206" y="71"/>
                        </a:lnTo>
                        <a:lnTo>
                          <a:pt x="163" y="76"/>
                        </a:lnTo>
                        <a:lnTo>
                          <a:pt x="115" y="80"/>
                        </a:lnTo>
                        <a:lnTo>
                          <a:pt x="60" y="83"/>
                        </a:lnTo>
                        <a:lnTo>
                          <a:pt x="0" y="83"/>
                        </a:lnTo>
                        <a:lnTo>
                          <a:pt x="0" y="160"/>
                        </a:lnTo>
                        <a:lnTo>
                          <a:pt x="63" y="159"/>
                        </a:lnTo>
                        <a:lnTo>
                          <a:pt x="121" y="157"/>
                        </a:lnTo>
                        <a:lnTo>
                          <a:pt x="174" y="152"/>
                        </a:lnTo>
                        <a:lnTo>
                          <a:pt x="218" y="147"/>
                        </a:lnTo>
                        <a:lnTo>
                          <a:pt x="240" y="144"/>
                        </a:lnTo>
                        <a:lnTo>
                          <a:pt x="258" y="140"/>
                        </a:lnTo>
                        <a:lnTo>
                          <a:pt x="275" y="137"/>
                        </a:lnTo>
                        <a:lnTo>
                          <a:pt x="292" y="133"/>
                        </a:lnTo>
                        <a:lnTo>
                          <a:pt x="306" y="127"/>
                        </a:lnTo>
                        <a:lnTo>
                          <a:pt x="319" y="122"/>
                        </a:lnTo>
                        <a:lnTo>
                          <a:pt x="332" y="116"/>
                        </a:lnTo>
                        <a:lnTo>
                          <a:pt x="344" y="107"/>
                        </a:lnTo>
                        <a:lnTo>
                          <a:pt x="356" y="93"/>
                        </a:lnTo>
                        <a:lnTo>
                          <a:pt x="361" y="72"/>
                        </a:lnTo>
                        <a:lnTo>
                          <a:pt x="353" y="49"/>
                        </a:lnTo>
                        <a:lnTo>
                          <a:pt x="341" y="36"/>
                        </a:lnTo>
                        <a:lnTo>
                          <a:pt x="327" y="28"/>
                        </a:lnTo>
                        <a:lnTo>
                          <a:pt x="313" y="22"/>
                        </a:lnTo>
                        <a:lnTo>
                          <a:pt x="298" y="18"/>
                        </a:lnTo>
                        <a:lnTo>
                          <a:pt x="282" y="14"/>
                        </a:lnTo>
                        <a:lnTo>
                          <a:pt x="264" y="11"/>
                        </a:lnTo>
                        <a:lnTo>
                          <a:pt x="243" y="9"/>
                        </a:lnTo>
                        <a:lnTo>
                          <a:pt x="221" y="6"/>
                        </a:lnTo>
                        <a:lnTo>
                          <a:pt x="194"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4076" name="Freeform 1724"/>
                  <p:cNvSpPr>
                    <a:spLocks/>
                  </p:cNvSpPr>
                  <p:nvPr/>
                </p:nvSpPr>
                <p:spPr bwMode="auto">
                  <a:xfrm>
                    <a:off x="2491" y="3116"/>
                    <a:ext cx="54" cy="45"/>
                  </a:xfrm>
                  <a:custGeom>
                    <a:avLst/>
                    <a:gdLst>
                      <a:gd name="T0" fmla="*/ 0 w 347"/>
                      <a:gd name="T1" fmla="*/ 0 h 269"/>
                      <a:gd name="T2" fmla="*/ 0 w 347"/>
                      <a:gd name="T3" fmla="*/ 0 h 269"/>
                      <a:gd name="T4" fmla="*/ 0 w 347"/>
                      <a:gd name="T5" fmla="*/ 0 h 269"/>
                      <a:gd name="T6" fmla="*/ 0 w 347"/>
                      <a:gd name="T7" fmla="*/ 0 h 269"/>
                      <a:gd name="T8" fmla="*/ 0 w 347"/>
                      <a:gd name="T9" fmla="*/ 0 h 269"/>
                      <a:gd name="T10" fmla="*/ 0 w 347"/>
                      <a:gd name="T11" fmla="*/ 0 h 269"/>
                      <a:gd name="T12" fmla="*/ 0 w 347"/>
                      <a:gd name="T13" fmla="*/ 0 h 269"/>
                      <a:gd name="T14" fmla="*/ 0 w 347"/>
                      <a:gd name="T15" fmla="*/ 0 h 269"/>
                      <a:gd name="T16" fmla="*/ 0 w 347"/>
                      <a:gd name="T17" fmla="*/ 0 h 269"/>
                      <a:gd name="T18" fmla="*/ 0 w 347"/>
                      <a:gd name="T19" fmla="*/ 0 h 269"/>
                      <a:gd name="T20" fmla="*/ 0 w 347"/>
                      <a:gd name="T21" fmla="*/ 0 h 269"/>
                      <a:gd name="T22" fmla="*/ 0 w 347"/>
                      <a:gd name="T23" fmla="*/ 0 h 269"/>
                      <a:gd name="T24" fmla="*/ 0 w 347"/>
                      <a:gd name="T25" fmla="*/ 0 h 269"/>
                      <a:gd name="T26" fmla="*/ 0 w 347"/>
                      <a:gd name="T27" fmla="*/ 0 h 269"/>
                      <a:gd name="T28" fmla="*/ 0 w 347"/>
                      <a:gd name="T29" fmla="*/ 0 h 269"/>
                      <a:gd name="T30" fmla="*/ 0 w 347"/>
                      <a:gd name="T31" fmla="*/ 0 h 269"/>
                      <a:gd name="T32" fmla="*/ 0 w 347"/>
                      <a:gd name="T33" fmla="*/ 0 h 269"/>
                      <a:gd name="T34" fmla="*/ 0 w 347"/>
                      <a:gd name="T35" fmla="*/ 0 h 269"/>
                      <a:gd name="T36" fmla="*/ 0 w 347"/>
                      <a:gd name="T37" fmla="*/ 0 h 269"/>
                      <a:gd name="T38" fmla="*/ 0 w 347"/>
                      <a:gd name="T39" fmla="*/ 0 h 269"/>
                      <a:gd name="T40" fmla="*/ 0 w 347"/>
                      <a:gd name="T41" fmla="*/ 0 h 269"/>
                      <a:gd name="T42" fmla="*/ 0 w 347"/>
                      <a:gd name="T43" fmla="*/ 0 h 269"/>
                      <a:gd name="T44" fmla="*/ 0 w 347"/>
                      <a:gd name="T45" fmla="*/ 0 h 269"/>
                      <a:gd name="T46" fmla="*/ 0 w 347"/>
                      <a:gd name="T47" fmla="*/ 0 h 269"/>
                      <a:gd name="T48" fmla="*/ 0 w 347"/>
                      <a:gd name="T49" fmla="*/ 0 h 269"/>
                      <a:gd name="T50" fmla="*/ 0 w 347"/>
                      <a:gd name="T51" fmla="*/ 0 h 269"/>
                      <a:gd name="T52" fmla="*/ 0 w 347"/>
                      <a:gd name="T53" fmla="*/ 0 h 269"/>
                      <a:gd name="T54" fmla="*/ 0 w 347"/>
                      <a:gd name="T55" fmla="*/ 0 h 269"/>
                      <a:gd name="T56" fmla="*/ 0 w 347"/>
                      <a:gd name="T57" fmla="*/ 0 h 269"/>
                      <a:gd name="T58" fmla="*/ 0 w 347"/>
                      <a:gd name="T59" fmla="*/ 0 h 269"/>
                      <a:gd name="T60" fmla="*/ 0 w 347"/>
                      <a:gd name="T61" fmla="*/ 0 h 269"/>
                      <a:gd name="T62" fmla="*/ 0 w 347"/>
                      <a:gd name="T63" fmla="*/ 0 h 269"/>
                      <a:gd name="T64" fmla="*/ 0 w 347"/>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7"/>
                      <a:gd name="T100" fmla="*/ 0 h 269"/>
                      <a:gd name="T101" fmla="*/ 347 w 347"/>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7" h="269">
                        <a:moveTo>
                          <a:pt x="302" y="193"/>
                        </a:moveTo>
                        <a:lnTo>
                          <a:pt x="273" y="192"/>
                        </a:lnTo>
                        <a:lnTo>
                          <a:pt x="245" y="192"/>
                        </a:lnTo>
                        <a:lnTo>
                          <a:pt x="220" y="189"/>
                        </a:lnTo>
                        <a:lnTo>
                          <a:pt x="196" y="186"/>
                        </a:lnTo>
                        <a:lnTo>
                          <a:pt x="175" y="182"/>
                        </a:lnTo>
                        <a:lnTo>
                          <a:pt x="156" y="178"/>
                        </a:lnTo>
                        <a:lnTo>
                          <a:pt x="140" y="173"/>
                        </a:lnTo>
                        <a:lnTo>
                          <a:pt x="125" y="168"/>
                        </a:lnTo>
                        <a:lnTo>
                          <a:pt x="114" y="163"/>
                        </a:lnTo>
                        <a:lnTo>
                          <a:pt x="104" y="158"/>
                        </a:lnTo>
                        <a:lnTo>
                          <a:pt x="96" y="153"/>
                        </a:lnTo>
                        <a:lnTo>
                          <a:pt x="92" y="148"/>
                        </a:lnTo>
                        <a:lnTo>
                          <a:pt x="90" y="145"/>
                        </a:lnTo>
                        <a:lnTo>
                          <a:pt x="87" y="142"/>
                        </a:lnTo>
                        <a:lnTo>
                          <a:pt x="87" y="141"/>
                        </a:lnTo>
                        <a:lnTo>
                          <a:pt x="87" y="140"/>
                        </a:lnTo>
                        <a:lnTo>
                          <a:pt x="87" y="139"/>
                        </a:lnTo>
                        <a:lnTo>
                          <a:pt x="88" y="136"/>
                        </a:lnTo>
                        <a:lnTo>
                          <a:pt x="91" y="133"/>
                        </a:lnTo>
                        <a:lnTo>
                          <a:pt x="95" y="127"/>
                        </a:lnTo>
                        <a:lnTo>
                          <a:pt x="102" y="122"/>
                        </a:lnTo>
                        <a:lnTo>
                          <a:pt x="111" y="117"/>
                        </a:lnTo>
                        <a:lnTo>
                          <a:pt x="123" y="111"/>
                        </a:lnTo>
                        <a:lnTo>
                          <a:pt x="138" y="105"/>
                        </a:lnTo>
                        <a:lnTo>
                          <a:pt x="155" y="99"/>
                        </a:lnTo>
                        <a:lnTo>
                          <a:pt x="174" y="94"/>
                        </a:lnTo>
                        <a:lnTo>
                          <a:pt x="197" y="89"/>
                        </a:lnTo>
                        <a:lnTo>
                          <a:pt x="221" y="85"/>
                        </a:lnTo>
                        <a:lnTo>
                          <a:pt x="249" y="82"/>
                        </a:lnTo>
                        <a:lnTo>
                          <a:pt x="278" y="80"/>
                        </a:lnTo>
                        <a:lnTo>
                          <a:pt x="312" y="78"/>
                        </a:lnTo>
                        <a:lnTo>
                          <a:pt x="347" y="77"/>
                        </a:lnTo>
                        <a:lnTo>
                          <a:pt x="347" y="0"/>
                        </a:lnTo>
                        <a:lnTo>
                          <a:pt x="308" y="0"/>
                        </a:lnTo>
                        <a:lnTo>
                          <a:pt x="273" y="2"/>
                        </a:lnTo>
                        <a:lnTo>
                          <a:pt x="239" y="6"/>
                        </a:lnTo>
                        <a:lnTo>
                          <a:pt x="207" y="10"/>
                        </a:lnTo>
                        <a:lnTo>
                          <a:pt x="179" y="14"/>
                        </a:lnTo>
                        <a:lnTo>
                          <a:pt x="151" y="20"/>
                        </a:lnTo>
                        <a:lnTo>
                          <a:pt x="127" y="27"/>
                        </a:lnTo>
                        <a:lnTo>
                          <a:pt x="104" y="34"/>
                        </a:lnTo>
                        <a:lnTo>
                          <a:pt x="84" y="42"/>
                        </a:lnTo>
                        <a:lnTo>
                          <a:pt x="66" y="52"/>
                        </a:lnTo>
                        <a:lnTo>
                          <a:pt x="48" y="62"/>
                        </a:lnTo>
                        <a:lnTo>
                          <a:pt x="34" y="74"/>
                        </a:lnTo>
                        <a:lnTo>
                          <a:pt x="21" y="87"/>
                        </a:lnTo>
                        <a:lnTo>
                          <a:pt x="11" y="102"/>
                        </a:lnTo>
                        <a:lnTo>
                          <a:pt x="4" y="117"/>
                        </a:lnTo>
                        <a:lnTo>
                          <a:pt x="0" y="135"/>
                        </a:lnTo>
                        <a:lnTo>
                          <a:pt x="1" y="152"/>
                        </a:lnTo>
                        <a:lnTo>
                          <a:pt x="6" y="168"/>
                        </a:lnTo>
                        <a:lnTo>
                          <a:pt x="14" y="183"/>
                        </a:lnTo>
                        <a:lnTo>
                          <a:pt x="26" y="198"/>
                        </a:lnTo>
                        <a:lnTo>
                          <a:pt x="38" y="210"/>
                        </a:lnTo>
                        <a:lnTo>
                          <a:pt x="54" y="220"/>
                        </a:lnTo>
                        <a:lnTo>
                          <a:pt x="70" y="230"/>
                        </a:lnTo>
                        <a:lnTo>
                          <a:pt x="90" y="238"/>
                        </a:lnTo>
                        <a:lnTo>
                          <a:pt x="110" y="245"/>
                        </a:lnTo>
                        <a:lnTo>
                          <a:pt x="132" y="252"/>
                        </a:lnTo>
                        <a:lnTo>
                          <a:pt x="156" y="258"/>
                        </a:lnTo>
                        <a:lnTo>
                          <a:pt x="182" y="262"/>
                        </a:lnTo>
                        <a:lnTo>
                          <a:pt x="210" y="266"/>
                        </a:lnTo>
                        <a:lnTo>
                          <a:pt x="239" y="268"/>
                        </a:lnTo>
                        <a:lnTo>
                          <a:pt x="271" y="269"/>
                        </a:lnTo>
                        <a:lnTo>
                          <a:pt x="305" y="269"/>
                        </a:lnTo>
                        <a:lnTo>
                          <a:pt x="302" y="193"/>
                        </a:lnTo>
                        <a:close/>
                      </a:path>
                    </a:pathLst>
                  </a:custGeom>
                  <a:solidFill>
                    <a:srgbClr val="1F1A17"/>
                  </a:solidFill>
                  <a:ln w="9525">
                    <a:noFill/>
                    <a:round/>
                    <a:headEnd/>
                    <a:tailEnd/>
                  </a:ln>
                </p:spPr>
                <p:txBody>
                  <a:bodyPr/>
                  <a:lstStyle/>
                  <a:p>
                    <a:endParaRPr lang="pt-BR"/>
                  </a:p>
                </p:txBody>
              </p:sp>
              <p:sp>
                <p:nvSpPr>
                  <p:cNvPr id="64077" name="Freeform 1725"/>
                  <p:cNvSpPr>
                    <a:spLocks/>
                  </p:cNvSpPr>
                  <p:nvPr/>
                </p:nvSpPr>
                <p:spPr bwMode="auto">
                  <a:xfrm>
                    <a:off x="2630" y="2950"/>
                    <a:ext cx="32" cy="28"/>
                  </a:xfrm>
                  <a:custGeom>
                    <a:avLst/>
                    <a:gdLst>
                      <a:gd name="T0" fmla="*/ 0 w 203"/>
                      <a:gd name="T1" fmla="*/ 0 h 170"/>
                      <a:gd name="T2" fmla="*/ 0 w 203"/>
                      <a:gd name="T3" fmla="*/ 0 h 170"/>
                      <a:gd name="T4" fmla="*/ 0 w 203"/>
                      <a:gd name="T5" fmla="*/ 0 h 170"/>
                      <a:gd name="T6" fmla="*/ 0 w 203"/>
                      <a:gd name="T7" fmla="*/ 0 h 170"/>
                      <a:gd name="T8" fmla="*/ 0 w 203"/>
                      <a:gd name="T9" fmla="*/ 0 h 170"/>
                      <a:gd name="T10" fmla="*/ 0 w 203"/>
                      <a:gd name="T11" fmla="*/ 0 h 170"/>
                      <a:gd name="T12" fmla="*/ 0 w 203"/>
                      <a:gd name="T13" fmla="*/ 0 h 170"/>
                      <a:gd name="T14" fmla="*/ 0 w 203"/>
                      <a:gd name="T15" fmla="*/ 0 h 170"/>
                      <a:gd name="T16" fmla="*/ 0 w 203"/>
                      <a:gd name="T17" fmla="*/ 0 h 170"/>
                      <a:gd name="T18" fmla="*/ 0 w 203"/>
                      <a:gd name="T19" fmla="*/ 0 h 170"/>
                      <a:gd name="T20" fmla="*/ 0 w 203"/>
                      <a:gd name="T21" fmla="*/ 0 h 170"/>
                      <a:gd name="T22" fmla="*/ 0 w 203"/>
                      <a:gd name="T23" fmla="*/ 0 h 170"/>
                      <a:gd name="T24" fmla="*/ 0 w 203"/>
                      <a:gd name="T25" fmla="*/ 0 h 170"/>
                      <a:gd name="T26" fmla="*/ 0 w 203"/>
                      <a:gd name="T27" fmla="*/ 0 h 170"/>
                      <a:gd name="T28" fmla="*/ 0 w 203"/>
                      <a:gd name="T29" fmla="*/ 0 h 170"/>
                      <a:gd name="T30" fmla="*/ 0 w 203"/>
                      <a:gd name="T31" fmla="*/ 0 h 170"/>
                      <a:gd name="T32" fmla="*/ 0 w 203"/>
                      <a:gd name="T33" fmla="*/ 0 h 170"/>
                      <a:gd name="T34" fmla="*/ 0 w 203"/>
                      <a:gd name="T35" fmla="*/ 0 h 170"/>
                      <a:gd name="T36" fmla="*/ 0 w 203"/>
                      <a:gd name="T37" fmla="*/ 0 h 170"/>
                      <a:gd name="T38" fmla="*/ 0 w 203"/>
                      <a:gd name="T39" fmla="*/ 0 h 170"/>
                      <a:gd name="T40" fmla="*/ 0 w 203"/>
                      <a:gd name="T41" fmla="*/ 0 h 170"/>
                      <a:gd name="T42" fmla="*/ 0 w 203"/>
                      <a:gd name="T43" fmla="*/ 0 h 170"/>
                      <a:gd name="T44" fmla="*/ 0 w 203"/>
                      <a:gd name="T45" fmla="*/ 0 h 170"/>
                      <a:gd name="T46" fmla="*/ 0 w 203"/>
                      <a:gd name="T47" fmla="*/ 0 h 170"/>
                      <a:gd name="T48" fmla="*/ 0 w 203"/>
                      <a:gd name="T49" fmla="*/ 0 h 170"/>
                      <a:gd name="T50" fmla="*/ 0 w 203"/>
                      <a:gd name="T51" fmla="*/ 0 h 170"/>
                      <a:gd name="T52" fmla="*/ 0 w 203"/>
                      <a:gd name="T53" fmla="*/ 0 h 170"/>
                      <a:gd name="T54" fmla="*/ 0 w 203"/>
                      <a:gd name="T55" fmla="*/ 0 h 170"/>
                      <a:gd name="T56" fmla="*/ 0 w 203"/>
                      <a:gd name="T57" fmla="*/ 0 h 170"/>
                      <a:gd name="T58" fmla="*/ 0 w 203"/>
                      <a:gd name="T59" fmla="*/ 0 h 170"/>
                      <a:gd name="T60" fmla="*/ 0 w 203"/>
                      <a:gd name="T61" fmla="*/ 0 h 170"/>
                      <a:gd name="T62" fmla="*/ 0 w 203"/>
                      <a:gd name="T63" fmla="*/ 0 h 170"/>
                      <a:gd name="T64" fmla="*/ 0 w 203"/>
                      <a:gd name="T65" fmla="*/ 0 h 170"/>
                      <a:gd name="T66" fmla="*/ 0 w 203"/>
                      <a:gd name="T67" fmla="*/ 0 h 170"/>
                      <a:gd name="T68" fmla="*/ 0 w 203"/>
                      <a:gd name="T69" fmla="*/ 0 h 170"/>
                      <a:gd name="T70" fmla="*/ 0 w 203"/>
                      <a:gd name="T71" fmla="*/ 0 h 170"/>
                      <a:gd name="T72" fmla="*/ 0 w 203"/>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3"/>
                      <a:gd name="T112" fmla="*/ 0 h 170"/>
                      <a:gd name="T113" fmla="*/ 203 w 203"/>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3" h="170">
                        <a:moveTo>
                          <a:pt x="87" y="170"/>
                        </a:moveTo>
                        <a:lnTo>
                          <a:pt x="87" y="170"/>
                        </a:lnTo>
                        <a:lnTo>
                          <a:pt x="87" y="166"/>
                        </a:lnTo>
                        <a:lnTo>
                          <a:pt x="88" y="162"/>
                        </a:lnTo>
                        <a:lnTo>
                          <a:pt x="89" y="158"/>
                        </a:lnTo>
                        <a:lnTo>
                          <a:pt x="90" y="154"/>
                        </a:lnTo>
                        <a:lnTo>
                          <a:pt x="92" y="150"/>
                        </a:lnTo>
                        <a:lnTo>
                          <a:pt x="95" y="146"/>
                        </a:lnTo>
                        <a:lnTo>
                          <a:pt x="98" y="142"/>
                        </a:lnTo>
                        <a:lnTo>
                          <a:pt x="100" y="138"/>
                        </a:lnTo>
                        <a:lnTo>
                          <a:pt x="109" y="127"/>
                        </a:lnTo>
                        <a:lnTo>
                          <a:pt x="119" y="119"/>
                        </a:lnTo>
                        <a:lnTo>
                          <a:pt x="130" y="111"/>
                        </a:lnTo>
                        <a:lnTo>
                          <a:pt x="140" y="104"/>
                        </a:lnTo>
                        <a:lnTo>
                          <a:pt x="164" y="90"/>
                        </a:lnTo>
                        <a:lnTo>
                          <a:pt x="185" y="80"/>
                        </a:lnTo>
                        <a:lnTo>
                          <a:pt x="200" y="74"/>
                        </a:lnTo>
                        <a:lnTo>
                          <a:pt x="203" y="72"/>
                        </a:lnTo>
                        <a:lnTo>
                          <a:pt x="171" y="0"/>
                        </a:lnTo>
                        <a:lnTo>
                          <a:pt x="163" y="3"/>
                        </a:lnTo>
                        <a:lnTo>
                          <a:pt x="145" y="11"/>
                        </a:lnTo>
                        <a:lnTo>
                          <a:pt x="120" y="24"/>
                        </a:lnTo>
                        <a:lnTo>
                          <a:pt x="91" y="40"/>
                        </a:lnTo>
                        <a:lnTo>
                          <a:pt x="74" y="51"/>
                        </a:lnTo>
                        <a:lnTo>
                          <a:pt x="59" y="63"/>
                        </a:lnTo>
                        <a:lnTo>
                          <a:pt x="44" y="77"/>
                        </a:lnTo>
                        <a:lnTo>
                          <a:pt x="32" y="91"/>
                        </a:lnTo>
                        <a:lnTo>
                          <a:pt x="25" y="100"/>
                        </a:lnTo>
                        <a:lnTo>
                          <a:pt x="19" y="108"/>
                        </a:lnTo>
                        <a:lnTo>
                          <a:pt x="13" y="117"/>
                        </a:lnTo>
                        <a:lnTo>
                          <a:pt x="9" y="127"/>
                        </a:lnTo>
                        <a:lnTo>
                          <a:pt x="5" y="138"/>
                        </a:lnTo>
                        <a:lnTo>
                          <a:pt x="2" y="148"/>
                        </a:lnTo>
                        <a:lnTo>
                          <a:pt x="1" y="159"/>
                        </a:lnTo>
                        <a:lnTo>
                          <a:pt x="0" y="170"/>
                        </a:lnTo>
                        <a:lnTo>
                          <a:pt x="87" y="170"/>
                        </a:lnTo>
                        <a:close/>
                      </a:path>
                    </a:pathLst>
                  </a:custGeom>
                  <a:solidFill>
                    <a:srgbClr val="1F1A17"/>
                  </a:solidFill>
                  <a:ln w="9525">
                    <a:noFill/>
                    <a:round/>
                    <a:headEnd/>
                    <a:tailEnd/>
                  </a:ln>
                </p:spPr>
                <p:txBody>
                  <a:bodyPr/>
                  <a:lstStyle/>
                  <a:p>
                    <a:endParaRPr lang="pt-BR"/>
                  </a:p>
                </p:txBody>
              </p:sp>
              <p:sp>
                <p:nvSpPr>
                  <p:cNvPr id="64078" name="Freeform 1726"/>
                  <p:cNvSpPr>
                    <a:spLocks/>
                  </p:cNvSpPr>
                  <p:nvPr/>
                </p:nvSpPr>
                <p:spPr bwMode="auto">
                  <a:xfrm>
                    <a:off x="2630" y="2977"/>
                    <a:ext cx="88" cy="18"/>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50" y="22"/>
                        </a:moveTo>
                        <a:lnTo>
                          <a:pt x="550" y="22"/>
                        </a:lnTo>
                        <a:lnTo>
                          <a:pt x="511" y="25"/>
                        </a:lnTo>
                        <a:lnTo>
                          <a:pt x="446" y="28"/>
                        </a:lnTo>
                        <a:lnTo>
                          <a:pt x="406" y="29"/>
                        </a:lnTo>
                        <a:lnTo>
                          <a:pt x="365" y="30"/>
                        </a:lnTo>
                        <a:lnTo>
                          <a:pt x="320" y="30"/>
                        </a:lnTo>
                        <a:lnTo>
                          <a:pt x="276" y="30"/>
                        </a:lnTo>
                        <a:lnTo>
                          <a:pt x="233" y="28"/>
                        </a:lnTo>
                        <a:lnTo>
                          <a:pt x="192" y="25"/>
                        </a:lnTo>
                        <a:lnTo>
                          <a:pt x="173" y="23"/>
                        </a:lnTo>
                        <a:lnTo>
                          <a:pt x="155" y="21"/>
                        </a:lnTo>
                        <a:lnTo>
                          <a:pt x="139" y="18"/>
                        </a:lnTo>
                        <a:lnTo>
                          <a:pt x="124" y="16"/>
                        </a:lnTo>
                        <a:lnTo>
                          <a:pt x="112" y="13"/>
                        </a:lnTo>
                        <a:lnTo>
                          <a:pt x="100" y="9"/>
                        </a:lnTo>
                        <a:lnTo>
                          <a:pt x="92" y="6"/>
                        </a:lnTo>
                        <a:lnTo>
                          <a:pt x="87" y="4"/>
                        </a:lnTo>
                        <a:lnTo>
                          <a:pt x="84" y="2"/>
                        </a:lnTo>
                        <a:lnTo>
                          <a:pt x="83" y="0"/>
                        </a:lnTo>
                        <a:lnTo>
                          <a:pt x="85" y="4"/>
                        </a:lnTo>
                        <a:lnTo>
                          <a:pt x="87" y="5"/>
                        </a:lnTo>
                        <a:lnTo>
                          <a:pt x="87" y="7"/>
                        </a:lnTo>
                        <a:lnTo>
                          <a:pt x="87" y="9"/>
                        </a:lnTo>
                        <a:lnTo>
                          <a:pt x="0" y="9"/>
                        </a:lnTo>
                        <a:lnTo>
                          <a:pt x="1" y="19"/>
                        </a:lnTo>
                        <a:lnTo>
                          <a:pt x="3" y="28"/>
                        </a:lnTo>
                        <a:lnTo>
                          <a:pt x="8" y="37"/>
                        </a:lnTo>
                        <a:lnTo>
                          <a:pt x="14" y="47"/>
                        </a:lnTo>
                        <a:lnTo>
                          <a:pt x="25" y="58"/>
                        </a:lnTo>
                        <a:lnTo>
                          <a:pt x="38" y="68"/>
                        </a:lnTo>
                        <a:lnTo>
                          <a:pt x="53" y="75"/>
                        </a:lnTo>
                        <a:lnTo>
                          <a:pt x="69" y="81"/>
                        </a:lnTo>
                        <a:lnTo>
                          <a:pt x="87" y="86"/>
                        </a:lnTo>
                        <a:lnTo>
                          <a:pt x="104" y="90"/>
                        </a:lnTo>
                        <a:lnTo>
                          <a:pt x="123" y="95"/>
                        </a:lnTo>
                        <a:lnTo>
                          <a:pt x="143" y="98"/>
                        </a:lnTo>
                        <a:lnTo>
                          <a:pt x="162" y="100"/>
                        </a:lnTo>
                        <a:lnTo>
                          <a:pt x="184" y="102"/>
                        </a:lnTo>
                        <a:lnTo>
                          <a:pt x="228" y="106"/>
                        </a:lnTo>
                        <a:lnTo>
                          <a:pt x="274" y="107"/>
                        </a:lnTo>
                        <a:lnTo>
                          <a:pt x="320" y="108"/>
                        </a:lnTo>
                        <a:lnTo>
                          <a:pt x="365" y="108"/>
                        </a:lnTo>
                        <a:lnTo>
                          <a:pt x="409" y="107"/>
                        </a:lnTo>
                        <a:lnTo>
                          <a:pt x="449" y="106"/>
                        </a:lnTo>
                        <a:lnTo>
                          <a:pt x="517" y="102"/>
                        </a:lnTo>
                        <a:lnTo>
                          <a:pt x="560" y="99"/>
                        </a:lnTo>
                        <a:lnTo>
                          <a:pt x="550" y="22"/>
                        </a:lnTo>
                        <a:close/>
                      </a:path>
                    </a:pathLst>
                  </a:custGeom>
                  <a:solidFill>
                    <a:srgbClr val="1F1A17"/>
                  </a:solidFill>
                  <a:ln w="9525">
                    <a:noFill/>
                    <a:round/>
                    <a:headEnd/>
                    <a:tailEnd/>
                  </a:ln>
                </p:spPr>
                <p:txBody>
                  <a:bodyPr/>
                  <a:lstStyle/>
                  <a:p>
                    <a:endParaRPr lang="pt-BR"/>
                  </a:p>
                </p:txBody>
              </p:sp>
              <p:sp>
                <p:nvSpPr>
                  <p:cNvPr id="64079" name="Freeform 1727"/>
                  <p:cNvSpPr>
                    <a:spLocks/>
                  </p:cNvSpPr>
                  <p:nvPr/>
                </p:nvSpPr>
                <p:spPr bwMode="auto">
                  <a:xfrm>
                    <a:off x="2676" y="2965"/>
                    <a:ext cx="52" cy="28"/>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4" y="78"/>
                        </a:moveTo>
                        <a:lnTo>
                          <a:pt x="4" y="78"/>
                        </a:lnTo>
                        <a:lnTo>
                          <a:pt x="27" y="77"/>
                        </a:lnTo>
                        <a:lnTo>
                          <a:pt x="49" y="77"/>
                        </a:lnTo>
                        <a:lnTo>
                          <a:pt x="69" y="77"/>
                        </a:lnTo>
                        <a:lnTo>
                          <a:pt x="89" y="78"/>
                        </a:lnTo>
                        <a:lnTo>
                          <a:pt x="107" y="79"/>
                        </a:lnTo>
                        <a:lnTo>
                          <a:pt x="124" y="81"/>
                        </a:lnTo>
                        <a:lnTo>
                          <a:pt x="140" y="83"/>
                        </a:lnTo>
                        <a:lnTo>
                          <a:pt x="154" y="86"/>
                        </a:lnTo>
                        <a:lnTo>
                          <a:pt x="168" y="89"/>
                        </a:lnTo>
                        <a:lnTo>
                          <a:pt x="180" y="92"/>
                        </a:lnTo>
                        <a:lnTo>
                          <a:pt x="192" y="95"/>
                        </a:lnTo>
                        <a:lnTo>
                          <a:pt x="202" y="98"/>
                        </a:lnTo>
                        <a:lnTo>
                          <a:pt x="210" y="101"/>
                        </a:lnTo>
                        <a:lnTo>
                          <a:pt x="218" y="105"/>
                        </a:lnTo>
                        <a:lnTo>
                          <a:pt x="225" y="109"/>
                        </a:lnTo>
                        <a:lnTo>
                          <a:pt x="231" y="112"/>
                        </a:lnTo>
                        <a:lnTo>
                          <a:pt x="235" y="115"/>
                        </a:lnTo>
                        <a:lnTo>
                          <a:pt x="239" y="118"/>
                        </a:lnTo>
                        <a:lnTo>
                          <a:pt x="241" y="120"/>
                        </a:lnTo>
                        <a:lnTo>
                          <a:pt x="242" y="122"/>
                        </a:lnTo>
                        <a:lnTo>
                          <a:pt x="243" y="122"/>
                        </a:lnTo>
                        <a:lnTo>
                          <a:pt x="242" y="121"/>
                        </a:lnTo>
                        <a:lnTo>
                          <a:pt x="242" y="118"/>
                        </a:lnTo>
                        <a:lnTo>
                          <a:pt x="242" y="114"/>
                        </a:lnTo>
                        <a:lnTo>
                          <a:pt x="243" y="109"/>
                        </a:lnTo>
                        <a:lnTo>
                          <a:pt x="247" y="104"/>
                        </a:lnTo>
                        <a:lnTo>
                          <a:pt x="250" y="100"/>
                        </a:lnTo>
                        <a:lnTo>
                          <a:pt x="254" y="98"/>
                        </a:lnTo>
                        <a:lnTo>
                          <a:pt x="256" y="97"/>
                        </a:lnTo>
                        <a:lnTo>
                          <a:pt x="257" y="97"/>
                        </a:lnTo>
                        <a:lnTo>
                          <a:pt x="256" y="97"/>
                        </a:lnTo>
                        <a:lnTo>
                          <a:pt x="266" y="174"/>
                        </a:lnTo>
                        <a:lnTo>
                          <a:pt x="276" y="173"/>
                        </a:lnTo>
                        <a:lnTo>
                          <a:pt x="288" y="169"/>
                        </a:lnTo>
                        <a:lnTo>
                          <a:pt x="298" y="164"/>
                        </a:lnTo>
                        <a:lnTo>
                          <a:pt x="308" y="157"/>
                        </a:lnTo>
                        <a:lnTo>
                          <a:pt x="318" y="148"/>
                        </a:lnTo>
                        <a:lnTo>
                          <a:pt x="324" y="138"/>
                        </a:lnTo>
                        <a:lnTo>
                          <a:pt x="328" y="126"/>
                        </a:lnTo>
                        <a:lnTo>
                          <a:pt x="329" y="115"/>
                        </a:lnTo>
                        <a:lnTo>
                          <a:pt x="327" y="103"/>
                        </a:lnTo>
                        <a:lnTo>
                          <a:pt x="323" y="94"/>
                        </a:lnTo>
                        <a:lnTo>
                          <a:pt x="319" y="85"/>
                        </a:lnTo>
                        <a:lnTo>
                          <a:pt x="313" y="77"/>
                        </a:lnTo>
                        <a:lnTo>
                          <a:pt x="306" y="69"/>
                        </a:lnTo>
                        <a:lnTo>
                          <a:pt x="298" y="62"/>
                        </a:lnTo>
                        <a:lnTo>
                          <a:pt x="290" y="56"/>
                        </a:lnTo>
                        <a:lnTo>
                          <a:pt x="280" y="49"/>
                        </a:lnTo>
                        <a:lnTo>
                          <a:pt x="270" y="42"/>
                        </a:lnTo>
                        <a:lnTo>
                          <a:pt x="259" y="37"/>
                        </a:lnTo>
                        <a:lnTo>
                          <a:pt x="247" y="32"/>
                        </a:lnTo>
                        <a:lnTo>
                          <a:pt x="234" y="27"/>
                        </a:lnTo>
                        <a:lnTo>
                          <a:pt x="220" y="22"/>
                        </a:lnTo>
                        <a:lnTo>
                          <a:pt x="205" y="18"/>
                        </a:lnTo>
                        <a:lnTo>
                          <a:pt x="189" y="14"/>
                        </a:lnTo>
                        <a:lnTo>
                          <a:pt x="172" y="11"/>
                        </a:lnTo>
                        <a:lnTo>
                          <a:pt x="154" y="8"/>
                        </a:lnTo>
                        <a:lnTo>
                          <a:pt x="136" y="5"/>
                        </a:lnTo>
                        <a:lnTo>
                          <a:pt x="115" y="3"/>
                        </a:lnTo>
                        <a:lnTo>
                          <a:pt x="95" y="2"/>
                        </a:lnTo>
                        <a:lnTo>
                          <a:pt x="73" y="1"/>
                        </a:lnTo>
                        <a:lnTo>
                          <a:pt x="49" y="0"/>
                        </a:lnTo>
                        <a:lnTo>
                          <a:pt x="25" y="0"/>
                        </a:lnTo>
                        <a:lnTo>
                          <a:pt x="0" y="1"/>
                        </a:lnTo>
                        <a:lnTo>
                          <a:pt x="4" y="78"/>
                        </a:lnTo>
                        <a:close/>
                      </a:path>
                    </a:pathLst>
                  </a:custGeom>
                  <a:solidFill>
                    <a:srgbClr val="1F1A17"/>
                  </a:solidFill>
                  <a:ln w="9525">
                    <a:noFill/>
                    <a:round/>
                    <a:headEnd/>
                    <a:tailEnd/>
                  </a:ln>
                </p:spPr>
                <p:txBody>
                  <a:bodyPr/>
                  <a:lstStyle/>
                  <a:p>
                    <a:endParaRPr lang="pt-BR"/>
                  </a:p>
                </p:txBody>
              </p:sp>
              <p:sp>
                <p:nvSpPr>
                  <p:cNvPr id="64080" name="Freeform 1728"/>
                  <p:cNvSpPr>
                    <a:spLocks/>
                  </p:cNvSpPr>
                  <p:nvPr/>
                </p:nvSpPr>
                <p:spPr bwMode="auto">
                  <a:xfrm>
                    <a:off x="2632" y="2965"/>
                    <a:ext cx="45" cy="50"/>
                  </a:xfrm>
                  <a:custGeom>
                    <a:avLst/>
                    <a:gdLst>
                      <a:gd name="T0" fmla="*/ 0 w 290"/>
                      <a:gd name="T1" fmla="*/ 0 h 308"/>
                      <a:gd name="T2" fmla="*/ 0 w 290"/>
                      <a:gd name="T3" fmla="*/ 0 h 308"/>
                      <a:gd name="T4" fmla="*/ 0 w 290"/>
                      <a:gd name="T5" fmla="*/ 0 h 308"/>
                      <a:gd name="T6" fmla="*/ 0 w 290"/>
                      <a:gd name="T7" fmla="*/ 0 h 308"/>
                      <a:gd name="T8" fmla="*/ 0 w 290"/>
                      <a:gd name="T9" fmla="*/ 0 h 308"/>
                      <a:gd name="T10" fmla="*/ 0 w 290"/>
                      <a:gd name="T11" fmla="*/ 0 h 308"/>
                      <a:gd name="T12" fmla="*/ 0 w 290"/>
                      <a:gd name="T13" fmla="*/ 0 h 308"/>
                      <a:gd name="T14" fmla="*/ 0 w 290"/>
                      <a:gd name="T15" fmla="*/ 0 h 308"/>
                      <a:gd name="T16" fmla="*/ 0 w 290"/>
                      <a:gd name="T17" fmla="*/ 0 h 308"/>
                      <a:gd name="T18" fmla="*/ 0 w 290"/>
                      <a:gd name="T19" fmla="*/ 0 h 308"/>
                      <a:gd name="T20" fmla="*/ 0 w 290"/>
                      <a:gd name="T21" fmla="*/ 0 h 308"/>
                      <a:gd name="T22" fmla="*/ 0 w 290"/>
                      <a:gd name="T23" fmla="*/ 0 h 308"/>
                      <a:gd name="T24" fmla="*/ 0 w 290"/>
                      <a:gd name="T25" fmla="*/ 0 h 308"/>
                      <a:gd name="T26" fmla="*/ 0 w 290"/>
                      <a:gd name="T27" fmla="*/ 0 h 308"/>
                      <a:gd name="T28" fmla="*/ 0 w 290"/>
                      <a:gd name="T29" fmla="*/ 0 h 308"/>
                      <a:gd name="T30" fmla="*/ 0 w 290"/>
                      <a:gd name="T31" fmla="*/ 0 h 308"/>
                      <a:gd name="T32" fmla="*/ 0 w 290"/>
                      <a:gd name="T33" fmla="*/ 0 h 308"/>
                      <a:gd name="T34" fmla="*/ 0 w 290"/>
                      <a:gd name="T35" fmla="*/ 0 h 308"/>
                      <a:gd name="T36" fmla="*/ 0 w 290"/>
                      <a:gd name="T37" fmla="*/ 0 h 308"/>
                      <a:gd name="T38" fmla="*/ 0 w 290"/>
                      <a:gd name="T39" fmla="*/ 0 h 308"/>
                      <a:gd name="T40" fmla="*/ 0 w 290"/>
                      <a:gd name="T41" fmla="*/ 0 h 308"/>
                      <a:gd name="T42" fmla="*/ 0 w 290"/>
                      <a:gd name="T43" fmla="*/ 0 h 308"/>
                      <a:gd name="T44" fmla="*/ 0 w 290"/>
                      <a:gd name="T45" fmla="*/ 0 h 308"/>
                      <a:gd name="T46" fmla="*/ 0 w 290"/>
                      <a:gd name="T47" fmla="*/ 0 h 308"/>
                      <a:gd name="T48" fmla="*/ 0 w 290"/>
                      <a:gd name="T49" fmla="*/ 0 h 308"/>
                      <a:gd name="T50" fmla="*/ 0 w 290"/>
                      <a:gd name="T51" fmla="*/ 0 h 308"/>
                      <a:gd name="T52" fmla="*/ 0 w 290"/>
                      <a:gd name="T53" fmla="*/ 0 h 308"/>
                      <a:gd name="T54" fmla="*/ 0 w 290"/>
                      <a:gd name="T55" fmla="*/ 0 h 308"/>
                      <a:gd name="T56" fmla="*/ 0 w 290"/>
                      <a:gd name="T57" fmla="*/ 0 h 308"/>
                      <a:gd name="T58" fmla="*/ 0 w 290"/>
                      <a:gd name="T59" fmla="*/ 0 h 308"/>
                      <a:gd name="T60" fmla="*/ 0 w 290"/>
                      <a:gd name="T61" fmla="*/ 0 h 308"/>
                      <a:gd name="T62" fmla="*/ 0 w 290"/>
                      <a:gd name="T63" fmla="*/ 0 h 308"/>
                      <a:gd name="T64" fmla="*/ 0 w 290"/>
                      <a:gd name="T65" fmla="*/ 0 h 308"/>
                      <a:gd name="T66" fmla="*/ 0 w 290"/>
                      <a:gd name="T67" fmla="*/ 0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8"/>
                      <a:gd name="T104" fmla="*/ 290 w 290"/>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8">
                        <a:moveTo>
                          <a:pt x="272" y="231"/>
                        </a:moveTo>
                        <a:lnTo>
                          <a:pt x="272" y="231"/>
                        </a:lnTo>
                        <a:lnTo>
                          <a:pt x="242" y="231"/>
                        </a:lnTo>
                        <a:lnTo>
                          <a:pt x="215" y="229"/>
                        </a:lnTo>
                        <a:lnTo>
                          <a:pt x="189" y="226"/>
                        </a:lnTo>
                        <a:lnTo>
                          <a:pt x="168" y="223"/>
                        </a:lnTo>
                        <a:lnTo>
                          <a:pt x="149" y="219"/>
                        </a:lnTo>
                        <a:lnTo>
                          <a:pt x="132" y="215"/>
                        </a:lnTo>
                        <a:lnTo>
                          <a:pt x="120" y="210"/>
                        </a:lnTo>
                        <a:lnTo>
                          <a:pt x="108" y="205"/>
                        </a:lnTo>
                        <a:lnTo>
                          <a:pt x="100" y="200"/>
                        </a:lnTo>
                        <a:lnTo>
                          <a:pt x="95" y="195"/>
                        </a:lnTo>
                        <a:lnTo>
                          <a:pt x="91" y="191"/>
                        </a:lnTo>
                        <a:lnTo>
                          <a:pt x="89" y="187"/>
                        </a:lnTo>
                        <a:lnTo>
                          <a:pt x="88" y="183"/>
                        </a:lnTo>
                        <a:lnTo>
                          <a:pt x="87" y="179"/>
                        </a:lnTo>
                        <a:lnTo>
                          <a:pt x="87" y="175"/>
                        </a:lnTo>
                        <a:lnTo>
                          <a:pt x="88" y="170"/>
                        </a:lnTo>
                        <a:lnTo>
                          <a:pt x="90" y="164"/>
                        </a:lnTo>
                        <a:lnTo>
                          <a:pt x="92" y="158"/>
                        </a:lnTo>
                        <a:lnTo>
                          <a:pt x="98" y="151"/>
                        </a:lnTo>
                        <a:lnTo>
                          <a:pt x="104" y="144"/>
                        </a:lnTo>
                        <a:lnTo>
                          <a:pt x="112" y="136"/>
                        </a:lnTo>
                        <a:lnTo>
                          <a:pt x="121" y="129"/>
                        </a:lnTo>
                        <a:lnTo>
                          <a:pt x="132" y="121"/>
                        </a:lnTo>
                        <a:lnTo>
                          <a:pt x="145" y="114"/>
                        </a:lnTo>
                        <a:lnTo>
                          <a:pt x="159" y="107"/>
                        </a:lnTo>
                        <a:lnTo>
                          <a:pt x="173" y="100"/>
                        </a:lnTo>
                        <a:lnTo>
                          <a:pt x="191" y="94"/>
                        </a:lnTo>
                        <a:lnTo>
                          <a:pt x="208" y="89"/>
                        </a:lnTo>
                        <a:lnTo>
                          <a:pt x="227" y="85"/>
                        </a:lnTo>
                        <a:lnTo>
                          <a:pt x="247" y="81"/>
                        </a:lnTo>
                        <a:lnTo>
                          <a:pt x="267" y="79"/>
                        </a:lnTo>
                        <a:lnTo>
                          <a:pt x="290" y="77"/>
                        </a:lnTo>
                        <a:lnTo>
                          <a:pt x="286" y="0"/>
                        </a:lnTo>
                        <a:lnTo>
                          <a:pt x="258" y="2"/>
                        </a:lnTo>
                        <a:lnTo>
                          <a:pt x="232" y="5"/>
                        </a:lnTo>
                        <a:lnTo>
                          <a:pt x="207" y="10"/>
                        </a:lnTo>
                        <a:lnTo>
                          <a:pt x="184" y="15"/>
                        </a:lnTo>
                        <a:lnTo>
                          <a:pt x="161" y="22"/>
                        </a:lnTo>
                        <a:lnTo>
                          <a:pt x="139" y="30"/>
                        </a:lnTo>
                        <a:lnTo>
                          <a:pt x="119" y="38"/>
                        </a:lnTo>
                        <a:lnTo>
                          <a:pt x="100" y="48"/>
                        </a:lnTo>
                        <a:lnTo>
                          <a:pt x="82" y="59"/>
                        </a:lnTo>
                        <a:lnTo>
                          <a:pt x="66" y="70"/>
                        </a:lnTo>
                        <a:lnTo>
                          <a:pt x="51" y="81"/>
                        </a:lnTo>
                        <a:lnTo>
                          <a:pt x="37" y="94"/>
                        </a:lnTo>
                        <a:lnTo>
                          <a:pt x="26" y="108"/>
                        </a:lnTo>
                        <a:lnTo>
                          <a:pt x="17" y="122"/>
                        </a:lnTo>
                        <a:lnTo>
                          <a:pt x="9" y="136"/>
                        </a:lnTo>
                        <a:lnTo>
                          <a:pt x="3" y="152"/>
                        </a:lnTo>
                        <a:lnTo>
                          <a:pt x="0" y="169"/>
                        </a:lnTo>
                        <a:lnTo>
                          <a:pt x="0" y="185"/>
                        </a:lnTo>
                        <a:lnTo>
                          <a:pt x="3" y="202"/>
                        </a:lnTo>
                        <a:lnTo>
                          <a:pt x="10" y="218"/>
                        </a:lnTo>
                        <a:lnTo>
                          <a:pt x="19" y="234"/>
                        </a:lnTo>
                        <a:lnTo>
                          <a:pt x="32" y="247"/>
                        </a:lnTo>
                        <a:lnTo>
                          <a:pt x="46" y="259"/>
                        </a:lnTo>
                        <a:lnTo>
                          <a:pt x="62" y="270"/>
                        </a:lnTo>
                        <a:lnTo>
                          <a:pt x="82" y="279"/>
                        </a:lnTo>
                        <a:lnTo>
                          <a:pt x="103" y="287"/>
                        </a:lnTo>
                        <a:lnTo>
                          <a:pt x="125" y="294"/>
                        </a:lnTo>
                        <a:lnTo>
                          <a:pt x="151" y="300"/>
                        </a:lnTo>
                        <a:lnTo>
                          <a:pt x="178" y="303"/>
                        </a:lnTo>
                        <a:lnTo>
                          <a:pt x="208" y="306"/>
                        </a:lnTo>
                        <a:lnTo>
                          <a:pt x="240" y="308"/>
                        </a:lnTo>
                        <a:lnTo>
                          <a:pt x="274" y="308"/>
                        </a:lnTo>
                        <a:lnTo>
                          <a:pt x="272" y="231"/>
                        </a:lnTo>
                        <a:close/>
                      </a:path>
                    </a:pathLst>
                  </a:custGeom>
                  <a:solidFill>
                    <a:srgbClr val="1F1A17"/>
                  </a:solidFill>
                  <a:ln w="9525">
                    <a:noFill/>
                    <a:round/>
                    <a:headEnd/>
                    <a:tailEnd/>
                  </a:ln>
                </p:spPr>
                <p:txBody>
                  <a:bodyPr/>
                  <a:lstStyle/>
                  <a:p>
                    <a:endParaRPr lang="pt-BR"/>
                  </a:p>
                </p:txBody>
              </p:sp>
              <p:sp>
                <p:nvSpPr>
                  <p:cNvPr id="64081" name="Freeform 1729"/>
                  <p:cNvSpPr>
                    <a:spLocks/>
                  </p:cNvSpPr>
                  <p:nvPr/>
                </p:nvSpPr>
                <p:spPr bwMode="auto">
                  <a:xfrm>
                    <a:off x="2674" y="2988"/>
                    <a:ext cx="51" cy="27"/>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8" y="77"/>
                        </a:moveTo>
                        <a:lnTo>
                          <a:pt x="38" y="77"/>
                        </a:lnTo>
                        <a:lnTo>
                          <a:pt x="95" y="77"/>
                        </a:lnTo>
                        <a:lnTo>
                          <a:pt x="145" y="80"/>
                        </a:lnTo>
                        <a:lnTo>
                          <a:pt x="166" y="82"/>
                        </a:lnTo>
                        <a:lnTo>
                          <a:pt x="184" y="84"/>
                        </a:lnTo>
                        <a:lnTo>
                          <a:pt x="201" y="86"/>
                        </a:lnTo>
                        <a:lnTo>
                          <a:pt x="216" y="90"/>
                        </a:lnTo>
                        <a:lnTo>
                          <a:pt x="228" y="92"/>
                        </a:lnTo>
                        <a:lnTo>
                          <a:pt x="237" y="95"/>
                        </a:lnTo>
                        <a:lnTo>
                          <a:pt x="244" y="97"/>
                        </a:lnTo>
                        <a:lnTo>
                          <a:pt x="247" y="98"/>
                        </a:lnTo>
                        <a:lnTo>
                          <a:pt x="244" y="94"/>
                        </a:lnTo>
                        <a:lnTo>
                          <a:pt x="239" y="84"/>
                        </a:lnTo>
                        <a:lnTo>
                          <a:pt x="239" y="71"/>
                        </a:lnTo>
                        <a:lnTo>
                          <a:pt x="244" y="62"/>
                        </a:lnTo>
                        <a:lnTo>
                          <a:pt x="247" y="60"/>
                        </a:lnTo>
                        <a:lnTo>
                          <a:pt x="246" y="60"/>
                        </a:lnTo>
                        <a:lnTo>
                          <a:pt x="241" y="62"/>
                        </a:lnTo>
                        <a:lnTo>
                          <a:pt x="234" y="64"/>
                        </a:lnTo>
                        <a:lnTo>
                          <a:pt x="225" y="67"/>
                        </a:lnTo>
                        <a:lnTo>
                          <a:pt x="213" y="70"/>
                        </a:lnTo>
                        <a:lnTo>
                          <a:pt x="198" y="73"/>
                        </a:lnTo>
                        <a:lnTo>
                          <a:pt x="181" y="76"/>
                        </a:lnTo>
                        <a:lnTo>
                          <a:pt x="161" y="79"/>
                        </a:lnTo>
                        <a:lnTo>
                          <a:pt x="139" y="81"/>
                        </a:lnTo>
                        <a:lnTo>
                          <a:pt x="117" y="83"/>
                        </a:lnTo>
                        <a:lnTo>
                          <a:pt x="63" y="87"/>
                        </a:lnTo>
                        <a:lnTo>
                          <a:pt x="0" y="90"/>
                        </a:lnTo>
                        <a:lnTo>
                          <a:pt x="2" y="167"/>
                        </a:lnTo>
                        <a:lnTo>
                          <a:pt x="66" y="165"/>
                        </a:lnTo>
                        <a:lnTo>
                          <a:pt x="123" y="161"/>
                        </a:lnTo>
                        <a:lnTo>
                          <a:pt x="150" y="159"/>
                        </a:lnTo>
                        <a:lnTo>
                          <a:pt x="174" y="156"/>
                        </a:lnTo>
                        <a:lnTo>
                          <a:pt x="195" y="153"/>
                        </a:lnTo>
                        <a:lnTo>
                          <a:pt x="215" y="148"/>
                        </a:lnTo>
                        <a:lnTo>
                          <a:pt x="233" y="145"/>
                        </a:lnTo>
                        <a:lnTo>
                          <a:pt x="249" y="141"/>
                        </a:lnTo>
                        <a:lnTo>
                          <a:pt x="265" y="136"/>
                        </a:lnTo>
                        <a:lnTo>
                          <a:pt x="278" y="132"/>
                        </a:lnTo>
                        <a:lnTo>
                          <a:pt x="290" y="126"/>
                        </a:lnTo>
                        <a:lnTo>
                          <a:pt x="303" y="118"/>
                        </a:lnTo>
                        <a:lnTo>
                          <a:pt x="314" y="107"/>
                        </a:lnTo>
                        <a:lnTo>
                          <a:pt x="322" y="91"/>
                        </a:lnTo>
                        <a:lnTo>
                          <a:pt x="324" y="69"/>
                        </a:lnTo>
                        <a:lnTo>
                          <a:pt x="316" y="52"/>
                        </a:lnTo>
                        <a:lnTo>
                          <a:pt x="304" y="40"/>
                        </a:lnTo>
                        <a:lnTo>
                          <a:pt x="292" y="32"/>
                        </a:lnTo>
                        <a:lnTo>
                          <a:pt x="279" y="27"/>
                        </a:lnTo>
                        <a:lnTo>
                          <a:pt x="265" y="21"/>
                        </a:lnTo>
                        <a:lnTo>
                          <a:pt x="250" y="17"/>
                        </a:lnTo>
                        <a:lnTo>
                          <a:pt x="234" y="13"/>
                        </a:lnTo>
                        <a:lnTo>
                          <a:pt x="216" y="10"/>
                        </a:lnTo>
                        <a:lnTo>
                          <a:pt x="197" y="8"/>
                        </a:lnTo>
                        <a:lnTo>
                          <a:pt x="175" y="5"/>
                        </a:lnTo>
                        <a:lnTo>
                          <a:pt x="151" y="3"/>
                        </a:lnTo>
                        <a:lnTo>
                          <a:pt x="98" y="1"/>
                        </a:lnTo>
                        <a:lnTo>
                          <a:pt x="38" y="0"/>
                        </a:lnTo>
                        <a:lnTo>
                          <a:pt x="38" y="77"/>
                        </a:lnTo>
                        <a:close/>
                      </a:path>
                    </a:pathLst>
                  </a:custGeom>
                  <a:solidFill>
                    <a:srgbClr val="1F1A17"/>
                  </a:solidFill>
                  <a:ln w="9525">
                    <a:noFill/>
                    <a:round/>
                    <a:headEnd/>
                    <a:tailEnd/>
                  </a:ln>
                </p:spPr>
                <p:txBody>
                  <a:bodyPr/>
                  <a:lstStyle/>
                  <a:p>
                    <a:endParaRPr lang="pt-BR"/>
                  </a:p>
                </p:txBody>
              </p:sp>
              <p:sp>
                <p:nvSpPr>
                  <p:cNvPr id="64082" name="Freeform 1730"/>
                  <p:cNvSpPr>
                    <a:spLocks/>
                  </p:cNvSpPr>
                  <p:nvPr/>
                </p:nvSpPr>
                <p:spPr bwMode="auto">
                  <a:xfrm>
                    <a:off x="2630" y="2988"/>
                    <a:ext cx="50" cy="49"/>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8" y="218"/>
                        </a:moveTo>
                        <a:lnTo>
                          <a:pt x="318" y="218"/>
                        </a:lnTo>
                        <a:lnTo>
                          <a:pt x="284" y="218"/>
                        </a:lnTo>
                        <a:lnTo>
                          <a:pt x="253" y="217"/>
                        </a:lnTo>
                        <a:lnTo>
                          <a:pt x="225" y="213"/>
                        </a:lnTo>
                        <a:lnTo>
                          <a:pt x="198" y="210"/>
                        </a:lnTo>
                        <a:lnTo>
                          <a:pt x="175" y="206"/>
                        </a:lnTo>
                        <a:lnTo>
                          <a:pt x="156" y="201"/>
                        </a:lnTo>
                        <a:lnTo>
                          <a:pt x="139" y="196"/>
                        </a:lnTo>
                        <a:lnTo>
                          <a:pt x="124" y="190"/>
                        </a:lnTo>
                        <a:lnTo>
                          <a:pt x="111" y="184"/>
                        </a:lnTo>
                        <a:lnTo>
                          <a:pt x="102" y="178"/>
                        </a:lnTo>
                        <a:lnTo>
                          <a:pt x="95" y="173"/>
                        </a:lnTo>
                        <a:lnTo>
                          <a:pt x="91" y="168"/>
                        </a:lnTo>
                        <a:lnTo>
                          <a:pt x="89" y="164"/>
                        </a:lnTo>
                        <a:lnTo>
                          <a:pt x="87" y="161"/>
                        </a:lnTo>
                        <a:lnTo>
                          <a:pt x="86" y="158"/>
                        </a:lnTo>
                        <a:lnTo>
                          <a:pt x="86" y="154"/>
                        </a:lnTo>
                        <a:lnTo>
                          <a:pt x="87" y="150"/>
                        </a:lnTo>
                        <a:lnTo>
                          <a:pt x="90" y="145"/>
                        </a:lnTo>
                        <a:lnTo>
                          <a:pt x="93" y="140"/>
                        </a:lnTo>
                        <a:lnTo>
                          <a:pt x="99" y="134"/>
                        </a:lnTo>
                        <a:lnTo>
                          <a:pt x="106" y="128"/>
                        </a:lnTo>
                        <a:lnTo>
                          <a:pt x="115" y="121"/>
                        </a:lnTo>
                        <a:lnTo>
                          <a:pt x="126" y="114"/>
                        </a:lnTo>
                        <a:lnTo>
                          <a:pt x="140" y="108"/>
                        </a:lnTo>
                        <a:lnTo>
                          <a:pt x="156" y="102"/>
                        </a:lnTo>
                        <a:lnTo>
                          <a:pt x="173" y="96"/>
                        </a:lnTo>
                        <a:lnTo>
                          <a:pt x="193" y="91"/>
                        </a:lnTo>
                        <a:lnTo>
                          <a:pt x="214" y="85"/>
                        </a:lnTo>
                        <a:lnTo>
                          <a:pt x="237" y="82"/>
                        </a:lnTo>
                        <a:lnTo>
                          <a:pt x="264" y="79"/>
                        </a:lnTo>
                        <a:lnTo>
                          <a:pt x="290" y="77"/>
                        </a:lnTo>
                        <a:lnTo>
                          <a:pt x="320" y="77"/>
                        </a:lnTo>
                        <a:lnTo>
                          <a:pt x="320" y="0"/>
                        </a:lnTo>
                        <a:lnTo>
                          <a:pt x="286" y="0"/>
                        </a:lnTo>
                        <a:lnTo>
                          <a:pt x="254" y="2"/>
                        </a:lnTo>
                        <a:lnTo>
                          <a:pt x="225" y="6"/>
                        </a:lnTo>
                        <a:lnTo>
                          <a:pt x="197" y="10"/>
                        </a:lnTo>
                        <a:lnTo>
                          <a:pt x="171" y="15"/>
                        </a:lnTo>
                        <a:lnTo>
                          <a:pt x="146" y="22"/>
                        </a:lnTo>
                        <a:lnTo>
                          <a:pt x="123" y="31"/>
                        </a:lnTo>
                        <a:lnTo>
                          <a:pt x="101" y="39"/>
                        </a:lnTo>
                        <a:lnTo>
                          <a:pt x="82" y="49"/>
                        </a:lnTo>
                        <a:lnTo>
                          <a:pt x="63" y="59"/>
                        </a:lnTo>
                        <a:lnTo>
                          <a:pt x="47" y="70"/>
                        </a:lnTo>
                        <a:lnTo>
                          <a:pt x="34" y="83"/>
                        </a:lnTo>
                        <a:lnTo>
                          <a:pt x="21" y="97"/>
                        </a:lnTo>
                        <a:lnTo>
                          <a:pt x="12" y="112"/>
                        </a:lnTo>
                        <a:lnTo>
                          <a:pt x="4" y="128"/>
                        </a:lnTo>
                        <a:lnTo>
                          <a:pt x="0" y="145"/>
                        </a:lnTo>
                        <a:lnTo>
                          <a:pt x="0" y="163"/>
                        </a:lnTo>
                        <a:lnTo>
                          <a:pt x="4" y="180"/>
                        </a:lnTo>
                        <a:lnTo>
                          <a:pt x="11" y="196"/>
                        </a:lnTo>
                        <a:lnTo>
                          <a:pt x="20" y="211"/>
                        </a:lnTo>
                        <a:lnTo>
                          <a:pt x="32" y="226"/>
                        </a:lnTo>
                        <a:lnTo>
                          <a:pt x="48" y="238"/>
                        </a:lnTo>
                        <a:lnTo>
                          <a:pt x="66" y="249"/>
                        </a:lnTo>
                        <a:lnTo>
                          <a:pt x="85" y="259"/>
                        </a:lnTo>
                        <a:lnTo>
                          <a:pt x="107" y="267"/>
                        </a:lnTo>
                        <a:lnTo>
                          <a:pt x="130" y="274"/>
                        </a:lnTo>
                        <a:lnTo>
                          <a:pt x="156" y="282"/>
                        </a:lnTo>
                        <a:lnTo>
                          <a:pt x="185" y="287"/>
                        </a:lnTo>
                        <a:lnTo>
                          <a:pt x="214" y="291"/>
                        </a:lnTo>
                        <a:lnTo>
                          <a:pt x="248" y="293"/>
                        </a:lnTo>
                        <a:lnTo>
                          <a:pt x="282" y="294"/>
                        </a:lnTo>
                        <a:lnTo>
                          <a:pt x="320" y="295"/>
                        </a:lnTo>
                        <a:lnTo>
                          <a:pt x="318" y="218"/>
                        </a:lnTo>
                        <a:close/>
                      </a:path>
                    </a:pathLst>
                  </a:custGeom>
                  <a:solidFill>
                    <a:srgbClr val="1F1A17"/>
                  </a:solidFill>
                  <a:ln w="9525">
                    <a:noFill/>
                    <a:round/>
                    <a:headEnd/>
                    <a:tailEnd/>
                  </a:ln>
                </p:spPr>
                <p:txBody>
                  <a:bodyPr/>
                  <a:lstStyle/>
                  <a:p>
                    <a:endParaRPr lang="pt-BR"/>
                  </a:p>
                </p:txBody>
              </p:sp>
              <p:sp>
                <p:nvSpPr>
                  <p:cNvPr id="64083" name="Freeform 1731"/>
                  <p:cNvSpPr>
                    <a:spLocks/>
                  </p:cNvSpPr>
                  <p:nvPr/>
                </p:nvSpPr>
                <p:spPr bwMode="auto">
                  <a:xfrm>
                    <a:off x="2676" y="3014"/>
                    <a:ext cx="49" cy="23"/>
                  </a:xfrm>
                  <a:custGeom>
                    <a:avLst/>
                    <a:gdLst>
                      <a:gd name="T0" fmla="*/ 0 w 311"/>
                      <a:gd name="T1" fmla="*/ 0 h 135"/>
                      <a:gd name="T2" fmla="*/ 0 w 311"/>
                      <a:gd name="T3" fmla="*/ 0 h 135"/>
                      <a:gd name="T4" fmla="*/ 0 w 311"/>
                      <a:gd name="T5" fmla="*/ 0 h 135"/>
                      <a:gd name="T6" fmla="*/ 0 w 311"/>
                      <a:gd name="T7" fmla="*/ 0 h 135"/>
                      <a:gd name="T8" fmla="*/ 0 w 311"/>
                      <a:gd name="T9" fmla="*/ 0 h 135"/>
                      <a:gd name="T10" fmla="*/ 0 w 311"/>
                      <a:gd name="T11" fmla="*/ 0 h 135"/>
                      <a:gd name="T12" fmla="*/ 0 w 311"/>
                      <a:gd name="T13" fmla="*/ 0 h 135"/>
                      <a:gd name="T14" fmla="*/ 0 w 311"/>
                      <a:gd name="T15" fmla="*/ 0 h 135"/>
                      <a:gd name="T16" fmla="*/ 0 w 311"/>
                      <a:gd name="T17" fmla="*/ 0 h 135"/>
                      <a:gd name="T18" fmla="*/ 0 w 311"/>
                      <a:gd name="T19" fmla="*/ 0 h 135"/>
                      <a:gd name="T20" fmla="*/ 0 w 311"/>
                      <a:gd name="T21" fmla="*/ 0 h 135"/>
                      <a:gd name="T22" fmla="*/ 0 w 311"/>
                      <a:gd name="T23" fmla="*/ 0 h 135"/>
                      <a:gd name="T24" fmla="*/ 0 w 311"/>
                      <a:gd name="T25" fmla="*/ 0 h 135"/>
                      <a:gd name="T26" fmla="*/ 0 w 311"/>
                      <a:gd name="T27" fmla="*/ 0 h 135"/>
                      <a:gd name="T28" fmla="*/ 0 w 311"/>
                      <a:gd name="T29" fmla="*/ 0 h 135"/>
                      <a:gd name="T30" fmla="*/ 0 w 311"/>
                      <a:gd name="T31" fmla="*/ 0 h 135"/>
                      <a:gd name="T32" fmla="*/ 0 w 311"/>
                      <a:gd name="T33" fmla="*/ 0 h 135"/>
                      <a:gd name="T34" fmla="*/ 0 w 311"/>
                      <a:gd name="T35" fmla="*/ 0 h 135"/>
                      <a:gd name="T36" fmla="*/ 0 w 311"/>
                      <a:gd name="T37" fmla="*/ 0 h 135"/>
                      <a:gd name="T38" fmla="*/ 0 w 311"/>
                      <a:gd name="T39" fmla="*/ 0 h 135"/>
                      <a:gd name="T40" fmla="*/ 0 w 311"/>
                      <a:gd name="T41" fmla="*/ 0 h 135"/>
                      <a:gd name="T42" fmla="*/ 0 w 311"/>
                      <a:gd name="T43" fmla="*/ 0 h 135"/>
                      <a:gd name="T44" fmla="*/ 0 w 311"/>
                      <a:gd name="T45" fmla="*/ 0 h 135"/>
                      <a:gd name="T46" fmla="*/ 0 w 311"/>
                      <a:gd name="T47" fmla="*/ 0 h 135"/>
                      <a:gd name="T48" fmla="*/ 0 w 311"/>
                      <a:gd name="T49" fmla="*/ 0 h 135"/>
                      <a:gd name="T50" fmla="*/ 0 w 311"/>
                      <a:gd name="T51" fmla="*/ 0 h 135"/>
                      <a:gd name="T52" fmla="*/ 0 w 311"/>
                      <a:gd name="T53" fmla="*/ 0 h 135"/>
                      <a:gd name="T54" fmla="*/ 0 w 311"/>
                      <a:gd name="T55" fmla="*/ 0 h 135"/>
                      <a:gd name="T56" fmla="*/ 0 w 311"/>
                      <a:gd name="T57" fmla="*/ 0 h 135"/>
                      <a:gd name="T58" fmla="*/ 0 w 311"/>
                      <a:gd name="T59" fmla="*/ 0 h 135"/>
                      <a:gd name="T60" fmla="*/ 0 w 311"/>
                      <a:gd name="T61" fmla="*/ 0 h 135"/>
                      <a:gd name="T62" fmla="*/ 0 w 311"/>
                      <a:gd name="T63" fmla="*/ 0 h 135"/>
                      <a:gd name="T64" fmla="*/ 0 w 311"/>
                      <a:gd name="T65" fmla="*/ 0 h 135"/>
                      <a:gd name="T66" fmla="*/ 0 w 311"/>
                      <a:gd name="T67" fmla="*/ 0 h 135"/>
                      <a:gd name="T68" fmla="*/ 0 w 311"/>
                      <a:gd name="T69" fmla="*/ 0 h 135"/>
                      <a:gd name="T70" fmla="*/ 0 w 311"/>
                      <a:gd name="T71" fmla="*/ 0 h 135"/>
                      <a:gd name="T72" fmla="*/ 0 w 311"/>
                      <a:gd name="T73" fmla="*/ 0 h 135"/>
                      <a:gd name="T74" fmla="*/ 0 w 311"/>
                      <a:gd name="T75" fmla="*/ 0 h 135"/>
                      <a:gd name="T76" fmla="*/ 0 w 311"/>
                      <a:gd name="T77" fmla="*/ 0 h 135"/>
                      <a:gd name="T78" fmla="*/ 0 w 311"/>
                      <a:gd name="T79" fmla="*/ 0 h 135"/>
                      <a:gd name="T80" fmla="*/ 0 w 311"/>
                      <a:gd name="T81" fmla="*/ 0 h 135"/>
                      <a:gd name="T82" fmla="*/ 0 w 311"/>
                      <a:gd name="T83" fmla="*/ 0 h 135"/>
                      <a:gd name="T84" fmla="*/ 0 w 311"/>
                      <a:gd name="T85" fmla="*/ 0 h 135"/>
                      <a:gd name="T86" fmla="*/ 0 w 311"/>
                      <a:gd name="T87" fmla="*/ 0 h 135"/>
                      <a:gd name="T88" fmla="*/ 0 w 311"/>
                      <a:gd name="T89" fmla="*/ 0 h 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5"/>
                      <a:gd name="T137" fmla="*/ 311 w 311"/>
                      <a:gd name="T138" fmla="*/ 135 h 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5">
                        <a:moveTo>
                          <a:pt x="0" y="77"/>
                        </a:moveTo>
                        <a:lnTo>
                          <a:pt x="0" y="77"/>
                        </a:lnTo>
                        <a:lnTo>
                          <a:pt x="49" y="80"/>
                        </a:lnTo>
                        <a:lnTo>
                          <a:pt x="93" y="83"/>
                        </a:lnTo>
                        <a:lnTo>
                          <a:pt x="135" y="86"/>
                        </a:lnTo>
                        <a:lnTo>
                          <a:pt x="170" y="90"/>
                        </a:lnTo>
                        <a:lnTo>
                          <a:pt x="200" y="94"/>
                        </a:lnTo>
                        <a:lnTo>
                          <a:pt x="224" y="98"/>
                        </a:lnTo>
                        <a:lnTo>
                          <a:pt x="239" y="101"/>
                        </a:lnTo>
                        <a:lnTo>
                          <a:pt x="243" y="103"/>
                        </a:lnTo>
                        <a:lnTo>
                          <a:pt x="232" y="95"/>
                        </a:lnTo>
                        <a:lnTo>
                          <a:pt x="224" y="71"/>
                        </a:lnTo>
                        <a:lnTo>
                          <a:pt x="235" y="49"/>
                        </a:lnTo>
                        <a:lnTo>
                          <a:pt x="243" y="44"/>
                        </a:lnTo>
                        <a:lnTo>
                          <a:pt x="243" y="43"/>
                        </a:lnTo>
                        <a:lnTo>
                          <a:pt x="239" y="44"/>
                        </a:lnTo>
                        <a:lnTo>
                          <a:pt x="231" y="46"/>
                        </a:lnTo>
                        <a:lnTo>
                          <a:pt x="220" y="47"/>
                        </a:lnTo>
                        <a:lnTo>
                          <a:pt x="188" y="50"/>
                        </a:lnTo>
                        <a:lnTo>
                          <a:pt x="145" y="53"/>
                        </a:lnTo>
                        <a:lnTo>
                          <a:pt x="90" y="56"/>
                        </a:lnTo>
                        <a:lnTo>
                          <a:pt x="22" y="58"/>
                        </a:lnTo>
                        <a:lnTo>
                          <a:pt x="24" y="135"/>
                        </a:lnTo>
                        <a:lnTo>
                          <a:pt x="92" y="133"/>
                        </a:lnTo>
                        <a:lnTo>
                          <a:pt x="149" y="131"/>
                        </a:lnTo>
                        <a:lnTo>
                          <a:pt x="195" y="128"/>
                        </a:lnTo>
                        <a:lnTo>
                          <a:pt x="231" y="125"/>
                        </a:lnTo>
                        <a:lnTo>
                          <a:pt x="246" y="123"/>
                        </a:lnTo>
                        <a:lnTo>
                          <a:pt x="258" y="120"/>
                        </a:lnTo>
                        <a:lnTo>
                          <a:pt x="271" y="117"/>
                        </a:lnTo>
                        <a:lnTo>
                          <a:pt x="282" y="112"/>
                        </a:lnTo>
                        <a:lnTo>
                          <a:pt x="297" y="103"/>
                        </a:lnTo>
                        <a:lnTo>
                          <a:pt x="311" y="77"/>
                        </a:lnTo>
                        <a:lnTo>
                          <a:pt x="302" y="48"/>
                        </a:lnTo>
                        <a:lnTo>
                          <a:pt x="283" y="35"/>
                        </a:lnTo>
                        <a:lnTo>
                          <a:pt x="266" y="28"/>
                        </a:lnTo>
                        <a:lnTo>
                          <a:pt x="242" y="23"/>
                        </a:lnTo>
                        <a:lnTo>
                          <a:pt x="215" y="18"/>
                        </a:lnTo>
                        <a:lnTo>
                          <a:pt x="181" y="14"/>
                        </a:lnTo>
                        <a:lnTo>
                          <a:pt x="144" y="10"/>
                        </a:lnTo>
                        <a:lnTo>
                          <a:pt x="101" y="6"/>
                        </a:lnTo>
                        <a:lnTo>
                          <a:pt x="54" y="3"/>
                        </a:lnTo>
                        <a:lnTo>
                          <a:pt x="4" y="0"/>
                        </a:lnTo>
                        <a:lnTo>
                          <a:pt x="0" y="77"/>
                        </a:lnTo>
                        <a:close/>
                      </a:path>
                    </a:pathLst>
                  </a:custGeom>
                  <a:solidFill>
                    <a:srgbClr val="1F1A17"/>
                  </a:solidFill>
                  <a:ln w="9525">
                    <a:noFill/>
                    <a:round/>
                    <a:headEnd/>
                    <a:tailEnd/>
                  </a:ln>
                </p:spPr>
                <p:txBody>
                  <a:bodyPr/>
                  <a:lstStyle/>
                  <a:p>
                    <a:endParaRPr lang="pt-BR"/>
                  </a:p>
                </p:txBody>
              </p:sp>
              <p:sp>
                <p:nvSpPr>
                  <p:cNvPr id="64084" name="Freeform 1732"/>
                  <p:cNvSpPr>
                    <a:spLocks/>
                  </p:cNvSpPr>
                  <p:nvPr/>
                </p:nvSpPr>
                <p:spPr bwMode="auto">
                  <a:xfrm>
                    <a:off x="2632" y="3014"/>
                    <a:ext cx="45" cy="43"/>
                  </a:xfrm>
                  <a:custGeom>
                    <a:avLst/>
                    <a:gdLst>
                      <a:gd name="T0" fmla="*/ 0 w 286"/>
                      <a:gd name="T1" fmla="*/ 0 h 256"/>
                      <a:gd name="T2" fmla="*/ 0 w 286"/>
                      <a:gd name="T3" fmla="*/ 0 h 256"/>
                      <a:gd name="T4" fmla="*/ 0 w 286"/>
                      <a:gd name="T5" fmla="*/ 0 h 256"/>
                      <a:gd name="T6" fmla="*/ 0 w 286"/>
                      <a:gd name="T7" fmla="*/ 0 h 256"/>
                      <a:gd name="T8" fmla="*/ 0 w 286"/>
                      <a:gd name="T9" fmla="*/ 0 h 256"/>
                      <a:gd name="T10" fmla="*/ 0 w 286"/>
                      <a:gd name="T11" fmla="*/ 0 h 256"/>
                      <a:gd name="T12" fmla="*/ 0 w 286"/>
                      <a:gd name="T13" fmla="*/ 0 h 256"/>
                      <a:gd name="T14" fmla="*/ 0 w 286"/>
                      <a:gd name="T15" fmla="*/ 0 h 256"/>
                      <a:gd name="T16" fmla="*/ 0 w 286"/>
                      <a:gd name="T17" fmla="*/ 0 h 256"/>
                      <a:gd name="T18" fmla="*/ 0 w 286"/>
                      <a:gd name="T19" fmla="*/ 0 h 256"/>
                      <a:gd name="T20" fmla="*/ 0 w 286"/>
                      <a:gd name="T21" fmla="*/ 0 h 256"/>
                      <a:gd name="T22" fmla="*/ 0 w 286"/>
                      <a:gd name="T23" fmla="*/ 0 h 256"/>
                      <a:gd name="T24" fmla="*/ 0 w 286"/>
                      <a:gd name="T25" fmla="*/ 0 h 256"/>
                      <a:gd name="T26" fmla="*/ 0 w 286"/>
                      <a:gd name="T27" fmla="*/ 0 h 256"/>
                      <a:gd name="T28" fmla="*/ 0 w 286"/>
                      <a:gd name="T29" fmla="*/ 0 h 256"/>
                      <a:gd name="T30" fmla="*/ 0 w 286"/>
                      <a:gd name="T31" fmla="*/ 0 h 256"/>
                      <a:gd name="T32" fmla="*/ 0 w 286"/>
                      <a:gd name="T33" fmla="*/ 0 h 256"/>
                      <a:gd name="T34" fmla="*/ 0 w 286"/>
                      <a:gd name="T35" fmla="*/ 0 h 256"/>
                      <a:gd name="T36" fmla="*/ 0 w 286"/>
                      <a:gd name="T37" fmla="*/ 0 h 256"/>
                      <a:gd name="T38" fmla="*/ 0 w 286"/>
                      <a:gd name="T39" fmla="*/ 0 h 256"/>
                      <a:gd name="T40" fmla="*/ 0 w 286"/>
                      <a:gd name="T41" fmla="*/ 0 h 256"/>
                      <a:gd name="T42" fmla="*/ 0 w 286"/>
                      <a:gd name="T43" fmla="*/ 0 h 256"/>
                      <a:gd name="T44" fmla="*/ 0 w 286"/>
                      <a:gd name="T45" fmla="*/ 0 h 256"/>
                      <a:gd name="T46" fmla="*/ 0 w 286"/>
                      <a:gd name="T47" fmla="*/ 0 h 256"/>
                      <a:gd name="T48" fmla="*/ 0 w 286"/>
                      <a:gd name="T49" fmla="*/ 0 h 256"/>
                      <a:gd name="T50" fmla="*/ 0 w 286"/>
                      <a:gd name="T51" fmla="*/ 0 h 256"/>
                      <a:gd name="T52" fmla="*/ 0 w 286"/>
                      <a:gd name="T53" fmla="*/ 0 h 256"/>
                      <a:gd name="T54" fmla="*/ 0 w 286"/>
                      <a:gd name="T55" fmla="*/ 0 h 256"/>
                      <a:gd name="T56" fmla="*/ 0 w 286"/>
                      <a:gd name="T57" fmla="*/ 0 h 256"/>
                      <a:gd name="T58" fmla="*/ 0 w 286"/>
                      <a:gd name="T59" fmla="*/ 0 h 256"/>
                      <a:gd name="T60" fmla="*/ 0 w 286"/>
                      <a:gd name="T61" fmla="*/ 0 h 256"/>
                      <a:gd name="T62" fmla="*/ 0 w 286"/>
                      <a:gd name="T63" fmla="*/ 0 h 256"/>
                      <a:gd name="T64" fmla="*/ 0 w 286"/>
                      <a:gd name="T65" fmla="*/ 0 h 256"/>
                      <a:gd name="T66" fmla="*/ 0 w 286"/>
                      <a:gd name="T67" fmla="*/ 0 h 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6"/>
                      <a:gd name="T104" fmla="*/ 286 w 286"/>
                      <a:gd name="T105" fmla="*/ 256 h 2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6">
                        <a:moveTo>
                          <a:pt x="276" y="178"/>
                        </a:moveTo>
                        <a:lnTo>
                          <a:pt x="276" y="178"/>
                        </a:lnTo>
                        <a:lnTo>
                          <a:pt x="246" y="178"/>
                        </a:lnTo>
                        <a:lnTo>
                          <a:pt x="219" y="176"/>
                        </a:lnTo>
                        <a:lnTo>
                          <a:pt x="193" y="174"/>
                        </a:lnTo>
                        <a:lnTo>
                          <a:pt x="172" y="171"/>
                        </a:lnTo>
                        <a:lnTo>
                          <a:pt x="152" y="167"/>
                        </a:lnTo>
                        <a:lnTo>
                          <a:pt x="136" y="163"/>
                        </a:lnTo>
                        <a:lnTo>
                          <a:pt x="121" y="158"/>
                        </a:lnTo>
                        <a:lnTo>
                          <a:pt x="110" y="154"/>
                        </a:lnTo>
                        <a:lnTo>
                          <a:pt x="102" y="149"/>
                        </a:lnTo>
                        <a:lnTo>
                          <a:pt x="95" y="145"/>
                        </a:lnTo>
                        <a:lnTo>
                          <a:pt x="91" y="141"/>
                        </a:lnTo>
                        <a:lnTo>
                          <a:pt x="88" y="138"/>
                        </a:lnTo>
                        <a:lnTo>
                          <a:pt x="87" y="136"/>
                        </a:lnTo>
                        <a:lnTo>
                          <a:pt x="87" y="135"/>
                        </a:lnTo>
                        <a:lnTo>
                          <a:pt x="87" y="133"/>
                        </a:lnTo>
                        <a:lnTo>
                          <a:pt x="87" y="132"/>
                        </a:lnTo>
                        <a:lnTo>
                          <a:pt x="88" y="129"/>
                        </a:lnTo>
                        <a:lnTo>
                          <a:pt x="91" y="126"/>
                        </a:lnTo>
                        <a:lnTo>
                          <a:pt x="93" y="122"/>
                        </a:lnTo>
                        <a:lnTo>
                          <a:pt x="99" y="117"/>
                        </a:lnTo>
                        <a:lnTo>
                          <a:pt x="104" y="111"/>
                        </a:lnTo>
                        <a:lnTo>
                          <a:pt x="113" y="106"/>
                        </a:lnTo>
                        <a:lnTo>
                          <a:pt x="123" y="101"/>
                        </a:lnTo>
                        <a:lnTo>
                          <a:pt x="135" y="96"/>
                        </a:lnTo>
                        <a:lnTo>
                          <a:pt x="148" y="91"/>
                        </a:lnTo>
                        <a:lnTo>
                          <a:pt x="163" y="87"/>
                        </a:lnTo>
                        <a:lnTo>
                          <a:pt x="179" y="83"/>
                        </a:lnTo>
                        <a:lnTo>
                          <a:pt x="197" y="80"/>
                        </a:lnTo>
                        <a:lnTo>
                          <a:pt x="216" y="78"/>
                        </a:lnTo>
                        <a:lnTo>
                          <a:pt x="237" y="77"/>
                        </a:lnTo>
                        <a:lnTo>
                          <a:pt x="259" y="76"/>
                        </a:lnTo>
                        <a:lnTo>
                          <a:pt x="282" y="77"/>
                        </a:lnTo>
                        <a:lnTo>
                          <a:pt x="286" y="0"/>
                        </a:lnTo>
                        <a:lnTo>
                          <a:pt x="259" y="0"/>
                        </a:lnTo>
                        <a:lnTo>
                          <a:pt x="232" y="0"/>
                        </a:lnTo>
                        <a:lnTo>
                          <a:pt x="207" y="2"/>
                        </a:lnTo>
                        <a:lnTo>
                          <a:pt x="183" y="5"/>
                        </a:lnTo>
                        <a:lnTo>
                          <a:pt x="160" y="9"/>
                        </a:lnTo>
                        <a:lnTo>
                          <a:pt x="139" y="13"/>
                        </a:lnTo>
                        <a:lnTo>
                          <a:pt x="119" y="19"/>
                        </a:lnTo>
                        <a:lnTo>
                          <a:pt x="100" y="26"/>
                        </a:lnTo>
                        <a:lnTo>
                          <a:pt x="83" y="33"/>
                        </a:lnTo>
                        <a:lnTo>
                          <a:pt x="65" y="42"/>
                        </a:lnTo>
                        <a:lnTo>
                          <a:pt x="50" y="51"/>
                        </a:lnTo>
                        <a:lnTo>
                          <a:pt x="38" y="62"/>
                        </a:lnTo>
                        <a:lnTo>
                          <a:pt x="25" y="74"/>
                        </a:lnTo>
                        <a:lnTo>
                          <a:pt x="16" y="86"/>
                        </a:lnTo>
                        <a:lnTo>
                          <a:pt x="8" y="100"/>
                        </a:lnTo>
                        <a:lnTo>
                          <a:pt x="2" y="114"/>
                        </a:lnTo>
                        <a:lnTo>
                          <a:pt x="0" y="131"/>
                        </a:lnTo>
                        <a:lnTo>
                          <a:pt x="1" y="147"/>
                        </a:lnTo>
                        <a:lnTo>
                          <a:pt x="6" y="162"/>
                        </a:lnTo>
                        <a:lnTo>
                          <a:pt x="14" y="177"/>
                        </a:lnTo>
                        <a:lnTo>
                          <a:pt x="24" y="191"/>
                        </a:lnTo>
                        <a:lnTo>
                          <a:pt x="38" y="202"/>
                        </a:lnTo>
                        <a:lnTo>
                          <a:pt x="53" y="213"/>
                        </a:lnTo>
                        <a:lnTo>
                          <a:pt x="70" y="221"/>
                        </a:lnTo>
                        <a:lnTo>
                          <a:pt x="88" y="229"/>
                        </a:lnTo>
                        <a:lnTo>
                          <a:pt x="109" y="236"/>
                        </a:lnTo>
                        <a:lnTo>
                          <a:pt x="132" y="243"/>
                        </a:lnTo>
                        <a:lnTo>
                          <a:pt x="156" y="247"/>
                        </a:lnTo>
                        <a:lnTo>
                          <a:pt x="183" y="251"/>
                        </a:lnTo>
                        <a:lnTo>
                          <a:pt x="212" y="254"/>
                        </a:lnTo>
                        <a:lnTo>
                          <a:pt x="243" y="256"/>
                        </a:lnTo>
                        <a:lnTo>
                          <a:pt x="276" y="256"/>
                        </a:lnTo>
                        <a:lnTo>
                          <a:pt x="276" y="178"/>
                        </a:lnTo>
                        <a:close/>
                      </a:path>
                    </a:pathLst>
                  </a:custGeom>
                  <a:solidFill>
                    <a:srgbClr val="1F1A17"/>
                  </a:solidFill>
                  <a:ln w="9525">
                    <a:noFill/>
                    <a:round/>
                    <a:headEnd/>
                    <a:tailEnd/>
                  </a:ln>
                </p:spPr>
                <p:txBody>
                  <a:bodyPr/>
                  <a:lstStyle/>
                  <a:p>
                    <a:endParaRPr lang="pt-BR"/>
                  </a:p>
                </p:txBody>
              </p:sp>
              <p:sp>
                <p:nvSpPr>
                  <p:cNvPr id="64085" name="Freeform 1733"/>
                  <p:cNvSpPr>
                    <a:spLocks/>
                  </p:cNvSpPr>
                  <p:nvPr/>
                </p:nvSpPr>
                <p:spPr bwMode="auto">
                  <a:xfrm>
                    <a:off x="2676" y="3036"/>
                    <a:ext cx="47" cy="21"/>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2" y="77"/>
                        </a:moveTo>
                        <a:lnTo>
                          <a:pt x="22" y="77"/>
                        </a:lnTo>
                        <a:lnTo>
                          <a:pt x="77" y="77"/>
                        </a:lnTo>
                        <a:lnTo>
                          <a:pt x="125" y="79"/>
                        </a:lnTo>
                        <a:lnTo>
                          <a:pt x="165" y="81"/>
                        </a:lnTo>
                        <a:lnTo>
                          <a:pt x="197" y="84"/>
                        </a:lnTo>
                        <a:lnTo>
                          <a:pt x="220" y="88"/>
                        </a:lnTo>
                        <a:lnTo>
                          <a:pt x="236" y="91"/>
                        </a:lnTo>
                        <a:lnTo>
                          <a:pt x="236" y="92"/>
                        </a:lnTo>
                        <a:lnTo>
                          <a:pt x="233" y="90"/>
                        </a:lnTo>
                        <a:lnTo>
                          <a:pt x="225" y="83"/>
                        </a:lnTo>
                        <a:lnTo>
                          <a:pt x="218" y="62"/>
                        </a:lnTo>
                        <a:lnTo>
                          <a:pt x="228" y="42"/>
                        </a:lnTo>
                        <a:lnTo>
                          <a:pt x="234" y="36"/>
                        </a:lnTo>
                        <a:lnTo>
                          <a:pt x="236" y="35"/>
                        </a:lnTo>
                        <a:lnTo>
                          <a:pt x="234" y="36"/>
                        </a:lnTo>
                        <a:lnTo>
                          <a:pt x="217" y="39"/>
                        </a:lnTo>
                        <a:lnTo>
                          <a:pt x="192" y="43"/>
                        </a:lnTo>
                        <a:lnTo>
                          <a:pt x="157" y="46"/>
                        </a:lnTo>
                        <a:lnTo>
                          <a:pt x="113" y="48"/>
                        </a:lnTo>
                        <a:lnTo>
                          <a:pt x="62" y="50"/>
                        </a:lnTo>
                        <a:lnTo>
                          <a:pt x="0" y="50"/>
                        </a:lnTo>
                        <a:lnTo>
                          <a:pt x="0" y="128"/>
                        </a:lnTo>
                        <a:lnTo>
                          <a:pt x="63" y="128"/>
                        </a:lnTo>
                        <a:lnTo>
                          <a:pt x="118" y="126"/>
                        </a:lnTo>
                        <a:lnTo>
                          <a:pt x="163" y="124"/>
                        </a:lnTo>
                        <a:lnTo>
                          <a:pt x="202" y="120"/>
                        </a:lnTo>
                        <a:lnTo>
                          <a:pt x="233" y="116"/>
                        </a:lnTo>
                        <a:lnTo>
                          <a:pt x="257" y="110"/>
                        </a:lnTo>
                        <a:lnTo>
                          <a:pt x="270" y="106"/>
                        </a:lnTo>
                        <a:lnTo>
                          <a:pt x="281" y="101"/>
                        </a:lnTo>
                        <a:lnTo>
                          <a:pt x="295" y="90"/>
                        </a:lnTo>
                        <a:lnTo>
                          <a:pt x="305" y="67"/>
                        </a:lnTo>
                        <a:lnTo>
                          <a:pt x="297" y="40"/>
                        </a:lnTo>
                        <a:lnTo>
                          <a:pt x="284" y="28"/>
                        </a:lnTo>
                        <a:lnTo>
                          <a:pt x="272" y="22"/>
                        </a:lnTo>
                        <a:lnTo>
                          <a:pt x="260" y="18"/>
                        </a:lnTo>
                        <a:lnTo>
                          <a:pt x="237" y="13"/>
                        </a:lnTo>
                        <a:lnTo>
                          <a:pt x="207" y="8"/>
                        </a:lnTo>
                        <a:lnTo>
                          <a:pt x="171" y="5"/>
                        </a:lnTo>
                        <a:lnTo>
                          <a:pt x="129" y="2"/>
                        </a:lnTo>
                        <a:lnTo>
                          <a:pt x="79" y="1"/>
                        </a:lnTo>
                        <a:lnTo>
                          <a:pt x="22" y="0"/>
                        </a:lnTo>
                        <a:lnTo>
                          <a:pt x="22" y="77"/>
                        </a:lnTo>
                        <a:close/>
                      </a:path>
                    </a:pathLst>
                  </a:custGeom>
                  <a:solidFill>
                    <a:srgbClr val="1F1A17"/>
                  </a:solidFill>
                  <a:ln w="9525">
                    <a:noFill/>
                    <a:round/>
                    <a:headEnd/>
                    <a:tailEnd/>
                  </a:ln>
                </p:spPr>
                <p:txBody>
                  <a:bodyPr/>
                  <a:lstStyle/>
                  <a:p>
                    <a:endParaRPr lang="pt-BR"/>
                  </a:p>
                </p:txBody>
              </p:sp>
              <p:sp>
                <p:nvSpPr>
                  <p:cNvPr id="64086" name="Freeform 1734"/>
                  <p:cNvSpPr>
                    <a:spLocks/>
                  </p:cNvSpPr>
                  <p:nvPr/>
                </p:nvSpPr>
                <p:spPr bwMode="auto">
                  <a:xfrm>
                    <a:off x="2629" y="3036"/>
                    <a:ext cx="50" cy="40"/>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6"/>
                        </a:moveTo>
                        <a:lnTo>
                          <a:pt x="286" y="166"/>
                        </a:lnTo>
                        <a:lnTo>
                          <a:pt x="255" y="166"/>
                        </a:lnTo>
                        <a:lnTo>
                          <a:pt x="225" y="165"/>
                        </a:lnTo>
                        <a:lnTo>
                          <a:pt x="199" y="163"/>
                        </a:lnTo>
                        <a:lnTo>
                          <a:pt x="176" y="161"/>
                        </a:lnTo>
                        <a:lnTo>
                          <a:pt x="155" y="158"/>
                        </a:lnTo>
                        <a:lnTo>
                          <a:pt x="137" y="154"/>
                        </a:lnTo>
                        <a:lnTo>
                          <a:pt x="122" y="150"/>
                        </a:lnTo>
                        <a:lnTo>
                          <a:pt x="110" y="146"/>
                        </a:lnTo>
                        <a:lnTo>
                          <a:pt x="99" y="142"/>
                        </a:lnTo>
                        <a:lnTo>
                          <a:pt x="93" y="138"/>
                        </a:lnTo>
                        <a:lnTo>
                          <a:pt x="89" y="135"/>
                        </a:lnTo>
                        <a:lnTo>
                          <a:pt x="87" y="133"/>
                        </a:lnTo>
                        <a:lnTo>
                          <a:pt x="87" y="134"/>
                        </a:lnTo>
                        <a:lnTo>
                          <a:pt x="87" y="133"/>
                        </a:lnTo>
                        <a:lnTo>
                          <a:pt x="89" y="131"/>
                        </a:lnTo>
                        <a:lnTo>
                          <a:pt x="93" y="127"/>
                        </a:lnTo>
                        <a:lnTo>
                          <a:pt x="98" y="123"/>
                        </a:lnTo>
                        <a:lnTo>
                          <a:pt x="106" y="118"/>
                        </a:lnTo>
                        <a:lnTo>
                          <a:pt x="115" y="111"/>
                        </a:lnTo>
                        <a:lnTo>
                          <a:pt x="128" y="106"/>
                        </a:lnTo>
                        <a:lnTo>
                          <a:pt x="142" y="101"/>
                        </a:lnTo>
                        <a:lnTo>
                          <a:pt x="158" y="96"/>
                        </a:lnTo>
                        <a:lnTo>
                          <a:pt x="175" y="91"/>
                        </a:lnTo>
                        <a:lnTo>
                          <a:pt x="194" y="87"/>
                        </a:lnTo>
                        <a:lnTo>
                          <a:pt x="216" y="84"/>
                        </a:lnTo>
                        <a:lnTo>
                          <a:pt x="238" y="81"/>
                        </a:lnTo>
                        <a:lnTo>
                          <a:pt x="263" y="79"/>
                        </a:lnTo>
                        <a:lnTo>
                          <a:pt x="288" y="77"/>
                        </a:lnTo>
                        <a:lnTo>
                          <a:pt x="316" y="77"/>
                        </a:lnTo>
                        <a:lnTo>
                          <a:pt x="316" y="0"/>
                        </a:lnTo>
                        <a:lnTo>
                          <a:pt x="286" y="1"/>
                        </a:lnTo>
                        <a:lnTo>
                          <a:pt x="256" y="2"/>
                        </a:lnTo>
                        <a:lnTo>
                          <a:pt x="229" y="5"/>
                        </a:lnTo>
                        <a:lnTo>
                          <a:pt x="201" y="8"/>
                        </a:lnTo>
                        <a:lnTo>
                          <a:pt x="176" y="12"/>
                        </a:lnTo>
                        <a:lnTo>
                          <a:pt x="153" y="17"/>
                        </a:lnTo>
                        <a:lnTo>
                          <a:pt x="130" y="23"/>
                        </a:lnTo>
                        <a:lnTo>
                          <a:pt x="111" y="29"/>
                        </a:lnTo>
                        <a:lnTo>
                          <a:pt x="91" y="36"/>
                        </a:lnTo>
                        <a:lnTo>
                          <a:pt x="74" y="44"/>
                        </a:lnTo>
                        <a:lnTo>
                          <a:pt x="57" y="54"/>
                        </a:lnTo>
                        <a:lnTo>
                          <a:pt x="43" y="63"/>
                        </a:lnTo>
                        <a:lnTo>
                          <a:pt x="30" y="74"/>
                        </a:lnTo>
                        <a:lnTo>
                          <a:pt x="19" y="85"/>
                        </a:lnTo>
                        <a:lnTo>
                          <a:pt x="10" y="98"/>
                        </a:lnTo>
                        <a:lnTo>
                          <a:pt x="3" y="114"/>
                        </a:lnTo>
                        <a:lnTo>
                          <a:pt x="0" y="130"/>
                        </a:lnTo>
                        <a:lnTo>
                          <a:pt x="1" y="146"/>
                        </a:lnTo>
                        <a:lnTo>
                          <a:pt x="7" y="162"/>
                        </a:lnTo>
                        <a:lnTo>
                          <a:pt x="16" y="177"/>
                        </a:lnTo>
                        <a:lnTo>
                          <a:pt x="27" y="190"/>
                        </a:lnTo>
                        <a:lnTo>
                          <a:pt x="41" y="200"/>
                        </a:lnTo>
                        <a:lnTo>
                          <a:pt x="57" y="209"/>
                        </a:lnTo>
                        <a:lnTo>
                          <a:pt x="74" y="216"/>
                        </a:lnTo>
                        <a:lnTo>
                          <a:pt x="94" y="223"/>
                        </a:lnTo>
                        <a:lnTo>
                          <a:pt x="115" y="229"/>
                        </a:lnTo>
                        <a:lnTo>
                          <a:pt x="138" y="233"/>
                        </a:lnTo>
                        <a:lnTo>
                          <a:pt x="163" y="237"/>
                        </a:lnTo>
                        <a:lnTo>
                          <a:pt x="191" y="241"/>
                        </a:lnTo>
                        <a:lnTo>
                          <a:pt x="221" y="243"/>
                        </a:lnTo>
                        <a:lnTo>
                          <a:pt x="254" y="244"/>
                        </a:lnTo>
                        <a:lnTo>
                          <a:pt x="288" y="243"/>
                        </a:lnTo>
                        <a:lnTo>
                          <a:pt x="286" y="166"/>
                        </a:lnTo>
                        <a:close/>
                      </a:path>
                    </a:pathLst>
                  </a:custGeom>
                  <a:solidFill>
                    <a:srgbClr val="1F1A17"/>
                  </a:solidFill>
                  <a:ln w="9525">
                    <a:noFill/>
                    <a:round/>
                    <a:headEnd/>
                    <a:tailEnd/>
                  </a:ln>
                </p:spPr>
                <p:txBody>
                  <a:bodyPr/>
                  <a:lstStyle/>
                  <a:p>
                    <a:endParaRPr lang="pt-BR"/>
                  </a:p>
                </p:txBody>
              </p:sp>
              <p:sp>
                <p:nvSpPr>
                  <p:cNvPr id="64087" name="Freeform 1735"/>
                  <p:cNvSpPr>
                    <a:spLocks/>
                  </p:cNvSpPr>
                  <p:nvPr/>
                </p:nvSpPr>
                <p:spPr bwMode="auto">
                  <a:xfrm>
                    <a:off x="2674" y="3052"/>
                    <a:ext cx="48" cy="24"/>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3" y="78"/>
                        </a:moveTo>
                        <a:lnTo>
                          <a:pt x="23" y="78"/>
                        </a:lnTo>
                        <a:lnTo>
                          <a:pt x="75" y="78"/>
                        </a:lnTo>
                        <a:lnTo>
                          <a:pt x="121" y="80"/>
                        </a:lnTo>
                        <a:lnTo>
                          <a:pt x="160" y="83"/>
                        </a:lnTo>
                        <a:lnTo>
                          <a:pt x="192" y="86"/>
                        </a:lnTo>
                        <a:lnTo>
                          <a:pt x="216" y="90"/>
                        </a:lnTo>
                        <a:lnTo>
                          <a:pt x="232" y="94"/>
                        </a:lnTo>
                        <a:lnTo>
                          <a:pt x="234" y="95"/>
                        </a:lnTo>
                        <a:lnTo>
                          <a:pt x="233" y="94"/>
                        </a:lnTo>
                        <a:lnTo>
                          <a:pt x="228" y="89"/>
                        </a:lnTo>
                        <a:lnTo>
                          <a:pt x="221" y="75"/>
                        </a:lnTo>
                        <a:lnTo>
                          <a:pt x="223" y="55"/>
                        </a:lnTo>
                        <a:lnTo>
                          <a:pt x="231" y="46"/>
                        </a:lnTo>
                        <a:lnTo>
                          <a:pt x="234" y="43"/>
                        </a:lnTo>
                        <a:lnTo>
                          <a:pt x="233" y="44"/>
                        </a:lnTo>
                        <a:lnTo>
                          <a:pt x="228" y="46"/>
                        </a:lnTo>
                        <a:lnTo>
                          <a:pt x="219" y="48"/>
                        </a:lnTo>
                        <a:lnTo>
                          <a:pt x="208" y="50"/>
                        </a:lnTo>
                        <a:lnTo>
                          <a:pt x="195" y="52"/>
                        </a:lnTo>
                        <a:lnTo>
                          <a:pt x="161" y="56"/>
                        </a:lnTo>
                        <a:lnTo>
                          <a:pt x="117" y="59"/>
                        </a:lnTo>
                        <a:lnTo>
                          <a:pt x="63" y="62"/>
                        </a:lnTo>
                        <a:lnTo>
                          <a:pt x="0" y="64"/>
                        </a:lnTo>
                        <a:lnTo>
                          <a:pt x="2" y="141"/>
                        </a:lnTo>
                        <a:lnTo>
                          <a:pt x="67" y="140"/>
                        </a:lnTo>
                        <a:lnTo>
                          <a:pt x="123" y="137"/>
                        </a:lnTo>
                        <a:lnTo>
                          <a:pt x="170" y="132"/>
                        </a:lnTo>
                        <a:lnTo>
                          <a:pt x="208" y="128"/>
                        </a:lnTo>
                        <a:lnTo>
                          <a:pt x="225" y="125"/>
                        </a:lnTo>
                        <a:lnTo>
                          <a:pt x="240" y="122"/>
                        </a:lnTo>
                        <a:lnTo>
                          <a:pt x="254" y="119"/>
                        </a:lnTo>
                        <a:lnTo>
                          <a:pt x="265" y="115"/>
                        </a:lnTo>
                        <a:lnTo>
                          <a:pt x="277" y="110"/>
                        </a:lnTo>
                        <a:lnTo>
                          <a:pt x="289" y="102"/>
                        </a:lnTo>
                        <a:lnTo>
                          <a:pt x="302" y="88"/>
                        </a:lnTo>
                        <a:lnTo>
                          <a:pt x="306" y="62"/>
                        </a:lnTo>
                        <a:lnTo>
                          <a:pt x="296" y="42"/>
                        </a:lnTo>
                        <a:lnTo>
                          <a:pt x="284" y="31"/>
                        </a:lnTo>
                        <a:lnTo>
                          <a:pt x="272" y="26"/>
                        </a:lnTo>
                        <a:lnTo>
                          <a:pt x="258" y="21"/>
                        </a:lnTo>
                        <a:lnTo>
                          <a:pt x="236" y="15"/>
                        </a:lnTo>
                        <a:lnTo>
                          <a:pt x="205" y="9"/>
                        </a:lnTo>
                        <a:lnTo>
                          <a:pt x="169" y="5"/>
                        </a:lnTo>
                        <a:lnTo>
                          <a:pt x="126" y="2"/>
                        </a:lnTo>
                        <a:lnTo>
                          <a:pt x="78" y="1"/>
                        </a:lnTo>
                        <a:lnTo>
                          <a:pt x="23" y="0"/>
                        </a:lnTo>
                        <a:lnTo>
                          <a:pt x="23" y="78"/>
                        </a:lnTo>
                        <a:close/>
                      </a:path>
                    </a:pathLst>
                  </a:custGeom>
                  <a:solidFill>
                    <a:srgbClr val="1F1A17"/>
                  </a:solidFill>
                  <a:ln w="9525">
                    <a:noFill/>
                    <a:round/>
                    <a:headEnd/>
                    <a:tailEnd/>
                  </a:ln>
                </p:spPr>
                <p:txBody>
                  <a:bodyPr/>
                  <a:lstStyle/>
                  <a:p>
                    <a:endParaRPr lang="pt-BR"/>
                  </a:p>
                </p:txBody>
              </p:sp>
              <p:sp>
                <p:nvSpPr>
                  <p:cNvPr id="64088" name="Freeform 1736"/>
                  <p:cNvSpPr>
                    <a:spLocks/>
                  </p:cNvSpPr>
                  <p:nvPr/>
                </p:nvSpPr>
                <p:spPr bwMode="auto">
                  <a:xfrm>
                    <a:off x="2627" y="3052"/>
                    <a:ext cx="51" cy="45"/>
                  </a:xfrm>
                  <a:custGeom>
                    <a:avLst/>
                    <a:gdLst>
                      <a:gd name="T0" fmla="*/ 0 w 325"/>
                      <a:gd name="T1" fmla="*/ 0 h 270"/>
                      <a:gd name="T2" fmla="*/ 0 w 325"/>
                      <a:gd name="T3" fmla="*/ 0 h 270"/>
                      <a:gd name="T4" fmla="*/ 0 w 325"/>
                      <a:gd name="T5" fmla="*/ 0 h 270"/>
                      <a:gd name="T6" fmla="*/ 0 w 325"/>
                      <a:gd name="T7" fmla="*/ 0 h 270"/>
                      <a:gd name="T8" fmla="*/ 0 w 325"/>
                      <a:gd name="T9" fmla="*/ 0 h 270"/>
                      <a:gd name="T10" fmla="*/ 0 w 325"/>
                      <a:gd name="T11" fmla="*/ 0 h 270"/>
                      <a:gd name="T12" fmla="*/ 0 w 325"/>
                      <a:gd name="T13" fmla="*/ 0 h 270"/>
                      <a:gd name="T14" fmla="*/ 0 w 325"/>
                      <a:gd name="T15" fmla="*/ 0 h 270"/>
                      <a:gd name="T16" fmla="*/ 0 w 325"/>
                      <a:gd name="T17" fmla="*/ 0 h 270"/>
                      <a:gd name="T18" fmla="*/ 0 w 325"/>
                      <a:gd name="T19" fmla="*/ 0 h 270"/>
                      <a:gd name="T20" fmla="*/ 0 w 325"/>
                      <a:gd name="T21" fmla="*/ 0 h 270"/>
                      <a:gd name="T22" fmla="*/ 0 w 325"/>
                      <a:gd name="T23" fmla="*/ 0 h 270"/>
                      <a:gd name="T24" fmla="*/ 0 w 325"/>
                      <a:gd name="T25" fmla="*/ 0 h 270"/>
                      <a:gd name="T26" fmla="*/ 0 w 325"/>
                      <a:gd name="T27" fmla="*/ 0 h 270"/>
                      <a:gd name="T28" fmla="*/ 0 w 325"/>
                      <a:gd name="T29" fmla="*/ 0 h 270"/>
                      <a:gd name="T30" fmla="*/ 0 w 325"/>
                      <a:gd name="T31" fmla="*/ 0 h 270"/>
                      <a:gd name="T32" fmla="*/ 0 w 325"/>
                      <a:gd name="T33" fmla="*/ 0 h 270"/>
                      <a:gd name="T34" fmla="*/ 0 w 325"/>
                      <a:gd name="T35" fmla="*/ 0 h 270"/>
                      <a:gd name="T36" fmla="*/ 0 w 325"/>
                      <a:gd name="T37" fmla="*/ 0 h 270"/>
                      <a:gd name="T38" fmla="*/ 0 w 325"/>
                      <a:gd name="T39" fmla="*/ 0 h 270"/>
                      <a:gd name="T40" fmla="*/ 0 w 325"/>
                      <a:gd name="T41" fmla="*/ 0 h 270"/>
                      <a:gd name="T42" fmla="*/ 0 w 325"/>
                      <a:gd name="T43" fmla="*/ 0 h 270"/>
                      <a:gd name="T44" fmla="*/ 0 w 325"/>
                      <a:gd name="T45" fmla="*/ 0 h 270"/>
                      <a:gd name="T46" fmla="*/ 0 w 325"/>
                      <a:gd name="T47" fmla="*/ 0 h 270"/>
                      <a:gd name="T48" fmla="*/ 0 w 325"/>
                      <a:gd name="T49" fmla="*/ 0 h 270"/>
                      <a:gd name="T50" fmla="*/ 0 w 325"/>
                      <a:gd name="T51" fmla="*/ 0 h 270"/>
                      <a:gd name="T52" fmla="*/ 0 w 325"/>
                      <a:gd name="T53" fmla="*/ 0 h 270"/>
                      <a:gd name="T54" fmla="*/ 0 w 325"/>
                      <a:gd name="T55" fmla="*/ 0 h 270"/>
                      <a:gd name="T56" fmla="*/ 0 w 325"/>
                      <a:gd name="T57" fmla="*/ 0 h 270"/>
                      <a:gd name="T58" fmla="*/ 0 w 325"/>
                      <a:gd name="T59" fmla="*/ 0 h 270"/>
                      <a:gd name="T60" fmla="*/ 0 w 325"/>
                      <a:gd name="T61" fmla="*/ 0 h 270"/>
                      <a:gd name="T62" fmla="*/ 0 w 325"/>
                      <a:gd name="T63" fmla="*/ 0 h 270"/>
                      <a:gd name="T64" fmla="*/ 0 w 325"/>
                      <a:gd name="T65" fmla="*/ 0 h 270"/>
                      <a:gd name="T66" fmla="*/ 0 w 325"/>
                      <a:gd name="T67" fmla="*/ 0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70"/>
                      <a:gd name="T104" fmla="*/ 325 w 325"/>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70">
                        <a:moveTo>
                          <a:pt x="303" y="192"/>
                        </a:moveTo>
                        <a:lnTo>
                          <a:pt x="303" y="192"/>
                        </a:lnTo>
                        <a:lnTo>
                          <a:pt x="268" y="191"/>
                        </a:lnTo>
                        <a:lnTo>
                          <a:pt x="235" y="190"/>
                        </a:lnTo>
                        <a:lnTo>
                          <a:pt x="207" y="187"/>
                        </a:lnTo>
                        <a:lnTo>
                          <a:pt x="181" y="184"/>
                        </a:lnTo>
                        <a:lnTo>
                          <a:pt x="159" y="180"/>
                        </a:lnTo>
                        <a:lnTo>
                          <a:pt x="139" y="176"/>
                        </a:lnTo>
                        <a:lnTo>
                          <a:pt x="122" y="171"/>
                        </a:lnTo>
                        <a:lnTo>
                          <a:pt x="110" y="166"/>
                        </a:lnTo>
                        <a:lnTo>
                          <a:pt x="100" y="161"/>
                        </a:lnTo>
                        <a:lnTo>
                          <a:pt x="94" y="157"/>
                        </a:lnTo>
                        <a:lnTo>
                          <a:pt x="89" y="154"/>
                        </a:lnTo>
                        <a:lnTo>
                          <a:pt x="88" y="151"/>
                        </a:lnTo>
                        <a:lnTo>
                          <a:pt x="87" y="150"/>
                        </a:lnTo>
                        <a:lnTo>
                          <a:pt x="87" y="149"/>
                        </a:lnTo>
                        <a:lnTo>
                          <a:pt x="87" y="148"/>
                        </a:lnTo>
                        <a:lnTo>
                          <a:pt x="89" y="145"/>
                        </a:lnTo>
                        <a:lnTo>
                          <a:pt x="92" y="141"/>
                        </a:lnTo>
                        <a:lnTo>
                          <a:pt x="97" y="134"/>
                        </a:lnTo>
                        <a:lnTo>
                          <a:pt x="104" y="129"/>
                        </a:lnTo>
                        <a:lnTo>
                          <a:pt x="113" y="123"/>
                        </a:lnTo>
                        <a:lnTo>
                          <a:pt x="125" y="116"/>
                        </a:lnTo>
                        <a:lnTo>
                          <a:pt x="138" y="110"/>
                        </a:lnTo>
                        <a:lnTo>
                          <a:pt x="152" y="104"/>
                        </a:lnTo>
                        <a:lnTo>
                          <a:pt x="169" y="99"/>
                        </a:lnTo>
                        <a:lnTo>
                          <a:pt x="187" y="94"/>
                        </a:lnTo>
                        <a:lnTo>
                          <a:pt x="207" y="89"/>
                        </a:lnTo>
                        <a:lnTo>
                          <a:pt x="227" y="85"/>
                        </a:lnTo>
                        <a:lnTo>
                          <a:pt x="250" y="82"/>
                        </a:lnTo>
                        <a:lnTo>
                          <a:pt x="273" y="80"/>
                        </a:lnTo>
                        <a:lnTo>
                          <a:pt x="298" y="78"/>
                        </a:lnTo>
                        <a:lnTo>
                          <a:pt x="325" y="78"/>
                        </a:lnTo>
                        <a:lnTo>
                          <a:pt x="325" y="0"/>
                        </a:lnTo>
                        <a:lnTo>
                          <a:pt x="295" y="0"/>
                        </a:lnTo>
                        <a:lnTo>
                          <a:pt x="266" y="2"/>
                        </a:lnTo>
                        <a:lnTo>
                          <a:pt x="239" y="5"/>
                        </a:lnTo>
                        <a:lnTo>
                          <a:pt x="213" y="9"/>
                        </a:lnTo>
                        <a:lnTo>
                          <a:pt x="187" y="14"/>
                        </a:lnTo>
                        <a:lnTo>
                          <a:pt x="163" y="20"/>
                        </a:lnTo>
                        <a:lnTo>
                          <a:pt x="141" y="26"/>
                        </a:lnTo>
                        <a:lnTo>
                          <a:pt x="119" y="33"/>
                        </a:lnTo>
                        <a:lnTo>
                          <a:pt x="99" y="41"/>
                        </a:lnTo>
                        <a:lnTo>
                          <a:pt x="81" y="50"/>
                        </a:lnTo>
                        <a:lnTo>
                          <a:pt x="64" y="59"/>
                        </a:lnTo>
                        <a:lnTo>
                          <a:pt x="49" y="69"/>
                        </a:lnTo>
                        <a:lnTo>
                          <a:pt x="35" y="82"/>
                        </a:lnTo>
                        <a:lnTo>
                          <a:pt x="23" y="94"/>
                        </a:lnTo>
                        <a:lnTo>
                          <a:pt x="14" y="107"/>
                        </a:lnTo>
                        <a:lnTo>
                          <a:pt x="6" y="122"/>
                        </a:lnTo>
                        <a:lnTo>
                          <a:pt x="1" y="139"/>
                        </a:lnTo>
                        <a:lnTo>
                          <a:pt x="0" y="156"/>
                        </a:lnTo>
                        <a:lnTo>
                          <a:pt x="4" y="173"/>
                        </a:lnTo>
                        <a:lnTo>
                          <a:pt x="12" y="188"/>
                        </a:lnTo>
                        <a:lnTo>
                          <a:pt x="23" y="204"/>
                        </a:lnTo>
                        <a:lnTo>
                          <a:pt x="38" y="216"/>
                        </a:lnTo>
                        <a:lnTo>
                          <a:pt x="54" y="226"/>
                        </a:lnTo>
                        <a:lnTo>
                          <a:pt x="72" y="235"/>
                        </a:lnTo>
                        <a:lnTo>
                          <a:pt x="91" y="243"/>
                        </a:lnTo>
                        <a:lnTo>
                          <a:pt x="114" y="250"/>
                        </a:lnTo>
                        <a:lnTo>
                          <a:pt x="139" y="255"/>
                        </a:lnTo>
                        <a:lnTo>
                          <a:pt x="167" y="260"/>
                        </a:lnTo>
                        <a:lnTo>
                          <a:pt x="197" y="265"/>
                        </a:lnTo>
                        <a:lnTo>
                          <a:pt x="230" y="267"/>
                        </a:lnTo>
                        <a:lnTo>
                          <a:pt x="265" y="269"/>
                        </a:lnTo>
                        <a:lnTo>
                          <a:pt x="303" y="270"/>
                        </a:lnTo>
                        <a:lnTo>
                          <a:pt x="303" y="192"/>
                        </a:lnTo>
                        <a:close/>
                      </a:path>
                    </a:pathLst>
                  </a:custGeom>
                  <a:solidFill>
                    <a:srgbClr val="1F1A17"/>
                  </a:solidFill>
                  <a:ln w="9525">
                    <a:noFill/>
                    <a:round/>
                    <a:headEnd/>
                    <a:tailEnd/>
                  </a:ln>
                </p:spPr>
                <p:txBody>
                  <a:bodyPr/>
                  <a:lstStyle/>
                  <a:p>
                    <a:endParaRPr lang="pt-BR"/>
                  </a:p>
                </p:txBody>
              </p:sp>
              <p:sp>
                <p:nvSpPr>
                  <p:cNvPr id="64089" name="Freeform 1737"/>
                  <p:cNvSpPr>
                    <a:spLocks/>
                  </p:cNvSpPr>
                  <p:nvPr/>
                </p:nvSpPr>
                <p:spPr bwMode="auto">
                  <a:xfrm>
                    <a:off x="2674" y="3074"/>
                    <a:ext cx="53" cy="23"/>
                  </a:xfrm>
                  <a:custGeom>
                    <a:avLst/>
                    <a:gdLst>
                      <a:gd name="T0" fmla="*/ 0 w 339"/>
                      <a:gd name="T1" fmla="*/ 0 h 142"/>
                      <a:gd name="T2" fmla="*/ 0 w 339"/>
                      <a:gd name="T3" fmla="*/ 0 h 142"/>
                      <a:gd name="T4" fmla="*/ 0 w 339"/>
                      <a:gd name="T5" fmla="*/ 0 h 142"/>
                      <a:gd name="T6" fmla="*/ 0 w 339"/>
                      <a:gd name="T7" fmla="*/ 0 h 142"/>
                      <a:gd name="T8" fmla="*/ 0 w 339"/>
                      <a:gd name="T9" fmla="*/ 0 h 142"/>
                      <a:gd name="T10" fmla="*/ 0 w 339"/>
                      <a:gd name="T11" fmla="*/ 0 h 142"/>
                      <a:gd name="T12" fmla="*/ 0 w 339"/>
                      <a:gd name="T13" fmla="*/ 0 h 142"/>
                      <a:gd name="T14" fmla="*/ 0 w 339"/>
                      <a:gd name="T15" fmla="*/ 0 h 142"/>
                      <a:gd name="T16" fmla="*/ 0 w 339"/>
                      <a:gd name="T17" fmla="*/ 0 h 142"/>
                      <a:gd name="T18" fmla="*/ 0 w 339"/>
                      <a:gd name="T19" fmla="*/ 0 h 142"/>
                      <a:gd name="T20" fmla="*/ 0 w 339"/>
                      <a:gd name="T21" fmla="*/ 0 h 142"/>
                      <a:gd name="T22" fmla="*/ 0 w 339"/>
                      <a:gd name="T23" fmla="*/ 0 h 142"/>
                      <a:gd name="T24" fmla="*/ 0 w 339"/>
                      <a:gd name="T25" fmla="*/ 0 h 142"/>
                      <a:gd name="T26" fmla="*/ 0 w 339"/>
                      <a:gd name="T27" fmla="*/ 0 h 142"/>
                      <a:gd name="T28" fmla="*/ 0 w 339"/>
                      <a:gd name="T29" fmla="*/ 0 h 142"/>
                      <a:gd name="T30" fmla="*/ 0 w 339"/>
                      <a:gd name="T31" fmla="*/ 0 h 142"/>
                      <a:gd name="T32" fmla="*/ 0 w 339"/>
                      <a:gd name="T33" fmla="*/ 0 h 142"/>
                      <a:gd name="T34" fmla="*/ 0 w 339"/>
                      <a:gd name="T35" fmla="*/ 0 h 142"/>
                      <a:gd name="T36" fmla="*/ 0 w 339"/>
                      <a:gd name="T37" fmla="*/ 0 h 142"/>
                      <a:gd name="T38" fmla="*/ 0 w 339"/>
                      <a:gd name="T39" fmla="*/ 0 h 142"/>
                      <a:gd name="T40" fmla="*/ 0 w 339"/>
                      <a:gd name="T41" fmla="*/ 0 h 142"/>
                      <a:gd name="T42" fmla="*/ 0 w 339"/>
                      <a:gd name="T43" fmla="*/ 0 h 142"/>
                      <a:gd name="T44" fmla="*/ 0 w 339"/>
                      <a:gd name="T45" fmla="*/ 0 h 142"/>
                      <a:gd name="T46" fmla="*/ 0 w 339"/>
                      <a:gd name="T47" fmla="*/ 0 h 142"/>
                      <a:gd name="T48" fmla="*/ 0 w 339"/>
                      <a:gd name="T49" fmla="*/ 0 h 142"/>
                      <a:gd name="T50" fmla="*/ 0 w 339"/>
                      <a:gd name="T51" fmla="*/ 0 h 142"/>
                      <a:gd name="T52" fmla="*/ 0 w 339"/>
                      <a:gd name="T53" fmla="*/ 0 h 142"/>
                      <a:gd name="T54" fmla="*/ 0 w 339"/>
                      <a:gd name="T55" fmla="*/ 0 h 142"/>
                      <a:gd name="T56" fmla="*/ 0 w 339"/>
                      <a:gd name="T57" fmla="*/ 0 h 142"/>
                      <a:gd name="T58" fmla="*/ 0 w 339"/>
                      <a:gd name="T59" fmla="*/ 0 h 142"/>
                      <a:gd name="T60" fmla="*/ 0 w 339"/>
                      <a:gd name="T61" fmla="*/ 0 h 142"/>
                      <a:gd name="T62" fmla="*/ 0 w 339"/>
                      <a:gd name="T63" fmla="*/ 0 h 142"/>
                      <a:gd name="T64" fmla="*/ 0 w 339"/>
                      <a:gd name="T65" fmla="*/ 0 h 142"/>
                      <a:gd name="T66" fmla="*/ 0 w 339"/>
                      <a:gd name="T67" fmla="*/ 0 h 142"/>
                      <a:gd name="T68" fmla="*/ 0 w 339"/>
                      <a:gd name="T69" fmla="*/ 0 h 142"/>
                      <a:gd name="T70" fmla="*/ 0 w 339"/>
                      <a:gd name="T71" fmla="*/ 0 h 142"/>
                      <a:gd name="T72" fmla="*/ 0 w 339"/>
                      <a:gd name="T73" fmla="*/ 0 h 142"/>
                      <a:gd name="T74" fmla="*/ 0 w 339"/>
                      <a:gd name="T75" fmla="*/ 0 h 142"/>
                      <a:gd name="T76" fmla="*/ 0 w 339"/>
                      <a:gd name="T77" fmla="*/ 0 h 142"/>
                      <a:gd name="T78" fmla="*/ 0 w 339"/>
                      <a:gd name="T79" fmla="*/ 0 h 142"/>
                      <a:gd name="T80" fmla="*/ 0 w 339"/>
                      <a:gd name="T81" fmla="*/ 0 h 142"/>
                      <a:gd name="T82" fmla="*/ 0 w 339"/>
                      <a:gd name="T83" fmla="*/ 0 h 142"/>
                      <a:gd name="T84" fmla="*/ 0 w 339"/>
                      <a:gd name="T85" fmla="*/ 0 h 142"/>
                      <a:gd name="T86" fmla="*/ 0 w 339"/>
                      <a:gd name="T87" fmla="*/ 0 h 142"/>
                      <a:gd name="T88" fmla="*/ 0 w 339"/>
                      <a:gd name="T89" fmla="*/ 0 h 142"/>
                      <a:gd name="T90" fmla="*/ 0 w 339"/>
                      <a:gd name="T91" fmla="*/ 0 h 142"/>
                      <a:gd name="T92" fmla="*/ 0 w 339"/>
                      <a:gd name="T93" fmla="*/ 0 h 142"/>
                      <a:gd name="T94" fmla="*/ 0 w 339"/>
                      <a:gd name="T95" fmla="*/ 0 h 142"/>
                      <a:gd name="T96" fmla="*/ 0 w 339"/>
                      <a:gd name="T97" fmla="*/ 0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2"/>
                      <a:gd name="T149" fmla="*/ 339 w 339"/>
                      <a:gd name="T150" fmla="*/ 142 h 1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2">
                        <a:moveTo>
                          <a:pt x="49" y="77"/>
                        </a:moveTo>
                        <a:lnTo>
                          <a:pt x="49" y="77"/>
                        </a:lnTo>
                        <a:lnTo>
                          <a:pt x="103" y="79"/>
                        </a:lnTo>
                        <a:lnTo>
                          <a:pt x="151" y="82"/>
                        </a:lnTo>
                        <a:lnTo>
                          <a:pt x="191" y="85"/>
                        </a:lnTo>
                        <a:lnTo>
                          <a:pt x="224" y="90"/>
                        </a:lnTo>
                        <a:lnTo>
                          <a:pt x="248" y="94"/>
                        </a:lnTo>
                        <a:lnTo>
                          <a:pt x="265" y="98"/>
                        </a:lnTo>
                        <a:lnTo>
                          <a:pt x="267" y="99"/>
                        </a:lnTo>
                        <a:lnTo>
                          <a:pt x="264" y="98"/>
                        </a:lnTo>
                        <a:lnTo>
                          <a:pt x="259" y="91"/>
                        </a:lnTo>
                        <a:lnTo>
                          <a:pt x="252" y="74"/>
                        </a:lnTo>
                        <a:lnTo>
                          <a:pt x="259" y="54"/>
                        </a:lnTo>
                        <a:lnTo>
                          <a:pt x="265" y="47"/>
                        </a:lnTo>
                        <a:lnTo>
                          <a:pt x="268" y="46"/>
                        </a:lnTo>
                        <a:lnTo>
                          <a:pt x="264" y="48"/>
                        </a:lnTo>
                        <a:lnTo>
                          <a:pt x="257" y="49"/>
                        </a:lnTo>
                        <a:lnTo>
                          <a:pt x="247" y="51"/>
                        </a:lnTo>
                        <a:lnTo>
                          <a:pt x="235" y="53"/>
                        </a:lnTo>
                        <a:lnTo>
                          <a:pt x="220" y="55"/>
                        </a:lnTo>
                        <a:lnTo>
                          <a:pt x="181" y="59"/>
                        </a:lnTo>
                        <a:lnTo>
                          <a:pt x="130" y="61"/>
                        </a:lnTo>
                        <a:lnTo>
                          <a:pt x="71" y="63"/>
                        </a:lnTo>
                        <a:lnTo>
                          <a:pt x="0" y="64"/>
                        </a:lnTo>
                        <a:lnTo>
                          <a:pt x="0" y="142"/>
                        </a:lnTo>
                        <a:lnTo>
                          <a:pt x="72" y="141"/>
                        </a:lnTo>
                        <a:lnTo>
                          <a:pt x="135" y="139"/>
                        </a:lnTo>
                        <a:lnTo>
                          <a:pt x="188" y="136"/>
                        </a:lnTo>
                        <a:lnTo>
                          <a:pt x="230" y="131"/>
                        </a:lnTo>
                        <a:lnTo>
                          <a:pt x="248" y="129"/>
                        </a:lnTo>
                        <a:lnTo>
                          <a:pt x="264" y="127"/>
                        </a:lnTo>
                        <a:lnTo>
                          <a:pt x="279" y="124"/>
                        </a:lnTo>
                        <a:lnTo>
                          <a:pt x="292" y="120"/>
                        </a:lnTo>
                        <a:lnTo>
                          <a:pt x="304" y="116"/>
                        </a:lnTo>
                        <a:lnTo>
                          <a:pt x="317" y="110"/>
                        </a:lnTo>
                        <a:lnTo>
                          <a:pt x="331" y="97"/>
                        </a:lnTo>
                        <a:lnTo>
                          <a:pt x="339" y="74"/>
                        </a:lnTo>
                        <a:lnTo>
                          <a:pt x="331" y="49"/>
                        </a:lnTo>
                        <a:lnTo>
                          <a:pt x="318" y="37"/>
                        </a:lnTo>
                        <a:lnTo>
                          <a:pt x="305" y="30"/>
                        </a:lnTo>
                        <a:lnTo>
                          <a:pt x="293" y="25"/>
                        </a:lnTo>
                        <a:lnTo>
                          <a:pt x="269" y="19"/>
                        </a:lnTo>
                        <a:lnTo>
                          <a:pt x="238" y="14"/>
                        </a:lnTo>
                        <a:lnTo>
                          <a:pt x="201" y="9"/>
                        </a:lnTo>
                        <a:lnTo>
                          <a:pt x="158" y="4"/>
                        </a:lnTo>
                        <a:lnTo>
                          <a:pt x="108" y="2"/>
                        </a:lnTo>
                        <a:lnTo>
                          <a:pt x="51" y="0"/>
                        </a:lnTo>
                        <a:lnTo>
                          <a:pt x="49" y="77"/>
                        </a:lnTo>
                        <a:close/>
                      </a:path>
                    </a:pathLst>
                  </a:custGeom>
                  <a:solidFill>
                    <a:srgbClr val="1F1A17"/>
                  </a:solidFill>
                  <a:ln w="9525">
                    <a:noFill/>
                    <a:round/>
                    <a:headEnd/>
                    <a:tailEnd/>
                  </a:ln>
                </p:spPr>
                <p:txBody>
                  <a:bodyPr/>
                  <a:lstStyle/>
                  <a:p>
                    <a:endParaRPr lang="pt-BR"/>
                  </a:p>
                </p:txBody>
              </p:sp>
              <p:sp>
                <p:nvSpPr>
                  <p:cNvPr id="64090" name="Freeform 1738"/>
                  <p:cNvSpPr>
                    <a:spLocks/>
                  </p:cNvSpPr>
                  <p:nvPr/>
                </p:nvSpPr>
                <p:spPr bwMode="auto">
                  <a:xfrm>
                    <a:off x="2628" y="3074"/>
                    <a:ext cx="54" cy="41"/>
                  </a:xfrm>
                  <a:custGeom>
                    <a:avLst/>
                    <a:gdLst>
                      <a:gd name="T0" fmla="*/ 0 w 348"/>
                      <a:gd name="T1" fmla="*/ 0 h 250"/>
                      <a:gd name="T2" fmla="*/ 0 w 348"/>
                      <a:gd name="T3" fmla="*/ 0 h 250"/>
                      <a:gd name="T4" fmla="*/ 0 w 348"/>
                      <a:gd name="T5" fmla="*/ 0 h 250"/>
                      <a:gd name="T6" fmla="*/ 0 w 348"/>
                      <a:gd name="T7" fmla="*/ 0 h 250"/>
                      <a:gd name="T8" fmla="*/ 0 w 348"/>
                      <a:gd name="T9" fmla="*/ 0 h 250"/>
                      <a:gd name="T10" fmla="*/ 0 w 348"/>
                      <a:gd name="T11" fmla="*/ 0 h 250"/>
                      <a:gd name="T12" fmla="*/ 0 w 348"/>
                      <a:gd name="T13" fmla="*/ 0 h 250"/>
                      <a:gd name="T14" fmla="*/ 0 w 348"/>
                      <a:gd name="T15" fmla="*/ 0 h 250"/>
                      <a:gd name="T16" fmla="*/ 0 w 348"/>
                      <a:gd name="T17" fmla="*/ 0 h 250"/>
                      <a:gd name="T18" fmla="*/ 0 w 348"/>
                      <a:gd name="T19" fmla="*/ 0 h 250"/>
                      <a:gd name="T20" fmla="*/ 0 w 348"/>
                      <a:gd name="T21" fmla="*/ 0 h 250"/>
                      <a:gd name="T22" fmla="*/ 0 w 348"/>
                      <a:gd name="T23" fmla="*/ 0 h 250"/>
                      <a:gd name="T24" fmla="*/ 0 w 348"/>
                      <a:gd name="T25" fmla="*/ 0 h 250"/>
                      <a:gd name="T26" fmla="*/ 0 w 348"/>
                      <a:gd name="T27" fmla="*/ 0 h 250"/>
                      <a:gd name="T28" fmla="*/ 0 w 348"/>
                      <a:gd name="T29" fmla="*/ 0 h 250"/>
                      <a:gd name="T30" fmla="*/ 0 w 348"/>
                      <a:gd name="T31" fmla="*/ 0 h 250"/>
                      <a:gd name="T32" fmla="*/ 0 w 348"/>
                      <a:gd name="T33" fmla="*/ 0 h 250"/>
                      <a:gd name="T34" fmla="*/ 0 w 348"/>
                      <a:gd name="T35" fmla="*/ 0 h 250"/>
                      <a:gd name="T36" fmla="*/ 0 w 348"/>
                      <a:gd name="T37" fmla="*/ 0 h 250"/>
                      <a:gd name="T38" fmla="*/ 0 w 348"/>
                      <a:gd name="T39" fmla="*/ 0 h 250"/>
                      <a:gd name="T40" fmla="*/ 0 w 348"/>
                      <a:gd name="T41" fmla="*/ 0 h 250"/>
                      <a:gd name="T42" fmla="*/ 0 w 348"/>
                      <a:gd name="T43" fmla="*/ 0 h 250"/>
                      <a:gd name="T44" fmla="*/ 0 w 348"/>
                      <a:gd name="T45" fmla="*/ 0 h 250"/>
                      <a:gd name="T46" fmla="*/ 0 w 348"/>
                      <a:gd name="T47" fmla="*/ 0 h 250"/>
                      <a:gd name="T48" fmla="*/ 0 w 348"/>
                      <a:gd name="T49" fmla="*/ 0 h 250"/>
                      <a:gd name="T50" fmla="*/ 0 w 348"/>
                      <a:gd name="T51" fmla="*/ 0 h 250"/>
                      <a:gd name="T52" fmla="*/ 0 w 348"/>
                      <a:gd name="T53" fmla="*/ 0 h 250"/>
                      <a:gd name="T54" fmla="*/ 0 w 348"/>
                      <a:gd name="T55" fmla="*/ 0 h 250"/>
                      <a:gd name="T56" fmla="*/ 0 w 348"/>
                      <a:gd name="T57" fmla="*/ 0 h 250"/>
                      <a:gd name="T58" fmla="*/ 0 w 348"/>
                      <a:gd name="T59" fmla="*/ 0 h 250"/>
                      <a:gd name="T60" fmla="*/ 0 w 348"/>
                      <a:gd name="T61" fmla="*/ 0 h 250"/>
                      <a:gd name="T62" fmla="*/ 0 w 348"/>
                      <a:gd name="T63" fmla="*/ 0 h 250"/>
                      <a:gd name="T64" fmla="*/ 0 w 348"/>
                      <a:gd name="T65" fmla="*/ 0 h 250"/>
                      <a:gd name="T66" fmla="*/ 0 w 348"/>
                      <a:gd name="T67" fmla="*/ 0 h 250"/>
                      <a:gd name="T68" fmla="*/ 0 w 348"/>
                      <a:gd name="T69" fmla="*/ 0 h 250"/>
                      <a:gd name="T70" fmla="*/ 0 w 348"/>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8"/>
                      <a:gd name="T109" fmla="*/ 0 h 250"/>
                      <a:gd name="T110" fmla="*/ 348 w 348"/>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8" h="250">
                        <a:moveTo>
                          <a:pt x="289" y="173"/>
                        </a:moveTo>
                        <a:lnTo>
                          <a:pt x="289" y="173"/>
                        </a:lnTo>
                        <a:lnTo>
                          <a:pt x="254" y="173"/>
                        </a:lnTo>
                        <a:lnTo>
                          <a:pt x="221" y="172"/>
                        </a:lnTo>
                        <a:lnTo>
                          <a:pt x="193" y="170"/>
                        </a:lnTo>
                        <a:lnTo>
                          <a:pt x="168" y="167"/>
                        </a:lnTo>
                        <a:lnTo>
                          <a:pt x="146" y="164"/>
                        </a:lnTo>
                        <a:lnTo>
                          <a:pt x="128" y="160"/>
                        </a:lnTo>
                        <a:lnTo>
                          <a:pt x="113" y="156"/>
                        </a:lnTo>
                        <a:lnTo>
                          <a:pt x="101" y="152"/>
                        </a:lnTo>
                        <a:lnTo>
                          <a:pt x="92" y="148"/>
                        </a:lnTo>
                        <a:lnTo>
                          <a:pt x="88" y="144"/>
                        </a:lnTo>
                        <a:lnTo>
                          <a:pt x="85" y="143"/>
                        </a:lnTo>
                        <a:lnTo>
                          <a:pt x="84" y="140"/>
                        </a:lnTo>
                        <a:lnTo>
                          <a:pt x="85" y="143"/>
                        </a:lnTo>
                        <a:lnTo>
                          <a:pt x="85" y="144"/>
                        </a:lnTo>
                        <a:lnTo>
                          <a:pt x="86" y="144"/>
                        </a:lnTo>
                        <a:lnTo>
                          <a:pt x="85" y="147"/>
                        </a:lnTo>
                        <a:lnTo>
                          <a:pt x="86" y="145"/>
                        </a:lnTo>
                        <a:lnTo>
                          <a:pt x="86" y="143"/>
                        </a:lnTo>
                        <a:lnTo>
                          <a:pt x="89" y="140"/>
                        </a:lnTo>
                        <a:lnTo>
                          <a:pt x="93" y="136"/>
                        </a:lnTo>
                        <a:lnTo>
                          <a:pt x="100" y="129"/>
                        </a:lnTo>
                        <a:lnTo>
                          <a:pt x="109" y="124"/>
                        </a:lnTo>
                        <a:lnTo>
                          <a:pt x="121" y="118"/>
                        </a:lnTo>
                        <a:lnTo>
                          <a:pt x="133" y="112"/>
                        </a:lnTo>
                        <a:lnTo>
                          <a:pt x="148" y="106"/>
                        </a:lnTo>
                        <a:lnTo>
                          <a:pt x="164" y="100"/>
                        </a:lnTo>
                        <a:lnTo>
                          <a:pt x="183" y="95"/>
                        </a:lnTo>
                        <a:lnTo>
                          <a:pt x="202" y="90"/>
                        </a:lnTo>
                        <a:lnTo>
                          <a:pt x="224" y="86"/>
                        </a:lnTo>
                        <a:lnTo>
                          <a:pt x="246" y="83"/>
                        </a:lnTo>
                        <a:lnTo>
                          <a:pt x="270" y="80"/>
                        </a:lnTo>
                        <a:lnTo>
                          <a:pt x="294" y="78"/>
                        </a:lnTo>
                        <a:lnTo>
                          <a:pt x="320" y="78"/>
                        </a:lnTo>
                        <a:lnTo>
                          <a:pt x="346" y="77"/>
                        </a:lnTo>
                        <a:lnTo>
                          <a:pt x="348" y="0"/>
                        </a:lnTo>
                        <a:lnTo>
                          <a:pt x="319" y="0"/>
                        </a:lnTo>
                        <a:lnTo>
                          <a:pt x="289" y="1"/>
                        </a:lnTo>
                        <a:lnTo>
                          <a:pt x="260" y="3"/>
                        </a:lnTo>
                        <a:lnTo>
                          <a:pt x="233" y="6"/>
                        </a:lnTo>
                        <a:lnTo>
                          <a:pt x="207" y="11"/>
                        </a:lnTo>
                        <a:lnTo>
                          <a:pt x="181" y="16"/>
                        </a:lnTo>
                        <a:lnTo>
                          <a:pt x="159" y="21"/>
                        </a:lnTo>
                        <a:lnTo>
                          <a:pt x="136" y="28"/>
                        </a:lnTo>
                        <a:lnTo>
                          <a:pt x="115" y="35"/>
                        </a:lnTo>
                        <a:lnTo>
                          <a:pt x="96" y="43"/>
                        </a:lnTo>
                        <a:lnTo>
                          <a:pt x="77" y="51"/>
                        </a:lnTo>
                        <a:lnTo>
                          <a:pt x="60" y="60"/>
                        </a:lnTo>
                        <a:lnTo>
                          <a:pt x="45" y="70"/>
                        </a:lnTo>
                        <a:lnTo>
                          <a:pt x="32" y="82"/>
                        </a:lnTo>
                        <a:lnTo>
                          <a:pt x="20" y="94"/>
                        </a:lnTo>
                        <a:lnTo>
                          <a:pt x="10" y="107"/>
                        </a:lnTo>
                        <a:lnTo>
                          <a:pt x="3" y="122"/>
                        </a:lnTo>
                        <a:lnTo>
                          <a:pt x="0" y="137"/>
                        </a:lnTo>
                        <a:lnTo>
                          <a:pt x="0" y="148"/>
                        </a:lnTo>
                        <a:lnTo>
                          <a:pt x="1" y="157"/>
                        </a:lnTo>
                        <a:lnTo>
                          <a:pt x="3" y="165"/>
                        </a:lnTo>
                        <a:lnTo>
                          <a:pt x="8" y="176"/>
                        </a:lnTo>
                        <a:lnTo>
                          <a:pt x="17" y="189"/>
                        </a:lnTo>
                        <a:lnTo>
                          <a:pt x="30" y="202"/>
                        </a:lnTo>
                        <a:lnTo>
                          <a:pt x="45" y="212"/>
                        </a:lnTo>
                        <a:lnTo>
                          <a:pt x="64" y="221"/>
                        </a:lnTo>
                        <a:lnTo>
                          <a:pt x="83" y="228"/>
                        </a:lnTo>
                        <a:lnTo>
                          <a:pt x="105" y="234"/>
                        </a:lnTo>
                        <a:lnTo>
                          <a:pt x="129" y="239"/>
                        </a:lnTo>
                        <a:lnTo>
                          <a:pt x="155" y="243"/>
                        </a:lnTo>
                        <a:lnTo>
                          <a:pt x="185" y="246"/>
                        </a:lnTo>
                        <a:lnTo>
                          <a:pt x="217" y="249"/>
                        </a:lnTo>
                        <a:lnTo>
                          <a:pt x="252" y="250"/>
                        </a:lnTo>
                        <a:lnTo>
                          <a:pt x="290" y="249"/>
                        </a:lnTo>
                        <a:lnTo>
                          <a:pt x="289" y="173"/>
                        </a:lnTo>
                        <a:close/>
                      </a:path>
                    </a:pathLst>
                  </a:custGeom>
                  <a:solidFill>
                    <a:srgbClr val="1F1A17"/>
                  </a:solidFill>
                  <a:ln w="9525">
                    <a:noFill/>
                    <a:round/>
                    <a:headEnd/>
                    <a:tailEnd/>
                  </a:ln>
                </p:spPr>
                <p:txBody>
                  <a:bodyPr/>
                  <a:lstStyle/>
                  <a:p>
                    <a:endParaRPr lang="pt-BR"/>
                  </a:p>
                </p:txBody>
              </p:sp>
              <p:sp>
                <p:nvSpPr>
                  <p:cNvPr id="64091" name="Freeform 1739"/>
                  <p:cNvSpPr>
                    <a:spLocks/>
                  </p:cNvSpPr>
                  <p:nvPr/>
                </p:nvSpPr>
                <p:spPr bwMode="auto">
                  <a:xfrm>
                    <a:off x="2673" y="3094"/>
                    <a:ext cx="53" cy="20"/>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8"/>
                        </a:moveTo>
                        <a:lnTo>
                          <a:pt x="22" y="78"/>
                        </a:lnTo>
                        <a:lnTo>
                          <a:pt x="83" y="80"/>
                        </a:lnTo>
                        <a:lnTo>
                          <a:pt x="137" y="82"/>
                        </a:lnTo>
                        <a:lnTo>
                          <a:pt x="183" y="85"/>
                        </a:lnTo>
                        <a:lnTo>
                          <a:pt x="221" y="88"/>
                        </a:lnTo>
                        <a:lnTo>
                          <a:pt x="249" y="91"/>
                        </a:lnTo>
                        <a:lnTo>
                          <a:pt x="270" y="94"/>
                        </a:lnTo>
                        <a:lnTo>
                          <a:pt x="273" y="95"/>
                        </a:lnTo>
                        <a:lnTo>
                          <a:pt x="268" y="91"/>
                        </a:lnTo>
                        <a:lnTo>
                          <a:pt x="255" y="70"/>
                        </a:lnTo>
                        <a:lnTo>
                          <a:pt x="263" y="43"/>
                        </a:lnTo>
                        <a:lnTo>
                          <a:pt x="273" y="36"/>
                        </a:lnTo>
                        <a:lnTo>
                          <a:pt x="275" y="35"/>
                        </a:lnTo>
                        <a:lnTo>
                          <a:pt x="272" y="36"/>
                        </a:lnTo>
                        <a:lnTo>
                          <a:pt x="253" y="39"/>
                        </a:lnTo>
                        <a:lnTo>
                          <a:pt x="223" y="42"/>
                        </a:lnTo>
                        <a:lnTo>
                          <a:pt x="183" y="45"/>
                        </a:lnTo>
                        <a:lnTo>
                          <a:pt x="133" y="48"/>
                        </a:lnTo>
                        <a:lnTo>
                          <a:pt x="71" y="50"/>
                        </a:lnTo>
                        <a:lnTo>
                          <a:pt x="0" y="52"/>
                        </a:lnTo>
                        <a:lnTo>
                          <a:pt x="1" y="128"/>
                        </a:lnTo>
                        <a:lnTo>
                          <a:pt x="74" y="127"/>
                        </a:lnTo>
                        <a:lnTo>
                          <a:pt x="136" y="125"/>
                        </a:lnTo>
                        <a:lnTo>
                          <a:pt x="189" y="122"/>
                        </a:lnTo>
                        <a:lnTo>
                          <a:pt x="231" y="119"/>
                        </a:lnTo>
                        <a:lnTo>
                          <a:pt x="265" y="115"/>
                        </a:lnTo>
                        <a:lnTo>
                          <a:pt x="291" y="111"/>
                        </a:lnTo>
                        <a:lnTo>
                          <a:pt x="303" y="107"/>
                        </a:lnTo>
                        <a:lnTo>
                          <a:pt x="316" y="103"/>
                        </a:lnTo>
                        <a:lnTo>
                          <a:pt x="331" y="92"/>
                        </a:lnTo>
                        <a:lnTo>
                          <a:pt x="341" y="59"/>
                        </a:lnTo>
                        <a:lnTo>
                          <a:pt x="326" y="35"/>
                        </a:lnTo>
                        <a:lnTo>
                          <a:pt x="312" y="26"/>
                        </a:lnTo>
                        <a:lnTo>
                          <a:pt x="301" y="22"/>
                        </a:lnTo>
                        <a:lnTo>
                          <a:pt x="288" y="19"/>
                        </a:lnTo>
                        <a:lnTo>
                          <a:pt x="263" y="15"/>
                        </a:lnTo>
                        <a:lnTo>
                          <a:pt x="230" y="10"/>
                        </a:lnTo>
                        <a:lnTo>
                          <a:pt x="190" y="7"/>
                        </a:lnTo>
                        <a:lnTo>
                          <a:pt x="142" y="4"/>
                        </a:lnTo>
                        <a:lnTo>
                          <a:pt x="87" y="2"/>
                        </a:lnTo>
                        <a:lnTo>
                          <a:pt x="23" y="0"/>
                        </a:lnTo>
                        <a:lnTo>
                          <a:pt x="22" y="78"/>
                        </a:lnTo>
                        <a:close/>
                      </a:path>
                    </a:pathLst>
                  </a:custGeom>
                  <a:solidFill>
                    <a:srgbClr val="1F1A17"/>
                  </a:solidFill>
                  <a:ln w="9525">
                    <a:noFill/>
                    <a:round/>
                    <a:headEnd/>
                    <a:tailEnd/>
                  </a:ln>
                </p:spPr>
                <p:txBody>
                  <a:bodyPr/>
                  <a:lstStyle/>
                  <a:p>
                    <a:endParaRPr lang="pt-BR"/>
                  </a:p>
                </p:txBody>
              </p:sp>
              <p:sp>
                <p:nvSpPr>
                  <p:cNvPr id="64092" name="Freeform 1740"/>
                  <p:cNvSpPr>
                    <a:spLocks/>
                  </p:cNvSpPr>
                  <p:nvPr/>
                </p:nvSpPr>
                <p:spPr bwMode="auto">
                  <a:xfrm>
                    <a:off x="2626" y="3094"/>
                    <a:ext cx="50" cy="49"/>
                  </a:xfrm>
                  <a:custGeom>
                    <a:avLst/>
                    <a:gdLst>
                      <a:gd name="T0" fmla="*/ 0 w 324"/>
                      <a:gd name="T1" fmla="*/ 0 h 295"/>
                      <a:gd name="T2" fmla="*/ 0 w 324"/>
                      <a:gd name="T3" fmla="*/ 0 h 295"/>
                      <a:gd name="T4" fmla="*/ 0 w 324"/>
                      <a:gd name="T5" fmla="*/ 0 h 295"/>
                      <a:gd name="T6" fmla="*/ 0 w 324"/>
                      <a:gd name="T7" fmla="*/ 0 h 295"/>
                      <a:gd name="T8" fmla="*/ 0 w 324"/>
                      <a:gd name="T9" fmla="*/ 0 h 295"/>
                      <a:gd name="T10" fmla="*/ 0 w 324"/>
                      <a:gd name="T11" fmla="*/ 0 h 295"/>
                      <a:gd name="T12" fmla="*/ 0 w 324"/>
                      <a:gd name="T13" fmla="*/ 0 h 295"/>
                      <a:gd name="T14" fmla="*/ 0 w 324"/>
                      <a:gd name="T15" fmla="*/ 0 h 295"/>
                      <a:gd name="T16" fmla="*/ 0 w 324"/>
                      <a:gd name="T17" fmla="*/ 0 h 295"/>
                      <a:gd name="T18" fmla="*/ 0 w 324"/>
                      <a:gd name="T19" fmla="*/ 0 h 295"/>
                      <a:gd name="T20" fmla="*/ 0 w 324"/>
                      <a:gd name="T21" fmla="*/ 0 h 295"/>
                      <a:gd name="T22" fmla="*/ 0 w 324"/>
                      <a:gd name="T23" fmla="*/ 0 h 295"/>
                      <a:gd name="T24" fmla="*/ 0 w 324"/>
                      <a:gd name="T25" fmla="*/ 0 h 295"/>
                      <a:gd name="T26" fmla="*/ 0 w 324"/>
                      <a:gd name="T27" fmla="*/ 0 h 295"/>
                      <a:gd name="T28" fmla="*/ 0 w 324"/>
                      <a:gd name="T29" fmla="*/ 0 h 295"/>
                      <a:gd name="T30" fmla="*/ 0 w 324"/>
                      <a:gd name="T31" fmla="*/ 0 h 295"/>
                      <a:gd name="T32" fmla="*/ 0 w 324"/>
                      <a:gd name="T33" fmla="*/ 0 h 295"/>
                      <a:gd name="T34" fmla="*/ 0 w 324"/>
                      <a:gd name="T35" fmla="*/ 0 h 295"/>
                      <a:gd name="T36" fmla="*/ 0 w 324"/>
                      <a:gd name="T37" fmla="*/ 0 h 295"/>
                      <a:gd name="T38" fmla="*/ 0 w 324"/>
                      <a:gd name="T39" fmla="*/ 0 h 295"/>
                      <a:gd name="T40" fmla="*/ 0 w 324"/>
                      <a:gd name="T41" fmla="*/ 0 h 295"/>
                      <a:gd name="T42" fmla="*/ 0 w 324"/>
                      <a:gd name="T43" fmla="*/ 0 h 295"/>
                      <a:gd name="T44" fmla="*/ 0 w 324"/>
                      <a:gd name="T45" fmla="*/ 0 h 295"/>
                      <a:gd name="T46" fmla="*/ 0 w 324"/>
                      <a:gd name="T47" fmla="*/ 0 h 295"/>
                      <a:gd name="T48" fmla="*/ 0 w 324"/>
                      <a:gd name="T49" fmla="*/ 0 h 295"/>
                      <a:gd name="T50" fmla="*/ 0 w 324"/>
                      <a:gd name="T51" fmla="*/ 0 h 295"/>
                      <a:gd name="T52" fmla="*/ 0 w 324"/>
                      <a:gd name="T53" fmla="*/ 0 h 295"/>
                      <a:gd name="T54" fmla="*/ 0 w 324"/>
                      <a:gd name="T55" fmla="*/ 0 h 295"/>
                      <a:gd name="T56" fmla="*/ 0 w 324"/>
                      <a:gd name="T57" fmla="*/ 0 h 295"/>
                      <a:gd name="T58" fmla="*/ 0 w 324"/>
                      <a:gd name="T59" fmla="*/ 0 h 295"/>
                      <a:gd name="T60" fmla="*/ 0 w 324"/>
                      <a:gd name="T61" fmla="*/ 0 h 295"/>
                      <a:gd name="T62" fmla="*/ 0 w 324"/>
                      <a:gd name="T63" fmla="*/ 0 h 295"/>
                      <a:gd name="T64" fmla="*/ 0 w 324"/>
                      <a:gd name="T65" fmla="*/ 0 h 295"/>
                      <a:gd name="T66" fmla="*/ 0 w 324"/>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95"/>
                      <a:gd name="T104" fmla="*/ 324 w 324"/>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95">
                        <a:moveTo>
                          <a:pt x="287" y="218"/>
                        </a:moveTo>
                        <a:lnTo>
                          <a:pt x="287" y="218"/>
                        </a:lnTo>
                        <a:lnTo>
                          <a:pt x="258" y="218"/>
                        </a:lnTo>
                        <a:lnTo>
                          <a:pt x="231" y="216"/>
                        </a:lnTo>
                        <a:lnTo>
                          <a:pt x="207" y="213"/>
                        </a:lnTo>
                        <a:lnTo>
                          <a:pt x="184" y="210"/>
                        </a:lnTo>
                        <a:lnTo>
                          <a:pt x="165" y="206"/>
                        </a:lnTo>
                        <a:lnTo>
                          <a:pt x="147" y="201"/>
                        </a:lnTo>
                        <a:lnTo>
                          <a:pt x="132" y="194"/>
                        </a:lnTo>
                        <a:lnTo>
                          <a:pt x="119" y="188"/>
                        </a:lnTo>
                        <a:lnTo>
                          <a:pt x="109" y="182"/>
                        </a:lnTo>
                        <a:lnTo>
                          <a:pt x="101" y="177"/>
                        </a:lnTo>
                        <a:lnTo>
                          <a:pt x="95" y="171"/>
                        </a:lnTo>
                        <a:lnTo>
                          <a:pt x="90" y="166"/>
                        </a:lnTo>
                        <a:lnTo>
                          <a:pt x="88" y="162"/>
                        </a:lnTo>
                        <a:lnTo>
                          <a:pt x="87" y="158"/>
                        </a:lnTo>
                        <a:lnTo>
                          <a:pt x="86" y="155"/>
                        </a:lnTo>
                        <a:lnTo>
                          <a:pt x="86" y="151"/>
                        </a:lnTo>
                        <a:lnTo>
                          <a:pt x="87" y="147"/>
                        </a:lnTo>
                        <a:lnTo>
                          <a:pt x="89" y="142"/>
                        </a:lnTo>
                        <a:lnTo>
                          <a:pt x="93" y="136"/>
                        </a:lnTo>
                        <a:lnTo>
                          <a:pt x="98" y="130"/>
                        </a:lnTo>
                        <a:lnTo>
                          <a:pt x="105" y="124"/>
                        </a:lnTo>
                        <a:lnTo>
                          <a:pt x="115" y="118"/>
                        </a:lnTo>
                        <a:lnTo>
                          <a:pt x="126" y="111"/>
                        </a:lnTo>
                        <a:lnTo>
                          <a:pt x="140" y="105"/>
                        </a:lnTo>
                        <a:lnTo>
                          <a:pt x="155" y="99"/>
                        </a:lnTo>
                        <a:lnTo>
                          <a:pt x="173" y="94"/>
                        </a:lnTo>
                        <a:lnTo>
                          <a:pt x="192" y="89"/>
                        </a:lnTo>
                        <a:lnTo>
                          <a:pt x="214" y="85"/>
                        </a:lnTo>
                        <a:lnTo>
                          <a:pt x="238" y="82"/>
                        </a:lnTo>
                        <a:lnTo>
                          <a:pt x="264" y="79"/>
                        </a:lnTo>
                        <a:lnTo>
                          <a:pt x="292" y="78"/>
                        </a:lnTo>
                        <a:lnTo>
                          <a:pt x="323" y="78"/>
                        </a:lnTo>
                        <a:lnTo>
                          <a:pt x="324" y="0"/>
                        </a:lnTo>
                        <a:lnTo>
                          <a:pt x="291" y="1"/>
                        </a:lnTo>
                        <a:lnTo>
                          <a:pt x="258" y="2"/>
                        </a:lnTo>
                        <a:lnTo>
                          <a:pt x="228" y="5"/>
                        </a:lnTo>
                        <a:lnTo>
                          <a:pt x="199" y="8"/>
                        </a:lnTo>
                        <a:lnTo>
                          <a:pt x="172" y="14"/>
                        </a:lnTo>
                        <a:lnTo>
                          <a:pt x="147" y="21"/>
                        </a:lnTo>
                        <a:lnTo>
                          <a:pt x="124" y="28"/>
                        </a:lnTo>
                        <a:lnTo>
                          <a:pt x="102" y="36"/>
                        </a:lnTo>
                        <a:lnTo>
                          <a:pt x="81" y="45"/>
                        </a:lnTo>
                        <a:lnTo>
                          <a:pt x="64" y="55"/>
                        </a:lnTo>
                        <a:lnTo>
                          <a:pt x="48" y="67"/>
                        </a:lnTo>
                        <a:lnTo>
                          <a:pt x="33" y="80"/>
                        </a:lnTo>
                        <a:lnTo>
                          <a:pt x="22" y="94"/>
                        </a:lnTo>
                        <a:lnTo>
                          <a:pt x="12" y="108"/>
                        </a:lnTo>
                        <a:lnTo>
                          <a:pt x="5" y="124"/>
                        </a:lnTo>
                        <a:lnTo>
                          <a:pt x="0" y="141"/>
                        </a:lnTo>
                        <a:lnTo>
                          <a:pt x="0" y="158"/>
                        </a:lnTo>
                        <a:lnTo>
                          <a:pt x="2" y="175"/>
                        </a:lnTo>
                        <a:lnTo>
                          <a:pt x="8" y="191"/>
                        </a:lnTo>
                        <a:lnTo>
                          <a:pt x="17" y="207"/>
                        </a:lnTo>
                        <a:lnTo>
                          <a:pt x="29" y="221"/>
                        </a:lnTo>
                        <a:lnTo>
                          <a:pt x="42" y="233"/>
                        </a:lnTo>
                        <a:lnTo>
                          <a:pt x="58" y="245"/>
                        </a:lnTo>
                        <a:lnTo>
                          <a:pt x="76" y="255"/>
                        </a:lnTo>
                        <a:lnTo>
                          <a:pt x="95" y="265"/>
                        </a:lnTo>
                        <a:lnTo>
                          <a:pt x="117" y="273"/>
                        </a:lnTo>
                        <a:lnTo>
                          <a:pt x="141" y="279"/>
                        </a:lnTo>
                        <a:lnTo>
                          <a:pt x="166" y="285"/>
                        </a:lnTo>
                        <a:lnTo>
                          <a:pt x="193" y="289"/>
                        </a:lnTo>
                        <a:lnTo>
                          <a:pt x="223" y="293"/>
                        </a:lnTo>
                        <a:lnTo>
                          <a:pt x="254" y="295"/>
                        </a:lnTo>
                        <a:lnTo>
                          <a:pt x="287" y="295"/>
                        </a:lnTo>
                        <a:lnTo>
                          <a:pt x="287" y="218"/>
                        </a:lnTo>
                        <a:close/>
                      </a:path>
                    </a:pathLst>
                  </a:custGeom>
                  <a:solidFill>
                    <a:srgbClr val="1F1A17"/>
                  </a:solidFill>
                  <a:ln w="9525">
                    <a:noFill/>
                    <a:round/>
                    <a:headEnd/>
                    <a:tailEnd/>
                  </a:ln>
                </p:spPr>
                <p:txBody>
                  <a:bodyPr/>
                  <a:lstStyle/>
                  <a:p>
                    <a:endParaRPr lang="pt-BR"/>
                  </a:p>
                </p:txBody>
              </p:sp>
              <p:sp>
                <p:nvSpPr>
                  <p:cNvPr id="64093" name="Freeform 1741"/>
                  <p:cNvSpPr>
                    <a:spLocks/>
                  </p:cNvSpPr>
                  <p:nvPr/>
                </p:nvSpPr>
                <p:spPr bwMode="auto">
                  <a:xfrm>
                    <a:off x="2671" y="3116"/>
                    <a:ext cx="56" cy="27"/>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5" y="77"/>
                        </a:moveTo>
                        <a:lnTo>
                          <a:pt x="65" y="77"/>
                        </a:lnTo>
                        <a:lnTo>
                          <a:pt x="101" y="78"/>
                        </a:lnTo>
                        <a:lnTo>
                          <a:pt x="133" y="78"/>
                        </a:lnTo>
                        <a:lnTo>
                          <a:pt x="163" y="79"/>
                        </a:lnTo>
                        <a:lnTo>
                          <a:pt x="189" y="81"/>
                        </a:lnTo>
                        <a:lnTo>
                          <a:pt x="213" y="83"/>
                        </a:lnTo>
                        <a:lnTo>
                          <a:pt x="234" y="85"/>
                        </a:lnTo>
                        <a:lnTo>
                          <a:pt x="251" y="87"/>
                        </a:lnTo>
                        <a:lnTo>
                          <a:pt x="265" y="89"/>
                        </a:lnTo>
                        <a:lnTo>
                          <a:pt x="276" y="92"/>
                        </a:lnTo>
                        <a:lnTo>
                          <a:pt x="283" y="94"/>
                        </a:lnTo>
                        <a:lnTo>
                          <a:pt x="286" y="95"/>
                        </a:lnTo>
                        <a:lnTo>
                          <a:pt x="285" y="94"/>
                        </a:lnTo>
                        <a:lnTo>
                          <a:pt x="279" y="88"/>
                        </a:lnTo>
                        <a:lnTo>
                          <a:pt x="275" y="74"/>
                        </a:lnTo>
                        <a:lnTo>
                          <a:pt x="278" y="59"/>
                        </a:lnTo>
                        <a:lnTo>
                          <a:pt x="283" y="53"/>
                        </a:lnTo>
                        <a:lnTo>
                          <a:pt x="284" y="52"/>
                        </a:lnTo>
                        <a:lnTo>
                          <a:pt x="282" y="53"/>
                        </a:lnTo>
                        <a:lnTo>
                          <a:pt x="275" y="56"/>
                        </a:lnTo>
                        <a:lnTo>
                          <a:pt x="266" y="58"/>
                        </a:lnTo>
                        <a:lnTo>
                          <a:pt x="254" y="61"/>
                        </a:lnTo>
                        <a:lnTo>
                          <a:pt x="240" y="66"/>
                        </a:lnTo>
                        <a:lnTo>
                          <a:pt x="224" y="68"/>
                        </a:lnTo>
                        <a:lnTo>
                          <a:pt x="207" y="71"/>
                        </a:lnTo>
                        <a:lnTo>
                          <a:pt x="165" y="76"/>
                        </a:lnTo>
                        <a:lnTo>
                          <a:pt x="116" y="80"/>
                        </a:lnTo>
                        <a:lnTo>
                          <a:pt x="61" y="83"/>
                        </a:lnTo>
                        <a:lnTo>
                          <a:pt x="0" y="83"/>
                        </a:lnTo>
                        <a:lnTo>
                          <a:pt x="0" y="160"/>
                        </a:lnTo>
                        <a:lnTo>
                          <a:pt x="64" y="159"/>
                        </a:lnTo>
                        <a:lnTo>
                          <a:pt x="123" y="157"/>
                        </a:lnTo>
                        <a:lnTo>
                          <a:pt x="174" y="152"/>
                        </a:lnTo>
                        <a:lnTo>
                          <a:pt x="220" y="147"/>
                        </a:lnTo>
                        <a:lnTo>
                          <a:pt x="240" y="144"/>
                        </a:lnTo>
                        <a:lnTo>
                          <a:pt x="260" y="140"/>
                        </a:lnTo>
                        <a:lnTo>
                          <a:pt x="277" y="137"/>
                        </a:lnTo>
                        <a:lnTo>
                          <a:pt x="292" y="133"/>
                        </a:lnTo>
                        <a:lnTo>
                          <a:pt x="307" y="127"/>
                        </a:lnTo>
                        <a:lnTo>
                          <a:pt x="321" y="122"/>
                        </a:lnTo>
                        <a:lnTo>
                          <a:pt x="332" y="116"/>
                        </a:lnTo>
                        <a:lnTo>
                          <a:pt x="345" y="107"/>
                        </a:lnTo>
                        <a:lnTo>
                          <a:pt x="356" y="93"/>
                        </a:lnTo>
                        <a:lnTo>
                          <a:pt x="362" y="72"/>
                        </a:lnTo>
                        <a:lnTo>
                          <a:pt x="354" y="49"/>
                        </a:lnTo>
                        <a:lnTo>
                          <a:pt x="341" y="36"/>
                        </a:lnTo>
                        <a:lnTo>
                          <a:pt x="327" y="28"/>
                        </a:lnTo>
                        <a:lnTo>
                          <a:pt x="314" y="22"/>
                        </a:lnTo>
                        <a:lnTo>
                          <a:pt x="300" y="18"/>
                        </a:lnTo>
                        <a:lnTo>
                          <a:pt x="283" y="14"/>
                        </a:lnTo>
                        <a:lnTo>
                          <a:pt x="265" y="11"/>
                        </a:lnTo>
                        <a:lnTo>
                          <a:pt x="244" y="9"/>
                        </a:lnTo>
                        <a:lnTo>
                          <a:pt x="221" y="6"/>
                        </a:lnTo>
                        <a:lnTo>
                          <a:pt x="196"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4094" name="Freeform 1742"/>
                  <p:cNvSpPr>
                    <a:spLocks/>
                  </p:cNvSpPr>
                  <p:nvPr/>
                </p:nvSpPr>
                <p:spPr bwMode="auto">
                  <a:xfrm>
                    <a:off x="2627" y="3116"/>
                    <a:ext cx="54" cy="45"/>
                  </a:xfrm>
                  <a:custGeom>
                    <a:avLst/>
                    <a:gdLst>
                      <a:gd name="T0" fmla="*/ 0 w 345"/>
                      <a:gd name="T1" fmla="*/ 0 h 269"/>
                      <a:gd name="T2" fmla="*/ 0 w 345"/>
                      <a:gd name="T3" fmla="*/ 0 h 269"/>
                      <a:gd name="T4" fmla="*/ 0 w 345"/>
                      <a:gd name="T5" fmla="*/ 0 h 269"/>
                      <a:gd name="T6" fmla="*/ 0 w 345"/>
                      <a:gd name="T7" fmla="*/ 0 h 269"/>
                      <a:gd name="T8" fmla="*/ 0 w 345"/>
                      <a:gd name="T9" fmla="*/ 0 h 269"/>
                      <a:gd name="T10" fmla="*/ 0 w 345"/>
                      <a:gd name="T11" fmla="*/ 0 h 269"/>
                      <a:gd name="T12" fmla="*/ 0 w 345"/>
                      <a:gd name="T13" fmla="*/ 0 h 269"/>
                      <a:gd name="T14" fmla="*/ 0 w 345"/>
                      <a:gd name="T15" fmla="*/ 0 h 269"/>
                      <a:gd name="T16" fmla="*/ 0 w 345"/>
                      <a:gd name="T17" fmla="*/ 0 h 269"/>
                      <a:gd name="T18" fmla="*/ 0 w 345"/>
                      <a:gd name="T19" fmla="*/ 0 h 269"/>
                      <a:gd name="T20" fmla="*/ 0 w 345"/>
                      <a:gd name="T21" fmla="*/ 0 h 269"/>
                      <a:gd name="T22" fmla="*/ 0 w 345"/>
                      <a:gd name="T23" fmla="*/ 0 h 269"/>
                      <a:gd name="T24" fmla="*/ 0 w 345"/>
                      <a:gd name="T25" fmla="*/ 0 h 269"/>
                      <a:gd name="T26" fmla="*/ 0 w 345"/>
                      <a:gd name="T27" fmla="*/ 0 h 269"/>
                      <a:gd name="T28" fmla="*/ 0 w 345"/>
                      <a:gd name="T29" fmla="*/ 0 h 269"/>
                      <a:gd name="T30" fmla="*/ 0 w 345"/>
                      <a:gd name="T31" fmla="*/ 0 h 269"/>
                      <a:gd name="T32" fmla="*/ 0 w 345"/>
                      <a:gd name="T33" fmla="*/ 0 h 269"/>
                      <a:gd name="T34" fmla="*/ 0 w 345"/>
                      <a:gd name="T35" fmla="*/ 0 h 269"/>
                      <a:gd name="T36" fmla="*/ 0 w 345"/>
                      <a:gd name="T37" fmla="*/ 0 h 269"/>
                      <a:gd name="T38" fmla="*/ 0 w 345"/>
                      <a:gd name="T39" fmla="*/ 0 h 269"/>
                      <a:gd name="T40" fmla="*/ 0 w 345"/>
                      <a:gd name="T41" fmla="*/ 0 h 269"/>
                      <a:gd name="T42" fmla="*/ 0 w 345"/>
                      <a:gd name="T43" fmla="*/ 0 h 269"/>
                      <a:gd name="T44" fmla="*/ 0 w 345"/>
                      <a:gd name="T45" fmla="*/ 0 h 269"/>
                      <a:gd name="T46" fmla="*/ 0 w 345"/>
                      <a:gd name="T47" fmla="*/ 0 h 269"/>
                      <a:gd name="T48" fmla="*/ 0 w 345"/>
                      <a:gd name="T49" fmla="*/ 0 h 269"/>
                      <a:gd name="T50" fmla="*/ 0 w 345"/>
                      <a:gd name="T51" fmla="*/ 0 h 269"/>
                      <a:gd name="T52" fmla="*/ 0 w 345"/>
                      <a:gd name="T53" fmla="*/ 0 h 269"/>
                      <a:gd name="T54" fmla="*/ 0 w 345"/>
                      <a:gd name="T55" fmla="*/ 0 h 269"/>
                      <a:gd name="T56" fmla="*/ 0 w 345"/>
                      <a:gd name="T57" fmla="*/ 0 h 269"/>
                      <a:gd name="T58" fmla="*/ 0 w 345"/>
                      <a:gd name="T59" fmla="*/ 0 h 269"/>
                      <a:gd name="T60" fmla="*/ 0 w 345"/>
                      <a:gd name="T61" fmla="*/ 0 h 269"/>
                      <a:gd name="T62" fmla="*/ 0 w 345"/>
                      <a:gd name="T63" fmla="*/ 0 h 269"/>
                      <a:gd name="T64" fmla="*/ 0 w 345"/>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5"/>
                      <a:gd name="T100" fmla="*/ 0 h 269"/>
                      <a:gd name="T101" fmla="*/ 345 w 345"/>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5" h="269">
                        <a:moveTo>
                          <a:pt x="301" y="193"/>
                        </a:moveTo>
                        <a:lnTo>
                          <a:pt x="271" y="192"/>
                        </a:lnTo>
                        <a:lnTo>
                          <a:pt x="244" y="192"/>
                        </a:lnTo>
                        <a:lnTo>
                          <a:pt x="218" y="189"/>
                        </a:lnTo>
                        <a:lnTo>
                          <a:pt x="196" y="186"/>
                        </a:lnTo>
                        <a:lnTo>
                          <a:pt x="174" y="182"/>
                        </a:lnTo>
                        <a:lnTo>
                          <a:pt x="156" y="178"/>
                        </a:lnTo>
                        <a:lnTo>
                          <a:pt x="138" y="173"/>
                        </a:lnTo>
                        <a:lnTo>
                          <a:pt x="125" y="168"/>
                        </a:lnTo>
                        <a:lnTo>
                          <a:pt x="112" y="163"/>
                        </a:lnTo>
                        <a:lnTo>
                          <a:pt x="103" y="158"/>
                        </a:lnTo>
                        <a:lnTo>
                          <a:pt x="95" y="153"/>
                        </a:lnTo>
                        <a:lnTo>
                          <a:pt x="90" y="148"/>
                        </a:lnTo>
                        <a:lnTo>
                          <a:pt x="88" y="145"/>
                        </a:lnTo>
                        <a:lnTo>
                          <a:pt x="87" y="142"/>
                        </a:lnTo>
                        <a:lnTo>
                          <a:pt x="86" y="141"/>
                        </a:lnTo>
                        <a:lnTo>
                          <a:pt x="86" y="140"/>
                        </a:lnTo>
                        <a:lnTo>
                          <a:pt x="86" y="139"/>
                        </a:lnTo>
                        <a:lnTo>
                          <a:pt x="87" y="136"/>
                        </a:lnTo>
                        <a:lnTo>
                          <a:pt x="89" y="133"/>
                        </a:lnTo>
                        <a:lnTo>
                          <a:pt x="94" y="127"/>
                        </a:lnTo>
                        <a:lnTo>
                          <a:pt x="101" y="122"/>
                        </a:lnTo>
                        <a:lnTo>
                          <a:pt x="110" y="117"/>
                        </a:lnTo>
                        <a:lnTo>
                          <a:pt x="122" y="111"/>
                        </a:lnTo>
                        <a:lnTo>
                          <a:pt x="136" y="105"/>
                        </a:lnTo>
                        <a:lnTo>
                          <a:pt x="153" y="99"/>
                        </a:lnTo>
                        <a:lnTo>
                          <a:pt x="173" y="94"/>
                        </a:lnTo>
                        <a:lnTo>
                          <a:pt x="196" y="89"/>
                        </a:lnTo>
                        <a:lnTo>
                          <a:pt x="221" y="85"/>
                        </a:lnTo>
                        <a:lnTo>
                          <a:pt x="248" y="82"/>
                        </a:lnTo>
                        <a:lnTo>
                          <a:pt x="278" y="80"/>
                        </a:lnTo>
                        <a:lnTo>
                          <a:pt x="310" y="78"/>
                        </a:lnTo>
                        <a:lnTo>
                          <a:pt x="345" y="77"/>
                        </a:lnTo>
                        <a:lnTo>
                          <a:pt x="345" y="0"/>
                        </a:lnTo>
                        <a:lnTo>
                          <a:pt x="308" y="0"/>
                        </a:lnTo>
                        <a:lnTo>
                          <a:pt x="271" y="2"/>
                        </a:lnTo>
                        <a:lnTo>
                          <a:pt x="238" y="6"/>
                        </a:lnTo>
                        <a:lnTo>
                          <a:pt x="207" y="10"/>
                        </a:lnTo>
                        <a:lnTo>
                          <a:pt x="177" y="14"/>
                        </a:lnTo>
                        <a:lnTo>
                          <a:pt x="151" y="20"/>
                        </a:lnTo>
                        <a:lnTo>
                          <a:pt x="126" y="27"/>
                        </a:lnTo>
                        <a:lnTo>
                          <a:pt x="103" y="34"/>
                        </a:lnTo>
                        <a:lnTo>
                          <a:pt x="82" y="42"/>
                        </a:lnTo>
                        <a:lnTo>
                          <a:pt x="64" y="52"/>
                        </a:lnTo>
                        <a:lnTo>
                          <a:pt x="47" y="62"/>
                        </a:lnTo>
                        <a:lnTo>
                          <a:pt x="32" y="74"/>
                        </a:lnTo>
                        <a:lnTo>
                          <a:pt x="19" y="87"/>
                        </a:lnTo>
                        <a:lnTo>
                          <a:pt x="10" y="102"/>
                        </a:lnTo>
                        <a:lnTo>
                          <a:pt x="2" y="117"/>
                        </a:lnTo>
                        <a:lnTo>
                          <a:pt x="0" y="135"/>
                        </a:lnTo>
                        <a:lnTo>
                          <a:pt x="0" y="152"/>
                        </a:lnTo>
                        <a:lnTo>
                          <a:pt x="5" y="168"/>
                        </a:lnTo>
                        <a:lnTo>
                          <a:pt x="14" y="183"/>
                        </a:lnTo>
                        <a:lnTo>
                          <a:pt x="24" y="198"/>
                        </a:lnTo>
                        <a:lnTo>
                          <a:pt x="38" y="210"/>
                        </a:lnTo>
                        <a:lnTo>
                          <a:pt x="53" y="220"/>
                        </a:lnTo>
                        <a:lnTo>
                          <a:pt x="70" y="230"/>
                        </a:lnTo>
                        <a:lnTo>
                          <a:pt x="88" y="238"/>
                        </a:lnTo>
                        <a:lnTo>
                          <a:pt x="109" y="245"/>
                        </a:lnTo>
                        <a:lnTo>
                          <a:pt x="132" y="252"/>
                        </a:lnTo>
                        <a:lnTo>
                          <a:pt x="156" y="258"/>
                        </a:lnTo>
                        <a:lnTo>
                          <a:pt x="181" y="262"/>
                        </a:lnTo>
                        <a:lnTo>
                          <a:pt x="209" y="266"/>
                        </a:lnTo>
                        <a:lnTo>
                          <a:pt x="238" y="268"/>
                        </a:lnTo>
                        <a:lnTo>
                          <a:pt x="270" y="269"/>
                        </a:lnTo>
                        <a:lnTo>
                          <a:pt x="303" y="269"/>
                        </a:lnTo>
                        <a:lnTo>
                          <a:pt x="301" y="193"/>
                        </a:lnTo>
                        <a:close/>
                      </a:path>
                    </a:pathLst>
                  </a:custGeom>
                  <a:solidFill>
                    <a:srgbClr val="1F1A17"/>
                  </a:solidFill>
                  <a:ln w="9525">
                    <a:noFill/>
                    <a:round/>
                    <a:headEnd/>
                    <a:tailEnd/>
                  </a:ln>
                </p:spPr>
                <p:txBody>
                  <a:bodyPr/>
                  <a:lstStyle/>
                  <a:p>
                    <a:endParaRPr lang="pt-BR"/>
                  </a:p>
                </p:txBody>
              </p:sp>
              <p:sp>
                <p:nvSpPr>
                  <p:cNvPr id="64095" name="Freeform 1743"/>
                  <p:cNvSpPr>
                    <a:spLocks/>
                  </p:cNvSpPr>
                  <p:nvPr/>
                </p:nvSpPr>
                <p:spPr bwMode="auto">
                  <a:xfrm>
                    <a:off x="2736" y="2950"/>
                    <a:ext cx="32" cy="28"/>
                  </a:xfrm>
                  <a:custGeom>
                    <a:avLst/>
                    <a:gdLst>
                      <a:gd name="T0" fmla="*/ 0 w 204"/>
                      <a:gd name="T1" fmla="*/ 0 h 170"/>
                      <a:gd name="T2" fmla="*/ 0 w 204"/>
                      <a:gd name="T3" fmla="*/ 0 h 170"/>
                      <a:gd name="T4" fmla="*/ 0 w 204"/>
                      <a:gd name="T5" fmla="*/ 0 h 170"/>
                      <a:gd name="T6" fmla="*/ 0 w 204"/>
                      <a:gd name="T7" fmla="*/ 0 h 170"/>
                      <a:gd name="T8" fmla="*/ 0 w 204"/>
                      <a:gd name="T9" fmla="*/ 0 h 170"/>
                      <a:gd name="T10" fmla="*/ 0 w 204"/>
                      <a:gd name="T11" fmla="*/ 0 h 170"/>
                      <a:gd name="T12" fmla="*/ 0 w 204"/>
                      <a:gd name="T13" fmla="*/ 0 h 170"/>
                      <a:gd name="T14" fmla="*/ 0 w 204"/>
                      <a:gd name="T15" fmla="*/ 0 h 170"/>
                      <a:gd name="T16" fmla="*/ 0 w 204"/>
                      <a:gd name="T17" fmla="*/ 0 h 170"/>
                      <a:gd name="T18" fmla="*/ 0 w 204"/>
                      <a:gd name="T19" fmla="*/ 0 h 170"/>
                      <a:gd name="T20" fmla="*/ 0 w 204"/>
                      <a:gd name="T21" fmla="*/ 0 h 170"/>
                      <a:gd name="T22" fmla="*/ 0 w 204"/>
                      <a:gd name="T23" fmla="*/ 0 h 170"/>
                      <a:gd name="T24" fmla="*/ 0 w 204"/>
                      <a:gd name="T25" fmla="*/ 0 h 170"/>
                      <a:gd name="T26" fmla="*/ 0 w 204"/>
                      <a:gd name="T27" fmla="*/ 0 h 170"/>
                      <a:gd name="T28" fmla="*/ 0 w 204"/>
                      <a:gd name="T29" fmla="*/ 0 h 170"/>
                      <a:gd name="T30" fmla="*/ 0 w 204"/>
                      <a:gd name="T31" fmla="*/ 0 h 170"/>
                      <a:gd name="T32" fmla="*/ 0 w 204"/>
                      <a:gd name="T33" fmla="*/ 0 h 170"/>
                      <a:gd name="T34" fmla="*/ 0 w 204"/>
                      <a:gd name="T35" fmla="*/ 0 h 170"/>
                      <a:gd name="T36" fmla="*/ 0 w 204"/>
                      <a:gd name="T37" fmla="*/ 0 h 170"/>
                      <a:gd name="T38" fmla="*/ 0 w 204"/>
                      <a:gd name="T39" fmla="*/ 0 h 170"/>
                      <a:gd name="T40" fmla="*/ 0 w 204"/>
                      <a:gd name="T41" fmla="*/ 0 h 170"/>
                      <a:gd name="T42" fmla="*/ 0 w 204"/>
                      <a:gd name="T43" fmla="*/ 0 h 170"/>
                      <a:gd name="T44" fmla="*/ 0 w 204"/>
                      <a:gd name="T45" fmla="*/ 0 h 170"/>
                      <a:gd name="T46" fmla="*/ 0 w 204"/>
                      <a:gd name="T47" fmla="*/ 0 h 170"/>
                      <a:gd name="T48" fmla="*/ 0 w 204"/>
                      <a:gd name="T49" fmla="*/ 0 h 170"/>
                      <a:gd name="T50" fmla="*/ 0 w 204"/>
                      <a:gd name="T51" fmla="*/ 0 h 170"/>
                      <a:gd name="T52" fmla="*/ 0 w 204"/>
                      <a:gd name="T53" fmla="*/ 0 h 170"/>
                      <a:gd name="T54" fmla="*/ 0 w 204"/>
                      <a:gd name="T55" fmla="*/ 0 h 170"/>
                      <a:gd name="T56" fmla="*/ 0 w 204"/>
                      <a:gd name="T57" fmla="*/ 0 h 170"/>
                      <a:gd name="T58" fmla="*/ 0 w 204"/>
                      <a:gd name="T59" fmla="*/ 0 h 170"/>
                      <a:gd name="T60" fmla="*/ 0 w 204"/>
                      <a:gd name="T61" fmla="*/ 0 h 170"/>
                      <a:gd name="T62" fmla="*/ 0 w 204"/>
                      <a:gd name="T63" fmla="*/ 0 h 170"/>
                      <a:gd name="T64" fmla="*/ 0 w 204"/>
                      <a:gd name="T65" fmla="*/ 0 h 170"/>
                      <a:gd name="T66" fmla="*/ 0 w 204"/>
                      <a:gd name="T67" fmla="*/ 0 h 170"/>
                      <a:gd name="T68" fmla="*/ 0 w 204"/>
                      <a:gd name="T69" fmla="*/ 0 h 170"/>
                      <a:gd name="T70" fmla="*/ 0 w 204"/>
                      <a:gd name="T71" fmla="*/ 0 h 170"/>
                      <a:gd name="T72" fmla="*/ 0 w 204"/>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0"/>
                      <a:gd name="T113" fmla="*/ 204 w 204"/>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0">
                        <a:moveTo>
                          <a:pt x="87" y="170"/>
                        </a:moveTo>
                        <a:lnTo>
                          <a:pt x="87" y="170"/>
                        </a:lnTo>
                        <a:lnTo>
                          <a:pt x="87" y="166"/>
                        </a:lnTo>
                        <a:lnTo>
                          <a:pt x="87" y="162"/>
                        </a:lnTo>
                        <a:lnTo>
                          <a:pt x="88" y="158"/>
                        </a:lnTo>
                        <a:lnTo>
                          <a:pt x="90" y="154"/>
                        </a:lnTo>
                        <a:lnTo>
                          <a:pt x="91" y="150"/>
                        </a:lnTo>
                        <a:lnTo>
                          <a:pt x="95" y="146"/>
                        </a:lnTo>
                        <a:lnTo>
                          <a:pt x="97" y="142"/>
                        </a:lnTo>
                        <a:lnTo>
                          <a:pt x="100" y="138"/>
                        </a:lnTo>
                        <a:lnTo>
                          <a:pt x="109" y="127"/>
                        </a:lnTo>
                        <a:lnTo>
                          <a:pt x="118" y="119"/>
                        </a:lnTo>
                        <a:lnTo>
                          <a:pt x="129" y="111"/>
                        </a:lnTo>
                        <a:lnTo>
                          <a:pt x="140" y="104"/>
                        </a:lnTo>
                        <a:lnTo>
                          <a:pt x="164" y="90"/>
                        </a:lnTo>
                        <a:lnTo>
                          <a:pt x="184" y="80"/>
                        </a:lnTo>
                        <a:lnTo>
                          <a:pt x="199" y="74"/>
                        </a:lnTo>
                        <a:lnTo>
                          <a:pt x="204" y="72"/>
                        </a:lnTo>
                        <a:lnTo>
                          <a:pt x="172" y="0"/>
                        </a:lnTo>
                        <a:lnTo>
                          <a:pt x="162" y="3"/>
                        </a:lnTo>
                        <a:lnTo>
                          <a:pt x="144" y="11"/>
                        </a:lnTo>
                        <a:lnTo>
                          <a:pt x="119" y="24"/>
                        </a:lnTo>
                        <a:lnTo>
                          <a:pt x="90" y="40"/>
                        </a:lnTo>
                        <a:lnTo>
                          <a:pt x="74" y="51"/>
                        </a:lnTo>
                        <a:lnTo>
                          <a:pt x="59" y="63"/>
                        </a:lnTo>
                        <a:lnTo>
                          <a:pt x="45" y="77"/>
                        </a:lnTo>
                        <a:lnTo>
                          <a:pt x="31" y="91"/>
                        </a:lnTo>
                        <a:lnTo>
                          <a:pt x="24" y="100"/>
                        </a:lnTo>
                        <a:lnTo>
                          <a:pt x="18" y="108"/>
                        </a:lnTo>
                        <a:lnTo>
                          <a:pt x="14" y="117"/>
                        </a:lnTo>
                        <a:lnTo>
                          <a:pt x="9" y="127"/>
                        </a:lnTo>
                        <a:lnTo>
                          <a:pt x="5" y="138"/>
                        </a:lnTo>
                        <a:lnTo>
                          <a:pt x="2" y="148"/>
                        </a:lnTo>
                        <a:lnTo>
                          <a:pt x="0" y="159"/>
                        </a:lnTo>
                        <a:lnTo>
                          <a:pt x="0" y="170"/>
                        </a:lnTo>
                        <a:lnTo>
                          <a:pt x="87" y="170"/>
                        </a:lnTo>
                        <a:close/>
                      </a:path>
                    </a:pathLst>
                  </a:custGeom>
                  <a:solidFill>
                    <a:srgbClr val="1F1A17"/>
                  </a:solidFill>
                  <a:ln w="9525">
                    <a:noFill/>
                    <a:round/>
                    <a:headEnd/>
                    <a:tailEnd/>
                  </a:ln>
                </p:spPr>
                <p:txBody>
                  <a:bodyPr/>
                  <a:lstStyle/>
                  <a:p>
                    <a:endParaRPr lang="pt-BR"/>
                  </a:p>
                </p:txBody>
              </p:sp>
              <p:sp>
                <p:nvSpPr>
                  <p:cNvPr id="64096" name="Freeform 1744"/>
                  <p:cNvSpPr>
                    <a:spLocks/>
                  </p:cNvSpPr>
                  <p:nvPr/>
                </p:nvSpPr>
                <p:spPr bwMode="auto">
                  <a:xfrm>
                    <a:off x="2736" y="2977"/>
                    <a:ext cx="87" cy="18"/>
                  </a:xfrm>
                  <a:custGeom>
                    <a:avLst/>
                    <a:gdLst>
                      <a:gd name="T0" fmla="*/ 0 w 559"/>
                      <a:gd name="T1" fmla="*/ 0 h 108"/>
                      <a:gd name="T2" fmla="*/ 0 w 559"/>
                      <a:gd name="T3" fmla="*/ 0 h 108"/>
                      <a:gd name="T4" fmla="*/ 0 w 559"/>
                      <a:gd name="T5" fmla="*/ 0 h 108"/>
                      <a:gd name="T6" fmla="*/ 0 w 559"/>
                      <a:gd name="T7" fmla="*/ 0 h 108"/>
                      <a:gd name="T8" fmla="*/ 0 w 559"/>
                      <a:gd name="T9" fmla="*/ 0 h 108"/>
                      <a:gd name="T10" fmla="*/ 0 w 559"/>
                      <a:gd name="T11" fmla="*/ 0 h 108"/>
                      <a:gd name="T12" fmla="*/ 0 w 559"/>
                      <a:gd name="T13" fmla="*/ 0 h 108"/>
                      <a:gd name="T14" fmla="*/ 0 w 559"/>
                      <a:gd name="T15" fmla="*/ 0 h 108"/>
                      <a:gd name="T16" fmla="*/ 0 w 559"/>
                      <a:gd name="T17" fmla="*/ 0 h 108"/>
                      <a:gd name="T18" fmla="*/ 0 w 559"/>
                      <a:gd name="T19" fmla="*/ 0 h 108"/>
                      <a:gd name="T20" fmla="*/ 0 w 559"/>
                      <a:gd name="T21" fmla="*/ 0 h 108"/>
                      <a:gd name="T22" fmla="*/ 0 w 559"/>
                      <a:gd name="T23" fmla="*/ 0 h 108"/>
                      <a:gd name="T24" fmla="*/ 0 w 559"/>
                      <a:gd name="T25" fmla="*/ 0 h 108"/>
                      <a:gd name="T26" fmla="*/ 0 w 559"/>
                      <a:gd name="T27" fmla="*/ 0 h 108"/>
                      <a:gd name="T28" fmla="*/ 0 w 559"/>
                      <a:gd name="T29" fmla="*/ 0 h 108"/>
                      <a:gd name="T30" fmla="*/ 0 w 559"/>
                      <a:gd name="T31" fmla="*/ 0 h 108"/>
                      <a:gd name="T32" fmla="*/ 0 w 559"/>
                      <a:gd name="T33" fmla="*/ 0 h 108"/>
                      <a:gd name="T34" fmla="*/ 0 w 559"/>
                      <a:gd name="T35" fmla="*/ 0 h 108"/>
                      <a:gd name="T36" fmla="*/ 0 w 559"/>
                      <a:gd name="T37" fmla="*/ 0 h 108"/>
                      <a:gd name="T38" fmla="*/ 0 w 559"/>
                      <a:gd name="T39" fmla="*/ 0 h 108"/>
                      <a:gd name="T40" fmla="*/ 0 w 559"/>
                      <a:gd name="T41" fmla="*/ 0 h 108"/>
                      <a:gd name="T42" fmla="*/ 0 w 559"/>
                      <a:gd name="T43" fmla="*/ 0 h 108"/>
                      <a:gd name="T44" fmla="*/ 0 w 559"/>
                      <a:gd name="T45" fmla="*/ 0 h 108"/>
                      <a:gd name="T46" fmla="*/ 0 w 559"/>
                      <a:gd name="T47" fmla="*/ 0 h 108"/>
                      <a:gd name="T48" fmla="*/ 0 w 559"/>
                      <a:gd name="T49" fmla="*/ 0 h 108"/>
                      <a:gd name="T50" fmla="*/ 0 w 559"/>
                      <a:gd name="T51" fmla="*/ 0 h 108"/>
                      <a:gd name="T52" fmla="*/ 0 w 559"/>
                      <a:gd name="T53" fmla="*/ 0 h 108"/>
                      <a:gd name="T54" fmla="*/ 0 w 559"/>
                      <a:gd name="T55" fmla="*/ 0 h 108"/>
                      <a:gd name="T56" fmla="*/ 0 w 559"/>
                      <a:gd name="T57" fmla="*/ 0 h 108"/>
                      <a:gd name="T58" fmla="*/ 0 w 559"/>
                      <a:gd name="T59" fmla="*/ 0 h 108"/>
                      <a:gd name="T60" fmla="*/ 0 w 559"/>
                      <a:gd name="T61" fmla="*/ 0 h 108"/>
                      <a:gd name="T62" fmla="*/ 0 w 559"/>
                      <a:gd name="T63" fmla="*/ 0 h 108"/>
                      <a:gd name="T64" fmla="*/ 0 w 559"/>
                      <a:gd name="T65" fmla="*/ 0 h 108"/>
                      <a:gd name="T66" fmla="*/ 0 w 559"/>
                      <a:gd name="T67" fmla="*/ 0 h 108"/>
                      <a:gd name="T68" fmla="*/ 0 w 559"/>
                      <a:gd name="T69" fmla="*/ 0 h 108"/>
                      <a:gd name="T70" fmla="*/ 0 w 559"/>
                      <a:gd name="T71" fmla="*/ 0 h 108"/>
                      <a:gd name="T72" fmla="*/ 0 w 559"/>
                      <a:gd name="T73" fmla="*/ 0 h 108"/>
                      <a:gd name="T74" fmla="*/ 0 w 559"/>
                      <a:gd name="T75" fmla="*/ 0 h 108"/>
                      <a:gd name="T76" fmla="*/ 0 w 559"/>
                      <a:gd name="T77" fmla="*/ 0 h 108"/>
                      <a:gd name="T78" fmla="*/ 0 w 559"/>
                      <a:gd name="T79" fmla="*/ 0 h 108"/>
                      <a:gd name="T80" fmla="*/ 0 w 559"/>
                      <a:gd name="T81" fmla="*/ 0 h 108"/>
                      <a:gd name="T82" fmla="*/ 0 w 559"/>
                      <a:gd name="T83" fmla="*/ 0 h 108"/>
                      <a:gd name="T84" fmla="*/ 0 w 559"/>
                      <a:gd name="T85" fmla="*/ 0 h 108"/>
                      <a:gd name="T86" fmla="*/ 0 w 559"/>
                      <a:gd name="T87" fmla="*/ 0 h 108"/>
                      <a:gd name="T88" fmla="*/ 0 w 559"/>
                      <a:gd name="T89" fmla="*/ 0 h 108"/>
                      <a:gd name="T90" fmla="*/ 0 w 559"/>
                      <a:gd name="T91" fmla="*/ 0 h 108"/>
                      <a:gd name="T92" fmla="*/ 0 w 559"/>
                      <a:gd name="T93" fmla="*/ 0 h 108"/>
                      <a:gd name="T94" fmla="*/ 0 w 559"/>
                      <a:gd name="T95" fmla="*/ 0 h 108"/>
                      <a:gd name="T96" fmla="*/ 0 w 559"/>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9"/>
                      <a:gd name="T148" fmla="*/ 0 h 108"/>
                      <a:gd name="T149" fmla="*/ 559 w 559"/>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9" h="108">
                        <a:moveTo>
                          <a:pt x="550" y="22"/>
                        </a:moveTo>
                        <a:lnTo>
                          <a:pt x="550" y="22"/>
                        </a:lnTo>
                        <a:lnTo>
                          <a:pt x="511" y="25"/>
                        </a:lnTo>
                        <a:lnTo>
                          <a:pt x="445" y="28"/>
                        </a:lnTo>
                        <a:lnTo>
                          <a:pt x="406" y="29"/>
                        </a:lnTo>
                        <a:lnTo>
                          <a:pt x="364" y="30"/>
                        </a:lnTo>
                        <a:lnTo>
                          <a:pt x="320" y="30"/>
                        </a:lnTo>
                        <a:lnTo>
                          <a:pt x="276" y="30"/>
                        </a:lnTo>
                        <a:lnTo>
                          <a:pt x="232" y="28"/>
                        </a:lnTo>
                        <a:lnTo>
                          <a:pt x="192" y="25"/>
                        </a:lnTo>
                        <a:lnTo>
                          <a:pt x="173" y="23"/>
                        </a:lnTo>
                        <a:lnTo>
                          <a:pt x="156" y="21"/>
                        </a:lnTo>
                        <a:lnTo>
                          <a:pt x="138" y="18"/>
                        </a:lnTo>
                        <a:lnTo>
                          <a:pt x="125" y="16"/>
                        </a:lnTo>
                        <a:lnTo>
                          <a:pt x="111" y="13"/>
                        </a:lnTo>
                        <a:lnTo>
                          <a:pt x="101" y="9"/>
                        </a:lnTo>
                        <a:lnTo>
                          <a:pt x="91" y="6"/>
                        </a:lnTo>
                        <a:lnTo>
                          <a:pt x="87" y="4"/>
                        </a:lnTo>
                        <a:lnTo>
                          <a:pt x="85" y="2"/>
                        </a:lnTo>
                        <a:lnTo>
                          <a:pt x="82" y="0"/>
                        </a:lnTo>
                        <a:lnTo>
                          <a:pt x="85" y="4"/>
                        </a:lnTo>
                        <a:lnTo>
                          <a:pt x="86" y="5"/>
                        </a:lnTo>
                        <a:lnTo>
                          <a:pt x="87" y="7"/>
                        </a:lnTo>
                        <a:lnTo>
                          <a:pt x="87" y="9"/>
                        </a:lnTo>
                        <a:lnTo>
                          <a:pt x="0" y="9"/>
                        </a:lnTo>
                        <a:lnTo>
                          <a:pt x="0" y="19"/>
                        </a:lnTo>
                        <a:lnTo>
                          <a:pt x="3" y="28"/>
                        </a:lnTo>
                        <a:lnTo>
                          <a:pt x="7" y="37"/>
                        </a:lnTo>
                        <a:lnTo>
                          <a:pt x="14" y="47"/>
                        </a:lnTo>
                        <a:lnTo>
                          <a:pt x="24" y="58"/>
                        </a:lnTo>
                        <a:lnTo>
                          <a:pt x="39" y="68"/>
                        </a:lnTo>
                        <a:lnTo>
                          <a:pt x="54" y="75"/>
                        </a:lnTo>
                        <a:lnTo>
                          <a:pt x="70" y="81"/>
                        </a:lnTo>
                        <a:lnTo>
                          <a:pt x="86" y="86"/>
                        </a:lnTo>
                        <a:lnTo>
                          <a:pt x="104" y="90"/>
                        </a:lnTo>
                        <a:lnTo>
                          <a:pt x="122" y="95"/>
                        </a:lnTo>
                        <a:lnTo>
                          <a:pt x="142" y="98"/>
                        </a:lnTo>
                        <a:lnTo>
                          <a:pt x="162" y="100"/>
                        </a:lnTo>
                        <a:lnTo>
                          <a:pt x="184" y="102"/>
                        </a:lnTo>
                        <a:lnTo>
                          <a:pt x="228" y="106"/>
                        </a:lnTo>
                        <a:lnTo>
                          <a:pt x="273" y="107"/>
                        </a:lnTo>
                        <a:lnTo>
                          <a:pt x="319" y="108"/>
                        </a:lnTo>
                        <a:lnTo>
                          <a:pt x="365" y="108"/>
                        </a:lnTo>
                        <a:lnTo>
                          <a:pt x="408" y="107"/>
                        </a:lnTo>
                        <a:lnTo>
                          <a:pt x="450" y="106"/>
                        </a:lnTo>
                        <a:lnTo>
                          <a:pt x="517" y="102"/>
                        </a:lnTo>
                        <a:lnTo>
                          <a:pt x="559" y="99"/>
                        </a:lnTo>
                        <a:lnTo>
                          <a:pt x="550" y="22"/>
                        </a:lnTo>
                        <a:close/>
                      </a:path>
                    </a:pathLst>
                  </a:custGeom>
                  <a:solidFill>
                    <a:srgbClr val="1F1A17"/>
                  </a:solidFill>
                  <a:ln w="9525">
                    <a:noFill/>
                    <a:round/>
                    <a:headEnd/>
                    <a:tailEnd/>
                  </a:ln>
                </p:spPr>
                <p:txBody>
                  <a:bodyPr/>
                  <a:lstStyle/>
                  <a:p>
                    <a:endParaRPr lang="pt-BR"/>
                  </a:p>
                </p:txBody>
              </p:sp>
              <p:sp>
                <p:nvSpPr>
                  <p:cNvPr id="64097" name="Freeform 1745"/>
                  <p:cNvSpPr>
                    <a:spLocks/>
                  </p:cNvSpPr>
                  <p:nvPr/>
                </p:nvSpPr>
                <p:spPr bwMode="auto">
                  <a:xfrm>
                    <a:off x="2782" y="2965"/>
                    <a:ext cx="51" cy="28"/>
                  </a:xfrm>
                  <a:custGeom>
                    <a:avLst/>
                    <a:gdLst>
                      <a:gd name="T0" fmla="*/ 0 w 329"/>
                      <a:gd name="T1" fmla="*/ 0 h 174"/>
                      <a:gd name="T2" fmla="*/ 0 w 329"/>
                      <a:gd name="T3" fmla="*/ 0 h 174"/>
                      <a:gd name="T4" fmla="*/ 0 w 329"/>
                      <a:gd name="T5" fmla="*/ 0 h 174"/>
                      <a:gd name="T6" fmla="*/ 0 w 329"/>
                      <a:gd name="T7" fmla="*/ 0 h 174"/>
                      <a:gd name="T8" fmla="*/ 0 w 329"/>
                      <a:gd name="T9" fmla="*/ 0 h 174"/>
                      <a:gd name="T10" fmla="*/ 0 w 329"/>
                      <a:gd name="T11" fmla="*/ 0 h 174"/>
                      <a:gd name="T12" fmla="*/ 0 w 329"/>
                      <a:gd name="T13" fmla="*/ 0 h 174"/>
                      <a:gd name="T14" fmla="*/ 0 w 329"/>
                      <a:gd name="T15" fmla="*/ 0 h 174"/>
                      <a:gd name="T16" fmla="*/ 0 w 329"/>
                      <a:gd name="T17" fmla="*/ 0 h 174"/>
                      <a:gd name="T18" fmla="*/ 0 w 329"/>
                      <a:gd name="T19" fmla="*/ 0 h 174"/>
                      <a:gd name="T20" fmla="*/ 0 w 329"/>
                      <a:gd name="T21" fmla="*/ 0 h 174"/>
                      <a:gd name="T22" fmla="*/ 0 w 329"/>
                      <a:gd name="T23" fmla="*/ 0 h 174"/>
                      <a:gd name="T24" fmla="*/ 0 w 329"/>
                      <a:gd name="T25" fmla="*/ 0 h 174"/>
                      <a:gd name="T26" fmla="*/ 0 w 329"/>
                      <a:gd name="T27" fmla="*/ 0 h 174"/>
                      <a:gd name="T28" fmla="*/ 0 w 329"/>
                      <a:gd name="T29" fmla="*/ 0 h 174"/>
                      <a:gd name="T30" fmla="*/ 0 w 329"/>
                      <a:gd name="T31" fmla="*/ 0 h 174"/>
                      <a:gd name="T32" fmla="*/ 0 w 329"/>
                      <a:gd name="T33" fmla="*/ 0 h 174"/>
                      <a:gd name="T34" fmla="*/ 0 w 329"/>
                      <a:gd name="T35" fmla="*/ 0 h 174"/>
                      <a:gd name="T36" fmla="*/ 0 w 329"/>
                      <a:gd name="T37" fmla="*/ 0 h 174"/>
                      <a:gd name="T38" fmla="*/ 0 w 329"/>
                      <a:gd name="T39" fmla="*/ 0 h 174"/>
                      <a:gd name="T40" fmla="*/ 0 w 329"/>
                      <a:gd name="T41" fmla="*/ 0 h 174"/>
                      <a:gd name="T42" fmla="*/ 0 w 329"/>
                      <a:gd name="T43" fmla="*/ 0 h 174"/>
                      <a:gd name="T44" fmla="*/ 0 w 329"/>
                      <a:gd name="T45" fmla="*/ 0 h 174"/>
                      <a:gd name="T46" fmla="*/ 0 w 329"/>
                      <a:gd name="T47" fmla="*/ 0 h 174"/>
                      <a:gd name="T48" fmla="*/ 0 w 329"/>
                      <a:gd name="T49" fmla="*/ 0 h 174"/>
                      <a:gd name="T50" fmla="*/ 0 w 329"/>
                      <a:gd name="T51" fmla="*/ 0 h 174"/>
                      <a:gd name="T52" fmla="*/ 0 w 329"/>
                      <a:gd name="T53" fmla="*/ 0 h 174"/>
                      <a:gd name="T54" fmla="*/ 0 w 329"/>
                      <a:gd name="T55" fmla="*/ 0 h 174"/>
                      <a:gd name="T56" fmla="*/ 0 w 329"/>
                      <a:gd name="T57" fmla="*/ 0 h 174"/>
                      <a:gd name="T58" fmla="*/ 0 w 329"/>
                      <a:gd name="T59" fmla="*/ 0 h 174"/>
                      <a:gd name="T60" fmla="*/ 0 w 329"/>
                      <a:gd name="T61" fmla="*/ 0 h 174"/>
                      <a:gd name="T62" fmla="*/ 0 w 329"/>
                      <a:gd name="T63" fmla="*/ 0 h 174"/>
                      <a:gd name="T64" fmla="*/ 0 w 329"/>
                      <a:gd name="T65" fmla="*/ 0 h 174"/>
                      <a:gd name="T66" fmla="*/ 0 w 329"/>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9"/>
                      <a:gd name="T103" fmla="*/ 0 h 174"/>
                      <a:gd name="T104" fmla="*/ 329 w 329"/>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9" h="174">
                        <a:moveTo>
                          <a:pt x="4" y="78"/>
                        </a:moveTo>
                        <a:lnTo>
                          <a:pt x="4" y="78"/>
                        </a:lnTo>
                        <a:lnTo>
                          <a:pt x="27" y="77"/>
                        </a:lnTo>
                        <a:lnTo>
                          <a:pt x="50" y="77"/>
                        </a:lnTo>
                        <a:lnTo>
                          <a:pt x="71" y="77"/>
                        </a:lnTo>
                        <a:lnTo>
                          <a:pt x="90" y="78"/>
                        </a:lnTo>
                        <a:lnTo>
                          <a:pt x="107" y="79"/>
                        </a:lnTo>
                        <a:lnTo>
                          <a:pt x="125" y="81"/>
                        </a:lnTo>
                        <a:lnTo>
                          <a:pt x="141" y="83"/>
                        </a:lnTo>
                        <a:lnTo>
                          <a:pt x="155" y="86"/>
                        </a:lnTo>
                        <a:lnTo>
                          <a:pt x="169" y="89"/>
                        </a:lnTo>
                        <a:lnTo>
                          <a:pt x="181" y="92"/>
                        </a:lnTo>
                        <a:lnTo>
                          <a:pt x="192" y="95"/>
                        </a:lnTo>
                        <a:lnTo>
                          <a:pt x="202" y="98"/>
                        </a:lnTo>
                        <a:lnTo>
                          <a:pt x="211" y="101"/>
                        </a:lnTo>
                        <a:lnTo>
                          <a:pt x="219" y="105"/>
                        </a:lnTo>
                        <a:lnTo>
                          <a:pt x="225" y="109"/>
                        </a:lnTo>
                        <a:lnTo>
                          <a:pt x="231" y="112"/>
                        </a:lnTo>
                        <a:lnTo>
                          <a:pt x="236" y="115"/>
                        </a:lnTo>
                        <a:lnTo>
                          <a:pt x="239" y="118"/>
                        </a:lnTo>
                        <a:lnTo>
                          <a:pt x="241" y="120"/>
                        </a:lnTo>
                        <a:lnTo>
                          <a:pt x="244" y="122"/>
                        </a:lnTo>
                        <a:lnTo>
                          <a:pt x="244" y="121"/>
                        </a:lnTo>
                        <a:lnTo>
                          <a:pt x="242" y="118"/>
                        </a:lnTo>
                        <a:lnTo>
                          <a:pt x="242" y="114"/>
                        </a:lnTo>
                        <a:lnTo>
                          <a:pt x="245" y="109"/>
                        </a:lnTo>
                        <a:lnTo>
                          <a:pt x="247" y="104"/>
                        </a:lnTo>
                        <a:lnTo>
                          <a:pt x="250" y="100"/>
                        </a:lnTo>
                        <a:lnTo>
                          <a:pt x="254" y="98"/>
                        </a:lnTo>
                        <a:lnTo>
                          <a:pt x="256" y="97"/>
                        </a:lnTo>
                        <a:lnTo>
                          <a:pt x="257" y="97"/>
                        </a:lnTo>
                        <a:lnTo>
                          <a:pt x="266" y="174"/>
                        </a:lnTo>
                        <a:lnTo>
                          <a:pt x="278" y="173"/>
                        </a:lnTo>
                        <a:lnTo>
                          <a:pt x="288" y="169"/>
                        </a:lnTo>
                        <a:lnTo>
                          <a:pt x="300" y="164"/>
                        </a:lnTo>
                        <a:lnTo>
                          <a:pt x="310" y="157"/>
                        </a:lnTo>
                        <a:lnTo>
                          <a:pt x="318" y="148"/>
                        </a:lnTo>
                        <a:lnTo>
                          <a:pt x="325" y="138"/>
                        </a:lnTo>
                        <a:lnTo>
                          <a:pt x="328" y="126"/>
                        </a:lnTo>
                        <a:lnTo>
                          <a:pt x="329" y="115"/>
                        </a:lnTo>
                        <a:lnTo>
                          <a:pt x="327" y="103"/>
                        </a:lnTo>
                        <a:lnTo>
                          <a:pt x="325" y="94"/>
                        </a:lnTo>
                        <a:lnTo>
                          <a:pt x="319" y="85"/>
                        </a:lnTo>
                        <a:lnTo>
                          <a:pt x="313" y="77"/>
                        </a:lnTo>
                        <a:lnTo>
                          <a:pt x="306" y="69"/>
                        </a:lnTo>
                        <a:lnTo>
                          <a:pt x="298" y="62"/>
                        </a:lnTo>
                        <a:lnTo>
                          <a:pt x="290" y="56"/>
                        </a:lnTo>
                        <a:lnTo>
                          <a:pt x="281" y="49"/>
                        </a:lnTo>
                        <a:lnTo>
                          <a:pt x="271" y="42"/>
                        </a:lnTo>
                        <a:lnTo>
                          <a:pt x="260" y="37"/>
                        </a:lnTo>
                        <a:lnTo>
                          <a:pt x="248" y="32"/>
                        </a:lnTo>
                        <a:lnTo>
                          <a:pt x="234" y="27"/>
                        </a:lnTo>
                        <a:lnTo>
                          <a:pt x="221" y="22"/>
                        </a:lnTo>
                        <a:lnTo>
                          <a:pt x="206" y="18"/>
                        </a:lnTo>
                        <a:lnTo>
                          <a:pt x="190" y="14"/>
                        </a:lnTo>
                        <a:lnTo>
                          <a:pt x="174" y="11"/>
                        </a:lnTo>
                        <a:lnTo>
                          <a:pt x="155" y="8"/>
                        </a:lnTo>
                        <a:lnTo>
                          <a:pt x="136" y="5"/>
                        </a:lnTo>
                        <a:lnTo>
                          <a:pt x="117" y="3"/>
                        </a:lnTo>
                        <a:lnTo>
                          <a:pt x="95" y="2"/>
                        </a:lnTo>
                        <a:lnTo>
                          <a:pt x="73" y="1"/>
                        </a:lnTo>
                        <a:lnTo>
                          <a:pt x="50" y="0"/>
                        </a:lnTo>
                        <a:lnTo>
                          <a:pt x="26" y="0"/>
                        </a:lnTo>
                        <a:lnTo>
                          <a:pt x="0" y="1"/>
                        </a:lnTo>
                        <a:lnTo>
                          <a:pt x="4" y="78"/>
                        </a:lnTo>
                        <a:close/>
                      </a:path>
                    </a:pathLst>
                  </a:custGeom>
                  <a:solidFill>
                    <a:srgbClr val="1F1A17"/>
                  </a:solidFill>
                  <a:ln w="9525">
                    <a:noFill/>
                    <a:round/>
                    <a:headEnd/>
                    <a:tailEnd/>
                  </a:ln>
                </p:spPr>
                <p:txBody>
                  <a:bodyPr/>
                  <a:lstStyle/>
                  <a:p>
                    <a:endParaRPr lang="pt-BR"/>
                  </a:p>
                </p:txBody>
              </p:sp>
              <p:sp>
                <p:nvSpPr>
                  <p:cNvPr id="64098" name="Freeform 1746"/>
                  <p:cNvSpPr>
                    <a:spLocks/>
                  </p:cNvSpPr>
                  <p:nvPr/>
                </p:nvSpPr>
                <p:spPr bwMode="auto">
                  <a:xfrm>
                    <a:off x="2737" y="2965"/>
                    <a:ext cx="46" cy="50"/>
                  </a:xfrm>
                  <a:custGeom>
                    <a:avLst/>
                    <a:gdLst>
                      <a:gd name="T0" fmla="*/ 0 w 289"/>
                      <a:gd name="T1" fmla="*/ 0 h 308"/>
                      <a:gd name="T2" fmla="*/ 0 w 289"/>
                      <a:gd name="T3" fmla="*/ 0 h 308"/>
                      <a:gd name="T4" fmla="*/ 0 w 289"/>
                      <a:gd name="T5" fmla="*/ 0 h 308"/>
                      <a:gd name="T6" fmla="*/ 0 w 289"/>
                      <a:gd name="T7" fmla="*/ 0 h 308"/>
                      <a:gd name="T8" fmla="*/ 0 w 289"/>
                      <a:gd name="T9" fmla="*/ 0 h 308"/>
                      <a:gd name="T10" fmla="*/ 0 w 289"/>
                      <a:gd name="T11" fmla="*/ 0 h 308"/>
                      <a:gd name="T12" fmla="*/ 0 w 289"/>
                      <a:gd name="T13" fmla="*/ 0 h 308"/>
                      <a:gd name="T14" fmla="*/ 0 w 289"/>
                      <a:gd name="T15" fmla="*/ 0 h 308"/>
                      <a:gd name="T16" fmla="*/ 0 w 289"/>
                      <a:gd name="T17" fmla="*/ 0 h 308"/>
                      <a:gd name="T18" fmla="*/ 0 w 289"/>
                      <a:gd name="T19" fmla="*/ 0 h 308"/>
                      <a:gd name="T20" fmla="*/ 0 w 289"/>
                      <a:gd name="T21" fmla="*/ 0 h 308"/>
                      <a:gd name="T22" fmla="*/ 0 w 289"/>
                      <a:gd name="T23" fmla="*/ 0 h 308"/>
                      <a:gd name="T24" fmla="*/ 0 w 289"/>
                      <a:gd name="T25" fmla="*/ 0 h 308"/>
                      <a:gd name="T26" fmla="*/ 0 w 289"/>
                      <a:gd name="T27" fmla="*/ 0 h 308"/>
                      <a:gd name="T28" fmla="*/ 0 w 289"/>
                      <a:gd name="T29" fmla="*/ 0 h 308"/>
                      <a:gd name="T30" fmla="*/ 0 w 289"/>
                      <a:gd name="T31" fmla="*/ 0 h 308"/>
                      <a:gd name="T32" fmla="*/ 0 w 289"/>
                      <a:gd name="T33" fmla="*/ 0 h 308"/>
                      <a:gd name="T34" fmla="*/ 0 w 289"/>
                      <a:gd name="T35" fmla="*/ 0 h 308"/>
                      <a:gd name="T36" fmla="*/ 0 w 289"/>
                      <a:gd name="T37" fmla="*/ 0 h 308"/>
                      <a:gd name="T38" fmla="*/ 0 w 289"/>
                      <a:gd name="T39" fmla="*/ 0 h 308"/>
                      <a:gd name="T40" fmla="*/ 0 w 289"/>
                      <a:gd name="T41" fmla="*/ 0 h 308"/>
                      <a:gd name="T42" fmla="*/ 0 w 289"/>
                      <a:gd name="T43" fmla="*/ 0 h 308"/>
                      <a:gd name="T44" fmla="*/ 0 w 289"/>
                      <a:gd name="T45" fmla="*/ 0 h 308"/>
                      <a:gd name="T46" fmla="*/ 0 w 289"/>
                      <a:gd name="T47" fmla="*/ 0 h 308"/>
                      <a:gd name="T48" fmla="*/ 0 w 289"/>
                      <a:gd name="T49" fmla="*/ 0 h 308"/>
                      <a:gd name="T50" fmla="*/ 0 w 289"/>
                      <a:gd name="T51" fmla="*/ 0 h 308"/>
                      <a:gd name="T52" fmla="*/ 0 w 289"/>
                      <a:gd name="T53" fmla="*/ 0 h 308"/>
                      <a:gd name="T54" fmla="*/ 0 w 289"/>
                      <a:gd name="T55" fmla="*/ 0 h 308"/>
                      <a:gd name="T56" fmla="*/ 0 w 289"/>
                      <a:gd name="T57" fmla="*/ 0 h 308"/>
                      <a:gd name="T58" fmla="*/ 0 w 289"/>
                      <a:gd name="T59" fmla="*/ 0 h 308"/>
                      <a:gd name="T60" fmla="*/ 0 w 289"/>
                      <a:gd name="T61" fmla="*/ 0 h 308"/>
                      <a:gd name="T62" fmla="*/ 0 w 289"/>
                      <a:gd name="T63" fmla="*/ 0 h 308"/>
                      <a:gd name="T64" fmla="*/ 0 w 289"/>
                      <a:gd name="T65" fmla="*/ 0 h 308"/>
                      <a:gd name="T66" fmla="*/ 0 w 289"/>
                      <a:gd name="T67" fmla="*/ 0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9"/>
                      <a:gd name="T103" fmla="*/ 0 h 308"/>
                      <a:gd name="T104" fmla="*/ 289 w 289"/>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9" h="308">
                        <a:moveTo>
                          <a:pt x="272" y="231"/>
                        </a:moveTo>
                        <a:lnTo>
                          <a:pt x="272" y="231"/>
                        </a:lnTo>
                        <a:lnTo>
                          <a:pt x="241" y="231"/>
                        </a:lnTo>
                        <a:lnTo>
                          <a:pt x="214" y="229"/>
                        </a:lnTo>
                        <a:lnTo>
                          <a:pt x="190" y="226"/>
                        </a:lnTo>
                        <a:lnTo>
                          <a:pt x="168" y="223"/>
                        </a:lnTo>
                        <a:lnTo>
                          <a:pt x="149" y="219"/>
                        </a:lnTo>
                        <a:lnTo>
                          <a:pt x="133" y="215"/>
                        </a:lnTo>
                        <a:lnTo>
                          <a:pt x="119" y="210"/>
                        </a:lnTo>
                        <a:lnTo>
                          <a:pt x="109" y="205"/>
                        </a:lnTo>
                        <a:lnTo>
                          <a:pt x="101" y="200"/>
                        </a:lnTo>
                        <a:lnTo>
                          <a:pt x="95" y="195"/>
                        </a:lnTo>
                        <a:lnTo>
                          <a:pt x="90" y="191"/>
                        </a:lnTo>
                        <a:lnTo>
                          <a:pt x="88" y="187"/>
                        </a:lnTo>
                        <a:lnTo>
                          <a:pt x="87" y="183"/>
                        </a:lnTo>
                        <a:lnTo>
                          <a:pt x="86" y="179"/>
                        </a:lnTo>
                        <a:lnTo>
                          <a:pt x="86" y="175"/>
                        </a:lnTo>
                        <a:lnTo>
                          <a:pt x="87" y="170"/>
                        </a:lnTo>
                        <a:lnTo>
                          <a:pt x="89" y="164"/>
                        </a:lnTo>
                        <a:lnTo>
                          <a:pt x="93" y="158"/>
                        </a:lnTo>
                        <a:lnTo>
                          <a:pt x="97" y="151"/>
                        </a:lnTo>
                        <a:lnTo>
                          <a:pt x="104" y="144"/>
                        </a:lnTo>
                        <a:lnTo>
                          <a:pt x="111" y="136"/>
                        </a:lnTo>
                        <a:lnTo>
                          <a:pt x="121" y="129"/>
                        </a:lnTo>
                        <a:lnTo>
                          <a:pt x="132" y="121"/>
                        </a:lnTo>
                        <a:lnTo>
                          <a:pt x="144" y="114"/>
                        </a:lnTo>
                        <a:lnTo>
                          <a:pt x="158" y="107"/>
                        </a:lnTo>
                        <a:lnTo>
                          <a:pt x="174" y="100"/>
                        </a:lnTo>
                        <a:lnTo>
                          <a:pt x="190" y="94"/>
                        </a:lnTo>
                        <a:lnTo>
                          <a:pt x="207" y="89"/>
                        </a:lnTo>
                        <a:lnTo>
                          <a:pt x="226" y="85"/>
                        </a:lnTo>
                        <a:lnTo>
                          <a:pt x="246" y="81"/>
                        </a:lnTo>
                        <a:lnTo>
                          <a:pt x="268" y="79"/>
                        </a:lnTo>
                        <a:lnTo>
                          <a:pt x="289" y="77"/>
                        </a:lnTo>
                        <a:lnTo>
                          <a:pt x="285" y="0"/>
                        </a:lnTo>
                        <a:lnTo>
                          <a:pt x="259" y="2"/>
                        </a:lnTo>
                        <a:lnTo>
                          <a:pt x="232" y="5"/>
                        </a:lnTo>
                        <a:lnTo>
                          <a:pt x="207" y="10"/>
                        </a:lnTo>
                        <a:lnTo>
                          <a:pt x="183" y="15"/>
                        </a:lnTo>
                        <a:lnTo>
                          <a:pt x="160" y="22"/>
                        </a:lnTo>
                        <a:lnTo>
                          <a:pt x="138" y="30"/>
                        </a:lnTo>
                        <a:lnTo>
                          <a:pt x="119" y="38"/>
                        </a:lnTo>
                        <a:lnTo>
                          <a:pt x="100" y="48"/>
                        </a:lnTo>
                        <a:lnTo>
                          <a:pt x="81" y="59"/>
                        </a:lnTo>
                        <a:lnTo>
                          <a:pt x="65" y="70"/>
                        </a:lnTo>
                        <a:lnTo>
                          <a:pt x="50" y="81"/>
                        </a:lnTo>
                        <a:lnTo>
                          <a:pt x="38" y="94"/>
                        </a:lnTo>
                        <a:lnTo>
                          <a:pt x="26" y="108"/>
                        </a:lnTo>
                        <a:lnTo>
                          <a:pt x="16" y="122"/>
                        </a:lnTo>
                        <a:lnTo>
                          <a:pt x="8" y="136"/>
                        </a:lnTo>
                        <a:lnTo>
                          <a:pt x="2" y="152"/>
                        </a:lnTo>
                        <a:lnTo>
                          <a:pt x="0" y="169"/>
                        </a:lnTo>
                        <a:lnTo>
                          <a:pt x="0" y="185"/>
                        </a:lnTo>
                        <a:lnTo>
                          <a:pt x="3" y="202"/>
                        </a:lnTo>
                        <a:lnTo>
                          <a:pt x="9" y="218"/>
                        </a:lnTo>
                        <a:lnTo>
                          <a:pt x="18" y="234"/>
                        </a:lnTo>
                        <a:lnTo>
                          <a:pt x="31" y="247"/>
                        </a:lnTo>
                        <a:lnTo>
                          <a:pt x="46" y="259"/>
                        </a:lnTo>
                        <a:lnTo>
                          <a:pt x="63" y="270"/>
                        </a:lnTo>
                        <a:lnTo>
                          <a:pt x="81" y="279"/>
                        </a:lnTo>
                        <a:lnTo>
                          <a:pt x="103" y="287"/>
                        </a:lnTo>
                        <a:lnTo>
                          <a:pt x="126" y="294"/>
                        </a:lnTo>
                        <a:lnTo>
                          <a:pt x="151" y="300"/>
                        </a:lnTo>
                        <a:lnTo>
                          <a:pt x="177" y="303"/>
                        </a:lnTo>
                        <a:lnTo>
                          <a:pt x="207" y="306"/>
                        </a:lnTo>
                        <a:lnTo>
                          <a:pt x="239" y="308"/>
                        </a:lnTo>
                        <a:lnTo>
                          <a:pt x="273" y="308"/>
                        </a:lnTo>
                        <a:lnTo>
                          <a:pt x="272" y="231"/>
                        </a:lnTo>
                        <a:close/>
                      </a:path>
                    </a:pathLst>
                  </a:custGeom>
                  <a:solidFill>
                    <a:srgbClr val="1F1A17"/>
                  </a:solidFill>
                  <a:ln w="9525">
                    <a:noFill/>
                    <a:round/>
                    <a:headEnd/>
                    <a:tailEnd/>
                  </a:ln>
                </p:spPr>
                <p:txBody>
                  <a:bodyPr/>
                  <a:lstStyle/>
                  <a:p>
                    <a:endParaRPr lang="pt-BR"/>
                  </a:p>
                </p:txBody>
              </p:sp>
              <p:sp>
                <p:nvSpPr>
                  <p:cNvPr id="64099" name="Freeform 1747"/>
                  <p:cNvSpPr>
                    <a:spLocks/>
                  </p:cNvSpPr>
                  <p:nvPr/>
                </p:nvSpPr>
                <p:spPr bwMode="auto">
                  <a:xfrm>
                    <a:off x="2780" y="2988"/>
                    <a:ext cx="50" cy="27"/>
                  </a:xfrm>
                  <a:custGeom>
                    <a:avLst/>
                    <a:gdLst>
                      <a:gd name="T0" fmla="*/ 0 w 324"/>
                      <a:gd name="T1" fmla="*/ 0 h 167"/>
                      <a:gd name="T2" fmla="*/ 0 w 324"/>
                      <a:gd name="T3" fmla="*/ 0 h 167"/>
                      <a:gd name="T4" fmla="*/ 0 w 324"/>
                      <a:gd name="T5" fmla="*/ 0 h 167"/>
                      <a:gd name="T6" fmla="*/ 0 w 324"/>
                      <a:gd name="T7" fmla="*/ 0 h 167"/>
                      <a:gd name="T8" fmla="*/ 0 w 324"/>
                      <a:gd name="T9" fmla="*/ 0 h 167"/>
                      <a:gd name="T10" fmla="*/ 0 w 324"/>
                      <a:gd name="T11" fmla="*/ 0 h 167"/>
                      <a:gd name="T12" fmla="*/ 0 w 324"/>
                      <a:gd name="T13" fmla="*/ 0 h 167"/>
                      <a:gd name="T14" fmla="*/ 0 w 324"/>
                      <a:gd name="T15" fmla="*/ 0 h 167"/>
                      <a:gd name="T16" fmla="*/ 0 w 324"/>
                      <a:gd name="T17" fmla="*/ 0 h 167"/>
                      <a:gd name="T18" fmla="*/ 0 w 324"/>
                      <a:gd name="T19" fmla="*/ 0 h 167"/>
                      <a:gd name="T20" fmla="*/ 0 w 324"/>
                      <a:gd name="T21" fmla="*/ 0 h 167"/>
                      <a:gd name="T22" fmla="*/ 0 w 324"/>
                      <a:gd name="T23" fmla="*/ 0 h 167"/>
                      <a:gd name="T24" fmla="*/ 0 w 324"/>
                      <a:gd name="T25" fmla="*/ 0 h 167"/>
                      <a:gd name="T26" fmla="*/ 0 w 324"/>
                      <a:gd name="T27" fmla="*/ 0 h 167"/>
                      <a:gd name="T28" fmla="*/ 0 w 324"/>
                      <a:gd name="T29" fmla="*/ 0 h 167"/>
                      <a:gd name="T30" fmla="*/ 0 w 324"/>
                      <a:gd name="T31" fmla="*/ 0 h 167"/>
                      <a:gd name="T32" fmla="*/ 0 w 324"/>
                      <a:gd name="T33" fmla="*/ 0 h 167"/>
                      <a:gd name="T34" fmla="*/ 0 w 324"/>
                      <a:gd name="T35" fmla="*/ 0 h 167"/>
                      <a:gd name="T36" fmla="*/ 0 w 324"/>
                      <a:gd name="T37" fmla="*/ 0 h 167"/>
                      <a:gd name="T38" fmla="*/ 0 w 324"/>
                      <a:gd name="T39" fmla="*/ 0 h 167"/>
                      <a:gd name="T40" fmla="*/ 0 w 324"/>
                      <a:gd name="T41" fmla="*/ 0 h 167"/>
                      <a:gd name="T42" fmla="*/ 0 w 324"/>
                      <a:gd name="T43" fmla="*/ 0 h 167"/>
                      <a:gd name="T44" fmla="*/ 0 w 324"/>
                      <a:gd name="T45" fmla="*/ 0 h 167"/>
                      <a:gd name="T46" fmla="*/ 0 w 324"/>
                      <a:gd name="T47" fmla="*/ 0 h 167"/>
                      <a:gd name="T48" fmla="*/ 0 w 324"/>
                      <a:gd name="T49" fmla="*/ 0 h 167"/>
                      <a:gd name="T50" fmla="*/ 0 w 324"/>
                      <a:gd name="T51" fmla="*/ 0 h 167"/>
                      <a:gd name="T52" fmla="*/ 0 w 324"/>
                      <a:gd name="T53" fmla="*/ 0 h 167"/>
                      <a:gd name="T54" fmla="*/ 0 w 324"/>
                      <a:gd name="T55" fmla="*/ 0 h 167"/>
                      <a:gd name="T56" fmla="*/ 0 w 324"/>
                      <a:gd name="T57" fmla="*/ 0 h 167"/>
                      <a:gd name="T58" fmla="*/ 0 w 324"/>
                      <a:gd name="T59" fmla="*/ 0 h 167"/>
                      <a:gd name="T60" fmla="*/ 0 w 324"/>
                      <a:gd name="T61" fmla="*/ 0 h 167"/>
                      <a:gd name="T62" fmla="*/ 0 w 324"/>
                      <a:gd name="T63" fmla="*/ 0 h 167"/>
                      <a:gd name="T64" fmla="*/ 0 w 324"/>
                      <a:gd name="T65" fmla="*/ 0 h 167"/>
                      <a:gd name="T66" fmla="*/ 0 w 324"/>
                      <a:gd name="T67" fmla="*/ 0 h 167"/>
                      <a:gd name="T68" fmla="*/ 0 w 324"/>
                      <a:gd name="T69" fmla="*/ 0 h 167"/>
                      <a:gd name="T70" fmla="*/ 0 w 324"/>
                      <a:gd name="T71" fmla="*/ 0 h 167"/>
                      <a:gd name="T72" fmla="*/ 0 w 324"/>
                      <a:gd name="T73" fmla="*/ 0 h 167"/>
                      <a:gd name="T74" fmla="*/ 0 w 324"/>
                      <a:gd name="T75" fmla="*/ 0 h 167"/>
                      <a:gd name="T76" fmla="*/ 0 w 324"/>
                      <a:gd name="T77" fmla="*/ 0 h 167"/>
                      <a:gd name="T78" fmla="*/ 0 w 324"/>
                      <a:gd name="T79" fmla="*/ 0 h 167"/>
                      <a:gd name="T80" fmla="*/ 0 w 324"/>
                      <a:gd name="T81" fmla="*/ 0 h 167"/>
                      <a:gd name="T82" fmla="*/ 0 w 324"/>
                      <a:gd name="T83" fmla="*/ 0 h 167"/>
                      <a:gd name="T84" fmla="*/ 0 w 324"/>
                      <a:gd name="T85" fmla="*/ 0 h 167"/>
                      <a:gd name="T86" fmla="*/ 0 w 324"/>
                      <a:gd name="T87" fmla="*/ 0 h 167"/>
                      <a:gd name="T88" fmla="*/ 0 w 324"/>
                      <a:gd name="T89" fmla="*/ 0 h 167"/>
                      <a:gd name="T90" fmla="*/ 0 w 324"/>
                      <a:gd name="T91" fmla="*/ 0 h 167"/>
                      <a:gd name="T92" fmla="*/ 0 w 324"/>
                      <a:gd name="T93" fmla="*/ 0 h 167"/>
                      <a:gd name="T94" fmla="*/ 0 w 324"/>
                      <a:gd name="T95" fmla="*/ 0 h 167"/>
                      <a:gd name="T96" fmla="*/ 0 w 324"/>
                      <a:gd name="T97" fmla="*/ 0 h 167"/>
                      <a:gd name="T98" fmla="*/ 0 w 324"/>
                      <a:gd name="T99" fmla="*/ 0 h 167"/>
                      <a:gd name="T100" fmla="*/ 0 w 324"/>
                      <a:gd name="T101" fmla="*/ 0 h 167"/>
                      <a:gd name="T102" fmla="*/ 0 w 324"/>
                      <a:gd name="T103" fmla="*/ 0 h 167"/>
                      <a:gd name="T104" fmla="*/ 0 w 324"/>
                      <a:gd name="T105" fmla="*/ 0 h 167"/>
                      <a:gd name="T106" fmla="*/ 0 w 324"/>
                      <a:gd name="T107" fmla="*/ 0 h 167"/>
                      <a:gd name="T108" fmla="*/ 0 w 324"/>
                      <a:gd name="T109" fmla="*/ 0 h 167"/>
                      <a:gd name="T110" fmla="*/ 0 w 324"/>
                      <a:gd name="T111" fmla="*/ 0 h 167"/>
                      <a:gd name="T112" fmla="*/ 0 w 324"/>
                      <a:gd name="T113" fmla="*/ 0 h 167"/>
                      <a:gd name="T114" fmla="*/ 0 w 324"/>
                      <a:gd name="T115" fmla="*/ 0 h 167"/>
                      <a:gd name="T116" fmla="*/ 0 w 324"/>
                      <a:gd name="T117" fmla="*/ 0 h 167"/>
                      <a:gd name="T118" fmla="*/ 0 w 324"/>
                      <a:gd name="T119" fmla="*/ 0 h 167"/>
                      <a:gd name="T120" fmla="*/ 0 w 324"/>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4"/>
                      <a:gd name="T184" fmla="*/ 0 h 167"/>
                      <a:gd name="T185" fmla="*/ 324 w 324"/>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4" h="167">
                        <a:moveTo>
                          <a:pt x="37" y="77"/>
                        </a:moveTo>
                        <a:lnTo>
                          <a:pt x="37" y="77"/>
                        </a:lnTo>
                        <a:lnTo>
                          <a:pt x="95" y="77"/>
                        </a:lnTo>
                        <a:lnTo>
                          <a:pt x="144" y="80"/>
                        </a:lnTo>
                        <a:lnTo>
                          <a:pt x="165" y="82"/>
                        </a:lnTo>
                        <a:lnTo>
                          <a:pt x="184" y="84"/>
                        </a:lnTo>
                        <a:lnTo>
                          <a:pt x="200" y="86"/>
                        </a:lnTo>
                        <a:lnTo>
                          <a:pt x="215" y="90"/>
                        </a:lnTo>
                        <a:lnTo>
                          <a:pt x="228" y="92"/>
                        </a:lnTo>
                        <a:lnTo>
                          <a:pt x="237" y="95"/>
                        </a:lnTo>
                        <a:lnTo>
                          <a:pt x="244" y="97"/>
                        </a:lnTo>
                        <a:lnTo>
                          <a:pt x="247" y="98"/>
                        </a:lnTo>
                        <a:lnTo>
                          <a:pt x="246" y="98"/>
                        </a:lnTo>
                        <a:lnTo>
                          <a:pt x="243" y="94"/>
                        </a:lnTo>
                        <a:lnTo>
                          <a:pt x="238" y="84"/>
                        </a:lnTo>
                        <a:lnTo>
                          <a:pt x="239" y="71"/>
                        </a:lnTo>
                        <a:lnTo>
                          <a:pt x="243" y="62"/>
                        </a:lnTo>
                        <a:lnTo>
                          <a:pt x="246" y="60"/>
                        </a:lnTo>
                        <a:lnTo>
                          <a:pt x="245" y="60"/>
                        </a:lnTo>
                        <a:lnTo>
                          <a:pt x="242" y="62"/>
                        </a:lnTo>
                        <a:lnTo>
                          <a:pt x="235" y="64"/>
                        </a:lnTo>
                        <a:lnTo>
                          <a:pt x="224" y="67"/>
                        </a:lnTo>
                        <a:lnTo>
                          <a:pt x="212" y="70"/>
                        </a:lnTo>
                        <a:lnTo>
                          <a:pt x="197" y="73"/>
                        </a:lnTo>
                        <a:lnTo>
                          <a:pt x="180" y="76"/>
                        </a:lnTo>
                        <a:lnTo>
                          <a:pt x="160" y="79"/>
                        </a:lnTo>
                        <a:lnTo>
                          <a:pt x="139" y="81"/>
                        </a:lnTo>
                        <a:lnTo>
                          <a:pt x="116" y="83"/>
                        </a:lnTo>
                        <a:lnTo>
                          <a:pt x="62" y="87"/>
                        </a:lnTo>
                        <a:lnTo>
                          <a:pt x="0" y="90"/>
                        </a:lnTo>
                        <a:lnTo>
                          <a:pt x="1" y="167"/>
                        </a:lnTo>
                        <a:lnTo>
                          <a:pt x="67" y="165"/>
                        </a:lnTo>
                        <a:lnTo>
                          <a:pt x="123" y="161"/>
                        </a:lnTo>
                        <a:lnTo>
                          <a:pt x="149" y="159"/>
                        </a:lnTo>
                        <a:lnTo>
                          <a:pt x="173" y="156"/>
                        </a:lnTo>
                        <a:lnTo>
                          <a:pt x="195" y="153"/>
                        </a:lnTo>
                        <a:lnTo>
                          <a:pt x="215" y="148"/>
                        </a:lnTo>
                        <a:lnTo>
                          <a:pt x="232" y="145"/>
                        </a:lnTo>
                        <a:lnTo>
                          <a:pt x="250" y="141"/>
                        </a:lnTo>
                        <a:lnTo>
                          <a:pt x="265" y="136"/>
                        </a:lnTo>
                        <a:lnTo>
                          <a:pt x="278" y="132"/>
                        </a:lnTo>
                        <a:lnTo>
                          <a:pt x="291" y="126"/>
                        </a:lnTo>
                        <a:lnTo>
                          <a:pt x="302" y="118"/>
                        </a:lnTo>
                        <a:lnTo>
                          <a:pt x="314" y="107"/>
                        </a:lnTo>
                        <a:lnTo>
                          <a:pt x="323" y="91"/>
                        </a:lnTo>
                        <a:lnTo>
                          <a:pt x="324" y="69"/>
                        </a:lnTo>
                        <a:lnTo>
                          <a:pt x="315" y="52"/>
                        </a:lnTo>
                        <a:lnTo>
                          <a:pt x="303" y="40"/>
                        </a:lnTo>
                        <a:lnTo>
                          <a:pt x="291" y="32"/>
                        </a:lnTo>
                        <a:lnTo>
                          <a:pt x="278" y="27"/>
                        </a:lnTo>
                        <a:lnTo>
                          <a:pt x="266" y="21"/>
                        </a:lnTo>
                        <a:lnTo>
                          <a:pt x="251" y="17"/>
                        </a:lnTo>
                        <a:lnTo>
                          <a:pt x="234" y="13"/>
                        </a:lnTo>
                        <a:lnTo>
                          <a:pt x="215" y="10"/>
                        </a:lnTo>
                        <a:lnTo>
                          <a:pt x="196" y="8"/>
                        </a:lnTo>
                        <a:lnTo>
                          <a:pt x="174" y="5"/>
                        </a:lnTo>
                        <a:lnTo>
                          <a:pt x="150" y="3"/>
                        </a:lnTo>
                        <a:lnTo>
                          <a:pt x="98" y="1"/>
                        </a:lnTo>
                        <a:lnTo>
                          <a:pt x="37" y="0"/>
                        </a:lnTo>
                        <a:lnTo>
                          <a:pt x="37" y="77"/>
                        </a:lnTo>
                        <a:close/>
                      </a:path>
                    </a:pathLst>
                  </a:custGeom>
                  <a:solidFill>
                    <a:srgbClr val="1F1A17"/>
                  </a:solidFill>
                  <a:ln w="9525">
                    <a:noFill/>
                    <a:round/>
                    <a:headEnd/>
                    <a:tailEnd/>
                  </a:ln>
                </p:spPr>
                <p:txBody>
                  <a:bodyPr/>
                  <a:lstStyle/>
                  <a:p>
                    <a:endParaRPr lang="pt-BR"/>
                  </a:p>
                </p:txBody>
              </p:sp>
              <p:sp>
                <p:nvSpPr>
                  <p:cNvPr id="64100" name="Freeform 1748"/>
                  <p:cNvSpPr>
                    <a:spLocks/>
                  </p:cNvSpPr>
                  <p:nvPr/>
                </p:nvSpPr>
                <p:spPr bwMode="auto">
                  <a:xfrm>
                    <a:off x="2736" y="2988"/>
                    <a:ext cx="50" cy="49"/>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8" y="218"/>
                        </a:moveTo>
                        <a:lnTo>
                          <a:pt x="318" y="218"/>
                        </a:lnTo>
                        <a:lnTo>
                          <a:pt x="283" y="218"/>
                        </a:lnTo>
                        <a:lnTo>
                          <a:pt x="253" y="217"/>
                        </a:lnTo>
                        <a:lnTo>
                          <a:pt x="224" y="213"/>
                        </a:lnTo>
                        <a:lnTo>
                          <a:pt x="199" y="210"/>
                        </a:lnTo>
                        <a:lnTo>
                          <a:pt x="176" y="206"/>
                        </a:lnTo>
                        <a:lnTo>
                          <a:pt x="155" y="201"/>
                        </a:lnTo>
                        <a:lnTo>
                          <a:pt x="138" y="196"/>
                        </a:lnTo>
                        <a:lnTo>
                          <a:pt x="123" y="190"/>
                        </a:lnTo>
                        <a:lnTo>
                          <a:pt x="112" y="184"/>
                        </a:lnTo>
                        <a:lnTo>
                          <a:pt x="103" y="178"/>
                        </a:lnTo>
                        <a:lnTo>
                          <a:pt x="96" y="173"/>
                        </a:lnTo>
                        <a:lnTo>
                          <a:pt x="91" y="168"/>
                        </a:lnTo>
                        <a:lnTo>
                          <a:pt x="88" y="164"/>
                        </a:lnTo>
                        <a:lnTo>
                          <a:pt x="87" y="161"/>
                        </a:lnTo>
                        <a:lnTo>
                          <a:pt x="87" y="158"/>
                        </a:lnTo>
                        <a:lnTo>
                          <a:pt x="87" y="154"/>
                        </a:lnTo>
                        <a:lnTo>
                          <a:pt x="88" y="150"/>
                        </a:lnTo>
                        <a:lnTo>
                          <a:pt x="89" y="145"/>
                        </a:lnTo>
                        <a:lnTo>
                          <a:pt x="92" y="140"/>
                        </a:lnTo>
                        <a:lnTo>
                          <a:pt x="98" y="134"/>
                        </a:lnTo>
                        <a:lnTo>
                          <a:pt x="105" y="128"/>
                        </a:lnTo>
                        <a:lnTo>
                          <a:pt x="114" y="121"/>
                        </a:lnTo>
                        <a:lnTo>
                          <a:pt x="126" y="114"/>
                        </a:lnTo>
                        <a:lnTo>
                          <a:pt x="139" y="108"/>
                        </a:lnTo>
                        <a:lnTo>
                          <a:pt x="155" y="102"/>
                        </a:lnTo>
                        <a:lnTo>
                          <a:pt x="172" y="96"/>
                        </a:lnTo>
                        <a:lnTo>
                          <a:pt x="193" y="91"/>
                        </a:lnTo>
                        <a:lnTo>
                          <a:pt x="214" y="85"/>
                        </a:lnTo>
                        <a:lnTo>
                          <a:pt x="238" y="82"/>
                        </a:lnTo>
                        <a:lnTo>
                          <a:pt x="263" y="79"/>
                        </a:lnTo>
                        <a:lnTo>
                          <a:pt x="290" y="77"/>
                        </a:lnTo>
                        <a:lnTo>
                          <a:pt x="319" y="77"/>
                        </a:lnTo>
                        <a:lnTo>
                          <a:pt x="319" y="0"/>
                        </a:lnTo>
                        <a:lnTo>
                          <a:pt x="286" y="0"/>
                        </a:lnTo>
                        <a:lnTo>
                          <a:pt x="255" y="2"/>
                        </a:lnTo>
                        <a:lnTo>
                          <a:pt x="225" y="6"/>
                        </a:lnTo>
                        <a:lnTo>
                          <a:pt x="196" y="10"/>
                        </a:lnTo>
                        <a:lnTo>
                          <a:pt x="170" y="15"/>
                        </a:lnTo>
                        <a:lnTo>
                          <a:pt x="145" y="22"/>
                        </a:lnTo>
                        <a:lnTo>
                          <a:pt x="122" y="31"/>
                        </a:lnTo>
                        <a:lnTo>
                          <a:pt x="102" y="39"/>
                        </a:lnTo>
                        <a:lnTo>
                          <a:pt x="81" y="49"/>
                        </a:lnTo>
                        <a:lnTo>
                          <a:pt x="64" y="59"/>
                        </a:lnTo>
                        <a:lnTo>
                          <a:pt x="48" y="70"/>
                        </a:lnTo>
                        <a:lnTo>
                          <a:pt x="33" y="83"/>
                        </a:lnTo>
                        <a:lnTo>
                          <a:pt x="21" y="97"/>
                        </a:lnTo>
                        <a:lnTo>
                          <a:pt x="11" y="112"/>
                        </a:lnTo>
                        <a:lnTo>
                          <a:pt x="4" y="128"/>
                        </a:lnTo>
                        <a:lnTo>
                          <a:pt x="1" y="145"/>
                        </a:lnTo>
                        <a:lnTo>
                          <a:pt x="0" y="163"/>
                        </a:lnTo>
                        <a:lnTo>
                          <a:pt x="3" y="180"/>
                        </a:lnTo>
                        <a:lnTo>
                          <a:pt x="10" y="196"/>
                        </a:lnTo>
                        <a:lnTo>
                          <a:pt x="20" y="211"/>
                        </a:lnTo>
                        <a:lnTo>
                          <a:pt x="33" y="226"/>
                        </a:lnTo>
                        <a:lnTo>
                          <a:pt x="48" y="238"/>
                        </a:lnTo>
                        <a:lnTo>
                          <a:pt x="65" y="249"/>
                        </a:lnTo>
                        <a:lnTo>
                          <a:pt x="84" y="259"/>
                        </a:lnTo>
                        <a:lnTo>
                          <a:pt x="106" y="267"/>
                        </a:lnTo>
                        <a:lnTo>
                          <a:pt x="130" y="274"/>
                        </a:lnTo>
                        <a:lnTo>
                          <a:pt x="156" y="282"/>
                        </a:lnTo>
                        <a:lnTo>
                          <a:pt x="184" y="287"/>
                        </a:lnTo>
                        <a:lnTo>
                          <a:pt x="215" y="291"/>
                        </a:lnTo>
                        <a:lnTo>
                          <a:pt x="247" y="293"/>
                        </a:lnTo>
                        <a:lnTo>
                          <a:pt x="282" y="294"/>
                        </a:lnTo>
                        <a:lnTo>
                          <a:pt x="320" y="295"/>
                        </a:lnTo>
                        <a:lnTo>
                          <a:pt x="318" y="218"/>
                        </a:lnTo>
                        <a:close/>
                      </a:path>
                    </a:pathLst>
                  </a:custGeom>
                  <a:solidFill>
                    <a:srgbClr val="1F1A17"/>
                  </a:solidFill>
                  <a:ln w="9525">
                    <a:noFill/>
                    <a:round/>
                    <a:headEnd/>
                    <a:tailEnd/>
                  </a:ln>
                </p:spPr>
                <p:txBody>
                  <a:bodyPr/>
                  <a:lstStyle/>
                  <a:p>
                    <a:endParaRPr lang="pt-BR"/>
                  </a:p>
                </p:txBody>
              </p:sp>
              <p:sp>
                <p:nvSpPr>
                  <p:cNvPr id="64101" name="Freeform 1749"/>
                  <p:cNvSpPr>
                    <a:spLocks/>
                  </p:cNvSpPr>
                  <p:nvPr/>
                </p:nvSpPr>
                <p:spPr bwMode="auto">
                  <a:xfrm>
                    <a:off x="2782" y="3014"/>
                    <a:ext cx="48" cy="23"/>
                  </a:xfrm>
                  <a:custGeom>
                    <a:avLst/>
                    <a:gdLst>
                      <a:gd name="T0" fmla="*/ 0 w 311"/>
                      <a:gd name="T1" fmla="*/ 0 h 135"/>
                      <a:gd name="T2" fmla="*/ 0 w 311"/>
                      <a:gd name="T3" fmla="*/ 0 h 135"/>
                      <a:gd name="T4" fmla="*/ 0 w 311"/>
                      <a:gd name="T5" fmla="*/ 0 h 135"/>
                      <a:gd name="T6" fmla="*/ 0 w 311"/>
                      <a:gd name="T7" fmla="*/ 0 h 135"/>
                      <a:gd name="T8" fmla="*/ 0 w 311"/>
                      <a:gd name="T9" fmla="*/ 0 h 135"/>
                      <a:gd name="T10" fmla="*/ 0 w 311"/>
                      <a:gd name="T11" fmla="*/ 0 h 135"/>
                      <a:gd name="T12" fmla="*/ 0 w 311"/>
                      <a:gd name="T13" fmla="*/ 0 h 135"/>
                      <a:gd name="T14" fmla="*/ 0 w 311"/>
                      <a:gd name="T15" fmla="*/ 0 h 135"/>
                      <a:gd name="T16" fmla="*/ 0 w 311"/>
                      <a:gd name="T17" fmla="*/ 0 h 135"/>
                      <a:gd name="T18" fmla="*/ 0 w 311"/>
                      <a:gd name="T19" fmla="*/ 0 h 135"/>
                      <a:gd name="T20" fmla="*/ 0 w 311"/>
                      <a:gd name="T21" fmla="*/ 0 h 135"/>
                      <a:gd name="T22" fmla="*/ 0 w 311"/>
                      <a:gd name="T23" fmla="*/ 0 h 135"/>
                      <a:gd name="T24" fmla="*/ 0 w 311"/>
                      <a:gd name="T25" fmla="*/ 0 h 135"/>
                      <a:gd name="T26" fmla="*/ 0 w 311"/>
                      <a:gd name="T27" fmla="*/ 0 h 135"/>
                      <a:gd name="T28" fmla="*/ 0 w 311"/>
                      <a:gd name="T29" fmla="*/ 0 h 135"/>
                      <a:gd name="T30" fmla="*/ 0 w 311"/>
                      <a:gd name="T31" fmla="*/ 0 h 135"/>
                      <a:gd name="T32" fmla="*/ 0 w 311"/>
                      <a:gd name="T33" fmla="*/ 0 h 135"/>
                      <a:gd name="T34" fmla="*/ 0 w 311"/>
                      <a:gd name="T35" fmla="*/ 0 h 135"/>
                      <a:gd name="T36" fmla="*/ 0 w 311"/>
                      <a:gd name="T37" fmla="*/ 0 h 135"/>
                      <a:gd name="T38" fmla="*/ 0 w 311"/>
                      <a:gd name="T39" fmla="*/ 0 h 135"/>
                      <a:gd name="T40" fmla="*/ 0 w 311"/>
                      <a:gd name="T41" fmla="*/ 0 h 135"/>
                      <a:gd name="T42" fmla="*/ 0 w 311"/>
                      <a:gd name="T43" fmla="*/ 0 h 135"/>
                      <a:gd name="T44" fmla="*/ 0 w 311"/>
                      <a:gd name="T45" fmla="*/ 0 h 135"/>
                      <a:gd name="T46" fmla="*/ 0 w 311"/>
                      <a:gd name="T47" fmla="*/ 0 h 135"/>
                      <a:gd name="T48" fmla="*/ 0 w 311"/>
                      <a:gd name="T49" fmla="*/ 0 h 135"/>
                      <a:gd name="T50" fmla="*/ 0 w 311"/>
                      <a:gd name="T51" fmla="*/ 0 h 135"/>
                      <a:gd name="T52" fmla="*/ 0 w 311"/>
                      <a:gd name="T53" fmla="*/ 0 h 135"/>
                      <a:gd name="T54" fmla="*/ 0 w 311"/>
                      <a:gd name="T55" fmla="*/ 0 h 135"/>
                      <a:gd name="T56" fmla="*/ 0 w 311"/>
                      <a:gd name="T57" fmla="*/ 0 h 135"/>
                      <a:gd name="T58" fmla="*/ 0 w 311"/>
                      <a:gd name="T59" fmla="*/ 0 h 135"/>
                      <a:gd name="T60" fmla="*/ 0 w 311"/>
                      <a:gd name="T61" fmla="*/ 0 h 135"/>
                      <a:gd name="T62" fmla="*/ 0 w 311"/>
                      <a:gd name="T63" fmla="*/ 0 h 135"/>
                      <a:gd name="T64" fmla="*/ 0 w 311"/>
                      <a:gd name="T65" fmla="*/ 0 h 135"/>
                      <a:gd name="T66" fmla="*/ 0 w 311"/>
                      <a:gd name="T67" fmla="*/ 0 h 135"/>
                      <a:gd name="T68" fmla="*/ 0 w 311"/>
                      <a:gd name="T69" fmla="*/ 0 h 135"/>
                      <a:gd name="T70" fmla="*/ 0 w 311"/>
                      <a:gd name="T71" fmla="*/ 0 h 135"/>
                      <a:gd name="T72" fmla="*/ 0 w 311"/>
                      <a:gd name="T73" fmla="*/ 0 h 135"/>
                      <a:gd name="T74" fmla="*/ 0 w 311"/>
                      <a:gd name="T75" fmla="*/ 0 h 135"/>
                      <a:gd name="T76" fmla="*/ 0 w 311"/>
                      <a:gd name="T77" fmla="*/ 0 h 135"/>
                      <a:gd name="T78" fmla="*/ 0 w 311"/>
                      <a:gd name="T79" fmla="*/ 0 h 135"/>
                      <a:gd name="T80" fmla="*/ 0 w 311"/>
                      <a:gd name="T81" fmla="*/ 0 h 135"/>
                      <a:gd name="T82" fmla="*/ 0 w 311"/>
                      <a:gd name="T83" fmla="*/ 0 h 135"/>
                      <a:gd name="T84" fmla="*/ 0 w 311"/>
                      <a:gd name="T85" fmla="*/ 0 h 135"/>
                      <a:gd name="T86" fmla="*/ 0 w 311"/>
                      <a:gd name="T87" fmla="*/ 0 h 135"/>
                      <a:gd name="T88" fmla="*/ 0 w 311"/>
                      <a:gd name="T89" fmla="*/ 0 h 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5"/>
                      <a:gd name="T137" fmla="*/ 311 w 311"/>
                      <a:gd name="T138" fmla="*/ 135 h 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5">
                        <a:moveTo>
                          <a:pt x="0" y="77"/>
                        </a:moveTo>
                        <a:lnTo>
                          <a:pt x="0" y="77"/>
                        </a:lnTo>
                        <a:lnTo>
                          <a:pt x="49" y="80"/>
                        </a:lnTo>
                        <a:lnTo>
                          <a:pt x="95" y="83"/>
                        </a:lnTo>
                        <a:lnTo>
                          <a:pt x="135" y="86"/>
                        </a:lnTo>
                        <a:lnTo>
                          <a:pt x="171" y="90"/>
                        </a:lnTo>
                        <a:lnTo>
                          <a:pt x="201" y="94"/>
                        </a:lnTo>
                        <a:lnTo>
                          <a:pt x="224" y="98"/>
                        </a:lnTo>
                        <a:lnTo>
                          <a:pt x="239" y="101"/>
                        </a:lnTo>
                        <a:lnTo>
                          <a:pt x="245" y="103"/>
                        </a:lnTo>
                        <a:lnTo>
                          <a:pt x="232" y="95"/>
                        </a:lnTo>
                        <a:lnTo>
                          <a:pt x="225" y="71"/>
                        </a:lnTo>
                        <a:lnTo>
                          <a:pt x="236" y="49"/>
                        </a:lnTo>
                        <a:lnTo>
                          <a:pt x="244" y="44"/>
                        </a:lnTo>
                        <a:lnTo>
                          <a:pt x="244" y="43"/>
                        </a:lnTo>
                        <a:lnTo>
                          <a:pt x="240" y="44"/>
                        </a:lnTo>
                        <a:lnTo>
                          <a:pt x="232" y="46"/>
                        </a:lnTo>
                        <a:lnTo>
                          <a:pt x="221" y="47"/>
                        </a:lnTo>
                        <a:lnTo>
                          <a:pt x="189" y="50"/>
                        </a:lnTo>
                        <a:lnTo>
                          <a:pt x="145" y="53"/>
                        </a:lnTo>
                        <a:lnTo>
                          <a:pt x="90" y="56"/>
                        </a:lnTo>
                        <a:lnTo>
                          <a:pt x="23" y="58"/>
                        </a:lnTo>
                        <a:lnTo>
                          <a:pt x="25" y="135"/>
                        </a:lnTo>
                        <a:lnTo>
                          <a:pt x="94" y="133"/>
                        </a:lnTo>
                        <a:lnTo>
                          <a:pt x="150" y="131"/>
                        </a:lnTo>
                        <a:lnTo>
                          <a:pt x="197" y="128"/>
                        </a:lnTo>
                        <a:lnTo>
                          <a:pt x="231" y="125"/>
                        </a:lnTo>
                        <a:lnTo>
                          <a:pt x="247" y="123"/>
                        </a:lnTo>
                        <a:lnTo>
                          <a:pt x="260" y="120"/>
                        </a:lnTo>
                        <a:lnTo>
                          <a:pt x="271" y="117"/>
                        </a:lnTo>
                        <a:lnTo>
                          <a:pt x="282" y="112"/>
                        </a:lnTo>
                        <a:lnTo>
                          <a:pt x="297" y="103"/>
                        </a:lnTo>
                        <a:lnTo>
                          <a:pt x="311" y="77"/>
                        </a:lnTo>
                        <a:lnTo>
                          <a:pt x="302" y="48"/>
                        </a:lnTo>
                        <a:lnTo>
                          <a:pt x="285" y="35"/>
                        </a:lnTo>
                        <a:lnTo>
                          <a:pt x="266" y="28"/>
                        </a:lnTo>
                        <a:lnTo>
                          <a:pt x="244" y="23"/>
                        </a:lnTo>
                        <a:lnTo>
                          <a:pt x="216" y="18"/>
                        </a:lnTo>
                        <a:lnTo>
                          <a:pt x="183" y="14"/>
                        </a:lnTo>
                        <a:lnTo>
                          <a:pt x="144" y="10"/>
                        </a:lnTo>
                        <a:lnTo>
                          <a:pt x="102" y="6"/>
                        </a:lnTo>
                        <a:lnTo>
                          <a:pt x="55" y="3"/>
                        </a:lnTo>
                        <a:lnTo>
                          <a:pt x="4" y="0"/>
                        </a:lnTo>
                        <a:lnTo>
                          <a:pt x="0" y="77"/>
                        </a:lnTo>
                        <a:close/>
                      </a:path>
                    </a:pathLst>
                  </a:custGeom>
                  <a:solidFill>
                    <a:srgbClr val="1F1A17"/>
                  </a:solidFill>
                  <a:ln w="9525">
                    <a:noFill/>
                    <a:round/>
                    <a:headEnd/>
                    <a:tailEnd/>
                  </a:ln>
                </p:spPr>
                <p:txBody>
                  <a:bodyPr/>
                  <a:lstStyle/>
                  <a:p>
                    <a:endParaRPr lang="pt-BR"/>
                  </a:p>
                </p:txBody>
              </p:sp>
              <p:sp>
                <p:nvSpPr>
                  <p:cNvPr id="64102" name="Freeform 1750"/>
                  <p:cNvSpPr>
                    <a:spLocks/>
                  </p:cNvSpPr>
                  <p:nvPr/>
                </p:nvSpPr>
                <p:spPr bwMode="auto">
                  <a:xfrm>
                    <a:off x="2738" y="3014"/>
                    <a:ext cx="45" cy="43"/>
                  </a:xfrm>
                  <a:custGeom>
                    <a:avLst/>
                    <a:gdLst>
                      <a:gd name="T0" fmla="*/ 0 w 286"/>
                      <a:gd name="T1" fmla="*/ 0 h 256"/>
                      <a:gd name="T2" fmla="*/ 0 w 286"/>
                      <a:gd name="T3" fmla="*/ 0 h 256"/>
                      <a:gd name="T4" fmla="*/ 0 w 286"/>
                      <a:gd name="T5" fmla="*/ 0 h 256"/>
                      <a:gd name="T6" fmla="*/ 0 w 286"/>
                      <a:gd name="T7" fmla="*/ 0 h 256"/>
                      <a:gd name="T8" fmla="*/ 0 w 286"/>
                      <a:gd name="T9" fmla="*/ 0 h 256"/>
                      <a:gd name="T10" fmla="*/ 0 w 286"/>
                      <a:gd name="T11" fmla="*/ 0 h 256"/>
                      <a:gd name="T12" fmla="*/ 0 w 286"/>
                      <a:gd name="T13" fmla="*/ 0 h 256"/>
                      <a:gd name="T14" fmla="*/ 0 w 286"/>
                      <a:gd name="T15" fmla="*/ 0 h 256"/>
                      <a:gd name="T16" fmla="*/ 0 w 286"/>
                      <a:gd name="T17" fmla="*/ 0 h 256"/>
                      <a:gd name="T18" fmla="*/ 0 w 286"/>
                      <a:gd name="T19" fmla="*/ 0 h 256"/>
                      <a:gd name="T20" fmla="*/ 0 w 286"/>
                      <a:gd name="T21" fmla="*/ 0 h 256"/>
                      <a:gd name="T22" fmla="*/ 0 w 286"/>
                      <a:gd name="T23" fmla="*/ 0 h 256"/>
                      <a:gd name="T24" fmla="*/ 0 w 286"/>
                      <a:gd name="T25" fmla="*/ 0 h 256"/>
                      <a:gd name="T26" fmla="*/ 0 w 286"/>
                      <a:gd name="T27" fmla="*/ 0 h 256"/>
                      <a:gd name="T28" fmla="*/ 0 w 286"/>
                      <a:gd name="T29" fmla="*/ 0 h 256"/>
                      <a:gd name="T30" fmla="*/ 0 w 286"/>
                      <a:gd name="T31" fmla="*/ 0 h 256"/>
                      <a:gd name="T32" fmla="*/ 0 w 286"/>
                      <a:gd name="T33" fmla="*/ 0 h 256"/>
                      <a:gd name="T34" fmla="*/ 0 w 286"/>
                      <a:gd name="T35" fmla="*/ 0 h 256"/>
                      <a:gd name="T36" fmla="*/ 0 w 286"/>
                      <a:gd name="T37" fmla="*/ 0 h 256"/>
                      <a:gd name="T38" fmla="*/ 0 w 286"/>
                      <a:gd name="T39" fmla="*/ 0 h 256"/>
                      <a:gd name="T40" fmla="*/ 0 w 286"/>
                      <a:gd name="T41" fmla="*/ 0 h 256"/>
                      <a:gd name="T42" fmla="*/ 0 w 286"/>
                      <a:gd name="T43" fmla="*/ 0 h 256"/>
                      <a:gd name="T44" fmla="*/ 0 w 286"/>
                      <a:gd name="T45" fmla="*/ 0 h 256"/>
                      <a:gd name="T46" fmla="*/ 0 w 286"/>
                      <a:gd name="T47" fmla="*/ 0 h 256"/>
                      <a:gd name="T48" fmla="*/ 0 w 286"/>
                      <a:gd name="T49" fmla="*/ 0 h 256"/>
                      <a:gd name="T50" fmla="*/ 0 w 286"/>
                      <a:gd name="T51" fmla="*/ 0 h 256"/>
                      <a:gd name="T52" fmla="*/ 0 w 286"/>
                      <a:gd name="T53" fmla="*/ 0 h 256"/>
                      <a:gd name="T54" fmla="*/ 0 w 286"/>
                      <a:gd name="T55" fmla="*/ 0 h 256"/>
                      <a:gd name="T56" fmla="*/ 0 w 286"/>
                      <a:gd name="T57" fmla="*/ 0 h 256"/>
                      <a:gd name="T58" fmla="*/ 0 w 286"/>
                      <a:gd name="T59" fmla="*/ 0 h 256"/>
                      <a:gd name="T60" fmla="*/ 0 w 286"/>
                      <a:gd name="T61" fmla="*/ 0 h 256"/>
                      <a:gd name="T62" fmla="*/ 0 w 286"/>
                      <a:gd name="T63" fmla="*/ 0 h 256"/>
                      <a:gd name="T64" fmla="*/ 0 w 286"/>
                      <a:gd name="T65" fmla="*/ 0 h 256"/>
                      <a:gd name="T66" fmla="*/ 0 w 286"/>
                      <a:gd name="T67" fmla="*/ 0 h 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6"/>
                      <a:gd name="T103" fmla="*/ 0 h 256"/>
                      <a:gd name="T104" fmla="*/ 286 w 286"/>
                      <a:gd name="T105" fmla="*/ 256 h 2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6" h="256">
                        <a:moveTo>
                          <a:pt x="277" y="178"/>
                        </a:moveTo>
                        <a:lnTo>
                          <a:pt x="277" y="178"/>
                        </a:lnTo>
                        <a:lnTo>
                          <a:pt x="246" y="178"/>
                        </a:lnTo>
                        <a:lnTo>
                          <a:pt x="220" y="176"/>
                        </a:lnTo>
                        <a:lnTo>
                          <a:pt x="195" y="174"/>
                        </a:lnTo>
                        <a:lnTo>
                          <a:pt x="173" y="171"/>
                        </a:lnTo>
                        <a:lnTo>
                          <a:pt x="154" y="167"/>
                        </a:lnTo>
                        <a:lnTo>
                          <a:pt x="137" y="163"/>
                        </a:lnTo>
                        <a:lnTo>
                          <a:pt x="123" y="158"/>
                        </a:lnTo>
                        <a:lnTo>
                          <a:pt x="111" y="154"/>
                        </a:lnTo>
                        <a:lnTo>
                          <a:pt x="102" y="149"/>
                        </a:lnTo>
                        <a:lnTo>
                          <a:pt x="95" y="145"/>
                        </a:lnTo>
                        <a:lnTo>
                          <a:pt x="92" y="141"/>
                        </a:lnTo>
                        <a:lnTo>
                          <a:pt x="90" y="138"/>
                        </a:lnTo>
                        <a:lnTo>
                          <a:pt x="89" y="136"/>
                        </a:lnTo>
                        <a:lnTo>
                          <a:pt x="87" y="135"/>
                        </a:lnTo>
                        <a:lnTo>
                          <a:pt x="87" y="133"/>
                        </a:lnTo>
                        <a:lnTo>
                          <a:pt x="87" y="132"/>
                        </a:lnTo>
                        <a:lnTo>
                          <a:pt x="89" y="129"/>
                        </a:lnTo>
                        <a:lnTo>
                          <a:pt x="91" y="126"/>
                        </a:lnTo>
                        <a:lnTo>
                          <a:pt x="94" y="122"/>
                        </a:lnTo>
                        <a:lnTo>
                          <a:pt x="99" y="117"/>
                        </a:lnTo>
                        <a:lnTo>
                          <a:pt x="106" y="111"/>
                        </a:lnTo>
                        <a:lnTo>
                          <a:pt x="114" y="106"/>
                        </a:lnTo>
                        <a:lnTo>
                          <a:pt x="124" y="101"/>
                        </a:lnTo>
                        <a:lnTo>
                          <a:pt x="135" y="96"/>
                        </a:lnTo>
                        <a:lnTo>
                          <a:pt x="149" y="91"/>
                        </a:lnTo>
                        <a:lnTo>
                          <a:pt x="164" y="87"/>
                        </a:lnTo>
                        <a:lnTo>
                          <a:pt x="180" y="83"/>
                        </a:lnTo>
                        <a:lnTo>
                          <a:pt x="197" y="80"/>
                        </a:lnTo>
                        <a:lnTo>
                          <a:pt x="217" y="78"/>
                        </a:lnTo>
                        <a:lnTo>
                          <a:pt x="237" y="77"/>
                        </a:lnTo>
                        <a:lnTo>
                          <a:pt x="259" y="76"/>
                        </a:lnTo>
                        <a:lnTo>
                          <a:pt x="282" y="77"/>
                        </a:lnTo>
                        <a:lnTo>
                          <a:pt x="286" y="0"/>
                        </a:lnTo>
                        <a:lnTo>
                          <a:pt x="259" y="0"/>
                        </a:lnTo>
                        <a:lnTo>
                          <a:pt x="233" y="0"/>
                        </a:lnTo>
                        <a:lnTo>
                          <a:pt x="207" y="2"/>
                        </a:lnTo>
                        <a:lnTo>
                          <a:pt x="185" y="5"/>
                        </a:lnTo>
                        <a:lnTo>
                          <a:pt x="162" y="9"/>
                        </a:lnTo>
                        <a:lnTo>
                          <a:pt x="140" y="13"/>
                        </a:lnTo>
                        <a:lnTo>
                          <a:pt x="119" y="19"/>
                        </a:lnTo>
                        <a:lnTo>
                          <a:pt x="101" y="26"/>
                        </a:lnTo>
                        <a:lnTo>
                          <a:pt x="83" y="33"/>
                        </a:lnTo>
                        <a:lnTo>
                          <a:pt x="67" y="42"/>
                        </a:lnTo>
                        <a:lnTo>
                          <a:pt x="52" y="51"/>
                        </a:lnTo>
                        <a:lnTo>
                          <a:pt x="38" y="62"/>
                        </a:lnTo>
                        <a:lnTo>
                          <a:pt x="27" y="74"/>
                        </a:lnTo>
                        <a:lnTo>
                          <a:pt x="16" y="86"/>
                        </a:lnTo>
                        <a:lnTo>
                          <a:pt x="8" y="100"/>
                        </a:lnTo>
                        <a:lnTo>
                          <a:pt x="4" y="114"/>
                        </a:lnTo>
                        <a:lnTo>
                          <a:pt x="0" y="131"/>
                        </a:lnTo>
                        <a:lnTo>
                          <a:pt x="3" y="147"/>
                        </a:lnTo>
                        <a:lnTo>
                          <a:pt x="7" y="162"/>
                        </a:lnTo>
                        <a:lnTo>
                          <a:pt x="14" y="177"/>
                        </a:lnTo>
                        <a:lnTo>
                          <a:pt x="26" y="191"/>
                        </a:lnTo>
                        <a:lnTo>
                          <a:pt x="38" y="202"/>
                        </a:lnTo>
                        <a:lnTo>
                          <a:pt x="53" y="213"/>
                        </a:lnTo>
                        <a:lnTo>
                          <a:pt x="70" y="221"/>
                        </a:lnTo>
                        <a:lnTo>
                          <a:pt x="89" y="229"/>
                        </a:lnTo>
                        <a:lnTo>
                          <a:pt x="109" y="236"/>
                        </a:lnTo>
                        <a:lnTo>
                          <a:pt x="132" y="243"/>
                        </a:lnTo>
                        <a:lnTo>
                          <a:pt x="157" y="247"/>
                        </a:lnTo>
                        <a:lnTo>
                          <a:pt x="183" y="251"/>
                        </a:lnTo>
                        <a:lnTo>
                          <a:pt x="212" y="254"/>
                        </a:lnTo>
                        <a:lnTo>
                          <a:pt x="244" y="256"/>
                        </a:lnTo>
                        <a:lnTo>
                          <a:pt x="277" y="256"/>
                        </a:lnTo>
                        <a:lnTo>
                          <a:pt x="277" y="178"/>
                        </a:lnTo>
                        <a:close/>
                      </a:path>
                    </a:pathLst>
                  </a:custGeom>
                  <a:solidFill>
                    <a:srgbClr val="1F1A17"/>
                  </a:solidFill>
                  <a:ln w="9525">
                    <a:noFill/>
                    <a:round/>
                    <a:headEnd/>
                    <a:tailEnd/>
                  </a:ln>
                </p:spPr>
                <p:txBody>
                  <a:bodyPr/>
                  <a:lstStyle/>
                  <a:p>
                    <a:endParaRPr lang="pt-BR"/>
                  </a:p>
                </p:txBody>
              </p:sp>
              <p:sp>
                <p:nvSpPr>
                  <p:cNvPr id="64103" name="Freeform 1751"/>
                  <p:cNvSpPr>
                    <a:spLocks/>
                  </p:cNvSpPr>
                  <p:nvPr/>
                </p:nvSpPr>
                <p:spPr bwMode="auto">
                  <a:xfrm>
                    <a:off x="2781" y="3036"/>
                    <a:ext cx="48" cy="21"/>
                  </a:xfrm>
                  <a:custGeom>
                    <a:avLst/>
                    <a:gdLst>
                      <a:gd name="T0" fmla="*/ 0 w 306"/>
                      <a:gd name="T1" fmla="*/ 0 h 128"/>
                      <a:gd name="T2" fmla="*/ 0 w 306"/>
                      <a:gd name="T3" fmla="*/ 0 h 128"/>
                      <a:gd name="T4" fmla="*/ 0 w 306"/>
                      <a:gd name="T5" fmla="*/ 0 h 128"/>
                      <a:gd name="T6" fmla="*/ 0 w 306"/>
                      <a:gd name="T7" fmla="*/ 0 h 128"/>
                      <a:gd name="T8" fmla="*/ 0 w 306"/>
                      <a:gd name="T9" fmla="*/ 0 h 128"/>
                      <a:gd name="T10" fmla="*/ 0 w 306"/>
                      <a:gd name="T11" fmla="*/ 0 h 128"/>
                      <a:gd name="T12" fmla="*/ 0 w 306"/>
                      <a:gd name="T13" fmla="*/ 0 h 128"/>
                      <a:gd name="T14" fmla="*/ 0 w 306"/>
                      <a:gd name="T15" fmla="*/ 0 h 128"/>
                      <a:gd name="T16" fmla="*/ 0 w 306"/>
                      <a:gd name="T17" fmla="*/ 0 h 128"/>
                      <a:gd name="T18" fmla="*/ 0 w 306"/>
                      <a:gd name="T19" fmla="*/ 0 h 128"/>
                      <a:gd name="T20" fmla="*/ 0 w 306"/>
                      <a:gd name="T21" fmla="*/ 0 h 128"/>
                      <a:gd name="T22" fmla="*/ 0 w 306"/>
                      <a:gd name="T23" fmla="*/ 0 h 128"/>
                      <a:gd name="T24" fmla="*/ 0 w 306"/>
                      <a:gd name="T25" fmla="*/ 0 h 128"/>
                      <a:gd name="T26" fmla="*/ 0 w 306"/>
                      <a:gd name="T27" fmla="*/ 0 h 128"/>
                      <a:gd name="T28" fmla="*/ 0 w 306"/>
                      <a:gd name="T29" fmla="*/ 0 h 128"/>
                      <a:gd name="T30" fmla="*/ 0 w 306"/>
                      <a:gd name="T31" fmla="*/ 0 h 128"/>
                      <a:gd name="T32" fmla="*/ 0 w 306"/>
                      <a:gd name="T33" fmla="*/ 0 h 128"/>
                      <a:gd name="T34" fmla="*/ 0 w 306"/>
                      <a:gd name="T35" fmla="*/ 0 h 128"/>
                      <a:gd name="T36" fmla="*/ 0 w 306"/>
                      <a:gd name="T37" fmla="*/ 0 h 128"/>
                      <a:gd name="T38" fmla="*/ 0 w 306"/>
                      <a:gd name="T39" fmla="*/ 0 h 128"/>
                      <a:gd name="T40" fmla="*/ 0 w 306"/>
                      <a:gd name="T41" fmla="*/ 0 h 128"/>
                      <a:gd name="T42" fmla="*/ 0 w 306"/>
                      <a:gd name="T43" fmla="*/ 0 h 128"/>
                      <a:gd name="T44" fmla="*/ 0 w 306"/>
                      <a:gd name="T45" fmla="*/ 0 h 128"/>
                      <a:gd name="T46" fmla="*/ 0 w 306"/>
                      <a:gd name="T47" fmla="*/ 0 h 128"/>
                      <a:gd name="T48" fmla="*/ 0 w 306"/>
                      <a:gd name="T49" fmla="*/ 0 h 128"/>
                      <a:gd name="T50" fmla="*/ 0 w 306"/>
                      <a:gd name="T51" fmla="*/ 0 h 128"/>
                      <a:gd name="T52" fmla="*/ 0 w 306"/>
                      <a:gd name="T53" fmla="*/ 0 h 128"/>
                      <a:gd name="T54" fmla="*/ 0 w 306"/>
                      <a:gd name="T55" fmla="*/ 0 h 128"/>
                      <a:gd name="T56" fmla="*/ 0 w 306"/>
                      <a:gd name="T57" fmla="*/ 0 h 128"/>
                      <a:gd name="T58" fmla="*/ 0 w 306"/>
                      <a:gd name="T59" fmla="*/ 0 h 128"/>
                      <a:gd name="T60" fmla="*/ 0 w 306"/>
                      <a:gd name="T61" fmla="*/ 0 h 128"/>
                      <a:gd name="T62" fmla="*/ 0 w 306"/>
                      <a:gd name="T63" fmla="*/ 0 h 128"/>
                      <a:gd name="T64" fmla="*/ 0 w 306"/>
                      <a:gd name="T65" fmla="*/ 0 h 128"/>
                      <a:gd name="T66" fmla="*/ 0 w 306"/>
                      <a:gd name="T67" fmla="*/ 0 h 128"/>
                      <a:gd name="T68" fmla="*/ 0 w 306"/>
                      <a:gd name="T69" fmla="*/ 0 h 128"/>
                      <a:gd name="T70" fmla="*/ 0 w 306"/>
                      <a:gd name="T71" fmla="*/ 0 h 128"/>
                      <a:gd name="T72" fmla="*/ 0 w 306"/>
                      <a:gd name="T73" fmla="*/ 0 h 128"/>
                      <a:gd name="T74" fmla="*/ 0 w 306"/>
                      <a:gd name="T75" fmla="*/ 0 h 128"/>
                      <a:gd name="T76" fmla="*/ 0 w 306"/>
                      <a:gd name="T77" fmla="*/ 0 h 128"/>
                      <a:gd name="T78" fmla="*/ 0 w 306"/>
                      <a:gd name="T79" fmla="*/ 0 h 128"/>
                      <a:gd name="T80" fmla="*/ 0 w 306"/>
                      <a:gd name="T81" fmla="*/ 0 h 128"/>
                      <a:gd name="T82" fmla="*/ 0 w 306"/>
                      <a:gd name="T83" fmla="*/ 0 h 128"/>
                      <a:gd name="T84" fmla="*/ 0 w 306"/>
                      <a:gd name="T85" fmla="*/ 0 h 128"/>
                      <a:gd name="T86" fmla="*/ 0 w 306"/>
                      <a:gd name="T87" fmla="*/ 0 h 128"/>
                      <a:gd name="T88" fmla="*/ 0 w 306"/>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6"/>
                      <a:gd name="T136" fmla="*/ 0 h 128"/>
                      <a:gd name="T137" fmla="*/ 306 w 306"/>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6" h="128">
                        <a:moveTo>
                          <a:pt x="22" y="77"/>
                        </a:moveTo>
                        <a:lnTo>
                          <a:pt x="22" y="77"/>
                        </a:lnTo>
                        <a:lnTo>
                          <a:pt x="77" y="77"/>
                        </a:lnTo>
                        <a:lnTo>
                          <a:pt x="124" y="79"/>
                        </a:lnTo>
                        <a:lnTo>
                          <a:pt x="164" y="81"/>
                        </a:lnTo>
                        <a:lnTo>
                          <a:pt x="196" y="84"/>
                        </a:lnTo>
                        <a:lnTo>
                          <a:pt x="220" y="88"/>
                        </a:lnTo>
                        <a:lnTo>
                          <a:pt x="235" y="91"/>
                        </a:lnTo>
                        <a:lnTo>
                          <a:pt x="236" y="92"/>
                        </a:lnTo>
                        <a:lnTo>
                          <a:pt x="234" y="90"/>
                        </a:lnTo>
                        <a:lnTo>
                          <a:pt x="226" y="83"/>
                        </a:lnTo>
                        <a:lnTo>
                          <a:pt x="219" y="62"/>
                        </a:lnTo>
                        <a:lnTo>
                          <a:pt x="227" y="42"/>
                        </a:lnTo>
                        <a:lnTo>
                          <a:pt x="235" y="36"/>
                        </a:lnTo>
                        <a:lnTo>
                          <a:pt x="236" y="35"/>
                        </a:lnTo>
                        <a:lnTo>
                          <a:pt x="234" y="36"/>
                        </a:lnTo>
                        <a:lnTo>
                          <a:pt x="218" y="39"/>
                        </a:lnTo>
                        <a:lnTo>
                          <a:pt x="191" y="43"/>
                        </a:lnTo>
                        <a:lnTo>
                          <a:pt x="157" y="46"/>
                        </a:lnTo>
                        <a:lnTo>
                          <a:pt x="114" y="48"/>
                        </a:lnTo>
                        <a:lnTo>
                          <a:pt x="61" y="50"/>
                        </a:lnTo>
                        <a:lnTo>
                          <a:pt x="0" y="50"/>
                        </a:lnTo>
                        <a:lnTo>
                          <a:pt x="0" y="128"/>
                        </a:lnTo>
                        <a:lnTo>
                          <a:pt x="63" y="128"/>
                        </a:lnTo>
                        <a:lnTo>
                          <a:pt x="117" y="126"/>
                        </a:lnTo>
                        <a:lnTo>
                          <a:pt x="164" y="124"/>
                        </a:lnTo>
                        <a:lnTo>
                          <a:pt x="202" y="120"/>
                        </a:lnTo>
                        <a:lnTo>
                          <a:pt x="234" y="116"/>
                        </a:lnTo>
                        <a:lnTo>
                          <a:pt x="257" y="110"/>
                        </a:lnTo>
                        <a:lnTo>
                          <a:pt x="269" y="106"/>
                        </a:lnTo>
                        <a:lnTo>
                          <a:pt x="282" y="101"/>
                        </a:lnTo>
                        <a:lnTo>
                          <a:pt x="294" y="90"/>
                        </a:lnTo>
                        <a:lnTo>
                          <a:pt x="306" y="67"/>
                        </a:lnTo>
                        <a:lnTo>
                          <a:pt x="298" y="40"/>
                        </a:lnTo>
                        <a:lnTo>
                          <a:pt x="284" y="28"/>
                        </a:lnTo>
                        <a:lnTo>
                          <a:pt x="271" y="22"/>
                        </a:lnTo>
                        <a:lnTo>
                          <a:pt x="259" y="18"/>
                        </a:lnTo>
                        <a:lnTo>
                          <a:pt x="237" y="13"/>
                        </a:lnTo>
                        <a:lnTo>
                          <a:pt x="207" y="8"/>
                        </a:lnTo>
                        <a:lnTo>
                          <a:pt x="172" y="5"/>
                        </a:lnTo>
                        <a:lnTo>
                          <a:pt x="128" y="2"/>
                        </a:lnTo>
                        <a:lnTo>
                          <a:pt x="78" y="1"/>
                        </a:lnTo>
                        <a:lnTo>
                          <a:pt x="22" y="0"/>
                        </a:lnTo>
                        <a:lnTo>
                          <a:pt x="22" y="77"/>
                        </a:lnTo>
                        <a:close/>
                      </a:path>
                    </a:pathLst>
                  </a:custGeom>
                  <a:solidFill>
                    <a:srgbClr val="1F1A17"/>
                  </a:solidFill>
                  <a:ln w="9525">
                    <a:noFill/>
                    <a:round/>
                    <a:headEnd/>
                    <a:tailEnd/>
                  </a:ln>
                </p:spPr>
                <p:txBody>
                  <a:bodyPr/>
                  <a:lstStyle/>
                  <a:p>
                    <a:endParaRPr lang="pt-BR"/>
                  </a:p>
                </p:txBody>
              </p:sp>
              <p:sp>
                <p:nvSpPr>
                  <p:cNvPr id="64104" name="Freeform 1752"/>
                  <p:cNvSpPr>
                    <a:spLocks/>
                  </p:cNvSpPr>
                  <p:nvPr/>
                </p:nvSpPr>
                <p:spPr bwMode="auto">
                  <a:xfrm>
                    <a:off x="2735" y="3036"/>
                    <a:ext cx="50" cy="40"/>
                  </a:xfrm>
                  <a:custGeom>
                    <a:avLst/>
                    <a:gdLst>
                      <a:gd name="T0" fmla="*/ 0 w 316"/>
                      <a:gd name="T1" fmla="*/ 0 h 244"/>
                      <a:gd name="T2" fmla="*/ 0 w 316"/>
                      <a:gd name="T3" fmla="*/ 0 h 244"/>
                      <a:gd name="T4" fmla="*/ 0 w 316"/>
                      <a:gd name="T5" fmla="*/ 0 h 244"/>
                      <a:gd name="T6" fmla="*/ 0 w 316"/>
                      <a:gd name="T7" fmla="*/ 0 h 244"/>
                      <a:gd name="T8" fmla="*/ 0 w 316"/>
                      <a:gd name="T9" fmla="*/ 0 h 244"/>
                      <a:gd name="T10" fmla="*/ 0 w 316"/>
                      <a:gd name="T11" fmla="*/ 0 h 244"/>
                      <a:gd name="T12" fmla="*/ 0 w 316"/>
                      <a:gd name="T13" fmla="*/ 0 h 244"/>
                      <a:gd name="T14" fmla="*/ 0 w 316"/>
                      <a:gd name="T15" fmla="*/ 0 h 244"/>
                      <a:gd name="T16" fmla="*/ 0 w 316"/>
                      <a:gd name="T17" fmla="*/ 0 h 244"/>
                      <a:gd name="T18" fmla="*/ 0 w 316"/>
                      <a:gd name="T19" fmla="*/ 0 h 244"/>
                      <a:gd name="T20" fmla="*/ 0 w 316"/>
                      <a:gd name="T21" fmla="*/ 0 h 244"/>
                      <a:gd name="T22" fmla="*/ 0 w 316"/>
                      <a:gd name="T23" fmla="*/ 0 h 244"/>
                      <a:gd name="T24" fmla="*/ 0 w 316"/>
                      <a:gd name="T25" fmla="*/ 0 h 244"/>
                      <a:gd name="T26" fmla="*/ 0 w 316"/>
                      <a:gd name="T27" fmla="*/ 0 h 244"/>
                      <a:gd name="T28" fmla="*/ 0 w 316"/>
                      <a:gd name="T29" fmla="*/ 0 h 244"/>
                      <a:gd name="T30" fmla="*/ 0 w 316"/>
                      <a:gd name="T31" fmla="*/ 0 h 244"/>
                      <a:gd name="T32" fmla="*/ 0 w 316"/>
                      <a:gd name="T33" fmla="*/ 0 h 244"/>
                      <a:gd name="T34" fmla="*/ 0 w 316"/>
                      <a:gd name="T35" fmla="*/ 0 h 244"/>
                      <a:gd name="T36" fmla="*/ 0 w 316"/>
                      <a:gd name="T37" fmla="*/ 0 h 244"/>
                      <a:gd name="T38" fmla="*/ 0 w 316"/>
                      <a:gd name="T39" fmla="*/ 0 h 244"/>
                      <a:gd name="T40" fmla="*/ 0 w 316"/>
                      <a:gd name="T41" fmla="*/ 0 h 244"/>
                      <a:gd name="T42" fmla="*/ 0 w 316"/>
                      <a:gd name="T43" fmla="*/ 0 h 244"/>
                      <a:gd name="T44" fmla="*/ 0 w 316"/>
                      <a:gd name="T45" fmla="*/ 0 h 244"/>
                      <a:gd name="T46" fmla="*/ 0 w 316"/>
                      <a:gd name="T47" fmla="*/ 0 h 244"/>
                      <a:gd name="T48" fmla="*/ 0 w 316"/>
                      <a:gd name="T49" fmla="*/ 0 h 244"/>
                      <a:gd name="T50" fmla="*/ 0 w 316"/>
                      <a:gd name="T51" fmla="*/ 0 h 244"/>
                      <a:gd name="T52" fmla="*/ 0 w 316"/>
                      <a:gd name="T53" fmla="*/ 0 h 244"/>
                      <a:gd name="T54" fmla="*/ 0 w 316"/>
                      <a:gd name="T55" fmla="*/ 0 h 244"/>
                      <a:gd name="T56" fmla="*/ 0 w 316"/>
                      <a:gd name="T57" fmla="*/ 0 h 244"/>
                      <a:gd name="T58" fmla="*/ 0 w 316"/>
                      <a:gd name="T59" fmla="*/ 0 h 244"/>
                      <a:gd name="T60" fmla="*/ 0 w 316"/>
                      <a:gd name="T61" fmla="*/ 0 h 244"/>
                      <a:gd name="T62" fmla="*/ 0 w 316"/>
                      <a:gd name="T63" fmla="*/ 0 h 244"/>
                      <a:gd name="T64" fmla="*/ 0 w 316"/>
                      <a:gd name="T65" fmla="*/ 0 h 244"/>
                      <a:gd name="T66" fmla="*/ 0 w 316"/>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6"/>
                      <a:gd name="T103" fmla="*/ 0 h 244"/>
                      <a:gd name="T104" fmla="*/ 316 w 316"/>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6" h="244">
                        <a:moveTo>
                          <a:pt x="286" y="166"/>
                        </a:moveTo>
                        <a:lnTo>
                          <a:pt x="286" y="166"/>
                        </a:lnTo>
                        <a:lnTo>
                          <a:pt x="254" y="166"/>
                        </a:lnTo>
                        <a:lnTo>
                          <a:pt x="226" y="165"/>
                        </a:lnTo>
                        <a:lnTo>
                          <a:pt x="199" y="163"/>
                        </a:lnTo>
                        <a:lnTo>
                          <a:pt x="175" y="161"/>
                        </a:lnTo>
                        <a:lnTo>
                          <a:pt x="155" y="158"/>
                        </a:lnTo>
                        <a:lnTo>
                          <a:pt x="136" y="154"/>
                        </a:lnTo>
                        <a:lnTo>
                          <a:pt x="122" y="150"/>
                        </a:lnTo>
                        <a:lnTo>
                          <a:pt x="109" y="146"/>
                        </a:lnTo>
                        <a:lnTo>
                          <a:pt x="100" y="142"/>
                        </a:lnTo>
                        <a:lnTo>
                          <a:pt x="93" y="138"/>
                        </a:lnTo>
                        <a:lnTo>
                          <a:pt x="88" y="135"/>
                        </a:lnTo>
                        <a:lnTo>
                          <a:pt x="86" y="133"/>
                        </a:lnTo>
                        <a:lnTo>
                          <a:pt x="86" y="134"/>
                        </a:lnTo>
                        <a:lnTo>
                          <a:pt x="87" y="133"/>
                        </a:lnTo>
                        <a:lnTo>
                          <a:pt x="88" y="131"/>
                        </a:lnTo>
                        <a:lnTo>
                          <a:pt x="92" y="127"/>
                        </a:lnTo>
                        <a:lnTo>
                          <a:pt x="97" y="123"/>
                        </a:lnTo>
                        <a:lnTo>
                          <a:pt x="106" y="118"/>
                        </a:lnTo>
                        <a:lnTo>
                          <a:pt x="116" y="111"/>
                        </a:lnTo>
                        <a:lnTo>
                          <a:pt x="127" y="106"/>
                        </a:lnTo>
                        <a:lnTo>
                          <a:pt x="142" y="101"/>
                        </a:lnTo>
                        <a:lnTo>
                          <a:pt x="157" y="96"/>
                        </a:lnTo>
                        <a:lnTo>
                          <a:pt x="175" y="91"/>
                        </a:lnTo>
                        <a:lnTo>
                          <a:pt x="195" y="87"/>
                        </a:lnTo>
                        <a:lnTo>
                          <a:pt x="215" y="84"/>
                        </a:lnTo>
                        <a:lnTo>
                          <a:pt x="238" y="81"/>
                        </a:lnTo>
                        <a:lnTo>
                          <a:pt x="262" y="79"/>
                        </a:lnTo>
                        <a:lnTo>
                          <a:pt x="289" y="77"/>
                        </a:lnTo>
                        <a:lnTo>
                          <a:pt x="316" y="77"/>
                        </a:lnTo>
                        <a:lnTo>
                          <a:pt x="316" y="0"/>
                        </a:lnTo>
                        <a:lnTo>
                          <a:pt x="285" y="1"/>
                        </a:lnTo>
                        <a:lnTo>
                          <a:pt x="255" y="2"/>
                        </a:lnTo>
                        <a:lnTo>
                          <a:pt x="228" y="5"/>
                        </a:lnTo>
                        <a:lnTo>
                          <a:pt x="202" y="8"/>
                        </a:lnTo>
                        <a:lnTo>
                          <a:pt x="176" y="12"/>
                        </a:lnTo>
                        <a:lnTo>
                          <a:pt x="152" y="17"/>
                        </a:lnTo>
                        <a:lnTo>
                          <a:pt x="131" y="23"/>
                        </a:lnTo>
                        <a:lnTo>
                          <a:pt x="110" y="29"/>
                        </a:lnTo>
                        <a:lnTo>
                          <a:pt x="91" y="36"/>
                        </a:lnTo>
                        <a:lnTo>
                          <a:pt x="73" y="44"/>
                        </a:lnTo>
                        <a:lnTo>
                          <a:pt x="57" y="54"/>
                        </a:lnTo>
                        <a:lnTo>
                          <a:pt x="43" y="63"/>
                        </a:lnTo>
                        <a:lnTo>
                          <a:pt x="30" y="74"/>
                        </a:lnTo>
                        <a:lnTo>
                          <a:pt x="19" y="85"/>
                        </a:lnTo>
                        <a:lnTo>
                          <a:pt x="9" y="98"/>
                        </a:lnTo>
                        <a:lnTo>
                          <a:pt x="3" y="114"/>
                        </a:lnTo>
                        <a:lnTo>
                          <a:pt x="0" y="130"/>
                        </a:lnTo>
                        <a:lnTo>
                          <a:pt x="1" y="146"/>
                        </a:lnTo>
                        <a:lnTo>
                          <a:pt x="6" y="162"/>
                        </a:lnTo>
                        <a:lnTo>
                          <a:pt x="15" y="177"/>
                        </a:lnTo>
                        <a:lnTo>
                          <a:pt x="28" y="190"/>
                        </a:lnTo>
                        <a:lnTo>
                          <a:pt x="41" y="200"/>
                        </a:lnTo>
                        <a:lnTo>
                          <a:pt x="57" y="209"/>
                        </a:lnTo>
                        <a:lnTo>
                          <a:pt x="75" y="216"/>
                        </a:lnTo>
                        <a:lnTo>
                          <a:pt x="94" y="223"/>
                        </a:lnTo>
                        <a:lnTo>
                          <a:pt x="115" y="229"/>
                        </a:lnTo>
                        <a:lnTo>
                          <a:pt x="139" y="233"/>
                        </a:lnTo>
                        <a:lnTo>
                          <a:pt x="164" y="237"/>
                        </a:lnTo>
                        <a:lnTo>
                          <a:pt x="191" y="241"/>
                        </a:lnTo>
                        <a:lnTo>
                          <a:pt x="221" y="243"/>
                        </a:lnTo>
                        <a:lnTo>
                          <a:pt x="253" y="244"/>
                        </a:lnTo>
                        <a:lnTo>
                          <a:pt x="287" y="243"/>
                        </a:lnTo>
                        <a:lnTo>
                          <a:pt x="286" y="166"/>
                        </a:lnTo>
                        <a:close/>
                      </a:path>
                    </a:pathLst>
                  </a:custGeom>
                  <a:solidFill>
                    <a:srgbClr val="1F1A17"/>
                  </a:solidFill>
                  <a:ln w="9525">
                    <a:noFill/>
                    <a:round/>
                    <a:headEnd/>
                    <a:tailEnd/>
                  </a:ln>
                </p:spPr>
                <p:txBody>
                  <a:bodyPr/>
                  <a:lstStyle/>
                  <a:p>
                    <a:endParaRPr lang="pt-BR"/>
                  </a:p>
                </p:txBody>
              </p:sp>
              <p:sp>
                <p:nvSpPr>
                  <p:cNvPr id="64105" name="Freeform 1753"/>
                  <p:cNvSpPr>
                    <a:spLocks/>
                  </p:cNvSpPr>
                  <p:nvPr/>
                </p:nvSpPr>
                <p:spPr bwMode="auto">
                  <a:xfrm>
                    <a:off x="2780" y="3052"/>
                    <a:ext cx="48" cy="24"/>
                  </a:xfrm>
                  <a:custGeom>
                    <a:avLst/>
                    <a:gdLst>
                      <a:gd name="T0" fmla="*/ 0 w 306"/>
                      <a:gd name="T1" fmla="*/ 0 h 141"/>
                      <a:gd name="T2" fmla="*/ 0 w 306"/>
                      <a:gd name="T3" fmla="*/ 0 h 141"/>
                      <a:gd name="T4" fmla="*/ 0 w 306"/>
                      <a:gd name="T5" fmla="*/ 0 h 141"/>
                      <a:gd name="T6" fmla="*/ 0 w 306"/>
                      <a:gd name="T7" fmla="*/ 0 h 141"/>
                      <a:gd name="T8" fmla="*/ 0 w 306"/>
                      <a:gd name="T9" fmla="*/ 0 h 141"/>
                      <a:gd name="T10" fmla="*/ 0 w 306"/>
                      <a:gd name="T11" fmla="*/ 0 h 141"/>
                      <a:gd name="T12" fmla="*/ 0 w 306"/>
                      <a:gd name="T13" fmla="*/ 0 h 141"/>
                      <a:gd name="T14" fmla="*/ 0 w 306"/>
                      <a:gd name="T15" fmla="*/ 0 h 141"/>
                      <a:gd name="T16" fmla="*/ 0 w 306"/>
                      <a:gd name="T17" fmla="*/ 0 h 141"/>
                      <a:gd name="T18" fmla="*/ 0 w 306"/>
                      <a:gd name="T19" fmla="*/ 0 h 141"/>
                      <a:gd name="T20" fmla="*/ 0 w 306"/>
                      <a:gd name="T21" fmla="*/ 0 h 141"/>
                      <a:gd name="T22" fmla="*/ 0 w 306"/>
                      <a:gd name="T23" fmla="*/ 0 h 141"/>
                      <a:gd name="T24" fmla="*/ 0 w 306"/>
                      <a:gd name="T25" fmla="*/ 0 h 141"/>
                      <a:gd name="T26" fmla="*/ 0 w 306"/>
                      <a:gd name="T27" fmla="*/ 0 h 141"/>
                      <a:gd name="T28" fmla="*/ 0 w 306"/>
                      <a:gd name="T29" fmla="*/ 0 h 141"/>
                      <a:gd name="T30" fmla="*/ 0 w 306"/>
                      <a:gd name="T31" fmla="*/ 0 h 141"/>
                      <a:gd name="T32" fmla="*/ 0 w 306"/>
                      <a:gd name="T33" fmla="*/ 0 h 141"/>
                      <a:gd name="T34" fmla="*/ 0 w 306"/>
                      <a:gd name="T35" fmla="*/ 0 h 141"/>
                      <a:gd name="T36" fmla="*/ 0 w 306"/>
                      <a:gd name="T37" fmla="*/ 0 h 141"/>
                      <a:gd name="T38" fmla="*/ 0 w 306"/>
                      <a:gd name="T39" fmla="*/ 0 h 141"/>
                      <a:gd name="T40" fmla="*/ 0 w 306"/>
                      <a:gd name="T41" fmla="*/ 0 h 141"/>
                      <a:gd name="T42" fmla="*/ 0 w 306"/>
                      <a:gd name="T43" fmla="*/ 0 h 141"/>
                      <a:gd name="T44" fmla="*/ 0 w 306"/>
                      <a:gd name="T45" fmla="*/ 0 h 141"/>
                      <a:gd name="T46" fmla="*/ 0 w 306"/>
                      <a:gd name="T47" fmla="*/ 0 h 141"/>
                      <a:gd name="T48" fmla="*/ 0 w 306"/>
                      <a:gd name="T49" fmla="*/ 0 h 141"/>
                      <a:gd name="T50" fmla="*/ 0 w 306"/>
                      <a:gd name="T51" fmla="*/ 0 h 141"/>
                      <a:gd name="T52" fmla="*/ 0 w 306"/>
                      <a:gd name="T53" fmla="*/ 0 h 141"/>
                      <a:gd name="T54" fmla="*/ 0 w 306"/>
                      <a:gd name="T55" fmla="*/ 0 h 141"/>
                      <a:gd name="T56" fmla="*/ 0 w 306"/>
                      <a:gd name="T57" fmla="*/ 0 h 141"/>
                      <a:gd name="T58" fmla="*/ 0 w 306"/>
                      <a:gd name="T59" fmla="*/ 0 h 141"/>
                      <a:gd name="T60" fmla="*/ 0 w 306"/>
                      <a:gd name="T61" fmla="*/ 0 h 141"/>
                      <a:gd name="T62" fmla="*/ 0 w 306"/>
                      <a:gd name="T63" fmla="*/ 0 h 141"/>
                      <a:gd name="T64" fmla="*/ 0 w 306"/>
                      <a:gd name="T65" fmla="*/ 0 h 141"/>
                      <a:gd name="T66" fmla="*/ 0 w 306"/>
                      <a:gd name="T67" fmla="*/ 0 h 141"/>
                      <a:gd name="T68" fmla="*/ 0 w 306"/>
                      <a:gd name="T69" fmla="*/ 0 h 141"/>
                      <a:gd name="T70" fmla="*/ 0 w 306"/>
                      <a:gd name="T71" fmla="*/ 0 h 141"/>
                      <a:gd name="T72" fmla="*/ 0 w 306"/>
                      <a:gd name="T73" fmla="*/ 0 h 141"/>
                      <a:gd name="T74" fmla="*/ 0 w 306"/>
                      <a:gd name="T75" fmla="*/ 0 h 141"/>
                      <a:gd name="T76" fmla="*/ 0 w 306"/>
                      <a:gd name="T77" fmla="*/ 0 h 141"/>
                      <a:gd name="T78" fmla="*/ 0 w 306"/>
                      <a:gd name="T79" fmla="*/ 0 h 141"/>
                      <a:gd name="T80" fmla="*/ 0 w 306"/>
                      <a:gd name="T81" fmla="*/ 0 h 141"/>
                      <a:gd name="T82" fmla="*/ 0 w 306"/>
                      <a:gd name="T83" fmla="*/ 0 h 141"/>
                      <a:gd name="T84" fmla="*/ 0 w 306"/>
                      <a:gd name="T85" fmla="*/ 0 h 141"/>
                      <a:gd name="T86" fmla="*/ 0 w 306"/>
                      <a:gd name="T87" fmla="*/ 0 h 141"/>
                      <a:gd name="T88" fmla="*/ 0 w 306"/>
                      <a:gd name="T89" fmla="*/ 0 h 141"/>
                      <a:gd name="T90" fmla="*/ 0 w 306"/>
                      <a:gd name="T91" fmla="*/ 0 h 141"/>
                      <a:gd name="T92" fmla="*/ 0 w 306"/>
                      <a:gd name="T93" fmla="*/ 0 h 141"/>
                      <a:gd name="T94" fmla="*/ 0 w 306"/>
                      <a:gd name="T95" fmla="*/ 0 h 141"/>
                      <a:gd name="T96" fmla="*/ 0 w 306"/>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6"/>
                      <a:gd name="T148" fmla="*/ 0 h 141"/>
                      <a:gd name="T149" fmla="*/ 306 w 306"/>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6" h="141">
                        <a:moveTo>
                          <a:pt x="22" y="78"/>
                        </a:moveTo>
                        <a:lnTo>
                          <a:pt x="22" y="78"/>
                        </a:lnTo>
                        <a:lnTo>
                          <a:pt x="75" y="78"/>
                        </a:lnTo>
                        <a:lnTo>
                          <a:pt x="120" y="80"/>
                        </a:lnTo>
                        <a:lnTo>
                          <a:pt x="160" y="83"/>
                        </a:lnTo>
                        <a:lnTo>
                          <a:pt x="192" y="86"/>
                        </a:lnTo>
                        <a:lnTo>
                          <a:pt x="216" y="90"/>
                        </a:lnTo>
                        <a:lnTo>
                          <a:pt x="232" y="94"/>
                        </a:lnTo>
                        <a:lnTo>
                          <a:pt x="234" y="95"/>
                        </a:lnTo>
                        <a:lnTo>
                          <a:pt x="232" y="94"/>
                        </a:lnTo>
                        <a:lnTo>
                          <a:pt x="227" y="89"/>
                        </a:lnTo>
                        <a:lnTo>
                          <a:pt x="220" y="75"/>
                        </a:lnTo>
                        <a:lnTo>
                          <a:pt x="223" y="55"/>
                        </a:lnTo>
                        <a:lnTo>
                          <a:pt x="230" y="46"/>
                        </a:lnTo>
                        <a:lnTo>
                          <a:pt x="234" y="43"/>
                        </a:lnTo>
                        <a:lnTo>
                          <a:pt x="232" y="44"/>
                        </a:lnTo>
                        <a:lnTo>
                          <a:pt x="228" y="46"/>
                        </a:lnTo>
                        <a:lnTo>
                          <a:pt x="219" y="48"/>
                        </a:lnTo>
                        <a:lnTo>
                          <a:pt x="208" y="50"/>
                        </a:lnTo>
                        <a:lnTo>
                          <a:pt x="196" y="52"/>
                        </a:lnTo>
                        <a:lnTo>
                          <a:pt x="160" y="56"/>
                        </a:lnTo>
                        <a:lnTo>
                          <a:pt x="117" y="59"/>
                        </a:lnTo>
                        <a:lnTo>
                          <a:pt x="63" y="62"/>
                        </a:lnTo>
                        <a:lnTo>
                          <a:pt x="0" y="64"/>
                        </a:lnTo>
                        <a:lnTo>
                          <a:pt x="1" y="141"/>
                        </a:lnTo>
                        <a:lnTo>
                          <a:pt x="67" y="140"/>
                        </a:lnTo>
                        <a:lnTo>
                          <a:pt x="123" y="137"/>
                        </a:lnTo>
                        <a:lnTo>
                          <a:pt x="170" y="132"/>
                        </a:lnTo>
                        <a:lnTo>
                          <a:pt x="208" y="128"/>
                        </a:lnTo>
                        <a:lnTo>
                          <a:pt x="226" y="125"/>
                        </a:lnTo>
                        <a:lnTo>
                          <a:pt x="239" y="122"/>
                        </a:lnTo>
                        <a:lnTo>
                          <a:pt x="253" y="119"/>
                        </a:lnTo>
                        <a:lnTo>
                          <a:pt x="266" y="115"/>
                        </a:lnTo>
                        <a:lnTo>
                          <a:pt x="277" y="110"/>
                        </a:lnTo>
                        <a:lnTo>
                          <a:pt x="290" y="102"/>
                        </a:lnTo>
                        <a:lnTo>
                          <a:pt x="302" y="88"/>
                        </a:lnTo>
                        <a:lnTo>
                          <a:pt x="306" y="62"/>
                        </a:lnTo>
                        <a:lnTo>
                          <a:pt x="295" y="42"/>
                        </a:lnTo>
                        <a:lnTo>
                          <a:pt x="283" y="31"/>
                        </a:lnTo>
                        <a:lnTo>
                          <a:pt x="271" y="26"/>
                        </a:lnTo>
                        <a:lnTo>
                          <a:pt x="259" y="21"/>
                        </a:lnTo>
                        <a:lnTo>
                          <a:pt x="235" y="15"/>
                        </a:lnTo>
                        <a:lnTo>
                          <a:pt x="205" y="9"/>
                        </a:lnTo>
                        <a:lnTo>
                          <a:pt x="168" y="5"/>
                        </a:lnTo>
                        <a:lnTo>
                          <a:pt x="126" y="2"/>
                        </a:lnTo>
                        <a:lnTo>
                          <a:pt x="77" y="1"/>
                        </a:lnTo>
                        <a:lnTo>
                          <a:pt x="22" y="0"/>
                        </a:lnTo>
                        <a:lnTo>
                          <a:pt x="22" y="78"/>
                        </a:lnTo>
                        <a:close/>
                      </a:path>
                    </a:pathLst>
                  </a:custGeom>
                  <a:solidFill>
                    <a:srgbClr val="1F1A17"/>
                  </a:solidFill>
                  <a:ln w="9525">
                    <a:noFill/>
                    <a:round/>
                    <a:headEnd/>
                    <a:tailEnd/>
                  </a:ln>
                </p:spPr>
                <p:txBody>
                  <a:bodyPr/>
                  <a:lstStyle/>
                  <a:p>
                    <a:endParaRPr lang="pt-BR"/>
                  </a:p>
                </p:txBody>
              </p:sp>
              <p:sp>
                <p:nvSpPr>
                  <p:cNvPr id="64106" name="Freeform 1754"/>
                  <p:cNvSpPr>
                    <a:spLocks/>
                  </p:cNvSpPr>
                  <p:nvPr/>
                </p:nvSpPr>
                <p:spPr bwMode="auto">
                  <a:xfrm>
                    <a:off x="2733" y="3052"/>
                    <a:ext cx="50" cy="45"/>
                  </a:xfrm>
                  <a:custGeom>
                    <a:avLst/>
                    <a:gdLst>
                      <a:gd name="T0" fmla="*/ 0 w 324"/>
                      <a:gd name="T1" fmla="*/ 0 h 270"/>
                      <a:gd name="T2" fmla="*/ 0 w 324"/>
                      <a:gd name="T3" fmla="*/ 0 h 270"/>
                      <a:gd name="T4" fmla="*/ 0 w 324"/>
                      <a:gd name="T5" fmla="*/ 0 h 270"/>
                      <a:gd name="T6" fmla="*/ 0 w 324"/>
                      <a:gd name="T7" fmla="*/ 0 h 270"/>
                      <a:gd name="T8" fmla="*/ 0 w 324"/>
                      <a:gd name="T9" fmla="*/ 0 h 270"/>
                      <a:gd name="T10" fmla="*/ 0 w 324"/>
                      <a:gd name="T11" fmla="*/ 0 h 270"/>
                      <a:gd name="T12" fmla="*/ 0 w 324"/>
                      <a:gd name="T13" fmla="*/ 0 h 270"/>
                      <a:gd name="T14" fmla="*/ 0 w 324"/>
                      <a:gd name="T15" fmla="*/ 0 h 270"/>
                      <a:gd name="T16" fmla="*/ 0 w 324"/>
                      <a:gd name="T17" fmla="*/ 0 h 270"/>
                      <a:gd name="T18" fmla="*/ 0 w 324"/>
                      <a:gd name="T19" fmla="*/ 0 h 270"/>
                      <a:gd name="T20" fmla="*/ 0 w 324"/>
                      <a:gd name="T21" fmla="*/ 0 h 270"/>
                      <a:gd name="T22" fmla="*/ 0 w 324"/>
                      <a:gd name="T23" fmla="*/ 0 h 270"/>
                      <a:gd name="T24" fmla="*/ 0 w 324"/>
                      <a:gd name="T25" fmla="*/ 0 h 270"/>
                      <a:gd name="T26" fmla="*/ 0 w 324"/>
                      <a:gd name="T27" fmla="*/ 0 h 270"/>
                      <a:gd name="T28" fmla="*/ 0 w 324"/>
                      <a:gd name="T29" fmla="*/ 0 h 270"/>
                      <a:gd name="T30" fmla="*/ 0 w 324"/>
                      <a:gd name="T31" fmla="*/ 0 h 270"/>
                      <a:gd name="T32" fmla="*/ 0 w 324"/>
                      <a:gd name="T33" fmla="*/ 0 h 270"/>
                      <a:gd name="T34" fmla="*/ 0 w 324"/>
                      <a:gd name="T35" fmla="*/ 0 h 270"/>
                      <a:gd name="T36" fmla="*/ 0 w 324"/>
                      <a:gd name="T37" fmla="*/ 0 h 270"/>
                      <a:gd name="T38" fmla="*/ 0 w 324"/>
                      <a:gd name="T39" fmla="*/ 0 h 270"/>
                      <a:gd name="T40" fmla="*/ 0 w 324"/>
                      <a:gd name="T41" fmla="*/ 0 h 270"/>
                      <a:gd name="T42" fmla="*/ 0 w 324"/>
                      <a:gd name="T43" fmla="*/ 0 h 270"/>
                      <a:gd name="T44" fmla="*/ 0 w 324"/>
                      <a:gd name="T45" fmla="*/ 0 h 270"/>
                      <a:gd name="T46" fmla="*/ 0 w 324"/>
                      <a:gd name="T47" fmla="*/ 0 h 270"/>
                      <a:gd name="T48" fmla="*/ 0 w 324"/>
                      <a:gd name="T49" fmla="*/ 0 h 270"/>
                      <a:gd name="T50" fmla="*/ 0 w 324"/>
                      <a:gd name="T51" fmla="*/ 0 h 270"/>
                      <a:gd name="T52" fmla="*/ 0 w 324"/>
                      <a:gd name="T53" fmla="*/ 0 h 270"/>
                      <a:gd name="T54" fmla="*/ 0 w 324"/>
                      <a:gd name="T55" fmla="*/ 0 h 270"/>
                      <a:gd name="T56" fmla="*/ 0 w 324"/>
                      <a:gd name="T57" fmla="*/ 0 h 270"/>
                      <a:gd name="T58" fmla="*/ 0 w 324"/>
                      <a:gd name="T59" fmla="*/ 0 h 270"/>
                      <a:gd name="T60" fmla="*/ 0 w 324"/>
                      <a:gd name="T61" fmla="*/ 0 h 270"/>
                      <a:gd name="T62" fmla="*/ 0 w 324"/>
                      <a:gd name="T63" fmla="*/ 0 h 270"/>
                      <a:gd name="T64" fmla="*/ 0 w 324"/>
                      <a:gd name="T65" fmla="*/ 0 h 270"/>
                      <a:gd name="T66" fmla="*/ 0 w 324"/>
                      <a:gd name="T67" fmla="*/ 0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4"/>
                      <a:gd name="T103" fmla="*/ 0 h 270"/>
                      <a:gd name="T104" fmla="*/ 324 w 324"/>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4" h="270">
                        <a:moveTo>
                          <a:pt x="303" y="192"/>
                        </a:moveTo>
                        <a:lnTo>
                          <a:pt x="303" y="192"/>
                        </a:lnTo>
                        <a:lnTo>
                          <a:pt x="267" y="191"/>
                        </a:lnTo>
                        <a:lnTo>
                          <a:pt x="235" y="190"/>
                        </a:lnTo>
                        <a:lnTo>
                          <a:pt x="206" y="187"/>
                        </a:lnTo>
                        <a:lnTo>
                          <a:pt x="181" y="184"/>
                        </a:lnTo>
                        <a:lnTo>
                          <a:pt x="158" y="180"/>
                        </a:lnTo>
                        <a:lnTo>
                          <a:pt x="139" y="176"/>
                        </a:lnTo>
                        <a:lnTo>
                          <a:pt x="123" y="171"/>
                        </a:lnTo>
                        <a:lnTo>
                          <a:pt x="110" y="166"/>
                        </a:lnTo>
                        <a:lnTo>
                          <a:pt x="100" y="161"/>
                        </a:lnTo>
                        <a:lnTo>
                          <a:pt x="93" y="157"/>
                        </a:lnTo>
                        <a:lnTo>
                          <a:pt x="89" y="154"/>
                        </a:lnTo>
                        <a:lnTo>
                          <a:pt x="87" y="151"/>
                        </a:lnTo>
                        <a:lnTo>
                          <a:pt x="87" y="150"/>
                        </a:lnTo>
                        <a:lnTo>
                          <a:pt x="87" y="149"/>
                        </a:lnTo>
                        <a:lnTo>
                          <a:pt x="87" y="148"/>
                        </a:lnTo>
                        <a:lnTo>
                          <a:pt x="88" y="145"/>
                        </a:lnTo>
                        <a:lnTo>
                          <a:pt x="92" y="141"/>
                        </a:lnTo>
                        <a:lnTo>
                          <a:pt x="97" y="134"/>
                        </a:lnTo>
                        <a:lnTo>
                          <a:pt x="104" y="129"/>
                        </a:lnTo>
                        <a:lnTo>
                          <a:pt x="113" y="123"/>
                        </a:lnTo>
                        <a:lnTo>
                          <a:pt x="125" y="116"/>
                        </a:lnTo>
                        <a:lnTo>
                          <a:pt x="138" y="110"/>
                        </a:lnTo>
                        <a:lnTo>
                          <a:pt x="152" y="104"/>
                        </a:lnTo>
                        <a:lnTo>
                          <a:pt x="168" y="99"/>
                        </a:lnTo>
                        <a:lnTo>
                          <a:pt x="187" y="94"/>
                        </a:lnTo>
                        <a:lnTo>
                          <a:pt x="206" y="89"/>
                        </a:lnTo>
                        <a:lnTo>
                          <a:pt x="228" y="85"/>
                        </a:lnTo>
                        <a:lnTo>
                          <a:pt x="250" y="82"/>
                        </a:lnTo>
                        <a:lnTo>
                          <a:pt x="274" y="80"/>
                        </a:lnTo>
                        <a:lnTo>
                          <a:pt x="299" y="78"/>
                        </a:lnTo>
                        <a:lnTo>
                          <a:pt x="324" y="78"/>
                        </a:lnTo>
                        <a:lnTo>
                          <a:pt x="324" y="0"/>
                        </a:lnTo>
                        <a:lnTo>
                          <a:pt x="294" y="0"/>
                        </a:lnTo>
                        <a:lnTo>
                          <a:pt x="266" y="2"/>
                        </a:lnTo>
                        <a:lnTo>
                          <a:pt x="238" y="5"/>
                        </a:lnTo>
                        <a:lnTo>
                          <a:pt x="212" y="9"/>
                        </a:lnTo>
                        <a:lnTo>
                          <a:pt x="187" y="14"/>
                        </a:lnTo>
                        <a:lnTo>
                          <a:pt x="163" y="20"/>
                        </a:lnTo>
                        <a:lnTo>
                          <a:pt x="140" y="26"/>
                        </a:lnTo>
                        <a:lnTo>
                          <a:pt x="119" y="33"/>
                        </a:lnTo>
                        <a:lnTo>
                          <a:pt x="99" y="41"/>
                        </a:lnTo>
                        <a:lnTo>
                          <a:pt x="80" y="50"/>
                        </a:lnTo>
                        <a:lnTo>
                          <a:pt x="64" y="59"/>
                        </a:lnTo>
                        <a:lnTo>
                          <a:pt x="48" y="69"/>
                        </a:lnTo>
                        <a:lnTo>
                          <a:pt x="35" y="82"/>
                        </a:lnTo>
                        <a:lnTo>
                          <a:pt x="23" y="94"/>
                        </a:lnTo>
                        <a:lnTo>
                          <a:pt x="13" y="107"/>
                        </a:lnTo>
                        <a:lnTo>
                          <a:pt x="5" y="122"/>
                        </a:lnTo>
                        <a:lnTo>
                          <a:pt x="1" y="139"/>
                        </a:lnTo>
                        <a:lnTo>
                          <a:pt x="0" y="156"/>
                        </a:lnTo>
                        <a:lnTo>
                          <a:pt x="4" y="173"/>
                        </a:lnTo>
                        <a:lnTo>
                          <a:pt x="12" y="188"/>
                        </a:lnTo>
                        <a:lnTo>
                          <a:pt x="23" y="204"/>
                        </a:lnTo>
                        <a:lnTo>
                          <a:pt x="37" y="216"/>
                        </a:lnTo>
                        <a:lnTo>
                          <a:pt x="53" y="226"/>
                        </a:lnTo>
                        <a:lnTo>
                          <a:pt x="71" y="235"/>
                        </a:lnTo>
                        <a:lnTo>
                          <a:pt x="92" y="243"/>
                        </a:lnTo>
                        <a:lnTo>
                          <a:pt x="115" y="250"/>
                        </a:lnTo>
                        <a:lnTo>
                          <a:pt x="139" y="255"/>
                        </a:lnTo>
                        <a:lnTo>
                          <a:pt x="166" y="260"/>
                        </a:lnTo>
                        <a:lnTo>
                          <a:pt x="196" y="265"/>
                        </a:lnTo>
                        <a:lnTo>
                          <a:pt x="229" y="267"/>
                        </a:lnTo>
                        <a:lnTo>
                          <a:pt x="265" y="269"/>
                        </a:lnTo>
                        <a:lnTo>
                          <a:pt x="303" y="270"/>
                        </a:lnTo>
                        <a:lnTo>
                          <a:pt x="303" y="192"/>
                        </a:lnTo>
                        <a:close/>
                      </a:path>
                    </a:pathLst>
                  </a:custGeom>
                  <a:solidFill>
                    <a:srgbClr val="1F1A17"/>
                  </a:solidFill>
                  <a:ln w="9525">
                    <a:noFill/>
                    <a:round/>
                    <a:headEnd/>
                    <a:tailEnd/>
                  </a:ln>
                </p:spPr>
                <p:txBody>
                  <a:bodyPr/>
                  <a:lstStyle/>
                  <a:p>
                    <a:endParaRPr lang="pt-BR"/>
                  </a:p>
                </p:txBody>
              </p:sp>
              <p:sp>
                <p:nvSpPr>
                  <p:cNvPr id="64107" name="Freeform 1755"/>
                  <p:cNvSpPr>
                    <a:spLocks/>
                  </p:cNvSpPr>
                  <p:nvPr/>
                </p:nvSpPr>
                <p:spPr bwMode="auto">
                  <a:xfrm>
                    <a:off x="2780" y="3074"/>
                    <a:ext cx="53" cy="23"/>
                  </a:xfrm>
                  <a:custGeom>
                    <a:avLst/>
                    <a:gdLst>
                      <a:gd name="T0" fmla="*/ 0 w 339"/>
                      <a:gd name="T1" fmla="*/ 0 h 142"/>
                      <a:gd name="T2" fmla="*/ 0 w 339"/>
                      <a:gd name="T3" fmla="*/ 0 h 142"/>
                      <a:gd name="T4" fmla="*/ 0 w 339"/>
                      <a:gd name="T5" fmla="*/ 0 h 142"/>
                      <a:gd name="T6" fmla="*/ 0 w 339"/>
                      <a:gd name="T7" fmla="*/ 0 h 142"/>
                      <a:gd name="T8" fmla="*/ 0 w 339"/>
                      <a:gd name="T9" fmla="*/ 0 h 142"/>
                      <a:gd name="T10" fmla="*/ 0 w 339"/>
                      <a:gd name="T11" fmla="*/ 0 h 142"/>
                      <a:gd name="T12" fmla="*/ 0 w 339"/>
                      <a:gd name="T13" fmla="*/ 0 h 142"/>
                      <a:gd name="T14" fmla="*/ 0 w 339"/>
                      <a:gd name="T15" fmla="*/ 0 h 142"/>
                      <a:gd name="T16" fmla="*/ 0 w 339"/>
                      <a:gd name="T17" fmla="*/ 0 h 142"/>
                      <a:gd name="T18" fmla="*/ 0 w 339"/>
                      <a:gd name="T19" fmla="*/ 0 h 142"/>
                      <a:gd name="T20" fmla="*/ 0 w 339"/>
                      <a:gd name="T21" fmla="*/ 0 h 142"/>
                      <a:gd name="T22" fmla="*/ 0 w 339"/>
                      <a:gd name="T23" fmla="*/ 0 h 142"/>
                      <a:gd name="T24" fmla="*/ 0 w 339"/>
                      <a:gd name="T25" fmla="*/ 0 h 142"/>
                      <a:gd name="T26" fmla="*/ 0 w 339"/>
                      <a:gd name="T27" fmla="*/ 0 h 142"/>
                      <a:gd name="T28" fmla="*/ 0 w 339"/>
                      <a:gd name="T29" fmla="*/ 0 h 142"/>
                      <a:gd name="T30" fmla="*/ 0 w 339"/>
                      <a:gd name="T31" fmla="*/ 0 h 142"/>
                      <a:gd name="T32" fmla="*/ 0 w 339"/>
                      <a:gd name="T33" fmla="*/ 0 h 142"/>
                      <a:gd name="T34" fmla="*/ 0 w 339"/>
                      <a:gd name="T35" fmla="*/ 0 h 142"/>
                      <a:gd name="T36" fmla="*/ 0 w 339"/>
                      <a:gd name="T37" fmla="*/ 0 h 142"/>
                      <a:gd name="T38" fmla="*/ 0 w 339"/>
                      <a:gd name="T39" fmla="*/ 0 h 142"/>
                      <a:gd name="T40" fmla="*/ 0 w 339"/>
                      <a:gd name="T41" fmla="*/ 0 h 142"/>
                      <a:gd name="T42" fmla="*/ 0 w 339"/>
                      <a:gd name="T43" fmla="*/ 0 h 142"/>
                      <a:gd name="T44" fmla="*/ 0 w 339"/>
                      <a:gd name="T45" fmla="*/ 0 h 142"/>
                      <a:gd name="T46" fmla="*/ 0 w 339"/>
                      <a:gd name="T47" fmla="*/ 0 h 142"/>
                      <a:gd name="T48" fmla="*/ 0 w 339"/>
                      <a:gd name="T49" fmla="*/ 0 h 142"/>
                      <a:gd name="T50" fmla="*/ 0 w 339"/>
                      <a:gd name="T51" fmla="*/ 0 h 142"/>
                      <a:gd name="T52" fmla="*/ 0 w 339"/>
                      <a:gd name="T53" fmla="*/ 0 h 142"/>
                      <a:gd name="T54" fmla="*/ 0 w 339"/>
                      <a:gd name="T55" fmla="*/ 0 h 142"/>
                      <a:gd name="T56" fmla="*/ 0 w 339"/>
                      <a:gd name="T57" fmla="*/ 0 h 142"/>
                      <a:gd name="T58" fmla="*/ 0 w 339"/>
                      <a:gd name="T59" fmla="*/ 0 h 142"/>
                      <a:gd name="T60" fmla="*/ 0 w 339"/>
                      <a:gd name="T61" fmla="*/ 0 h 142"/>
                      <a:gd name="T62" fmla="*/ 0 w 339"/>
                      <a:gd name="T63" fmla="*/ 0 h 142"/>
                      <a:gd name="T64" fmla="*/ 0 w 339"/>
                      <a:gd name="T65" fmla="*/ 0 h 142"/>
                      <a:gd name="T66" fmla="*/ 0 w 339"/>
                      <a:gd name="T67" fmla="*/ 0 h 142"/>
                      <a:gd name="T68" fmla="*/ 0 w 339"/>
                      <a:gd name="T69" fmla="*/ 0 h 142"/>
                      <a:gd name="T70" fmla="*/ 0 w 339"/>
                      <a:gd name="T71" fmla="*/ 0 h 142"/>
                      <a:gd name="T72" fmla="*/ 0 w 339"/>
                      <a:gd name="T73" fmla="*/ 0 h 142"/>
                      <a:gd name="T74" fmla="*/ 0 w 339"/>
                      <a:gd name="T75" fmla="*/ 0 h 142"/>
                      <a:gd name="T76" fmla="*/ 0 w 339"/>
                      <a:gd name="T77" fmla="*/ 0 h 142"/>
                      <a:gd name="T78" fmla="*/ 0 w 339"/>
                      <a:gd name="T79" fmla="*/ 0 h 142"/>
                      <a:gd name="T80" fmla="*/ 0 w 339"/>
                      <a:gd name="T81" fmla="*/ 0 h 142"/>
                      <a:gd name="T82" fmla="*/ 0 w 339"/>
                      <a:gd name="T83" fmla="*/ 0 h 142"/>
                      <a:gd name="T84" fmla="*/ 0 w 339"/>
                      <a:gd name="T85" fmla="*/ 0 h 142"/>
                      <a:gd name="T86" fmla="*/ 0 w 339"/>
                      <a:gd name="T87" fmla="*/ 0 h 142"/>
                      <a:gd name="T88" fmla="*/ 0 w 339"/>
                      <a:gd name="T89" fmla="*/ 0 h 142"/>
                      <a:gd name="T90" fmla="*/ 0 w 339"/>
                      <a:gd name="T91" fmla="*/ 0 h 142"/>
                      <a:gd name="T92" fmla="*/ 0 w 339"/>
                      <a:gd name="T93" fmla="*/ 0 h 142"/>
                      <a:gd name="T94" fmla="*/ 0 w 339"/>
                      <a:gd name="T95" fmla="*/ 0 h 142"/>
                      <a:gd name="T96" fmla="*/ 0 w 339"/>
                      <a:gd name="T97" fmla="*/ 0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2"/>
                      <a:gd name="T149" fmla="*/ 339 w 339"/>
                      <a:gd name="T150" fmla="*/ 142 h 1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2">
                        <a:moveTo>
                          <a:pt x="50" y="77"/>
                        </a:moveTo>
                        <a:lnTo>
                          <a:pt x="50" y="77"/>
                        </a:lnTo>
                        <a:lnTo>
                          <a:pt x="103" y="79"/>
                        </a:lnTo>
                        <a:lnTo>
                          <a:pt x="150" y="82"/>
                        </a:lnTo>
                        <a:lnTo>
                          <a:pt x="190" y="85"/>
                        </a:lnTo>
                        <a:lnTo>
                          <a:pt x="223" y="90"/>
                        </a:lnTo>
                        <a:lnTo>
                          <a:pt x="249" y="94"/>
                        </a:lnTo>
                        <a:lnTo>
                          <a:pt x="265" y="98"/>
                        </a:lnTo>
                        <a:lnTo>
                          <a:pt x="266" y="99"/>
                        </a:lnTo>
                        <a:lnTo>
                          <a:pt x="265" y="98"/>
                        </a:lnTo>
                        <a:lnTo>
                          <a:pt x="258" y="91"/>
                        </a:lnTo>
                        <a:lnTo>
                          <a:pt x="252" y="74"/>
                        </a:lnTo>
                        <a:lnTo>
                          <a:pt x="258" y="54"/>
                        </a:lnTo>
                        <a:lnTo>
                          <a:pt x="266" y="47"/>
                        </a:lnTo>
                        <a:lnTo>
                          <a:pt x="267" y="46"/>
                        </a:lnTo>
                        <a:lnTo>
                          <a:pt x="265" y="48"/>
                        </a:lnTo>
                        <a:lnTo>
                          <a:pt x="258" y="49"/>
                        </a:lnTo>
                        <a:lnTo>
                          <a:pt x="248" y="51"/>
                        </a:lnTo>
                        <a:lnTo>
                          <a:pt x="235" y="53"/>
                        </a:lnTo>
                        <a:lnTo>
                          <a:pt x="220" y="55"/>
                        </a:lnTo>
                        <a:lnTo>
                          <a:pt x="180" y="59"/>
                        </a:lnTo>
                        <a:lnTo>
                          <a:pt x="131" y="61"/>
                        </a:lnTo>
                        <a:lnTo>
                          <a:pt x="70" y="63"/>
                        </a:lnTo>
                        <a:lnTo>
                          <a:pt x="0" y="64"/>
                        </a:lnTo>
                        <a:lnTo>
                          <a:pt x="0" y="142"/>
                        </a:lnTo>
                        <a:lnTo>
                          <a:pt x="72" y="141"/>
                        </a:lnTo>
                        <a:lnTo>
                          <a:pt x="134" y="139"/>
                        </a:lnTo>
                        <a:lnTo>
                          <a:pt x="187" y="136"/>
                        </a:lnTo>
                        <a:lnTo>
                          <a:pt x="229" y="131"/>
                        </a:lnTo>
                        <a:lnTo>
                          <a:pt x="249" y="129"/>
                        </a:lnTo>
                        <a:lnTo>
                          <a:pt x="265" y="127"/>
                        </a:lnTo>
                        <a:lnTo>
                          <a:pt x="278" y="124"/>
                        </a:lnTo>
                        <a:lnTo>
                          <a:pt x="292" y="120"/>
                        </a:lnTo>
                        <a:lnTo>
                          <a:pt x="304" y="116"/>
                        </a:lnTo>
                        <a:lnTo>
                          <a:pt x="316" y="110"/>
                        </a:lnTo>
                        <a:lnTo>
                          <a:pt x="330" y="97"/>
                        </a:lnTo>
                        <a:lnTo>
                          <a:pt x="339" y="74"/>
                        </a:lnTo>
                        <a:lnTo>
                          <a:pt x="330" y="49"/>
                        </a:lnTo>
                        <a:lnTo>
                          <a:pt x="317" y="37"/>
                        </a:lnTo>
                        <a:lnTo>
                          <a:pt x="306" y="30"/>
                        </a:lnTo>
                        <a:lnTo>
                          <a:pt x="292" y="25"/>
                        </a:lnTo>
                        <a:lnTo>
                          <a:pt x="269" y="19"/>
                        </a:lnTo>
                        <a:lnTo>
                          <a:pt x="238" y="14"/>
                        </a:lnTo>
                        <a:lnTo>
                          <a:pt x="201" y="9"/>
                        </a:lnTo>
                        <a:lnTo>
                          <a:pt x="157" y="4"/>
                        </a:lnTo>
                        <a:lnTo>
                          <a:pt x="107" y="2"/>
                        </a:lnTo>
                        <a:lnTo>
                          <a:pt x="51" y="0"/>
                        </a:lnTo>
                        <a:lnTo>
                          <a:pt x="50" y="77"/>
                        </a:lnTo>
                        <a:close/>
                      </a:path>
                    </a:pathLst>
                  </a:custGeom>
                  <a:solidFill>
                    <a:srgbClr val="1F1A17"/>
                  </a:solidFill>
                  <a:ln w="9525">
                    <a:noFill/>
                    <a:round/>
                    <a:headEnd/>
                    <a:tailEnd/>
                  </a:ln>
                </p:spPr>
                <p:txBody>
                  <a:bodyPr/>
                  <a:lstStyle/>
                  <a:p>
                    <a:endParaRPr lang="pt-BR"/>
                  </a:p>
                </p:txBody>
              </p:sp>
              <p:sp>
                <p:nvSpPr>
                  <p:cNvPr id="64108" name="Freeform 1756"/>
                  <p:cNvSpPr>
                    <a:spLocks/>
                  </p:cNvSpPr>
                  <p:nvPr/>
                </p:nvSpPr>
                <p:spPr bwMode="auto">
                  <a:xfrm>
                    <a:off x="2733" y="3074"/>
                    <a:ext cx="55" cy="41"/>
                  </a:xfrm>
                  <a:custGeom>
                    <a:avLst/>
                    <a:gdLst>
                      <a:gd name="T0" fmla="*/ 0 w 349"/>
                      <a:gd name="T1" fmla="*/ 0 h 250"/>
                      <a:gd name="T2" fmla="*/ 0 w 349"/>
                      <a:gd name="T3" fmla="*/ 0 h 250"/>
                      <a:gd name="T4" fmla="*/ 0 w 349"/>
                      <a:gd name="T5" fmla="*/ 0 h 250"/>
                      <a:gd name="T6" fmla="*/ 0 w 349"/>
                      <a:gd name="T7" fmla="*/ 0 h 250"/>
                      <a:gd name="T8" fmla="*/ 0 w 349"/>
                      <a:gd name="T9" fmla="*/ 0 h 250"/>
                      <a:gd name="T10" fmla="*/ 0 w 349"/>
                      <a:gd name="T11" fmla="*/ 0 h 250"/>
                      <a:gd name="T12" fmla="*/ 0 w 349"/>
                      <a:gd name="T13" fmla="*/ 0 h 250"/>
                      <a:gd name="T14" fmla="*/ 0 w 349"/>
                      <a:gd name="T15" fmla="*/ 0 h 250"/>
                      <a:gd name="T16" fmla="*/ 0 w 349"/>
                      <a:gd name="T17" fmla="*/ 0 h 250"/>
                      <a:gd name="T18" fmla="*/ 0 w 349"/>
                      <a:gd name="T19" fmla="*/ 0 h 250"/>
                      <a:gd name="T20" fmla="*/ 0 w 349"/>
                      <a:gd name="T21" fmla="*/ 0 h 250"/>
                      <a:gd name="T22" fmla="*/ 0 w 349"/>
                      <a:gd name="T23" fmla="*/ 0 h 250"/>
                      <a:gd name="T24" fmla="*/ 0 w 349"/>
                      <a:gd name="T25" fmla="*/ 0 h 250"/>
                      <a:gd name="T26" fmla="*/ 0 w 349"/>
                      <a:gd name="T27" fmla="*/ 0 h 250"/>
                      <a:gd name="T28" fmla="*/ 0 w 349"/>
                      <a:gd name="T29" fmla="*/ 0 h 250"/>
                      <a:gd name="T30" fmla="*/ 0 w 349"/>
                      <a:gd name="T31" fmla="*/ 0 h 250"/>
                      <a:gd name="T32" fmla="*/ 0 w 349"/>
                      <a:gd name="T33" fmla="*/ 0 h 250"/>
                      <a:gd name="T34" fmla="*/ 0 w 349"/>
                      <a:gd name="T35" fmla="*/ 0 h 250"/>
                      <a:gd name="T36" fmla="*/ 0 w 349"/>
                      <a:gd name="T37" fmla="*/ 0 h 250"/>
                      <a:gd name="T38" fmla="*/ 0 w 349"/>
                      <a:gd name="T39" fmla="*/ 0 h 250"/>
                      <a:gd name="T40" fmla="*/ 0 w 349"/>
                      <a:gd name="T41" fmla="*/ 0 h 250"/>
                      <a:gd name="T42" fmla="*/ 0 w 349"/>
                      <a:gd name="T43" fmla="*/ 0 h 250"/>
                      <a:gd name="T44" fmla="*/ 0 w 349"/>
                      <a:gd name="T45" fmla="*/ 0 h 250"/>
                      <a:gd name="T46" fmla="*/ 0 w 349"/>
                      <a:gd name="T47" fmla="*/ 0 h 250"/>
                      <a:gd name="T48" fmla="*/ 0 w 349"/>
                      <a:gd name="T49" fmla="*/ 0 h 250"/>
                      <a:gd name="T50" fmla="*/ 0 w 349"/>
                      <a:gd name="T51" fmla="*/ 0 h 250"/>
                      <a:gd name="T52" fmla="*/ 0 w 349"/>
                      <a:gd name="T53" fmla="*/ 0 h 250"/>
                      <a:gd name="T54" fmla="*/ 0 w 349"/>
                      <a:gd name="T55" fmla="*/ 0 h 250"/>
                      <a:gd name="T56" fmla="*/ 0 w 349"/>
                      <a:gd name="T57" fmla="*/ 0 h 250"/>
                      <a:gd name="T58" fmla="*/ 0 w 349"/>
                      <a:gd name="T59" fmla="*/ 0 h 250"/>
                      <a:gd name="T60" fmla="*/ 0 w 349"/>
                      <a:gd name="T61" fmla="*/ 0 h 250"/>
                      <a:gd name="T62" fmla="*/ 0 w 349"/>
                      <a:gd name="T63" fmla="*/ 0 h 250"/>
                      <a:gd name="T64" fmla="*/ 0 w 349"/>
                      <a:gd name="T65" fmla="*/ 0 h 250"/>
                      <a:gd name="T66" fmla="*/ 0 w 349"/>
                      <a:gd name="T67" fmla="*/ 0 h 250"/>
                      <a:gd name="T68" fmla="*/ 0 w 349"/>
                      <a:gd name="T69" fmla="*/ 0 h 250"/>
                      <a:gd name="T70" fmla="*/ 0 w 349"/>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250"/>
                      <a:gd name="T110" fmla="*/ 349 w 349"/>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250">
                        <a:moveTo>
                          <a:pt x="290" y="173"/>
                        </a:moveTo>
                        <a:lnTo>
                          <a:pt x="290" y="173"/>
                        </a:lnTo>
                        <a:lnTo>
                          <a:pt x="254" y="173"/>
                        </a:lnTo>
                        <a:lnTo>
                          <a:pt x="223" y="172"/>
                        </a:lnTo>
                        <a:lnTo>
                          <a:pt x="194" y="170"/>
                        </a:lnTo>
                        <a:lnTo>
                          <a:pt x="169" y="167"/>
                        </a:lnTo>
                        <a:lnTo>
                          <a:pt x="147" y="164"/>
                        </a:lnTo>
                        <a:lnTo>
                          <a:pt x="128" y="160"/>
                        </a:lnTo>
                        <a:lnTo>
                          <a:pt x="113" y="156"/>
                        </a:lnTo>
                        <a:lnTo>
                          <a:pt x="102" y="152"/>
                        </a:lnTo>
                        <a:lnTo>
                          <a:pt x="94" y="148"/>
                        </a:lnTo>
                        <a:lnTo>
                          <a:pt x="89" y="144"/>
                        </a:lnTo>
                        <a:lnTo>
                          <a:pt x="87" y="143"/>
                        </a:lnTo>
                        <a:lnTo>
                          <a:pt x="86" y="140"/>
                        </a:lnTo>
                        <a:lnTo>
                          <a:pt x="87" y="143"/>
                        </a:lnTo>
                        <a:lnTo>
                          <a:pt x="87" y="144"/>
                        </a:lnTo>
                        <a:lnTo>
                          <a:pt x="87" y="147"/>
                        </a:lnTo>
                        <a:lnTo>
                          <a:pt x="87" y="145"/>
                        </a:lnTo>
                        <a:lnTo>
                          <a:pt x="88" y="143"/>
                        </a:lnTo>
                        <a:lnTo>
                          <a:pt x="90" y="140"/>
                        </a:lnTo>
                        <a:lnTo>
                          <a:pt x="95" y="136"/>
                        </a:lnTo>
                        <a:lnTo>
                          <a:pt x="102" y="129"/>
                        </a:lnTo>
                        <a:lnTo>
                          <a:pt x="110" y="124"/>
                        </a:lnTo>
                        <a:lnTo>
                          <a:pt x="121" y="118"/>
                        </a:lnTo>
                        <a:lnTo>
                          <a:pt x="134" y="112"/>
                        </a:lnTo>
                        <a:lnTo>
                          <a:pt x="149" y="106"/>
                        </a:lnTo>
                        <a:lnTo>
                          <a:pt x="166" y="100"/>
                        </a:lnTo>
                        <a:lnTo>
                          <a:pt x="183" y="95"/>
                        </a:lnTo>
                        <a:lnTo>
                          <a:pt x="203" y="90"/>
                        </a:lnTo>
                        <a:lnTo>
                          <a:pt x="224" y="86"/>
                        </a:lnTo>
                        <a:lnTo>
                          <a:pt x="247" y="83"/>
                        </a:lnTo>
                        <a:lnTo>
                          <a:pt x="270" y="80"/>
                        </a:lnTo>
                        <a:lnTo>
                          <a:pt x="295" y="78"/>
                        </a:lnTo>
                        <a:lnTo>
                          <a:pt x="320" y="78"/>
                        </a:lnTo>
                        <a:lnTo>
                          <a:pt x="348" y="77"/>
                        </a:lnTo>
                        <a:lnTo>
                          <a:pt x="349" y="0"/>
                        </a:lnTo>
                        <a:lnTo>
                          <a:pt x="319" y="0"/>
                        </a:lnTo>
                        <a:lnTo>
                          <a:pt x="289" y="1"/>
                        </a:lnTo>
                        <a:lnTo>
                          <a:pt x="261" y="3"/>
                        </a:lnTo>
                        <a:lnTo>
                          <a:pt x="233" y="6"/>
                        </a:lnTo>
                        <a:lnTo>
                          <a:pt x="207" y="11"/>
                        </a:lnTo>
                        <a:lnTo>
                          <a:pt x="183" y="16"/>
                        </a:lnTo>
                        <a:lnTo>
                          <a:pt x="159" y="21"/>
                        </a:lnTo>
                        <a:lnTo>
                          <a:pt x="136" y="28"/>
                        </a:lnTo>
                        <a:lnTo>
                          <a:pt x="115" y="35"/>
                        </a:lnTo>
                        <a:lnTo>
                          <a:pt x="96" y="43"/>
                        </a:lnTo>
                        <a:lnTo>
                          <a:pt x="78" y="51"/>
                        </a:lnTo>
                        <a:lnTo>
                          <a:pt x="62" y="60"/>
                        </a:lnTo>
                        <a:lnTo>
                          <a:pt x="47" y="70"/>
                        </a:lnTo>
                        <a:lnTo>
                          <a:pt x="33" y="82"/>
                        </a:lnTo>
                        <a:lnTo>
                          <a:pt x="20" y="94"/>
                        </a:lnTo>
                        <a:lnTo>
                          <a:pt x="11" y="107"/>
                        </a:lnTo>
                        <a:lnTo>
                          <a:pt x="4" y="122"/>
                        </a:lnTo>
                        <a:lnTo>
                          <a:pt x="1" y="137"/>
                        </a:lnTo>
                        <a:lnTo>
                          <a:pt x="0" y="148"/>
                        </a:lnTo>
                        <a:lnTo>
                          <a:pt x="1" y="157"/>
                        </a:lnTo>
                        <a:lnTo>
                          <a:pt x="3" y="165"/>
                        </a:lnTo>
                        <a:lnTo>
                          <a:pt x="9" y="176"/>
                        </a:lnTo>
                        <a:lnTo>
                          <a:pt x="17" y="189"/>
                        </a:lnTo>
                        <a:lnTo>
                          <a:pt x="31" y="202"/>
                        </a:lnTo>
                        <a:lnTo>
                          <a:pt x="47" y="212"/>
                        </a:lnTo>
                        <a:lnTo>
                          <a:pt x="64" y="221"/>
                        </a:lnTo>
                        <a:lnTo>
                          <a:pt x="83" y="228"/>
                        </a:lnTo>
                        <a:lnTo>
                          <a:pt x="105" y="234"/>
                        </a:lnTo>
                        <a:lnTo>
                          <a:pt x="129" y="239"/>
                        </a:lnTo>
                        <a:lnTo>
                          <a:pt x="157" y="243"/>
                        </a:lnTo>
                        <a:lnTo>
                          <a:pt x="186" y="246"/>
                        </a:lnTo>
                        <a:lnTo>
                          <a:pt x="218" y="249"/>
                        </a:lnTo>
                        <a:lnTo>
                          <a:pt x="254" y="250"/>
                        </a:lnTo>
                        <a:lnTo>
                          <a:pt x="292" y="249"/>
                        </a:lnTo>
                        <a:lnTo>
                          <a:pt x="290" y="173"/>
                        </a:lnTo>
                        <a:close/>
                      </a:path>
                    </a:pathLst>
                  </a:custGeom>
                  <a:solidFill>
                    <a:srgbClr val="1F1A17"/>
                  </a:solidFill>
                  <a:ln w="9525">
                    <a:noFill/>
                    <a:round/>
                    <a:headEnd/>
                    <a:tailEnd/>
                  </a:ln>
                </p:spPr>
                <p:txBody>
                  <a:bodyPr/>
                  <a:lstStyle/>
                  <a:p>
                    <a:endParaRPr lang="pt-BR"/>
                  </a:p>
                </p:txBody>
              </p:sp>
              <p:sp>
                <p:nvSpPr>
                  <p:cNvPr id="64109" name="Freeform 1757"/>
                  <p:cNvSpPr>
                    <a:spLocks/>
                  </p:cNvSpPr>
                  <p:nvPr/>
                </p:nvSpPr>
                <p:spPr bwMode="auto">
                  <a:xfrm>
                    <a:off x="2779" y="3094"/>
                    <a:ext cx="53" cy="20"/>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1" y="78"/>
                        </a:moveTo>
                        <a:lnTo>
                          <a:pt x="21" y="78"/>
                        </a:lnTo>
                        <a:lnTo>
                          <a:pt x="83" y="80"/>
                        </a:lnTo>
                        <a:lnTo>
                          <a:pt x="138" y="82"/>
                        </a:lnTo>
                        <a:lnTo>
                          <a:pt x="183" y="85"/>
                        </a:lnTo>
                        <a:lnTo>
                          <a:pt x="221" y="88"/>
                        </a:lnTo>
                        <a:lnTo>
                          <a:pt x="250" y="91"/>
                        </a:lnTo>
                        <a:lnTo>
                          <a:pt x="269" y="94"/>
                        </a:lnTo>
                        <a:lnTo>
                          <a:pt x="273" y="95"/>
                        </a:lnTo>
                        <a:lnTo>
                          <a:pt x="274" y="95"/>
                        </a:lnTo>
                        <a:lnTo>
                          <a:pt x="267" y="91"/>
                        </a:lnTo>
                        <a:lnTo>
                          <a:pt x="254" y="70"/>
                        </a:lnTo>
                        <a:lnTo>
                          <a:pt x="264" y="43"/>
                        </a:lnTo>
                        <a:lnTo>
                          <a:pt x="273" y="36"/>
                        </a:lnTo>
                        <a:lnTo>
                          <a:pt x="274" y="35"/>
                        </a:lnTo>
                        <a:lnTo>
                          <a:pt x="272" y="36"/>
                        </a:lnTo>
                        <a:lnTo>
                          <a:pt x="252" y="39"/>
                        </a:lnTo>
                        <a:lnTo>
                          <a:pt x="222" y="42"/>
                        </a:lnTo>
                        <a:lnTo>
                          <a:pt x="182" y="45"/>
                        </a:lnTo>
                        <a:lnTo>
                          <a:pt x="132" y="48"/>
                        </a:lnTo>
                        <a:lnTo>
                          <a:pt x="71" y="50"/>
                        </a:lnTo>
                        <a:lnTo>
                          <a:pt x="0" y="52"/>
                        </a:lnTo>
                        <a:lnTo>
                          <a:pt x="2" y="128"/>
                        </a:lnTo>
                        <a:lnTo>
                          <a:pt x="74" y="127"/>
                        </a:lnTo>
                        <a:lnTo>
                          <a:pt x="137" y="125"/>
                        </a:lnTo>
                        <a:lnTo>
                          <a:pt x="188" y="122"/>
                        </a:lnTo>
                        <a:lnTo>
                          <a:pt x="231" y="119"/>
                        </a:lnTo>
                        <a:lnTo>
                          <a:pt x="266" y="115"/>
                        </a:lnTo>
                        <a:lnTo>
                          <a:pt x="290" y="111"/>
                        </a:lnTo>
                        <a:lnTo>
                          <a:pt x="304" y="107"/>
                        </a:lnTo>
                        <a:lnTo>
                          <a:pt x="315" y="103"/>
                        </a:lnTo>
                        <a:lnTo>
                          <a:pt x="331" y="92"/>
                        </a:lnTo>
                        <a:lnTo>
                          <a:pt x="341" y="59"/>
                        </a:lnTo>
                        <a:lnTo>
                          <a:pt x="325" y="35"/>
                        </a:lnTo>
                        <a:lnTo>
                          <a:pt x="312" y="26"/>
                        </a:lnTo>
                        <a:lnTo>
                          <a:pt x="300" y="22"/>
                        </a:lnTo>
                        <a:lnTo>
                          <a:pt x="288" y="19"/>
                        </a:lnTo>
                        <a:lnTo>
                          <a:pt x="264" y="15"/>
                        </a:lnTo>
                        <a:lnTo>
                          <a:pt x="230" y="10"/>
                        </a:lnTo>
                        <a:lnTo>
                          <a:pt x="190" y="7"/>
                        </a:lnTo>
                        <a:lnTo>
                          <a:pt x="142" y="4"/>
                        </a:lnTo>
                        <a:lnTo>
                          <a:pt x="86" y="2"/>
                        </a:lnTo>
                        <a:lnTo>
                          <a:pt x="23" y="0"/>
                        </a:lnTo>
                        <a:lnTo>
                          <a:pt x="21" y="78"/>
                        </a:lnTo>
                        <a:close/>
                      </a:path>
                    </a:pathLst>
                  </a:custGeom>
                  <a:solidFill>
                    <a:srgbClr val="1F1A17"/>
                  </a:solidFill>
                  <a:ln w="9525">
                    <a:noFill/>
                    <a:round/>
                    <a:headEnd/>
                    <a:tailEnd/>
                  </a:ln>
                </p:spPr>
                <p:txBody>
                  <a:bodyPr/>
                  <a:lstStyle/>
                  <a:p>
                    <a:endParaRPr lang="pt-BR"/>
                  </a:p>
                </p:txBody>
              </p:sp>
              <p:sp>
                <p:nvSpPr>
                  <p:cNvPr id="64110" name="Freeform 1758"/>
                  <p:cNvSpPr>
                    <a:spLocks/>
                  </p:cNvSpPr>
                  <p:nvPr/>
                </p:nvSpPr>
                <p:spPr bwMode="auto">
                  <a:xfrm>
                    <a:off x="2732" y="3094"/>
                    <a:ext cx="51"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9" y="218"/>
                        </a:moveTo>
                        <a:lnTo>
                          <a:pt x="289" y="218"/>
                        </a:lnTo>
                        <a:lnTo>
                          <a:pt x="259" y="218"/>
                        </a:lnTo>
                        <a:lnTo>
                          <a:pt x="231" y="216"/>
                        </a:lnTo>
                        <a:lnTo>
                          <a:pt x="207" y="213"/>
                        </a:lnTo>
                        <a:lnTo>
                          <a:pt x="186" y="210"/>
                        </a:lnTo>
                        <a:lnTo>
                          <a:pt x="165" y="206"/>
                        </a:lnTo>
                        <a:lnTo>
                          <a:pt x="148" y="201"/>
                        </a:lnTo>
                        <a:lnTo>
                          <a:pt x="133" y="194"/>
                        </a:lnTo>
                        <a:lnTo>
                          <a:pt x="120" y="188"/>
                        </a:lnTo>
                        <a:lnTo>
                          <a:pt x="110" y="182"/>
                        </a:lnTo>
                        <a:lnTo>
                          <a:pt x="101" y="177"/>
                        </a:lnTo>
                        <a:lnTo>
                          <a:pt x="95" y="171"/>
                        </a:lnTo>
                        <a:lnTo>
                          <a:pt x="92" y="166"/>
                        </a:lnTo>
                        <a:lnTo>
                          <a:pt x="88" y="162"/>
                        </a:lnTo>
                        <a:lnTo>
                          <a:pt x="87" y="158"/>
                        </a:lnTo>
                        <a:lnTo>
                          <a:pt x="87" y="155"/>
                        </a:lnTo>
                        <a:lnTo>
                          <a:pt x="87" y="151"/>
                        </a:lnTo>
                        <a:lnTo>
                          <a:pt x="88" y="147"/>
                        </a:lnTo>
                        <a:lnTo>
                          <a:pt x="90" y="142"/>
                        </a:lnTo>
                        <a:lnTo>
                          <a:pt x="94" y="136"/>
                        </a:lnTo>
                        <a:lnTo>
                          <a:pt x="99" y="130"/>
                        </a:lnTo>
                        <a:lnTo>
                          <a:pt x="106" y="124"/>
                        </a:lnTo>
                        <a:lnTo>
                          <a:pt x="115" y="118"/>
                        </a:lnTo>
                        <a:lnTo>
                          <a:pt x="126" y="111"/>
                        </a:lnTo>
                        <a:lnTo>
                          <a:pt x="140" y="105"/>
                        </a:lnTo>
                        <a:lnTo>
                          <a:pt x="156" y="99"/>
                        </a:lnTo>
                        <a:lnTo>
                          <a:pt x="173" y="94"/>
                        </a:lnTo>
                        <a:lnTo>
                          <a:pt x="193" y="89"/>
                        </a:lnTo>
                        <a:lnTo>
                          <a:pt x="214" y="85"/>
                        </a:lnTo>
                        <a:lnTo>
                          <a:pt x="239" y="82"/>
                        </a:lnTo>
                        <a:lnTo>
                          <a:pt x="265" y="79"/>
                        </a:lnTo>
                        <a:lnTo>
                          <a:pt x="293" y="78"/>
                        </a:lnTo>
                        <a:lnTo>
                          <a:pt x="323" y="78"/>
                        </a:lnTo>
                        <a:lnTo>
                          <a:pt x="325" y="0"/>
                        </a:lnTo>
                        <a:lnTo>
                          <a:pt x="291" y="1"/>
                        </a:lnTo>
                        <a:lnTo>
                          <a:pt x="259" y="2"/>
                        </a:lnTo>
                        <a:lnTo>
                          <a:pt x="228" y="5"/>
                        </a:lnTo>
                        <a:lnTo>
                          <a:pt x="199" y="8"/>
                        </a:lnTo>
                        <a:lnTo>
                          <a:pt x="172" y="14"/>
                        </a:lnTo>
                        <a:lnTo>
                          <a:pt x="147" y="21"/>
                        </a:lnTo>
                        <a:lnTo>
                          <a:pt x="124" y="28"/>
                        </a:lnTo>
                        <a:lnTo>
                          <a:pt x="102" y="36"/>
                        </a:lnTo>
                        <a:lnTo>
                          <a:pt x="83" y="45"/>
                        </a:lnTo>
                        <a:lnTo>
                          <a:pt x="64" y="55"/>
                        </a:lnTo>
                        <a:lnTo>
                          <a:pt x="48" y="67"/>
                        </a:lnTo>
                        <a:lnTo>
                          <a:pt x="35" y="80"/>
                        </a:lnTo>
                        <a:lnTo>
                          <a:pt x="22" y="94"/>
                        </a:lnTo>
                        <a:lnTo>
                          <a:pt x="13" y="108"/>
                        </a:lnTo>
                        <a:lnTo>
                          <a:pt x="5" y="124"/>
                        </a:lnTo>
                        <a:lnTo>
                          <a:pt x="2" y="141"/>
                        </a:lnTo>
                        <a:lnTo>
                          <a:pt x="0" y="158"/>
                        </a:lnTo>
                        <a:lnTo>
                          <a:pt x="3" y="175"/>
                        </a:lnTo>
                        <a:lnTo>
                          <a:pt x="8" y="191"/>
                        </a:lnTo>
                        <a:lnTo>
                          <a:pt x="18" y="207"/>
                        </a:lnTo>
                        <a:lnTo>
                          <a:pt x="29" y="221"/>
                        </a:lnTo>
                        <a:lnTo>
                          <a:pt x="43" y="233"/>
                        </a:lnTo>
                        <a:lnTo>
                          <a:pt x="59" y="245"/>
                        </a:lnTo>
                        <a:lnTo>
                          <a:pt x="77" y="255"/>
                        </a:lnTo>
                        <a:lnTo>
                          <a:pt x="96" y="265"/>
                        </a:lnTo>
                        <a:lnTo>
                          <a:pt x="118" y="273"/>
                        </a:lnTo>
                        <a:lnTo>
                          <a:pt x="141" y="279"/>
                        </a:lnTo>
                        <a:lnTo>
                          <a:pt x="167" y="285"/>
                        </a:lnTo>
                        <a:lnTo>
                          <a:pt x="194" y="289"/>
                        </a:lnTo>
                        <a:lnTo>
                          <a:pt x="223" y="293"/>
                        </a:lnTo>
                        <a:lnTo>
                          <a:pt x="255" y="295"/>
                        </a:lnTo>
                        <a:lnTo>
                          <a:pt x="289" y="295"/>
                        </a:lnTo>
                        <a:lnTo>
                          <a:pt x="289" y="218"/>
                        </a:lnTo>
                        <a:close/>
                      </a:path>
                    </a:pathLst>
                  </a:custGeom>
                  <a:solidFill>
                    <a:srgbClr val="1F1A17"/>
                  </a:solidFill>
                  <a:ln w="9525">
                    <a:noFill/>
                    <a:round/>
                    <a:headEnd/>
                    <a:tailEnd/>
                  </a:ln>
                </p:spPr>
                <p:txBody>
                  <a:bodyPr/>
                  <a:lstStyle/>
                  <a:p>
                    <a:endParaRPr lang="pt-BR"/>
                  </a:p>
                </p:txBody>
              </p:sp>
              <p:sp>
                <p:nvSpPr>
                  <p:cNvPr id="64111" name="Freeform 1759"/>
                  <p:cNvSpPr>
                    <a:spLocks/>
                  </p:cNvSpPr>
                  <p:nvPr/>
                </p:nvSpPr>
                <p:spPr bwMode="auto">
                  <a:xfrm>
                    <a:off x="2777" y="3116"/>
                    <a:ext cx="56" cy="27"/>
                  </a:xfrm>
                  <a:custGeom>
                    <a:avLst/>
                    <a:gdLst>
                      <a:gd name="T0" fmla="*/ 0 w 360"/>
                      <a:gd name="T1" fmla="*/ 0 h 160"/>
                      <a:gd name="T2" fmla="*/ 0 w 360"/>
                      <a:gd name="T3" fmla="*/ 0 h 160"/>
                      <a:gd name="T4" fmla="*/ 0 w 360"/>
                      <a:gd name="T5" fmla="*/ 0 h 160"/>
                      <a:gd name="T6" fmla="*/ 0 w 360"/>
                      <a:gd name="T7" fmla="*/ 0 h 160"/>
                      <a:gd name="T8" fmla="*/ 0 w 360"/>
                      <a:gd name="T9" fmla="*/ 0 h 160"/>
                      <a:gd name="T10" fmla="*/ 0 w 360"/>
                      <a:gd name="T11" fmla="*/ 0 h 160"/>
                      <a:gd name="T12" fmla="*/ 0 w 360"/>
                      <a:gd name="T13" fmla="*/ 0 h 160"/>
                      <a:gd name="T14" fmla="*/ 0 w 360"/>
                      <a:gd name="T15" fmla="*/ 0 h 160"/>
                      <a:gd name="T16" fmla="*/ 0 w 360"/>
                      <a:gd name="T17" fmla="*/ 0 h 160"/>
                      <a:gd name="T18" fmla="*/ 0 w 360"/>
                      <a:gd name="T19" fmla="*/ 0 h 160"/>
                      <a:gd name="T20" fmla="*/ 0 w 360"/>
                      <a:gd name="T21" fmla="*/ 0 h 160"/>
                      <a:gd name="T22" fmla="*/ 0 w 360"/>
                      <a:gd name="T23" fmla="*/ 0 h 160"/>
                      <a:gd name="T24" fmla="*/ 0 w 360"/>
                      <a:gd name="T25" fmla="*/ 0 h 160"/>
                      <a:gd name="T26" fmla="*/ 0 w 360"/>
                      <a:gd name="T27" fmla="*/ 0 h 160"/>
                      <a:gd name="T28" fmla="*/ 0 w 360"/>
                      <a:gd name="T29" fmla="*/ 0 h 160"/>
                      <a:gd name="T30" fmla="*/ 0 w 360"/>
                      <a:gd name="T31" fmla="*/ 0 h 160"/>
                      <a:gd name="T32" fmla="*/ 0 w 360"/>
                      <a:gd name="T33" fmla="*/ 0 h 160"/>
                      <a:gd name="T34" fmla="*/ 0 w 360"/>
                      <a:gd name="T35" fmla="*/ 0 h 160"/>
                      <a:gd name="T36" fmla="*/ 0 w 360"/>
                      <a:gd name="T37" fmla="*/ 0 h 160"/>
                      <a:gd name="T38" fmla="*/ 0 w 360"/>
                      <a:gd name="T39" fmla="*/ 0 h 160"/>
                      <a:gd name="T40" fmla="*/ 0 w 360"/>
                      <a:gd name="T41" fmla="*/ 0 h 160"/>
                      <a:gd name="T42" fmla="*/ 0 w 360"/>
                      <a:gd name="T43" fmla="*/ 0 h 160"/>
                      <a:gd name="T44" fmla="*/ 0 w 360"/>
                      <a:gd name="T45" fmla="*/ 0 h 160"/>
                      <a:gd name="T46" fmla="*/ 0 w 360"/>
                      <a:gd name="T47" fmla="*/ 0 h 160"/>
                      <a:gd name="T48" fmla="*/ 0 w 360"/>
                      <a:gd name="T49" fmla="*/ 0 h 160"/>
                      <a:gd name="T50" fmla="*/ 0 w 360"/>
                      <a:gd name="T51" fmla="*/ 0 h 160"/>
                      <a:gd name="T52" fmla="*/ 0 w 360"/>
                      <a:gd name="T53" fmla="*/ 0 h 160"/>
                      <a:gd name="T54" fmla="*/ 0 w 360"/>
                      <a:gd name="T55" fmla="*/ 0 h 160"/>
                      <a:gd name="T56" fmla="*/ 0 w 360"/>
                      <a:gd name="T57" fmla="*/ 0 h 160"/>
                      <a:gd name="T58" fmla="*/ 0 w 360"/>
                      <a:gd name="T59" fmla="*/ 0 h 160"/>
                      <a:gd name="T60" fmla="*/ 0 w 360"/>
                      <a:gd name="T61" fmla="*/ 0 h 160"/>
                      <a:gd name="T62" fmla="*/ 0 w 360"/>
                      <a:gd name="T63" fmla="*/ 0 h 160"/>
                      <a:gd name="T64" fmla="*/ 0 w 360"/>
                      <a:gd name="T65" fmla="*/ 0 h 160"/>
                      <a:gd name="T66" fmla="*/ 0 w 360"/>
                      <a:gd name="T67" fmla="*/ 0 h 160"/>
                      <a:gd name="T68" fmla="*/ 0 w 360"/>
                      <a:gd name="T69" fmla="*/ 0 h 160"/>
                      <a:gd name="T70" fmla="*/ 0 w 360"/>
                      <a:gd name="T71" fmla="*/ 0 h 160"/>
                      <a:gd name="T72" fmla="*/ 0 w 360"/>
                      <a:gd name="T73" fmla="*/ 0 h 160"/>
                      <a:gd name="T74" fmla="*/ 0 w 360"/>
                      <a:gd name="T75" fmla="*/ 0 h 160"/>
                      <a:gd name="T76" fmla="*/ 0 w 360"/>
                      <a:gd name="T77" fmla="*/ 0 h 160"/>
                      <a:gd name="T78" fmla="*/ 0 w 360"/>
                      <a:gd name="T79" fmla="*/ 0 h 160"/>
                      <a:gd name="T80" fmla="*/ 0 w 360"/>
                      <a:gd name="T81" fmla="*/ 0 h 160"/>
                      <a:gd name="T82" fmla="*/ 0 w 360"/>
                      <a:gd name="T83" fmla="*/ 0 h 160"/>
                      <a:gd name="T84" fmla="*/ 0 w 360"/>
                      <a:gd name="T85" fmla="*/ 0 h 160"/>
                      <a:gd name="T86" fmla="*/ 0 w 360"/>
                      <a:gd name="T87" fmla="*/ 0 h 160"/>
                      <a:gd name="T88" fmla="*/ 0 w 360"/>
                      <a:gd name="T89" fmla="*/ 0 h 160"/>
                      <a:gd name="T90" fmla="*/ 0 w 360"/>
                      <a:gd name="T91" fmla="*/ 0 h 160"/>
                      <a:gd name="T92" fmla="*/ 0 w 360"/>
                      <a:gd name="T93" fmla="*/ 0 h 160"/>
                      <a:gd name="T94" fmla="*/ 0 w 360"/>
                      <a:gd name="T95" fmla="*/ 0 h 160"/>
                      <a:gd name="T96" fmla="*/ 0 w 360"/>
                      <a:gd name="T97" fmla="*/ 0 h 160"/>
                      <a:gd name="T98" fmla="*/ 0 w 360"/>
                      <a:gd name="T99" fmla="*/ 0 h 160"/>
                      <a:gd name="T100" fmla="*/ 0 w 360"/>
                      <a:gd name="T101" fmla="*/ 0 h 160"/>
                      <a:gd name="T102" fmla="*/ 0 w 360"/>
                      <a:gd name="T103" fmla="*/ 0 h 160"/>
                      <a:gd name="T104" fmla="*/ 0 w 360"/>
                      <a:gd name="T105" fmla="*/ 0 h 160"/>
                      <a:gd name="T106" fmla="*/ 0 w 360"/>
                      <a:gd name="T107" fmla="*/ 0 h 160"/>
                      <a:gd name="T108" fmla="*/ 0 w 360"/>
                      <a:gd name="T109" fmla="*/ 0 h 160"/>
                      <a:gd name="T110" fmla="*/ 0 w 360"/>
                      <a:gd name="T111" fmla="*/ 0 h 160"/>
                      <a:gd name="T112" fmla="*/ 0 w 360"/>
                      <a:gd name="T113" fmla="*/ 0 h 160"/>
                      <a:gd name="T114" fmla="*/ 0 w 360"/>
                      <a:gd name="T115" fmla="*/ 0 h 160"/>
                      <a:gd name="T116" fmla="*/ 0 w 360"/>
                      <a:gd name="T117" fmla="*/ 0 h 160"/>
                      <a:gd name="T118" fmla="*/ 0 w 360"/>
                      <a:gd name="T119" fmla="*/ 0 h 160"/>
                      <a:gd name="T120" fmla="*/ 0 w 360"/>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0"/>
                      <a:gd name="T184" fmla="*/ 0 h 160"/>
                      <a:gd name="T185" fmla="*/ 360 w 360"/>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0" h="160">
                        <a:moveTo>
                          <a:pt x="64" y="77"/>
                        </a:moveTo>
                        <a:lnTo>
                          <a:pt x="64" y="77"/>
                        </a:lnTo>
                        <a:lnTo>
                          <a:pt x="100" y="78"/>
                        </a:lnTo>
                        <a:lnTo>
                          <a:pt x="132" y="78"/>
                        </a:lnTo>
                        <a:lnTo>
                          <a:pt x="162" y="79"/>
                        </a:lnTo>
                        <a:lnTo>
                          <a:pt x="188" y="81"/>
                        </a:lnTo>
                        <a:lnTo>
                          <a:pt x="211" y="83"/>
                        </a:lnTo>
                        <a:lnTo>
                          <a:pt x="232" y="85"/>
                        </a:lnTo>
                        <a:lnTo>
                          <a:pt x="249" y="87"/>
                        </a:lnTo>
                        <a:lnTo>
                          <a:pt x="264" y="89"/>
                        </a:lnTo>
                        <a:lnTo>
                          <a:pt x="274" y="92"/>
                        </a:lnTo>
                        <a:lnTo>
                          <a:pt x="282" y="94"/>
                        </a:lnTo>
                        <a:lnTo>
                          <a:pt x="286" y="95"/>
                        </a:lnTo>
                        <a:lnTo>
                          <a:pt x="285" y="94"/>
                        </a:lnTo>
                        <a:lnTo>
                          <a:pt x="278" y="88"/>
                        </a:lnTo>
                        <a:lnTo>
                          <a:pt x="273" y="74"/>
                        </a:lnTo>
                        <a:lnTo>
                          <a:pt x="277" y="59"/>
                        </a:lnTo>
                        <a:lnTo>
                          <a:pt x="282" y="53"/>
                        </a:lnTo>
                        <a:lnTo>
                          <a:pt x="283" y="52"/>
                        </a:lnTo>
                        <a:lnTo>
                          <a:pt x="280" y="53"/>
                        </a:lnTo>
                        <a:lnTo>
                          <a:pt x="274" y="56"/>
                        </a:lnTo>
                        <a:lnTo>
                          <a:pt x="265" y="58"/>
                        </a:lnTo>
                        <a:lnTo>
                          <a:pt x="254" y="61"/>
                        </a:lnTo>
                        <a:lnTo>
                          <a:pt x="239" y="66"/>
                        </a:lnTo>
                        <a:lnTo>
                          <a:pt x="223" y="68"/>
                        </a:lnTo>
                        <a:lnTo>
                          <a:pt x="206" y="71"/>
                        </a:lnTo>
                        <a:lnTo>
                          <a:pt x="163" y="76"/>
                        </a:lnTo>
                        <a:lnTo>
                          <a:pt x="115" y="80"/>
                        </a:lnTo>
                        <a:lnTo>
                          <a:pt x="60" y="83"/>
                        </a:lnTo>
                        <a:lnTo>
                          <a:pt x="0" y="83"/>
                        </a:lnTo>
                        <a:lnTo>
                          <a:pt x="0" y="160"/>
                        </a:lnTo>
                        <a:lnTo>
                          <a:pt x="63" y="159"/>
                        </a:lnTo>
                        <a:lnTo>
                          <a:pt x="121" y="157"/>
                        </a:lnTo>
                        <a:lnTo>
                          <a:pt x="172" y="152"/>
                        </a:lnTo>
                        <a:lnTo>
                          <a:pt x="218" y="147"/>
                        </a:lnTo>
                        <a:lnTo>
                          <a:pt x="240" y="144"/>
                        </a:lnTo>
                        <a:lnTo>
                          <a:pt x="258" y="140"/>
                        </a:lnTo>
                        <a:lnTo>
                          <a:pt x="275" y="137"/>
                        </a:lnTo>
                        <a:lnTo>
                          <a:pt x="291" y="133"/>
                        </a:lnTo>
                        <a:lnTo>
                          <a:pt x="305" y="127"/>
                        </a:lnTo>
                        <a:lnTo>
                          <a:pt x="319" y="122"/>
                        </a:lnTo>
                        <a:lnTo>
                          <a:pt x="331" y="116"/>
                        </a:lnTo>
                        <a:lnTo>
                          <a:pt x="343" y="107"/>
                        </a:lnTo>
                        <a:lnTo>
                          <a:pt x="354" y="93"/>
                        </a:lnTo>
                        <a:lnTo>
                          <a:pt x="360" y="72"/>
                        </a:lnTo>
                        <a:lnTo>
                          <a:pt x="353" y="49"/>
                        </a:lnTo>
                        <a:lnTo>
                          <a:pt x="339" y="36"/>
                        </a:lnTo>
                        <a:lnTo>
                          <a:pt x="327" y="28"/>
                        </a:lnTo>
                        <a:lnTo>
                          <a:pt x="313" y="22"/>
                        </a:lnTo>
                        <a:lnTo>
                          <a:pt x="298" y="18"/>
                        </a:lnTo>
                        <a:lnTo>
                          <a:pt x="282" y="14"/>
                        </a:lnTo>
                        <a:lnTo>
                          <a:pt x="264" y="11"/>
                        </a:lnTo>
                        <a:lnTo>
                          <a:pt x="243" y="9"/>
                        </a:lnTo>
                        <a:lnTo>
                          <a:pt x="220" y="6"/>
                        </a:lnTo>
                        <a:lnTo>
                          <a:pt x="194" y="4"/>
                        </a:lnTo>
                        <a:lnTo>
                          <a:pt x="166" y="2"/>
                        </a:lnTo>
                        <a:lnTo>
                          <a:pt x="135" y="1"/>
                        </a:lnTo>
                        <a:lnTo>
                          <a:pt x="100" y="0"/>
                        </a:lnTo>
                        <a:lnTo>
                          <a:pt x="64" y="0"/>
                        </a:lnTo>
                        <a:lnTo>
                          <a:pt x="64" y="77"/>
                        </a:lnTo>
                        <a:close/>
                      </a:path>
                    </a:pathLst>
                  </a:custGeom>
                  <a:solidFill>
                    <a:srgbClr val="1F1A17"/>
                  </a:solidFill>
                  <a:ln w="9525">
                    <a:noFill/>
                    <a:round/>
                    <a:headEnd/>
                    <a:tailEnd/>
                  </a:ln>
                </p:spPr>
                <p:txBody>
                  <a:bodyPr/>
                  <a:lstStyle/>
                  <a:p>
                    <a:endParaRPr lang="pt-BR"/>
                  </a:p>
                </p:txBody>
              </p:sp>
              <p:sp>
                <p:nvSpPr>
                  <p:cNvPr id="64112" name="Freeform 1760"/>
                  <p:cNvSpPr>
                    <a:spLocks/>
                  </p:cNvSpPr>
                  <p:nvPr/>
                </p:nvSpPr>
                <p:spPr bwMode="auto">
                  <a:xfrm>
                    <a:off x="2733" y="3116"/>
                    <a:ext cx="53" cy="45"/>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2" y="193"/>
                        </a:moveTo>
                        <a:lnTo>
                          <a:pt x="273" y="192"/>
                        </a:lnTo>
                        <a:lnTo>
                          <a:pt x="245" y="192"/>
                        </a:lnTo>
                        <a:lnTo>
                          <a:pt x="219" y="189"/>
                        </a:lnTo>
                        <a:lnTo>
                          <a:pt x="196" y="186"/>
                        </a:lnTo>
                        <a:lnTo>
                          <a:pt x="174" y="182"/>
                        </a:lnTo>
                        <a:lnTo>
                          <a:pt x="156" y="178"/>
                        </a:lnTo>
                        <a:lnTo>
                          <a:pt x="139" y="173"/>
                        </a:lnTo>
                        <a:lnTo>
                          <a:pt x="125" y="168"/>
                        </a:lnTo>
                        <a:lnTo>
                          <a:pt x="113" y="163"/>
                        </a:lnTo>
                        <a:lnTo>
                          <a:pt x="103" y="158"/>
                        </a:lnTo>
                        <a:lnTo>
                          <a:pt x="96" y="153"/>
                        </a:lnTo>
                        <a:lnTo>
                          <a:pt x="92" y="148"/>
                        </a:lnTo>
                        <a:lnTo>
                          <a:pt x="88" y="145"/>
                        </a:lnTo>
                        <a:lnTo>
                          <a:pt x="87" y="142"/>
                        </a:lnTo>
                        <a:lnTo>
                          <a:pt x="87" y="141"/>
                        </a:lnTo>
                        <a:lnTo>
                          <a:pt x="87" y="140"/>
                        </a:lnTo>
                        <a:lnTo>
                          <a:pt x="87" y="139"/>
                        </a:lnTo>
                        <a:lnTo>
                          <a:pt x="88" y="136"/>
                        </a:lnTo>
                        <a:lnTo>
                          <a:pt x="91" y="133"/>
                        </a:lnTo>
                        <a:lnTo>
                          <a:pt x="95" y="127"/>
                        </a:lnTo>
                        <a:lnTo>
                          <a:pt x="101" y="122"/>
                        </a:lnTo>
                        <a:lnTo>
                          <a:pt x="111" y="117"/>
                        </a:lnTo>
                        <a:lnTo>
                          <a:pt x="123" y="111"/>
                        </a:lnTo>
                        <a:lnTo>
                          <a:pt x="138" y="105"/>
                        </a:lnTo>
                        <a:lnTo>
                          <a:pt x="155" y="99"/>
                        </a:lnTo>
                        <a:lnTo>
                          <a:pt x="174" y="94"/>
                        </a:lnTo>
                        <a:lnTo>
                          <a:pt x="196" y="89"/>
                        </a:lnTo>
                        <a:lnTo>
                          <a:pt x="221" y="85"/>
                        </a:lnTo>
                        <a:lnTo>
                          <a:pt x="248" y="82"/>
                        </a:lnTo>
                        <a:lnTo>
                          <a:pt x="278" y="80"/>
                        </a:lnTo>
                        <a:lnTo>
                          <a:pt x="311" y="78"/>
                        </a:lnTo>
                        <a:lnTo>
                          <a:pt x="346" y="77"/>
                        </a:lnTo>
                        <a:lnTo>
                          <a:pt x="346" y="0"/>
                        </a:lnTo>
                        <a:lnTo>
                          <a:pt x="308" y="0"/>
                        </a:lnTo>
                        <a:lnTo>
                          <a:pt x="273" y="2"/>
                        </a:lnTo>
                        <a:lnTo>
                          <a:pt x="238" y="6"/>
                        </a:lnTo>
                        <a:lnTo>
                          <a:pt x="207" y="10"/>
                        </a:lnTo>
                        <a:lnTo>
                          <a:pt x="179" y="14"/>
                        </a:lnTo>
                        <a:lnTo>
                          <a:pt x="151" y="20"/>
                        </a:lnTo>
                        <a:lnTo>
                          <a:pt x="127" y="27"/>
                        </a:lnTo>
                        <a:lnTo>
                          <a:pt x="104" y="34"/>
                        </a:lnTo>
                        <a:lnTo>
                          <a:pt x="84" y="42"/>
                        </a:lnTo>
                        <a:lnTo>
                          <a:pt x="64" y="52"/>
                        </a:lnTo>
                        <a:lnTo>
                          <a:pt x="48" y="62"/>
                        </a:lnTo>
                        <a:lnTo>
                          <a:pt x="33" y="74"/>
                        </a:lnTo>
                        <a:lnTo>
                          <a:pt x="21" y="87"/>
                        </a:lnTo>
                        <a:lnTo>
                          <a:pt x="11" y="102"/>
                        </a:lnTo>
                        <a:lnTo>
                          <a:pt x="4" y="117"/>
                        </a:lnTo>
                        <a:lnTo>
                          <a:pt x="0" y="135"/>
                        </a:lnTo>
                        <a:lnTo>
                          <a:pt x="1" y="152"/>
                        </a:lnTo>
                        <a:lnTo>
                          <a:pt x="6" y="168"/>
                        </a:lnTo>
                        <a:lnTo>
                          <a:pt x="14" y="183"/>
                        </a:lnTo>
                        <a:lnTo>
                          <a:pt x="25" y="198"/>
                        </a:lnTo>
                        <a:lnTo>
                          <a:pt x="38" y="210"/>
                        </a:lnTo>
                        <a:lnTo>
                          <a:pt x="53" y="220"/>
                        </a:lnTo>
                        <a:lnTo>
                          <a:pt x="70" y="230"/>
                        </a:lnTo>
                        <a:lnTo>
                          <a:pt x="89" y="238"/>
                        </a:lnTo>
                        <a:lnTo>
                          <a:pt x="110" y="245"/>
                        </a:lnTo>
                        <a:lnTo>
                          <a:pt x="132" y="252"/>
                        </a:lnTo>
                        <a:lnTo>
                          <a:pt x="156" y="258"/>
                        </a:lnTo>
                        <a:lnTo>
                          <a:pt x="182" y="262"/>
                        </a:lnTo>
                        <a:lnTo>
                          <a:pt x="210" y="266"/>
                        </a:lnTo>
                        <a:lnTo>
                          <a:pt x="239" y="268"/>
                        </a:lnTo>
                        <a:lnTo>
                          <a:pt x="270" y="269"/>
                        </a:lnTo>
                        <a:lnTo>
                          <a:pt x="303" y="269"/>
                        </a:lnTo>
                        <a:lnTo>
                          <a:pt x="302" y="193"/>
                        </a:lnTo>
                        <a:close/>
                      </a:path>
                    </a:pathLst>
                  </a:custGeom>
                  <a:solidFill>
                    <a:srgbClr val="1F1A17"/>
                  </a:solidFill>
                  <a:ln w="9525">
                    <a:noFill/>
                    <a:round/>
                    <a:headEnd/>
                    <a:tailEnd/>
                  </a:ln>
                </p:spPr>
                <p:txBody>
                  <a:bodyPr/>
                  <a:lstStyle/>
                  <a:p>
                    <a:endParaRPr lang="pt-BR"/>
                  </a:p>
                </p:txBody>
              </p:sp>
              <p:sp>
                <p:nvSpPr>
                  <p:cNvPr id="64113" name="Freeform 1761"/>
                  <p:cNvSpPr>
                    <a:spLocks/>
                  </p:cNvSpPr>
                  <p:nvPr/>
                </p:nvSpPr>
                <p:spPr bwMode="auto">
                  <a:xfrm>
                    <a:off x="2872" y="2950"/>
                    <a:ext cx="32" cy="28"/>
                  </a:xfrm>
                  <a:custGeom>
                    <a:avLst/>
                    <a:gdLst>
                      <a:gd name="T0" fmla="*/ 0 w 204"/>
                      <a:gd name="T1" fmla="*/ 0 h 170"/>
                      <a:gd name="T2" fmla="*/ 0 w 204"/>
                      <a:gd name="T3" fmla="*/ 0 h 170"/>
                      <a:gd name="T4" fmla="*/ 0 w 204"/>
                      <a:gd name="T5" fmla="*/ 0 h 170"/>
                      <a:gd name="T6" fmla="*/ 0 w 204"/>
                      <a:gd name="T7" fmla="*/ 0 h 170"/>
                      <a:gd name="T8" fmla="*/ 0 w 204"/>
                      <a:gd name="T9" fmla="*/ 0 h 170"/>
                      <a:gd name="T10" fmla="*/ 0 w 204"/>
                      <a:gd name="T11" fmla="*/ 0 h 170"/>
                      <a:gd name="T12" fmla="*/ 0 w 204"/>
                      <a:gd name="T13" fmla="*/ 0 h 170"/>
                      <a:gd name="T14" fmla="*/ 0 w 204"/>
                      <a:gd name="T15" fmla="*/ 0 h 170"/>
                      <a:gd name="T16" fmla="*/ 0 w 204"/>
                      <a:gd name="T17" fmla="*/ 0 h 170"/>
                      <a:gd name="T18" fmla="*/ 0 w 204"/>
                      <a:gd name="T19" fmla="*/ 0 h 170"/>
                      <a:gd name="T20" fmla="*/ 0 w 204"/>
                      <a:gd name="T21" fmla="*/ 0 h 170"/>
                      <a:gd name="T22" fmla="*/ 0 w 204"/>
                      <a:gd name="T23" fmla="*/ 0 h 170"/>
                      <a:gd name="T24" fmla="*/ 0 w 204"/>
                      <a:gd name="T25" fmla="*/ 0 h 170"/>
                      <a:gd name="T26" fmla="*/ 0 w 204"/>
                      <a:gd name="T27" fmla="*/ 0 h 170"/>
                      <a:gd name="T28" fmla="*/ 0 w 204"/>
                      <a:gd name="T29" fmla="*/ 0 h 170"/>
                      <a:gd name="T30" fmla="*/ 0 w 204"/>
                      <a:gd name="T31" fmla="*/ 0 h 170"/>
                      <a:gd name="T32" fmla="*/ 0 w 204"/>
                      <a:gd name="T33" fmla="*/ 0 h 170"/>
                      <a:gd name="T34" fmla="*/ 0 w 204"/>
                      <a:gd name="T35" fmla="*/ 0 h 170"/>
                      <a:gd name="T36" fmla="*/ 0 w 204"/>
                      <a:gd name="T37" fmla="*/ 0 h 170"/>
                      <a:gd name="T38" fmla="*/ 0 w 204"/>
                      <a:gd name="T39" fmla="*/ 0 h 170"/>
                      <a:gd name="T40" fmla="*/ 0 w 204"/>
                      <a:gd name="T41" fmla="*/ 0 h 170"/>
                      <a:gd name="T42" fmla="*/ 0 w 204"/>
                      <a:gd name="T43" fmla="*/ 0 h 170"/>
                      <a:gd name="T44" fmla="*/ 0 w 204"/>
                      <a:gd name="T45" fmla="*/ 0 h 170"/>
                      <a:gd name="T46" fmla="*/ 0 w 204"/>
                      <a:gd name="T47" fmla="*/ 0 h 170"/>
                      <a:gd name="T48" fmla="*/ 0 w 204"/>
                      <a:gd name="T49" fmla="*/ 0 h 170"/>
                      <a:gd name="T50" fmla="*/ 0 w 204"/>
                      <a:gd name="T51" fmla="*/ 0 h 170"/>
                      <a:gd name="T52" fmla="*/ 0 w 204"/>
                      <a:gd name="T53" fmla="*/ 0 h 170"/>
                      <a:gd name="T54" fmla="*/ 0 w 204"/>
                      <a:gd name="T55" fmla="*/ 0 h 170"/>
                      <a:gd name="T56" fmla="*/ 0 w 204"/>
                      <a:gd name="T57" fmla="*/ 0 h 170"/>
                      <a:gd name="T58" fmla="*/ 0 w 204"/>
                      <a:gd name="T59" fmla="*/ 0 h 170"/>
                      <a:gd name="T60" fmla="*/ 0 w 204"/>
                      <a:gd name="T61" fmla="*/ 0 h 170"/>
                      <a:gd name="T62" fmla="*/ 0 w 204"/>
                      <a:gd name="T63" fmla="*/ 0 h 170"/>
                      <a:gd name="T64" fmla="*/ 0 w 204"/>
                      <a:gd name="T65" fmla="*/ 0 h 170"/>
                      <a:gd name="T66" fmla="*/ 0 w 204"/>
                      <a:gd name="T67" fmla="*/ 0 h 170"/>
                      <a:gd name="T68" fmla="*/ 0 w 204"/>
                      <a:gd name="T69" fmla="*/ 0 h 170"/>
                      <a:gd name="T70" fmla="*/ 0 w 204"/>
                      <a:gd name="T71" fmla="*/ 0 h 170"/>
                      <a:gd name="T72" fmla="*/ 0 w 204"/>
                      <a:gd name="T73" fmla="*/ 0 h 1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4"/>
                      <a:gd name="T112" fmla="*/ 0 h 170"/>
                      <a:gd name="T113" fmla="*/ 204 w 204"/>
                      <a:gd name="T114" fmla="*/ 170 h 17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4" h="170">
                        <a:moveTo>
                          <a:pt x="87" y="170"/>
                        </a:moveTo>
                        <a:lnTo>
                          <a:pt x="87" y="170"/>
                        </a:lnTo>
                        <a:lnTo>
                          <a:pt x="87" y="166"/>
                        </a:lnTo>
                        <a:lnTo>
                          <a:pt x="89" y="162"/>
                        </a:lnTo>
                        <a:lnTo>
                          <a:pt x="90" y="158"/>
                        </a:lnTo>
                        <a:lnTo>
                          <a:pt x="91" y="154"/>
                        </a:lnTo>
                        <a:lnTo>
                          <a:pt x="93" y="150"/>
                        </a:lnTo>
                        <a:lnTo>
                          <a:pt x="95" y="146"/>
                        </a:lnTo>
                        <a:lnTo>
                          <a:pt x="98" y="142"/>
                        </a:lnTo>
                        <a:lnTo>
                          <a:pt x="101" y="138"/>
                        </a:lnTo>
                        <a:lnTo>
                          <a:pt x="110" y="127"/>
                        </a:lnTo>
                        <a:lnTo>
                          <a:pt x="119" y="119"/>
                        </a:lnTo>
                        <a:lnTo>
                          <a:pt x="130" y="111"/>
                        </a:lnTo>
                        <a:lnTo>
                          <a:pt x="140" y="104"/>
                        </a:lnTo>
                        <a:lnTo>
                          <a:pt x="165" y="90"/>
                        </a:lnTo>
                        <a:lnTo>
                          <a:pt x="186" y="80"/>
                        </a:lnTo>
                        <a:lnTo>
                          <a:pt x="201" y="74"/>
                        </a:lnTo>
                        <a:lnTo>
                          <a:pt x="204" y="72"/>
                        </a:lnTo>
                        <a:lnTo>
                          <a:pt x="172" y="0"/>
                        </a:lnTo>
                        <a:lnTo>
                          <a:pt x="164" y="3"/>
                        </a:lnTo>
                        <a:lnTo>
                          <a:pt x="146" y="11"/>
                        </a:lnTo>
                        <a:lnTo>
                          <a:pt x="121" y="24"/>
                        </a:lnTo>
                        <a:lnTo>
                          <a:pt x="91" y="40"/>
                        </a:lnTo>
                        <a:lnTo>
                          <a:pt x="75" y="51"/>
                        </a:lnTo>
                        <a:lnTo>
                          <a:pt x="60" y="63"/>
                        </a:lnTo>
                        <a:lnTo>
                          <a:pt x="45" y="77"/>
                        </a:lnTo>
                        <a:lnTo>
                          <a:pt x="32" y="91"/>
                        </a:lnTo>
                        <a:lnTo>
                          <a:pt x="26" y="100"/>
                        </a:lnTo>
                        <a:lnTo>
                          <a:pt x="19" y="108"/>
                        </a:lnTo>
                        <a:lnTo>
                          <a:pt x="14" y="117"/>
                        </a:lnTo>
                        <a:lnTo>
                          <a:pt x="10" y="127"/>
                        </a:lnTo>
                        <a:lnTo>
                          <a:pt x="6" y="138"/>
                        </a:lnTo>
                        <a:lnTo>
                          <a:pt x="3" y="148"/>
                        </a:lnTo>
                        <a:lnTo>
                          <a:pt x="2" y="159"/>
                        </a:lnTo>
                        <a:lnTo>
                          <a:pt x="0" y="170"/>
                        </a:lnTo>
                        <a:lnTo>
                          <a:pt x="87" y="170"/>
                        </a:lnTo>
                        <a:close/>
                      </a:path>
                    </a:pathLst>
                  </a:custGeom>
                  <a:solidFill>
                    <a:srgbClr val="1F1A17"/>
                  </a:solidFill>
                  <a:ln w="9525">
                    <a:noFill/>
                    <a:round/>
                    <a:headEnd/>
                    <a:tailEnd/>
                  </a:ln>
                </p:spPr>
                <p:txBody>
                  <a:bodyPr/>
                  <a:lstStyle/>
                  <a:p>
                    <a:endParaRPr lang="pt-BR"/>
                  </a:p>
                </p:txBody>
              </p:sp>
              <p:sp>
                <p:nvSpPr>
                  <p:cNvPr id="64114" name="Freeform 1762"/>
                  <p:cNvSpPr>
                    <a:spLocks/>
                  </p:cNvSpPr>
                  <p:nvPr/>
                </p:nvSpPr>
                <p:spPr bwMode="auto">
                  <a:xfrm>
                    <a:off x="2872" y="2977"/>
                    <a:ext cx="87" cy="18"/>
                  </a:xfrm>
                  <a:custGeom>
                    <a:avLst/>
                    <a:gdLst>
                      <a:gd name="T0" fmla="*/ 0 w 560"/>
                      <a:gd name="T1" fmla="*/ 0 h 108"/>
                      <a:gd name="T2" fmla="*/ 0 w 560"/>
                      <a:gd name="T3" fmla="*/ 0 h 108"/>
                      <a:gd name="T4" fmla="*/ 0 w 560"/>
                      <a:gd name="T5" fmla="*/ 0 h 108"/>
                      <a:gd name="T6" fmla="*/ 0 w 560"/>
                      <a:gd name="T7" fmla="*/ 0 h 108"/>
                      <a:gd name="T8" fmla="*/ 0 w 560"/>
                      <a:gd name="T9" fmla="*/ 0 h 108"/>
                      <a:gd name="T10" fmla="*/ 0 w 560"/>
                      <a:gd name="T11" fmla="*/ 0 h 108"/>
                      <a:gd name="T12" fmla="*/ 0 w 560"/>
                      <a:gd name="T13" fmla="*/ 0 h 108"/>
                      <a:gd name="T14" fmla="*/ 0 w 560"/>
                      <a:gd name="T15" fmla="*/ 0 h 108"/>
                      <a:gd name="T16" fmla="*/ 0 w 560"/>
                      <a:gd name="T17" fmla="*/ 0 h 108"/>
                      <a:gd name="T18" fmla="*/ 0 w 560"/>
                      <a:gd name="T19" fmla="*/ 0 h 108"/>
                      <a:gd name="T20" fmla="*/ 0 w 560"/>
                      <a:gd name="T21" fmla="*/ 0 h 108"/>
                      <a:gd name="T22" fmla="*/ 0 w 560"/>
                      <a:gd name="T23" fmla="*/ 0 h 108"/>
                      <a:gd name="T24" fmla="*/ 0 w 560"/>
                      <a:gd name="T25" fmla="*/ 0 h 108"/>
                      <a:gd name="T26" fmla="*/ 0 w 560"/>
                      <a:gd name="T27" fmla="*/ 0 h 108"/>
                      <a:gd name="T28" fmla="*/ 0 w 560"/>
                      <a:gd name="T29" fmla="*/ 0 h 108"/>
                      <a:gd name="T30" fmla="*/ 0 w 560"/>
                      <a:gd name="T31" fmla="*/ 0 h 108"/>
                      <a:gd name="T32" fmla="*/ 0 w 560"/>
                      <a:gd name="T33" fmla="*/ 0 h 108"/>
                      <a:gd name="T34" fmla="*/ 0 w 560"/>
                      <a:gd name="T35" fmla="*/ 0 h 108"/>
                      <a:gd name="T36" fmla="*/ 0 w 560"/>
                      <a:gd name="T37" fmla="*/ 0 h 108"/>
                      <a:gd name="T38" fmla="*/ 0 w 560"/>
                      <a:gd name="T39" fmla="*/ 0 h 108"/>
                      <a:gd name="T40" fmla="*/ 0 w 560"/>
                      <a:gd name="T41" fmla="*/ 0 h 108"/>
                      <a:gd name="T42" fmla="*/ 0 w 560"/>
                      <a:gd name="T43" fmla="*/ 0 h 108"/>
                      <a:gd name="T44" fmla="*/ 0 w 560"/>
                      <a:gd name="T45" fmla="*/ 0 h 108"/>
                      <a:gd name="T46" fmla="*/ 0 w 560"/>
                      <a:gd name="T47" fmla="*/ 0 h 108"/>
                      <a:gd name="T48" fmla="*/ 0 w 560"/>
                      <a:gd name="T49" fmla="*/ 0 h 108"/>
                      <a:gd name="T50" fmla="*/ 0 w 560"/>
                      <a:gd name="T51" fmla="*/ 0 h 108"/>
                      <a:gd name="T52" fmla="*/ 0 w 560"/>
                      <a:gd name="T53" fmla="*/ 0 h 108"/>
                      <a:gd name="T54" fmla="*/ 0 w 560"/>
                      <a:gd name="T55" fmla="*/ 0 h 108"/>
                      <a:gd name="T56" fmla="*/ 0 w 560"/>
                      <a:gd name="T57" fmla="*/ 0 h 108"/>
                      <a:gd name="T58" fmla="*/ 0 w 560"/>
                      <a:gd name="T59" fmla="*/ 0 h 108"/>
                      <a:gd name="T60" fmla="*/ 0 w 560"/>
                      <a:gd name="T61" fmla="*/ 0 h 108"/>
                      <a:gd name="T62" fmla="*/ 0 w 560"/>
                      <a:gd name="T63" fmla="*/ 0 h 108"/>
                      <a:gd name="T64" fmla="*/ 0 w 560"/>
                      <a:gd name="T65" fmla="*/ 0 h 108"/>
                      <a:gd name="T66" fmla="*/ 0 w 560"/>
                      <a:gd name="T67" fmla="*/ 0 h 108"/>
                      <a:gd name="T68" fmla="*/ 0 w 560"/>
                      <a:gd name="T69" fmla="*/ 0 h 108"/>
                      <a:gd name="T70" fmla="*/ 0 w 560"/>
                      <a:gd name="T71" fmla="*/ 0 h 108"/>
                      <a:gd name="T72" fmla="*/ 0 w 560"/>
                      <a:gd name="T73" fmla="*/ 0 h 108"/>
                      <a:gd name="T74" fmla="*/ 0 w 560"/>
                      <a:gd name="T75" fmla="*/ 0 h 108"/>
                      <a:gd name="T76" fmla="*/ 0 w 560"/>
                      <a:gd name="T77" fmla="*/ 0 h 108"/>
                      <a:gd name="T78" fmla="*/ 0 w 560"/>
                      <a:gd name="T79" fmla="*/ 0 h 108"/>
                      <a:gd name="T80" fmla="*/ 0 w 560"/>
                      <a:gd name="T81" fmla="*/ 0 h 108"/>
                      <a:gd name="T82" fmla="*/ 0 w 560"/>
                      <a:gd name="T83" fmla="*/ 0 h 108"/>
                      <a:gd name="T84" fmla="*/ 0 w 560"/>
                      <a:gd name="T85" fmla="*/ 0 h 108"/>
                      <a:gd name="T86" fmla="*/ 0 w 560"/>
                      <a:gd name="T87" fmla="*/ 0 h 108"/>
                      <a:gd name="T88" fmla="*/ 0 w 560"/>
                      <a:gd name="T89" fmla="*/ 0 h 108"/>
                      <a:gd name="T90" fmla="*/ 0 w 560"/>
                      <a:gd name="T91" fmla="*/ 0 h 108"/>
                      <a:gd name="T92" fmla="*/ 0 w 560"/>
                      <a:gd name="T93" fmla="*/ 0 h 108"/>
                      <a:gd name="T94" fmla="*/ 0 w 560"/>
                      <a:gd name="T95" fmla="*/ 0 h 108"/>
                      <a:gd name="T96" fmla="*/ 0 w 560"/>
                      <a:gd name="T97" fmla="*/ 0 h 10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0"/>
                      <a:gd name="T148" fmla="*/ 0 h 108"/>
                      <a:gd name="T149" fmla="*/ 560 w 560"/>
                      <a:gd name="T150" fmla="*/ 108 h 10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0" h="108">
                        <a:moveTo>
                          <a:pt x="551" y="22"/>
                        </a:moveTo>
                        <a:lnTo>
                          <a:pt x="551" y="22"/>
                        </a:lnTo>
                        <a:lnTo>
                          <a:pt x="512" y="25"/>
                        </a:lnTo>
                        <a:lnTo>
                          <a:pt x="447" y="28"/>
                        </a:lnTo>
                        <a:lnTo>
                          <a:pt x="407" y="29"/>
                        </a:lnTo>
                        <a:lnTo>
                          <a:pt x="364" y="30"/>
                        </a:lnTo>
                        <a:lnTo>
                          <a:pt x="321" y="30"/>
                        </a:lnTo>
                        <a:lnTo>
                          <a:pt x="276" y="30"/>
                        </a:lnTo>
                        <a:lnTo>
                          <a:pt x="234" y="28"/>
                        </a:lnTo>
                        <a:lnTo>
                          <a:pt x="193" y="25"/>
                        </a:lnTo>
                        <a:lnTo>
                          <a:pt x="174" y="23"/>
                        </a:lnTo>
                        <a:lnTo>
                          <a:pt x="156" y="21"/>
                        </a:lnTo>
                        <a:lnTo>
                          <a:pt x="140" y="18"/>
                        </a:lnTo>
                        <a:lnTo>
                          <a:pt x="125" y="16"/>
                        </a:lnTo>
                        <a:lnTo>
                          <a:pt x="111" y="13"/>
                        </a:lnTo>
                        <a:lnTo>
                          <a:pt x="101" y="9"/>
                        </a:lnTo>
                        <a:lnTo>
                          <a:pt x="93" y="6"/>
                        </a:lnTo>
                        <a:lnTo>
                          <a:pt x="87" y="4"/>
                        </a:lnTo>
                        <a:lnTo>
                          <a:pt x="85" y="2"/>
                        </a:lnTo>
                        <a:lnTo>
                          <a:pt x="84" y="0"/>
                        </a:lnTo>
                        <a:lnTo>
                          <a:pt x="86" y="4"/>
                        </a:lnTo>
                        <a:lnTo>
                          <a:pt x="86" y="5"/>
                        </a:lnTo>
                        <a:lnTo>
                          <a:pt x="87" y="7"/>
                        </a:lnTo>
                        <a:lnTo>
                          <a:pt x="87" y="9"/>
                        </a:lnTo>
                        <a:lnTo>
                          <a:pt x="0" y="9"/>
                        </a:lnTo>
                        <a:lnTo>
                          <a:pt x="2" y="19"/>
                        </a:lnTo>
                        <a:lnTo>
                          <a:pt x="4" y="28"/>
                        </a:lnTo>
                        <a:lnTo>
                          <a:pt x="7" y="37"/>
                        </a:lnTo>
                        <a:lnTo>
                          <a:pt x="14" y="47"/>
                        </a:lnTo>
                        <a:lnTo>
                          <a:pt x="26" y="58"/>
                        </a:lnTo>
                        <a:lnTo>
                          <a:pt x="39" y="68"/>
                        </a:lnTo>
                        <a:lnTo>
                          <a:pt x="54" y="75"/>
                        </a:lnTo>
                        <a:lnTo>
                          <a:pt x="70" y="81"/>
                        </a:lnTo>
                        <a:lnTo>
                          <a:pt x="86" y="86"/>
                        </a:lnTo>
                        <a:lnTo>
                          <a:pt x="105" y="90"/>
                        </a:lnTo>
                        <a:lnTo>
                          <a:pt x="123" y="95"/>
                        </a:lnTo>
                        <a:lnTo>
                          <a:pt x="142" y="98"/>
                        </a:lnTo>
                        <a:lnTo>
                          <a:pt x="163" y="100"/>
                        </a:lnTo>
                        <a:lnTo>
                          <a:pt x="185" y="102"/>
                        </a:lnTo>
                        <a:lnTo>
                          <a:pt x="228" y="106"/>
                        </a:lnTo>
                        <a:lnTo>
                          <a:pt x="274" y="107"/>
                        </a:lnTo>
                        <a:lnTo>
                          <a:pt x="321" y="108"/>
                        </a:lnTo>
                        <a:lnTo>
                          <a:pt x="365" y="108"/>
                        </a:lnTo>
                        <a:lnTo>
                          <a:pt x="409" y="107"/>
                        </a:lnTo>
                        <a:lnTo>
                          <a:pt x="450" y="106"/>
                        </a:lnTo>
                        <a:lnTo>
                          <a:pt x="518" y="102"/>
                        </a:lnTo>
                        <a:lnTo>
                          <a:pt x="560" y="99"/>
                        </a:lnTo>
                        <a:lnTo>
                          <a:pt x="551" y="22"/>
                        </a:lnTo>
                        <a:close/>
                      </a:path>
                    </a:pathLst>
                  </a:custGeom>
                  <a:solidFill>
                    <a:srgbClr val="1F1A17"/>
                  </a:solidFill>
                  <a:ln w="9525">
                    <a:noFill/>
                    <a:round/>
                    <a:headEnd/>
                    <a:tailEnd/>
                  </a:ln>
                </p:spPr>
                <p:txBody>
                  <a:bodyPr/>
                  <a:lstStyle/>
                  <a:p>
                    <a:endParaRPr lang="pt-BR"/>
                  </a:p>
                </p:txBody>
              </p:sp>
              <p:sp>
                <p:nvSpPr>
                  <p:cNvPr id="64115" name="Freeform 1763"/>
                  <p:cNvSpPr>
                    <a:spLocks/>
                  </p:cNvSpPr>
                  <p:nvPr/>
                </p:nvSpPr>
                <p:spPr bwMode="auto">
                  <a:xfrm>
                    <a:off x="2918" y="2965"/>
                    <a:ext cx="51" cy="28"/>
                  </a:xfrm>
                  <a:custGeom>
                    <a:avLst/>
                    <a:gdLst>
                      <a:gd name="T0" fmla="*/ 0 w 330"/>
                      <a:gd name="T1" fmla="*/ 0 h 174"/>
                      <a:gd name="T2" fmla="*/ 0 w 330"/>
                      <a:gd name="T3" fmla="*/ 0 h 174"/>
                      <a:gd name="T4" fmla="*/ 0 w 330"/>
                      <a:gd name="T5" fmla="*/ 0 h 174"/>
                      <a:gd name="T6" fmla="*/ 0 w 330"/>
                      <a:gd name="T7" fmla="*/ 0 h 174"/>
                      <a:gd name="T8" fmla="*/ 0 w 330"/>
                      <a:gd name="T9" fmla="*/ 0 h 174"/>
                      <a:gd name="T10" fmla="*/ 0 w 330"/>
                      <a:gd name="T11" fmla="*/ 0 h 174"/>
                      <a:gd name="T12" fmla="*/ 0 w 330"/>
                      <a:gd name="T13" fmla="*/ 0 h 174"/>
                      <a:gd name="T14" fmla="*/ 0 w 330"/>
                      <a:gd name="T15" fmla="*/ 0 h 174"/>
                      <a:gd name="T16" fmla="*/ 0 w 330"/>
                      <a:gd name="T17" fmla="*/ 0 h 174"/>
                      <a:gd name="T18" fmla="*/ 0 w 330"/>
                      <a:gd name="T19" fmla="*/ 0 h 174"/>
                      <a:gd name="T20" fmla="*/ 0 w 330"/>
                      <a:gd name="T21" fmla="*/ 0 h 174"/>
                      <a:gd name="T22" fmla="*/ 0 w 330"/>
                      <a:gd name="T23" fmla="*/ 0 h 174"/>
                      <a:gd name="T24" fmla="*/ 0 w 330"/>
                      <a:gd name="T25" fmla="*/ 0 h 174"/>
                      <a:gd name="T26" fmla="*/ 0 w 330"/>
                      <a:gd name="T27" fmla="*/ 0 h 174"/>
                      <a:gd name="T28" fmla="*/ 0 w 330"/>
                      <a:gd name="T29" fmla="*/ 0 h 174"/>
                      <a:gd name="T30" fmla="*/ 0 w 330"/>
                      <a:gd name="T31" fmla="*/ 0 h 174"/>
                      <a:gd name="T32" fmla="*/ 0 w 330"/>
                      <a:gd name="T33" fmla="*/ 0 h 174"/>
                      <a:gd name="T34" fmla="*/ 0 w 330"/>
                      <a:gd name="T35" fmla="*/ 0 h 174"/>
                      <a:gd name="T36" fmla="*/ 0 w 330"/>
                      <a:gd name="T37" fmla="*/ 0 h 174"/>
                      <a:gd name="T38" fmla="*/ 0 w 330"/>
                      <a:gd name="T39" fmla="*/ 0 h 174"/>
                      <a:gd name="T40" fmla="*/ 0 w 330"/>
                      <a:gd name="T41" fmla="*/ 0 h 174"/>
                      <a:gd name="T42" fmla="*/ 0 w 330"/>
                      <a:gd name="T43" fmla="*/ 0 h 174"/>
                      <a:gd name="T44" fmla="*/ 0 w 330"/>
                      <a:gd name="T45" fmla="*/ 0 h 174"/>
                      <a:gd name="T46" fmla="*/ 0 w 330"/>
                      <a:gd name="T47" fmla="*/ 0 h 174"/>
                      <a:gd name="T48" fmla="*/ 0 w 330"/>
                      <a:gd name="T49" fmla="*/ 0 h 174"/>
                      <a:gd name="T50" fmla="*/ 0 w 330"/>
                      <a:gd name="T51" fmla="*/ 0 h 174"/>
                      <a:gd name="T52" fmla="*/ 0 w 330"/>
                      <a:gd name="T53" fmla="*/ 0 h 174"/>
                      <a:gd name="T54" fmla="*/ 0 w 330"/>
                      <a:gd name="T55" fmla="*/ 0 h 174"/>
                      <a:gd name="T56" fmla="*/ 0 w 330"/>
                      <a:gd name="T57" fmla="*/ 0 h 174"/>
                      <a:gd name="T58" fmla="*/ 0 w 330"/>
                      <a:gd name="T59" fmla="*/ 0 h 174"/>
                      <a:gd name="T60" fmla="*/ 0 w 330"/>
                      <a:gd name="T61" fmla="*/ 0 h 174"/>
                      <a:gd name="T62" fmla="*/ 0 w 330"/>
                      <a:gd name="T63" fmla="*/ 0 h 174"/>
                      <a:gd name="T64" fmla="*/ 0 w 330"/>
                      <a:gd name="T65" fmla="*/ 0 h 174"/>
                      <a:gd name="T66" fmla="*/ 0 w 330"/>
                      <a:gd name="T67" fmla="*/ 0 h 1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30"/>
                      <a:gd name="T103" fmla="*/ 0 h 174"/>
                      <a:gd name="T104" fmla="*/ 330 w 330"/>
                      <a:gd name="T105" fmla="*/ 174 h 1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30" h="174">
                        <a:moveTo>
                          <a:pt x="5" y="78"/>
                        </a:moveTo>
                        <a:lnTo>
                          <a:pt x="5" y="78"/>
                        </a:lnTo>
                        <a:lnTo>
                          <a:pt x="29" y="77"/>
                        </a:lnTo>
                        <a:lnTo>
                          <a:pt x="51" y="77"/>
                        </a:lnTo>
                        <a:lnTo>
                          <a:pt x="71" y="77"/>
                        </a:lnTo>
                        <a:lnTo>
                          <a:pt x="91" y="78"/>
                        </a:lnTo>
                        <a:lnTo>
                          <a:pt x="109" y="79"/>
                        </a:lnTo>
                        <a:lnTo>
                          <a:pt x="126" y="81"/>
                        </a:lnTo>
                        <a:lnTo>
                          <a:pt x="141" y="83"/>
                        </a:lnTo>
                        <a:lnTo>
                          <a:pt x="156" y="86"/>
                        </a:lnTo>
                        <a:lnTo>
                          <a:pt x="170" y="89"/>
                        </a:lnTo>
                        <a:lnTo>
                          <a:pt x="182" y="92"/>
                        </a:lnTo>
                        <a:lnTo>
                          <a:pt x="193" y="95"/>
                        </a:lnTo>
                        <a:lnTo>
                          <a:pt x="203" y="98"/>
                        </a:lnTo>
                        <a:lnTo>
                          <a:pt x="212" y="101"/>
                        </a:lnTo>
                        <a:lnTo>
                          <a:pt x="220" y="105"/>
                        </a:lnTo>
                        <a:lnTo>
                          <a:pt x="227" y="109"/>
                        </a:lnTo>
                        <a:lnTo>
                          <a:pt x="233" y="112"/>
                        </a:lnTo>
                        <a:lnTo>
                          <a:pt x="237" y="115"/>
                        </a:lnTo>
                        <a:lnTo>
                          <a:pt x="241" y="118"/>
                        </a:lnTo>
                        <a:lnTo>
                          <a:pt x="243" y="120"/>
                        </a:lnTo>
                        <a:lnTo>
                          <a:pt x="244" y="122"/>
                        </a:lnTo>
                        <a:lnTo>
                          <a:pt x="244" y="121"/>
                        </a:lnTo>
                        <a:lnTo>
                          <a:pt x="243" y="118"/>
                        </a:lnTo>
                        <a:lnTo>
                          <a:pt x="244" y="114"/>
                        </a:lnTo>
                        <a:lnTo>
                          <a:pt x="245" y="109"/>
                        </a:lnTo>
                        <a:lnTo>
                          <a:pt x="247" y="104"/>
                        </a:lnTo>
                        <a:lnTo>
                          <a:pt x="251" y="100"/>
                        </a:lnTo>
                        <a:lnTo>
                          <a:pt x="254" y="98"/>
                        </a:lnTo>
                        <a:lnTo>
                          <a:pt x="257" y="97"/>
                        </a:lnTo>
                        <a:lnTo>
                          <a:pt x="258" y="97"/>
                        </a:lnTo>
                        <a:lnTo>
                          <a:pt x="267" y="174"/>
                        </a:lnTo>
                        <a:lnTo>
                          <a:pt x="278" y="173"/>
                        </a:lnTo>
                        <a:lnTo>
                          <a:pt x="289" y="169"/>
                        </a:lnTo>
                        <a:lnTo>
                          <a:pt x="300" y="164"/>
                        </a:lnTo>
                        <a:lnTo>
                          <a:pt x="310" y="157"/>
                        </a:lnTo>
                        <a:lnTo>
                          <a:pt x="319" y="148"/>
                        </a:lnTo>
                        <a:lnTo>
                          <a:pt x="325" y="138"/>
                        </a:lnTo>
                        <a:lnTo>
                          <a:pt x="329" y="126"/>
                        </a:lnTo>
                        <a:lnTo>
                          <a:pt x="330" y="115"/>
                        </a:lnTo>
                        <a:lnTo>
                          <a:pt x="329" y="103"/>
                        </a:lnTo>
                        <a:lnTo>
                          <a:pt x="325" y="94"/>
                        </a:lnTo>
                        <a:lnTo>
                          <a:pt x="321" y="85"/>
                        </a:lnTo>
                        <a:lnTo>
                          <a:pt x="315" y="77"/>
                        </a:lnTo>
                        <a:lnTo>
                          <a:pt x="308" y="69"/>
                        </a:lnTo>
                        <a:lnTo>
                          <a:pt x="300" y="62"/>
                        </a:lnTo>
                        <a:lnTo>
                          <a:pt x="291" y="56"/>
                        </a:lnTo>
                        <a:lnTo>
                          <a:pt x="282" y="49"/>
                        </a:lnTo>
                        <a:lnTo>
                          <a:pt x="271" y="42"/>
                        </a:lnTo>
                        <a:lnTo>
                          <a:pt x="260" y="37"/>
                        </a:lnTo>
                        <a:lnTo>
                          <a:pt x="249" y="32"/>
                        </a:lnTo>
                        <a:lnTo>
                          <a:pt x="235" y="27"/>
                        </a:lnTo>
                        <a:lnTo>
                          <a:pt x="221" y="22"/>
                        </a:lnTo>
                        <a:lnTo>
                          <a:pt x="206" y="18"/>
                        </a:lnTo>
                        <a:lnTo>
                          <a:pt x="191" y="14"/>
                        </a:lnTo>
                        <a:lnTo>
                          <a:pt x="174" y="11"/>
                        </a:lnTo>
                        <a:lnTo>
                          <a:pt x="156" y="8"/>
                        </a:lnTo>
                        <a:lnTo>
                          <a:pt x="138" y="5"/>
                        </a:lnTo>
                        <a:lnTo>
                          <a:pt x="117" y="3"/>
                        </a:lnTo>
                        <a:lnTo>
                          <a:pt x="96" y="2"/>
                        </a:lnTo>
                        <a:lnTo>
                          <a:pt x="74" y="1"/>
                        </a:lnTo>
                        <a:lnTo>
                          <a:pt x="51" y="0"/>
                        </a:lnTo>
                        <a:lnTo>
                          <a:pt x="27" y="0"/>
                        </a:lnTo>
                        <a:lnTo>
                          <a:pt x="0" y="1"/>
                        </a:lnTo>
                        <a:lnTo>
                          <a:pt x="5" y="78"/>
                        </a:lnTo>
                        <a:close/>
                      </a:path>
                    </a:pathLst>
                  </a:custGeom>
                  <a:solidFill>
                    <a:srgbClr val="1F1A17"/>
                  </a:solidFill>
                  <a:ln w="9525">
                    <a:noFill/>
                    <a:round/>
                    <a:headEnd/>
                    <a:tailEnd/>
                  </a:ln>
                </p:spPr>
                <p:txBody>
                  <a:bodyPr/>
                  <a:lstStyle/>
                  <a:p>
                    <a:endParaRPr lang="pt-BR"/>
                  </a:p>
                </p:txBody>
              </p:sp>
              <p:sp>
                <p:nvSpPr>
                  <p:cNvPr id="64116" name="Freeform 1764"/>
                  <p:cNvSpPr>
                    <a:spLocks/>
                  </p:cNvSpPr>
                  <p:nvPr/>
                </p:nvSpPr>
                <p:spPr bwMode="auto">
                  <a:xfrm>
                    <a:off x="2873" y="2965"/>
                    <a:ext cx="45" cy="50"/>
                  </a:xfrm>
                  <a:custGeom>
                    <a:avLst/>
                    <a:gdLst>
                      <a:gd name="T0" fmla="*/ 0 w 290"/>
                      <a:gd name="T1" fmla="*/ 0 h 308"/>
                      <a:gd name="T2" fmla="*/ 0 w 290"/>
                      <a:gd name="T3" fmla="*/ 0 h 308"/>
                      <a:gd name="T4" fmla="*/ 0 w 290"/>
                      <a:gd name="T5" fmla="*/ 0 h 308"/>
                      <a:gd name="T6" fmla="*/ 0 w 290"/>
                      <a:gd name="T7" fmla="*/ 0 h 308"/>
                      <a:gd name="T8" fmla="*/ 0 w 290"/>
                      <a:gd name="T9" fmla="*/ 0 h 308"/>
                      <a:gd name="T10" fmla="*/ 0 w 290"/>
                      <a:gd name="T11" fmla="*/ 0 h 308"/>
                      <a:gd name="T12" fmla="*/ 0 w 290"/>
                      <a:gd name="T13" fmla="*/ 0 h 308"/>
                      <a:gd name="T14" fmla="*/ 0 w 290"/>
                      <a:gd name="T15" fmla="*/ 0 h 308"/>
                      <a:gd name="T16" fmla="*/ 0 w 290"/>
                      <a:gd name="T17" fmla="*/ 0 h 308"/>
                      <a:gd name="T18" fmla="*/ 0 w 290"/>
                      <a:gd name="T19" fmla="*/ 0 h 308"/>
                      <a:gd name="T20" fmla="*/ 0 w 290"/>
                      <a:gd name="T21" fmla="*/ 0 h 308"/>
                      <a:gd name="T22" fmla="*/ 0 w 290"/>
                      <a:gd name="T23" fmla="*/ 0 h 308"/>
                      <a:gd name="T24" fmla="*/ 0 w 290"/>
                      <a:gd name="T25" fmla="*/ 0 h 308"/>
                      <a:gd name="T26" fmla="*/ 0 w 290"/>
                      <a:gd name="T27" fmla="*/ 0 h 308"/>
                      <a:gd name="T28" fmla="*/ 0 w 290"/>
                      <a:gd name="T29" fmla="*/ 0 h 308"/>
                      <a:gd name="T30" fmla="*/ 0 w 290"/>
                      <a:gd name="T31" fmla="*/ 0 h 308"/>
                      <a:gd name="T32" fmla="*/ 0 w 290"/>
                      <a:gd name="T33" fmla="*/ 0 h 308"/>
                      <a:gd name="T34" fmla="*/ 0 w 290"/>
                      <a:gd name="T35" fmla="*/ 0 h 308"/>
                      <a:gd name="T36" fmla="*/ 0 w 290"/>
                      <a:gd name="T37" fmla="*/ 0 h 308"/>
                      <a:gd name="T38" fmla="*/ 0 w 290"/>
                      <a:gd name="T39" fmla="*/ 0 h 308"/>
                      <a:gd name="T40" fmla="*/ 0 w 290"/>
                      <a:gd name="T41" fmla="*/ 0 h 308"/>
                      <a:gd name="T42" fmla="*/ 0 w 290"/>
                      <a:gd name="T43" fmla="*/ 0 h 308"/>
                      <a:gd name="T44" fmla="*/ 0 w 290"/>
                      <a:gd name="T45" fmla="*/ 0 h 308"/>
                      <a:gd name="T46" fmla="*/ 0 w 290"/>
                      <a:gd name="T47" fmla="*/ 0 h 308"/>
                      <a:gd name="T48" fmla="*/ 0 w 290"/>
                      <a:gd name="T49" fmla="*/ 0 h 308"/>
                      <a:gd name="T50" fmla="*/ 0 w 290"/>
                      <a:gd name="T51" fmla="*/ 0 h 308"/>
                      <a:gd name="T52" fmla="*/ 0 w 290"/>
                      <a:gd name="T53" fmla="*/ 0 h 308"/>
                      <a:gd name="T54" fmla="*/ 0 w 290"/>
                      <a:gd name="T55" fmla="*/ 0 h 308"/>
                      <a:gd name="T56" fmla="*/ 0 w 290"/>
                      <a:gd name="T57" fmla="*/ 0 h 308"/>
                      <a:gd name="T58" fmla="*/ 0 w 290"/>
                      <a:gd name="T59" fmla="*/ 0 h 308"/>
                      <a:gd name="T60" fmla="*/ 0 w 290"/>
                      <a:gd name="T61" fmla="*/ 0 h 308"/>
                      <a:gd name="T62" fmla="*/ 0 w 290"/>
                      <a:gd name="T63" fmla="*/ 0 h 308"/>
                      <a:gd name="T64" fmla="*/ 0 w 290"/>
                      <a:gd name="T65" fmla="*/ 0 h 308"/>
                      <a:gd name="T66" fmla="*/ 0 w 290"/>
                      <a:gd name="T67" fmla="*/ 0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0"/>
                      <a:gd name="T103" fmla="*/ 0 h 308"/>
                      <a:gd name="T104" fmla="*/ 290 w 290"/>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0" h="308">
                        <a:moveTo>
                          <a:pt x="273" y="231"/>
                        </a:moveTo>
                        <a:lnTo>
                          <a:pt x="273" y="231"/>
                        </a:lnTo>
                        <a:lnTo>
                          <a:pt x="242" y="231"/>
                        </a:lnTo>
                        <a:lnTo>
                          <a:pt x="214" y="229"/>
                        </a:lnTo>
                        <a:lnTo>
                          <a:pt x="190" y="226"/>
                        </a:lnTo>
                        <a:lnTo>
                          <a:pt x="169" y="223"/>
                        </a:lnTo>
                        <a:lnTo>
                          <a:pt x="149" y="219"/>
                        </a:lnTo>
                        <a:lnTo>
                          <a:pt x="133" y="215"/>
                        </a:lnTo>
                        <a:lnTo>
                          <a:pt x="121" y="210"/>
                        </a:lnTo>
                        <a:lnTo>
                          <a:pt x="109" y="205"/>
                        </a:lnTo>
                        <a:lnTo>
                          <a:pt x="101" y="200"/>
                        </a:lnTo>
                        <a:lnTo>
                          <a:pt x="95" y="195"/>
                        </a:lnTo>
                        <a:lnTo>
                          <a:pt x="92" y="191"/>
                        </a:lnTo>
                        <a:lnTo>
                          <a:pt x="90" y="187"/>
                        </a:lnTo>
                        <a:lnTo>
                          <a:pt x="87" y="183"/>
                        </a:lnTo>
                        <a:lnTo>
                          <a:pt x="87" y="179"/>
                        </a:lnTo>
                        <a:lnTo>
                          <a:pt x="87" y="175"/>
                        </a:lnTo>
                        <a:lnTo>
                          <a:pt x="89" y="170"/>
                        </a:lnTo>
                        <a:lnTo>
                          <a:pt x="90" y="164"/>
                        </a:lnTo>
                        <a:lnTo>
                          <a:pt x="93" y="158"/>
                        </a:lnTo>
                        <a:lnTo>
                          <a:pt x="98" y="151"/>
                        </a:lnTo>
                        <a:lnTo>
                          <a:pt x="105" y="144"/>
                        </a:lnTo>
                        <a:lnTo>
                          <a:pt x="113" y="136"/>
                        </a:lnTo>
                        <a:lnTo>
                          <a:pt x="122" y="129"/>
                        </a:lnTo>
                        <a:lnTo>
                          <a:pt x="133" y="121"/>
                        </a:lnTo>
                        <a:lnTo>
                          <a:pt x="145" y="114"/>
                        </a:lnTo>
                        <a:lnTo>
                          <a:pt x="159" y="107"/>
                        </a:lnTo>
                        <a:lnTo>
                          <a:pt x="174" y="100"/>
                        </a:lnTo>
                        <a:lnTo>
                          <a:pt x="190" y="94"/>
                        </a:lnTo>
                        <a:lnTo>
                          <a:pt x="209" y="89"/>
                        </a:lnTo>
                        <a:lnTo>
                          <a:pt x="227" y="85"/>
                        </a:lnTo>
                        <a:lnTo>
                          <a:pt x="248" y="81"/>
                        </a:lnTo>
                        <a:lnTo>
                          <a:pt x="268" y="79"/>
                        </a:lnTo>
                        <a:lnTo>
                          <a:pt x="290" y="77"/>
                        </a:lnTo>
                        <a:lnTo>
                          <a:pt x="285" y="0"/>
                        </a:lnTo>
                        <a:lnTo>
                          <a:pt x="259" y="2"/>
                        </a:lnTo>
                        <a:lnTo>
                          <a:pt x="233" y="5"/>
                        </a:lnTo>
                        <a:lnTo>
                          <a:pt x="208" y="10"/>
                        </a:lnTo>
                        <a:lnTo>
                          <a:pt x="183" y="15"/>
                        </a:lnTo>
                        <a:lnTo>
                          <a:pt x="161" y="22"/>
                        </a:lnTo>
                        <a:lnTo>
                          <a:pt x="140" y="30"/>
                        </a:lnTo>
                        <a:lnTo>
                          <a:pt x="119" y="38"/>
                        </a:lnTo>
                        <a:lnTo>
                          <a:pt x="100" y="48"/>
                        </a:lnTo>
                        <a:lnTo>
                          <a:pt x="83" y="59"/>
                        </a:lnTo>
                        <a:lnTo>
                          <a:pt x="67" y="70"/>
                        </a:lnTo>
                        <a:lnTo>
                          <a:pt x="52" y="81"/>
                        </a:lnTo>
                        <a:lnTo>
                          <a:pt x="38" y="94"/>
                        </a:lnTo>
                        <a:lnTo>
                          <a:pt x="27" y="108"/>
                        </a:lnTo>
                        <a:lnTo>
                          <a:pt x="16" y="122"/>
                        </a:lnTo>
                        <a:lnTo>
                          <a:pt x="10" y="136"/>
                        </a:lnTo>
                        <a:lnTo>
                          <a:pt x="4" y="152"/>
                        </a:lnTo>
                        <a:lnTo>
                          <a:pt x="0" y="169"/>
                        </a:lnTo>
                        <a:lnTo>
                          <a:pt x="0" y="185"/>
                        </a:lnTo>
                        <a:lnTo>
                          <a:pt x="4" y="202"/>
                        </a:lnTo>
                        <a:lnTo>
                          <a:pt x="10" y="218"/>
                        </a:lnTo>
                        <a:lnTo>
                          <a:pt x="20" y="234"/>
                        </a:lnTo>
                        <a:lnTo>
                          <a:pt x="31" y="247"/>
                        </a:lnTo>
                        <a:lnTo>
                          <a:pt x="46" y="259"/>
                        </a:lnTo>
                        <a:lnTo>
                          <a:pt x="63" y="270"/>
                        </a:lnTo>
                        <a:lnTo>
                          <a:pt x="83" y="279"/>
                        </a:lnTo>
                        <a:lnTo>
                          <a:pt x="103" y="287"/>
                        </a:lnTo>
                        <a:lnTo>
                          <a:pt x="126" y="294"/>
                        </a:lnTo>
                        <a:lnTo>
                          <a:pt x="151" y="300"/>
                        </a:lnTo>
                        <a:lnTo>
                          <a:pt x="179" y="303"/>
                        </a:lnTo>
                        <a:lnTo>
                          <a:pt x="209" y="306"/>
                        </a:lnTo>
                        <a:lnTo>
                          <a:pt x="241" y="308"/>
                        </a:lnTo>
                        <a:lnTo>
                          <a:pt x="275" y="308"/>
                        </a:lnTo>
                        <a:lnTo>
                          <a:pt x="273" y="231"/>
                        </a:lnTo>
                        <a:close/>
                      </a:path>
                    </a:pathLst>
                  </a:custGeom>
                  <a:solidFill>
                    <a:srgbClr val="1F1A17"/>
                  </a:solidFill>
                  <a:ln w="9525">
                    <a:noFill/>
                    <a:round/>
                    <a:headEnd/>
                    <a:tailEnd/>
                  </a:ln>
                </p:spPr>
                <p:txBody>
                  <a:bodyPr/>
                  <a:lstStyle/>
                  <a:p>
                    <a:endParaRPr lang="pt-BR"/>
                  </a:p>
                </p:txBody>
              </p:sp>
              <p:sp>
                <p:nvSpPr>
                  <p:cNvPr id="64117" name="Freeform 1765"/>
                  <p:cNvSpPr>
                    <a:spLocks/>
                  </p:cNvSpPr>
                  <p:nvPr/>
                </p:nvSpPr>
                <p:spPr bwMode="auto">
                  <a:xfrm>
                    <a:off x="2916" y="2988"/>
                    <a:ext cx="50" cy="27"/>
                  </a:xfrm>
                  <a:custGeom>
                    <a:avLst/>
                    <a:gdLst>
                      <a:gd name="T0" fmla="*/ 0 w 323"/>
                      <a:gd name="T1" fmla="*/ 0 h 167"/>
                      <a:gd name="T2" fmla="*/ 0 w 323"/>
                      <a:gd name="T3" fmla="*/ 0 h 167"/>
                      <a:gd name="T4" fmla="*/ 0 w 323"/>
                      <a:gd name="T5" fmla="*/ 0 h 167"/>
                      <a:gd name="T6" fmla="*/ 0 w 323"/>
                      <a:gd name="T7" fmla="*/ 0 h 167"/>
                      <a:gd name="T8" fmla="*/ 0 w 323"/>
                      <a:gd name="T9" fmla="*/ 0 h 167"/>
                      <a:gd name="T10" fmla="*/ 0 w 323"/>
                      <a:gd name="T11" fmla="*/ 0 h 167"/>
                      <a:gd name="T12" fmla="*/ 0 w 323"/>
                      <a:gd name="T13" fmla="*/ 0 h 167"/>
                      <a:gd name="T14" fmla="*/ 0 w 323"/>
                      <a:gd name="T15" fmla="*/ 0 h 167"/>
                      <a:gd name="T16" fmla="*/ 0 w 323"/>
                      <a:gd name="T17" fmla="*/ 0 h 167"/>
                      <a:gd name="T18" fmla="*/ 0 w 323"/>
                      <a:gd name="T19" fmla="*/ 0 h 167"/>
                      <a:gd name="T20" fmla="*/ 0 w 323"/>
                      <a:gd name="T21" fmla="*/ 0 h 167"/>
                      <a:gd name="T22" fmla="*/ 0 w 323"/>
                      <a:gd name="T23" fmla="*/ 0 h 167"/>
                      <a:gd name="T24" fmla="*/ 0 w 323"/>
                      <a:gd name="T25" fmla="*/ 0 h 167"/>
                      <a:gd name="T26" fmla="*/ 0 w 323"/>
                      <a:gd name="T27" fmla="*/ 0 h 167"/>
                      <a:gd name="T28" fmla="*/ 0 w 323"/>
                      <a:gd name="T29" fmla="*/ 0 h 167"/>
                      <a:gd name="T30" fmla="*/ 0 w 323"/>
                      <a:gd name="T31" fmla="*/ 0 h 167"/>
                      <a:gd name="T32" fmla="*/ 0 w 323"/>
                      <a:gd name="T33" fmla="*/ 0 h 167"/>
                      <a:gd name="T34" fmla="*/ 0 w 323"/>
                      <a:gd name="T35" fmla="*/ 0 h 167"/>
                      <a:gd name="T36" fmla="*/ 0 w 323"/>
                      <a:gd name="T37" fmla="*/ 0 h 167"/>
                      <a:gd name="T38" fmla="*/ 0 w 323"/>
                      <a:gd name="T39" fmla="*/ 0 h 167"/>
                      <a:gd name="T40" fmla="*/ 0 w 323"/>
                      <a:gd name="T41" fmla="*/ 0 h 167"/>
                      <a:gd name="T42" fmla="*/ 0 w 323"/>
                      <a:gd name="T43" fmla="*/ 0 h 167"/>
                      <a:gd name="T44" fmla="*/ 0 w 323"/>
                      <a:gd name="T45" fmla="*/ 0 h 167"/>
                      <a:gd name="T46" fmla="*/ 0 w 323"/>
                      <a:gd name="T47" fmla="*/ 0 h 167"/>
                      <a:gd name="T48" fmla="*/ 0 w 323"/>
                      <a:gd name="T49" fmla="*/ 0 h 167"/>
                      <a:gd name="T50" fmla="*/ 0 w 323"/>
                      <a:gd name="T51" fmla="*/ 0 h 167"/>
                      <a:gd name="T52" fmla="*/ 0 w 323"/>
                      <a:gd name="T53" fmla="*/ 0 h 167"/>
                      <a:gd name="T54" fmla="*/ 0 w 323"/>
                      <a:gd name="T55" fmla="*/ 0 h 167"/>
                      <a:gd name="T56" fmla="*/ 0 w 323"/>
                      <a:gd name="T57" fmla="*/ 0 h 167"/>
                      <a:gd name="T58" fmla="*/ 0 w 323"/>
                      <a:gd name="T59" fmla="*/ 0 h 167"/>
                      <a:gd name="T60" fmla="*/ 0 w 323"/>
                      <a:gd name="T61" fmla="*/ 0 h 167"/>
                      <a:gd name="T62" fmla="*/ 0 w 323"/>
                      <a:gd name="T63" fmla="*/ 0 h 167"/>
                      <a:gd name="T64" fmla="*/ 0 w 323"/>
                      <a:gd name="T65" fmla="*/ 0 h 167"/>
                      <a:gd name="T66" fmla="*/ 0 w 323"/>
                      <a:gd name="T67" fmla="*/ 0 h 167"/>
                      <a:gd name="T68" fmla="*/ 0 w 323"/>
                      <a:gd name="T69" fmla="*/ 0 h 167"/>
                      <a:gd name="T70" fmla="*/ 0 w 323"/>
                      <a:gd name="T71" fmla="*/ 0 h 167"/>
                      <a:gd name="T72" fmla="*/ 0 w 323"/>
                      <a:gd name="T73" fmla="*/ 0 h 167"/>
                      <a:gd name="T74" fmla="*/ 0 w 323"/>
                      <a:gd name="T75" fmla="*/ 0 h 167"/>
                      <a:gd name="T76" fmla="*/ 0 w 323"/>
                      <a:gd name="T77" fmla="*/ 0 h 167"/>
                      <a:gd name="T78" fmla="*/ 0 w 323"/>
                      <a:gd name="T79" fmla="*/ 0 h 167"/>
                      <a:gd name="T80" fmla="*/ 0 w 323"/>
                      <a:gd name="T81" fmla="*/ 0 h 167"/>
                      <a:gd name="T82" fmla="*/ 0 w 323"/>
                      <a:gd name="T83" fmla="*/ 0 h 167"/>
                      <a:gd name="T84" fmla="*/ 0 w 323"/>
                      <a:gd name="T85" fmla="*/ 0 h 167"/>
                      <a:gd name="T86" fmla="*/ 0 w 323"/>
                      <a:gd name="T87" fmla="*/ 0 h 167"/>
                      <a:gd name="T88" fmla="*/ 0 w 323"/>
                      <a:gd name="T89" fmla="*/ 0 h 167"/>
                      <a:gd name="T90" fmla="*/ 0 w 323"/>
                      <a:gd name="T91" fmla="*/ 0 h 167"/>
                      <a:gd name="T92" fmla="*/ 0 w 323"/>
                      <a:gd name="T93" fmla="*/ 0 h 167"/>
                      <a:gd name="T94" fmla="*/ 0 w 323"/>
                      <a:gd name="T95" fmla="*/ 0 h 167"/>
                      <a:gd name="T96" fmla="*/ 0 w 323"/>
                      <a:gd name="T97" fmla="*/ 0 h 167"/>
                      <a:gd name="T98" fmla="*/ 0 w 323"/>
                      <a:gd name="T99" fmla="*/ 0 h 167"/>
                      <a:gd name="T100" fmla="*/ 0 w 323"/>
                      <a:gd name="T101" fmla="*/ 0 h 167"/>
                      <a:gd name="T102" fmla="*/ 0 w 323"/>
                      <a:gd name="T103" fmla="*/ 0 h 167"/>
                      <a:gd name="T104" fmla="*/ 0 w 323"/>
                      <a:gd name="T105" fmla="*/ 0 h 167"/>
                      <a:gd name="T106" fmla="*/ 0 w 323"/>
                      <a:gd name="T107" fmla="*/ 0 h 167"/>
                      <a:gd name="T108" fmla="*/ 0 w 323"/>
                      <a:gd name="T109" fmla="*/ 0 h 167"/>
                      <a:gd name="T110" fmla="*/ 0 w 323"/>
                      <a:gd name="T111" fmla="*/ 0 h 167"/>
                      <a:gd name="T112" fmla="*/ 0 w 323"/>
                      <a:gd name="T113" fmla="*/ 0 h 167"/>
                      <a:gd name="T114" fmla="*/ 0 w 323"/>
                      <a:gd name="T115" fmla="*/ 0 h 167"/>
                      <a:gd name="T116" fmla="*/ 0 w 323"/>
                      <a:gd name="T117" fmla="*/ 0 h 167"/>
                      <a:gd name="T118" fmla="*/ 0 w 323"/>
                      <a:gd name="T119" fmla="*/ 0 h 167"/>
                      <a:gd name="T120" fmla="*/ 0 w 323"/>
                      <a:gd name="T121" fmla="*/ 0 h 1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23"/>
                      <a:gd name="T184" fmla="*/ 0 h 167"/>
                      <a:gd name="T185" fmla="*/ 323 w 323"/>
                      <a:gd name="T186" fmla="*/ 167 h 1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23" h="167">
                        <a:moveTo>
                          <a:pt x="36" y="77"/>
                        </a:moveTo>
                        <a:lnTo>
                          <a:pt x="36" y="77"/>
                        </a:lnTo>
                        <a:lnTo>
                          <a:pt x="95" y="77"/>
                        </a:lnTo>
                        <a:lnTo>
                          <a:pt x="144" y="80"/>
                        </a:lnTo>
                        <a:lnTo>
                          <a:pt x="164" y="82"/>
                        </a:lnTo>
                        <a:lnTo>
                          <a:pt x="184" y="84"/>
                        </a:lnTo>
                        <a:lnTo>
                          <a:pt x="201" y="86"/>
                        </a:lnTo>
                        <a:lnTo>
                          <a:pt x="215" y="90"/>
                        </a:lnTo>
                        <a:lnTo>
                          <a:pt x="227" y="92"/>
                        </a:lnTo>
                        <a:lnTo>
                          <a:pt x="237" y="95"/>
                        </a:lnTo>
                        <a:lnTo>
                          <a:pt x="243" y="97"/>
                        </a:lnTo>
                        <a:lnTo>
                          <a:pt x="247" y="98"/>
                        </a:lnTo>
                        <a:lnTo>
                          <a:pt x="242" y="94"/>
                        </a:lnTo>
                        <a:lnTo>
                          <a:pt x="239" y="84"/>
                        </a:lnTo>
                        <a:lnTo>
                          <a:pt x="239" y="71"/>
                        </a:lnTo>
                        <a:lnTo>
                          <a:pt x="243" y="62"/>
                        </a:lnTo>
                        <a:lnTo>
                          <a:pt x="246" y="60"/>
                        </a:lnTo>
                        <a:lnTo>
                          <a:pt x="241" y="62"/>
                        </a:lnTo>
                        <a:lnTo>
                          <a:pt x="234" y="64"/>
                        </a:lnTo>
                        <a:lnTo>
                          <a:pt x="224" y="67"/>
                        </a:lnTo>
                        <a:lnTo>
                          <a:pt x="211" y="70"/>
                        </a:lnTo>
                        <a:lnTo>
                          <a:pt x="196" y="73"/>
                        </a:lnTo>
                        <a:lnTo>
                          <a:pt x="180" y="76"/>
                        </a:lnTo>
                        <a:lnTo>
                          <a:pt x="161" y="79"/>
                        </a:lnTo>
                        <a:lnTo>
                          <a:pt x="139" y="81"/>
                        </a:lnTo>
                        <a:lnTo>
                          <a:pt x="116" y="83"/>
                        </a:lnTo>
                        <a:lnTo>
                          <a:pt x="62" y="87"/>
                        </a:lnTo>
                        <a:lnTo>
                          <a:pt x="0" y="90"/>
                        </a:lnTo>
                        <a:lnTo>
                          <a:pt x="2" y="167"/>
                        </a:lnTo>
                        <a:lnTo>
                          <a:pt x="66" y="165"/>
                        </a:lnTo>
                        <a:lnTo>
                          <a:pt x="123" y="161"/>
                        </a:lnTo>
                        <a:lnTo>
                          <a:pt x="150" y="159"/>
                        </a:lnTo>
                        <a:lnTo>
                          <a:pt x="172" y="156"/>
                        </a:lnTo>
                        <a:lnTo>
                          <a:pt x="194" y="153"/>
                        </a:lnTo>
                        <a:lnTo>
                          <a:pt x="215" y="148"/>
                        </a:lnTo>
                        <a:lnTo>
                          <a:pt x="233" y="145"/>
                        </a:lnTo>
                        <a:lnTo>
                          <a:pt x="249" y="141"/>
                        </a:lnTo>
                        <a:lnTo>
                          <a:pt x="264" y="136"/>
                        </a:lnTo>
                        <a:lnTo>
                          <a:pt x="278" y="132"/>
                        </a:lnTo>
                        <a:lnTo>
                          <a:pt x="290" y="126"/>
                        </a:lnTo>
                        <a:lnTo>
                          <a:pt x="303" y="118"/>
                        </a:lnTo>
                        <a:lnTo>
                          <a:pt x="314" y="107"/>
                        </a:lnTo>
                        <a:lnTo>
                          <a:pt x="322" y="91"/>
                        </a:lnTo>
                        <a:lnTo>
                          <a:pt x="323" y="69"/>
                        </a:lnTo>
                        <a:lnTo>
                          <a:pt x="315" y="52"/>
                        </a:lnTo>
                        <a:lnTo>
                          <a:pt x="304" y="40"/>
                        </a:lnTo>
                        <a:lnTo>
                          <a:pt x="291" y="32"/>
                        </a:lnTo>
                        <a:lnTo>
                          <a:pt x="279" y="27"/>
                        </a:lnTo>
                        <a:lnTo>
                          <a:pt x="265" y="21"/>
                        </a:lnTo>
                        <a:lnTo>
                          <a:pt x="250" y="17"/>
                        </a:lnTo>
                        <a:lnTo>
                          <a:pt x="233" y="13"/>
                        </a:lnTo>
                        <a:lnTo>
                          <a:pt x="216" y="10"/>
                        </a:lnTo>
                        <a:lnTo>
                          <a:pt x="195" y="8"/>
                        </a:lnTo>
                        <a:lnTo>
                          <a:pt x="174" y="5"/>
                        </a:lnTo>
                        <a:lnTo>
                          <a:pt x="150" y="3"/>
                        </a:lnTo>
                        <a:lnTo>
                          <a:pt x="97" y="1"/>
                        </a:lnTo>
                        <a:lnTo>
                          <a:pt x="36" y="0"/>
                        </a:lnTo>
                        <a:lnTo>
                          <a:pt x="36" y="77"/>
                        </a:lnTo>
                        <a:close/>
                      </a:path>
                    </a:pathLst>
                  </a:custGeom>
                  <a:solidFill>
                    <a:srgbClr val="1F1A17"/>
                  </a:solidFill>
                  <a:ln w="9525">
                    <a:noFill/>
                    <a:round/>
                    <a:headEnd/>
                    <a:tailEnd/>
                  </a:ln>
                </p:spPr>
                <p:txBody>
                  <a:bodyPr/>
                  <a:lstStyle/>
                  <a:p>
                    <a:endParaRPr lang="pt-BR"/>
                  </a:p>
                </p:txBody>
              </p:sp>
              <p:sp>
                <p:nvSpPr>
                  <p:cNvPr id="64118" name="Freeform 1766"/>
                  <p:cNvSpPr>
                    <a:spLocks/>
                  </p:cNvSpPr>
                  <p:nvPr/>
                </p:nvSpPr>
                <p:spPr bwMode="auto">
                  <a:xfrm>
                    <a:off x="2872" y="2988"/>
                    <a:ext cx="50" cy="49"/>
                  </a:xfrm>
                  <a:custGeom>
                    <a:avLst/>
                    <a:gdLst>
                      <a:gd name="T0" fmla="*/ 0 w 320"/>
                      <a:gd name="T1" fmla="*/ 0 h 295"/>
                      <a:gd name="T2" fmla="*/ 0 w 320"/>
                      <a:gd name="T3" fmla="*/ 0 h 295"/>
                      <a:gd name="T4" fmla="*/ 0 w 320"/>
                      <a:gd name="T5" fmla="*/ 0 h 295"/>
                      <a:gd name="T6" fmla="*/ 0 w 320"/>
                      <a:gd name="T7" fmla="*/ 0 h 295"/>
                      <a:gd name="T8" fmla="*/ 0 w 320"/>
                      <a:gd name="T9" fmla="*/ 0 h 295"/>
                      <a:gd name="T10" fmla="*/ 0 w 320"/>
                      <a:gd name="T11" fmla="*/ 0 h 295"/>
                      <a:gd name="T12" fmla="*/ 0 w 320"/>
                      <a:gd name="T13" fmla="*/ 0 h 295"/>
                      <a:gd name="T14" fmla="*/ 0 w 320"/>
                      <a:gd name="T15" fmla="*/ 0 h 295"/>
                      <a:gd name="T16" fmla="*/ 0 w 320"/>
                      <a:gd name="T17" fmla="*/ 0 h 295"/>
                      <a:gd name="T18" fmla="*/ 0 w 320"/>
                      <a:gd name="T19" fmla="*/ 0 h 295"/>
                      <a:gd name="T20" fmla="*/ 0 w 320"/>
                      <a:gd name="T21" fmla="*/ 0 h 295"/>
                      <a:gd name="T22" fmla="*/ 0 w 320"/>
                      <a:gd name="T23" fmla="*/ 0 h 295"/>
                      <a:gd name="T24" fmla="*/ 0 w 320"/>
                      <a:gd name="T25" fmla="*/ 0 h 295"/>
                      <a:gd name="T26" fmla="*/ 0 w 320"/>
                      <a:gd name="T27" fmla="*/ 0 h 295"/>
                      <a:gd name="T28" fmla="*/ 0 w 320"/>
                      <a:gd name="T29" fmla="*/ 0 h 295"/>
                      <a:gd name="T30" fmla="*/ 0 w 320"/>
                      <a:gd name="T31" fmla="*/ 0 h 295"/>
                      <a:gd name="T32" fmla="*/ 0 w 320"/>
                      <a:gd name="T33" fmla="*/ 0 h 295"/>
                      <a:gd name="T34" fmla="*/ 0 w 320"/>
                      <a:gd name="T35" fmla="*/ 0 h 295"/>
                      <a:gd name="T36" fmla="*/ 0 w 320"/>
                      <a:gd name="T37" fmla="*/ 0 h 295"/>
                      <a:gd name="T38" fmla="*/ 0 w 320"/>
                      <a:gd name="T39" fmla="*/ 0 h 295"/>
                      <a:gd name="T40" fmla="*/ 0 w 320"/>
                      <a:gd name="T41" fmla="*/ 0 h 295"/>
                      <a:gd name="T42" fmla="*/ 0 w 320"/>
                      <a:gd name="T43" fmla="*/ 0 h 295"/>
                      <a:gd name="T44" fmla="*/ 0 w 320"/>
                      <a:gd name="T45" fmla="*/ 0 h 295"/>
                      <a:gd name="T46" fmla="*/ 0 w 320"/>
                      <a:gd name="T47" fmla="*/ 0 h 295"/>
                      <a:gd name="T48" fmla="*/ 0 w 320"/>
                      <a:gd name="T49" fmla="*/ 0 h 295"/>
                      <a:gd name="T50" fmla="*/ 0 w 320"/>
                      <a:gd name="T51" fmla="*/ 0 h 295"/>
                      <a:gd name="T52" fmla="*/ 0 w 320"/>
                      <a:gd name="T53" fmla="*/ 0 h 295"/>
                      <a:gd name="T54" fmla="*/ 0 w 320"/>
                      <a:gd name="T55" fmla="*/ 0 h 295"/>
                      <a:gd name="T56" fmla="*/ 0 w 320"/>
                      <a:gd name="T57" fmla="*/ 0 h 295"/>
                      <a:gd name="T58" fmla="*/ 0 w 320"/>
                      <a:gd name="T59" fmla="*/ 0 h 295"/>
                      <a:gd name="T60" fmla="*/ 0 w 320"/>
                      <a:gd name="T61" fmla="*/ 0 h 295"/>
                      <a:gd name="T62" fmla="*/ 0 w 320"/>
                      <a:gd name="T63" fmla="*/ 0 h 295"/>
                      <a:gd name="T64" fmla="*/ 0 w 320"/>
                      <a:gd name="T65" fmla="*/ 0 h 295"/>
                      <a:gd name="T66" fmla="*/ 0 w 320"/>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0"/>
                      <a:gd name="T103" fmla="*/ 0 h 295"/>
                      <a:gd name="T104" fmla="*/ 320 w 320"/>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0" h="295">
                        <a:moveTo>
                          <a:pt x="319" y="218"/>
                        </a:moveTo>
                        <a:lnTo>
                          <a:pt x="319" y="218"/>
                        </a:lnTo>
                        <a:lnTo>
                          <a:pt x="285" y="218"/>
                        </a:lnTo>
                        <a:lnTo>
                          <a:pt x="253" y="217"/>
                        </a:lnTo>
                        <a:lnTo>
                          <a:pt x="226" y="213"/>
                        </a:lnTo>
                        <a:lnTo>
                          <a:pt x="199" y="210"/>
                        </a:lnTo>
                        <a:lnTo>
                          <a:pt x="176" y="206"/>
                        </a:lnTo>
                        <a:lnTo>
                          <a:pt x="156" y="201"/>
                        </a:lnTo>
                        <a:lnTo>
                          <a:pt x="139" y="196"/>
                        </a:lnTo>
                        <a:lnTo>
                          <a:pt x="124" y="190"/>
                        </a:lnTo>
                        <a:lnTo>
                          <a:pt x="112" y="184"/>
                        </a:lnTo>
                        <a:lnTo>
                          <a:pt x="103" y="178"/>
                        </a:lnTo>
                        <a:lnTo>
                          <a:pt x="96" y="173"/>
                        </a:lnTo>
                        <a:lnTo>
                          <a:pt x="92" y="168"/>
                        </a:lnTo>
                        <a:lnTo>
                          <a:pt x="89" y="164"/>
                        </a:lnTo>
                        <a:lnTo>
                          <a:pt x="87" y="161"/>
                        </a:lnTo>
                        <a:lnTo>
                          <a:pt x="87" y="158"/>
                        </a:lnTo>
                        <a:lnTo>
                          <a:pt x="87" y="154"/>
                        </a:lnTo>
                        <a:lnTo>
                          <a:pt x="88" y="150"/>
                        </a:lnTo>
                        <a:lnTo>
                          <a:pt x="91" y="145"/>
                        </a:lnTo>
                        <a:lnTo>
                          <a:pt x="94" y="140"/>
                        </a:lnTo>
                        <a:lnTo>
                          <a:pt x="99" y="134"/>
                        </a:lnTo>
                        <a:lnTo>
                          <a:pt x="107" y="128"/>
                        </a:lnTo>
                        <a:lnTo>
                          <a:pt x="116" y="121"/>
                        </a:lnTo>
                        <a:lnTo>
                          <a:pt x="127" y="114"/>
                        </a:lnTo>
                        <a:lnTo>
                          <a:pt x="141" y="108"/>
                        </a:lnTo>
                        <a:lnTo>
                          <a:pt x="156" y="102"/>
                        </a:lnTo>
                        <a:lnTo>
                          <a:pt x="174" y="96"/>
                        </a:lnTo>
                        <a:lnTo>
                          <a:pt x="193" y="91"/>
                        </a:lnTo>
                        <a:lnTo>
                          <a:pt x="215" y="85"/>
                        </a:lnTo>
                        <a:lnTo>
                          <a:pt x="238" y="82"/>
                        </a:lnTo>
                        <a:lnTo>
                          <a:pt x="263" y="79"/>
                        </a:lnTo>
                        <a:lnTo>
                          <a:pt x="291" y="77"/>
                        </a:lnTo>
                        <a:lnTo>
                          <a:pt x="319" y="77"/>
                        </a:lnTo>
                        <a:lnTo>
                          <a:pt x="319" y="0"/>
                        </a:lnTo>
                        <a:lnTo>
                          <a:pt x="286" y="0"/>
                        </a:lnTo>
                        <a:lnTo>
                          <a:pt x="255" y="2"/>
                        </a:lnTo>
                        <a:lnTo>
                          <a:pt x="226" y="6"/>
                        </a:lnTo>
                        <a:lnTo>
                          <a:pt x="198" y="10"/>
                        </a:lnTo>
                        <a:lnTo>
                          <a:pt x="171" y="15"/>
                        </a:lnTo>
                        <a:lnTo>
                          <a:pt x="147" y="22"/>
                        </a:lnTo>
                        <a:lnTo>
                          <a:pt x="124" y="31"/>
                        </a:lnTo>
                        <a:lnTo>
                          <a:pt x="102" y="39"/>
                        </a:lnTo>
                        <a:lnTo>
                          <a:pt x="83" y="49"/>
                        </a:lnTo>
                        <a:lnTo>
                          <a:pt x="64" y="59"/>
                        </a:lnTo>
                        <a:lnTo>
                          <a:pt x="48" y="70"/>
                        </a:lnTo>
                        <a:lnTo>
                          <a:pt x="34" y="83"/>
                        </a:lnTo>
                        <a:lnTo>
                          <a:pt x="22" y="97"/>
                        </a:lnTo>
                        <a:lnTo>
                          <a:pt x="12" y="112"/>
                        </a:lnTo>
                        <a:lnTo>
                          <a:pt x="5" y="128"/>
                        </a:lnTo>
                        <a:lnTo>
                          <a:pt x="1" y="145"/>
                        </a:lnTo>
                        <a:lnTo>
                          <a:pt x="0" y="163"/>
                        </a:lnTo>
                        <a:lnTo>
                          <a:pt x="4" y="180"/>
                        </a:lnTo>
                        <a:lnTo>
                          <a:pt x="10" y="196"/>
                        </a:lnTo>
                        <a:lnTo>
                          <a:pt x="21" y="211"/>
                        </a:lnTo>
                        <a:lnTo>
                          <a:pt x="33" y="226"/>
                        </a:lnTo>
                        <a:lnTo>
                          <a:pt x="48" y="238"/>
                        </a:lnTo>
                        <a:lnTo>
                          <a:pt x="67" y="249"/>
                        </a:lnTo>
                        <a:lnTo>
                          <a:pt x="86" y="259"/>
                        </a:lnTo>
                        <a:lnTo>
                          <a:pt x="107" y="267"/>
                        </a:lnTo>
                        <a:lnTo>
                          <a:pt x="131" y="274"/>
                        </a:lnTo>
                        <a:lnTo>
                          <a:pt x="157" y="282"/>
                        </a:lnTo>
                        <a:lnTo>
                          <a:pt x="184" y="287"/>
                        </a:lnTo>
                        <a:lnTo>
                          <a:pt x="215" y="291"/>
                        </a:lnTo>
                        <a:lnTo>
                          <a:pt x="247" y="293"/>
                        </a:lnTo>
                        <a:lnTo>
                          <a:pt x="283" y="294"/>
                        </a:lnTo>
                        <a:lnTo>
                          <a:pt x="320" y="295"/>
                        </a:lnTo>
                        <a:lnTo>
                          <a:pt x="319" y="218"/>
                        </a:lnTo>
                        <a:close/>
                      </a:path>
                    </a:pathLst>
                  </a:custGeom>
                  <a:solidFill>
                    <a:srgbClr val="1F1A17"/>
                  </a:solidFill>
                  <a:ln w="9525">
                    <a:noFill/>
                    <a:round/>
                    <a:headEnd/>
                    <a:tailEnd/>
                  </a:ln>
                </p:spPr>
                <p:txBody>
                  <a:bodyPr/>
                  <a:lstStyle/>
                  <a:p>
                    <a:endParaRPr lang="pt-BR"/>
                  </a:p>
                </p:txBody>
              </p:sp>
              <p:sp>
                <p:nvSpPr>
                  <p:cNvPr id="64119" name="Freeform 1767"/>
                  <p:cNvSpPr>
                    <a:spLocks/>
                  </p:cNvSpPr>
                  <p:nvPr/>
                </p:nvSpPr>
                <p:spPr bwMode="auto">
                  <a:xfrm>
                    <a:off x="2918" y="3014"/>
                    <a:ext cx="48" cy="23"/>
                  </a:xfrm>
                  <a:custGeom>
                    <a:avLst/>
                    <a:gdLst>
                      <a:gd name="T0" fmla="*/ 0 w 311"/>
                      <a:gd name="T1" fmla="*/ 0 h 135"/>
                      <a:gd name="T2" fmla="*/ 0 w 311"/>
                      <a:gd name="T3" fmla="*/ 0 h 135"/>
                      <a:gd name="T4" fmla="*/ 0 w 311"/>
                      <a:gd name="T5" fmla="*/ 0 h 135"/>
                      <a:gd name="T6" fmla="*/ 0 w 311"/>
                      <a:gd name="T7" fmla="*/ 0 h 135"/>
                      <a:gd name="T8" fmla="*/ 0 w 311"/>
                      <a:gd name="T9" fmla="*/ 0 h 135"/>
                      <a:gd name="T10" fmla="*/ 0 w 311"/>
                      <a:gd name="T11" fmla="*/ 0 h 135"/>
                      <a:gd name="T12" fmla="*/ 0 w 311"/>
                      <a:gd name="T13" fmla="*/ 0 h 135"/>
                      <a:gd name="T14" fmla="*/ 0 w 311"/>
                      <a:gd name="T15" fmla="*/ 0 h 135"/>
                      <a:gd name="T16" fmla="*/ 0 w 311"/>
                      <a:gd name="T17" fmla="*/ 0 h 135"/>
                      <a:gd name="T18" fmla="*/ 0 w 311"/>
                      <a:gd name="T19" fmla="*/ 0 h 135"/>
                      <a:gd name="T20" fmla="*/ 0 w 311"/>
                      <a:gd name="T21" fmla="*/ 0 h 135"/>
                      <a:gd name="T22" fmla="*/ 0 w 311"/>
                      <a:gd name="T23" fmla="*/ 0 h 135"/>
                      <a:gd name="T24" fmla="*/ 0 w 311"/>
                      <a:gd name="T25" fmla="*/ 0 h 135"/>
                      <a:gd name="T26" fmla="*/ 0 w 311"/>
                      <a:gd name="T27" fmla="*/ 0 h 135"/>
                      <a:gd name="T28" fmla="*/ 0 w 311"/>
                      <a:gd name="T29" fmla="*/ 0 h 135"/>
                      <a:gd name="T30" fmla="*/ 0 w 311"/>
                      <a:gd name="T31" fmla="*/ 0 h 135"/>
                      <a:gd name="T32" fmla="*/ 0 w 311"/>
                      <a:gd name="T33" fmla="*/ 0 h 135"/>
                      <a:gd name="T34" fmla="*/ 0 w 311"/>
                      <a:gd name="T35" fmla="*/ 0 h 135"/>
                      <a:gd name="T36" fmla="*/ 0 w 311"/>
                      <a:gd name="T37" fmla="*/ 0 h 135"/>
                      <a:gd name="T38" fmla="*/ 0 w 311"/>
                      <a:gd name="T39" fmla="*/ 0 h 135"/>
                      <a:gd name="T40" fmla="*/ 0 w 311"/>
                      <a:gd name="T41" fmla="*/ 0 h 135"/>
                      <a:gd name="T42" fmla="*/ 0 w 311"/>
                      <a:gd name="T43" fmla="*/ 0 h 135"/>
                      <a:gd name="T44" fmla="*/ 0 w 311"/>
                      <a:gd name="T45" fmla="*/ 0 h 135"/>
                      <a:gd name="T46" fmla="*/ 0 w 311"/>
                      <a:gd name="T47" fmla="*/ 0 h 135"/>
                      <a:gd name="T48" fmla="*/ 0 w 311"/>
                      <a:gd name="T49" fmla="*/ 0 h 135"/>
                      <a:gd name="T50" fmla="*/ 0 w 311"/>
                      <a:gd name="T51" fmla="*/ 0 h 135"/>
                      <a:gd name="T52" fmla="*/ 0 w 311"/>
                      <a:gd name="T53" fmla="*/ 0 h 135"/>
                      <a:gd name="T54" fmla="*/ 0 w 311"/>
                      <a:gd name="T55" fmla="*/ 0 h 135"/>
                      <a:gd name="T56" fmla="*/ 0 w 311"/>
                      <a:gd name="T57" fmla="*/ 0 h 135"/>
                      <a:gd name="T58" fmla="*/ 0 w 311"/>
                      <a:gd name="T59" fmla="*/ 0 h 135"/>
                      <a:gd name="T60" fmla="*/ 0 w 311"/>
                      <a:gd name="T61" fmla="*/ 0 h 135"/>
                      <a:gd name="T62" fmla="*/ 0 w 311"/>
                      <a:gd name="T63" fmla="*/ 0 h 135"/>
                      <a:gd name="T64" fmla="*/ 0 w 311"/>
                      <a:gd name="T65" fmla="*/ 0 h 135"/>
                      <a:gd name="T66" fmla="*/ 0 w 311"/>
                      <a:gd name="T67" fmla="*/ 0 h 135"/>
                      <a:gd name="T68" fmla="*/ 0 w 311"/>
                      <a:gd name="T69" fmla="*/ 0 h 135"/>
                      <a:gd name="T70" fmla="*/ 0 w 311"/>
                      <a:gd name="T71" fmla="*/ 0 h 135"/>
                      <a:gd name="T72" fmla="*/ 0 w 311"/>
                      <a:gd name="T73" fmla="*/ 0 h 135"/>
                      <a:gd name="T74" fmla="*/ 0 w 311"/>
                      <a:gd name="T75" fmla="*/ 0 h 135"/>
                      <a:gd name="T76" fmla="*/ 0 w 311"/>
                      <a:gd name="T77" fmla="*/ 0 h 135"/>
                      <a:gd name="T78" fmla="*/ 0 w 311"/>
                      <a:gd name="T79" fmla="*/ 0 h 135"/>
                      <a:gd name="T80" fmla="*/ 0 w 311"/>
                      <a:gd name="T81" fmla="*/ 0 h 135"/>
                      <a:gd name="T82" fmla="*/ 0 w 311"/>
                      <a:gd name="T83" fmla="*/ 0 h 135"/>
                      <a:gd name="T84" fmla="*/ 0 w 311"/>
                      <a:gd name="T85" fmla="*/ 0 h 135"/>
                      <a:gd name="T86" fmla="*/ 0 w 311"/>
                      <a:gd name="T87" fmla="*/ 0 h 135"/>
                      <a:gd name="T88" fmla="*/ 0 w 311"/>
                      <a:gd name="T89" fmla="*/ 0 h 13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11"/>
                      <a:gd name="T136" fmla="*/ 0 h 135"/>
                      <a:gd name="T137" fmla="*/ 311 w 311"/>
                      <a:gd name="T138" fmla="*/ 135 h 13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11" h="135">
                        <a:moveTo>
                          <a:pt x="0" y="77"/>
                        </a:moveTo>
                        <a:lnTo>
                          <a:pt x="0" y="77"/>
                        </a:lnTo>
                        <a:lnTo>
                          <a:pt x="50" y="80"/>
                        </a:lnTo>
                        <a:lnTo>
                          <a:pt x="95" y="83"/>
                        </a:lnTo>
                        <a:lnTo>
                          <a:pt x="136" y="86"/>
                        </a:lnTo>
                        <a:lnTo>
                          <a:pt x="172" y="90"/>
                        </a:lnTo>
                        <a:lnTo>
                          <a:pt x="202" y="94"/>
                        </a:lnTo>
                        <a:lnTo>
                          <a:pt x="226" y="98"/>
                        </a:lnTo>
                        <a:lnTo>
                          <a:pt x="239" y="101"/>
                        </a:lnTo>
                        <a:lnTo>
                          <a:pt x="245" y="103"/>
                        </a:lnTo>
                        <a:lnTo>
                          <a:pt x="233" y="95"/>
                        </a:lnTo>
                        <a:lnTo>
                          <a:pt x="226" y="71"/>
                        </a:lnTo>
                        <a:lnTo>
                          <a:pt x="236" y="49"/>
                        </a:lnTo>
                        <a:lnTo>
                          <a:pt x="244" y="44"/>
                        </a:lnTo>
                        <a:lnTo>
                          <a:pt x="245" y="43"/>
                        </a:lnTo>
                        <a:lnTo>
                          <a:pt x="241" y="44"/>
                        </a:lnTo>
                        <a:lnTo>
                          <a:pt x="233" y="46"/>
                        </a:lnTo>
                        <a:lnTo>
                          <a:pt x="221" y="47"/>
                        </a:lnTo>
                        <a:lnTo>
                          <a:pt x="189" y="50"/>
                        </a:lnTo>
                        <a:lnTo>
                          <a:pt x="147" y="53"/>
                        </a:lnTo>
                        <a:lnTo>
                          <a:pt x="92" y="56"/>
                        </a:lnTo>
                        <a:lnTo>
                          <a:pt x="24" y="58"/>
                        </a:lnTo>
                        <a:lnTo>
                          <a:pt x="25" y="135"/>
                        </a:lnTo>
                        <a:lnTo>
                          <a:pt x="94" y="133"/>
                        </a:lnTo>
                        <a:lnTo>
                          <a:pt x="151" y="131"/>
                        </a:lnTo>
                        <a:lnTo>
                          <a:pt x="197" y="128"/>
                        </a:lnTo>
                        <a:lnTo>
                          <a:pt x="233" y="125"/>
                        </a:lnTo>
                        <a:lnTo>
                          <a:pt x="247" y="123"/>
                        </a:lnTo>
                        <a:lnTo>
                          <a:pt x="260" y="120"/>
                        </a:lnTo>
                        <a:lnTo>
                          <a:pt x="271" y="117"/>
                        </a:lnTo>
                        <a:lnTo>
                          <a:pt x="284" y="112"/>
                        </a:lnTo>
                        <a:lnTo>
                          <a:pt x="299" y="103"/>
                        </a:lnTo>
                        <a:lnTo>
                          <a:pt x="311" y="77"/>
                        </a:lnTo>
                        <a:lnTo>
                          <a:pt x="302" y="48"/>
                        </a:lnTo>
                        <a:lnTo>
                          <a:pt x="285" y="35"/>
                        </a:lnTo>
                        <a:lnTo>
                          <a:pt x="267" y="28"/>
                        </a:lnTo>
                        <a:lnTo>
                          <a:pt x="244" y="23"/>
                        </a:lnTo>
                        <a:lnTo>
                          <a:pt x="217" y="18"/>
                        </a:lnTo>
                        <a:lnTo>
                          <a:pt x="183" y="14"/>
                        </a:lnTo>
                        <a:lnTo>
                          <a:pt x="146" y="10"/>
                        </a:lnTo>
                        <a:lnTo>
                          <a:pt x="102" y="6"/>
                        </a:lnTo>
                        <a:lnTo>
                          <a:pt x="55" y="3"/>
                        </a:lnTo>
                        <a:lnTo>
                          <a:pt x="5" y="0"/>
                        </a:lnTo>
                        <a:lnTo>
                          <a:pt x="0" y="77"/>
                        </a:lnTo>
                        <a:close/>
                      </a:path>
                    </a:pathLst>
                  </a:custGeom>
                  <a:solidFill>
                    <a:srgbClr val="1F1A17"/>
                  </a:solidFill>
                  <a:ln w="9525">
                    <a:noFill/>
                    <a:round/>
                    <a:headEnd/>
                    <a:tailEnd/>
                  </a:ln>
                </p:spPr>
                <p:txBody>
                  <a:bodyPr/>
                  <a:lstStyle/>
                  <a:p>
                    <a:endParaRPr lang="pt-BR"/>
                  </a:p>
                </p:txBody>
              </p:sp>
              <p:sp>
                <p:nvSpPr>
                  <p:cNvPr id="64120" name="Freeform 1768"/>
                  <p:cNvSpPr>
                    <a:spLocks/>
                  </p:cNvSpPr>
                  <p:nvPr/>
                </p:nvSpPr>
                <p:spPr bwMode="auto">
                  <a:xfrm>
                    <a:off x="2874" y="3014"/>
                    <a:ext cx="44" cy="43"/>
                  </a:xfrm>
                  <a:custGeom>
                    <a:avLst/>
                    <a:gdLst>
                      <a:gd name="T0" fmla="*/ 0 w 285"/>
                      <a:gd name="T1" fmla="*/ 0 h 256"/>
                      <a:gd name="T2" fmla="*/ 0 w 285"/>
                      <a:gd name="T3" fmla="*/ 0 h 256"/>
                      <a:gd name="T4" fmla="*/ 0 w 285"/>
                      <a:gd name="T5" fmla="*/ 0 h 256"/>
                      <a:gd name="T6" fmla="*/ 0 w 285"/>
                      <a:gd name="T7" fmla="*/ 0 h 256"/>
                      <a:gd name="T8" fmla="*/ 0 w 285"/>
                      <a:gd name="T9" fmla="*/ 0 h 256"/>
                      <a:gd name="T10" fmla="*/ 0 w 285"/>
                      <a:gd name="T11" fmla="*/ 0 h 256"/>
                      <a:gd name="T12" fmla="*/ 0 w 285"/>
                      <a:gd name="T13" fmla="*/ 0 h 256"/>
                      <a:gd name="T14" fmla="*/ 0 w 285"/>
                      <a:gd name="T15" fmla="*/ 0 h 256"/>
                      <a:gd name="T16" fmla="*/ 0 w 285"/>
                      <a:gd name="T17" fmla="*/ 0 h 256"/>
                      <a:gd name="T18" fmla="*/ 0 w 285"/>
                      <a:gd name="T19" fmla="*/ 0 h 256"/>
                      <a:gd name="T20" fmla="*/ 0 w 285"/>
                      <a:gd name="T21" fmla="*/ 0 h 256"/>
                      <a:gd name="T22" fmla="*/ 0 w 285"/>
                      <a:gd name="T23" fmla="*/ 0 h 256"/>
                      <a:gd name="T24" fmla="*/ 0 w 285"/>
                      <a:gd name="T25" fmla="*/ 0 h 256"/>
                      <a:gd name="T26" fmla="*/ 0 w 285"/>
                      <a:gd name="T27" fmla="*/ 0 h 256"/>
                      <a:gd name="T28" fmla="*/ 0 w 285"/>
                      <a:gd name="T29" fmla="*/ 0 h 256"/>
                      <a:gd name="T30" fmla="*/ 0 w 285"/>
                      <a:gd name="T31" fmla="*/ 0 h 256"/>
                      <a:gd name="T32" fmla="*/ 0 w 285"/>
                      <a:gd name="T33" fmla="*/ 0 h 256"/>
                      <a:gd name="T34" fmla="*/ 0 w 285"/>
                      <a:gd name="T35" fmla="*/ 0 h 256"/>
                      <a:gd name="T36" fmla="*/ 0 w 285"/>
                      <a:gd name="T37" fmla="*/ 0 h 256"/>
                      <a:gd name="T38" fmla="*/ 0 w 285"/>
                      <a:gd name="T39" fmla="*/ 0 h 256"/>
                      <a:gd name="T40" fmla="*/ 0 w 285"/>
                      <a:gd name="T41" fmla="*/ 0 h 256"/>
                      <a:gd name="T42" fmla="*/ 0 w 285"/>
                      <a:gd name="T43" fmla="*/ 0 h 256"/>
                      <a:gd name="T44" fmla="*/ 0 w 285"/>
                      <a:gd name="T45" fmla="*/ 0 h 256"/>
                      <a:gd name="T46" fmla="*/ 0 w 285"/>
                      <a:gd name="T47" fmla="*/ 0 h 256"/>
                      <a:gd name="T48" fmla="*/ 0 w 285"/>
                      <a:gd name="T49" fmla="*/ 0 h 256"/>
                      <a:gd name="T50" fmla="*/ 0 w 285"/>
                      <a:gd name="T51" fmla="*/ 0 h 256"/>
                      <a:gd name="T52" fmla="*/ 0 w 285"/>
                      <a:gd name="T53" fmla="*/ 0 h 256"/>
                      <a:gd name="T54" fmla="*/ 0 w 285"/>
                      <a:gd name="T55" fmla="*/ 0 h 256"/>
                      <a:gd name="T56" fmla="*/ 0 w 285"/>
                      <a:gd name="T57" fmla="*/ 0 h 256"/>
                      <a:gd name="T58" fmla="*/ 0 w 285"/>
                      <a:gd name="T59" fmla="*/ 0 h 256"/>
                      <a:gd name="T60" fmla="*/ 0 w 285"/>
                      <a:gd name="T61" fmla="*/ 0 h 256"/>
                      <a:gd name="T62" fmla="*/ 0 w 285"/>
                      <a:gd name="T63" fmla="*/ 0 h 256"/>
                      <a:gd name="T64" fmla="*/ 0 w 285"/>
                      <a:gd name="T65" fmla="*/ 0 h 256"/>
                      <a:gd name="T66" fmla="*/ 0 w 285"/>
                      <a:gd name="T67" fmla="*/ 0 h 2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85"/>
                      <a:gd name="T103" fmla="*/ 0 h 256"/>
                      <a:gd name="T104" fmla="*/ 285 w 285"/>
                      <a:gd name="T105" fmla="*/ 256 h 2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85" h="256">
                        <a:moveTo>
                          <a:pt x="276" y="178"/>
                        </a:moveTo>
                        <a:lnTo>
                          <a:pt x="276" y="178"/>
                        </a:lnTo>
                        <a:lnTo>
                          <a:pt x="246" y="178"/>
                        </a:lnTo>
                        <a:lnTo>
                          <a:pt x="219" y="176"/>
                        </a:lnTo>
                        <a:lnTo>
                          <a:pt x="193" y="174"/>
                        </a:lnTo>
                        <a:lnTo>
                          <a:pt x="172" y="171"/>
                        </a:lnTo>
                        <a:lnTo>
                          <a:pt x="152" y="167"/>
                        </a:lnTo>
                        <a:lnTo>
                          <a:pt x="135" y="163"/>
                        </a:lnTo>
                        <a:lnTo>
                          <a:pt x="121" y="158"/>
                        </a:lnTo>
                        <a:lnTo>
                          <a:pt x="110" y="154"/>
                        </a:lnTo>
                        <a:lnTo>
                          <a:pt x="101" y="149"/>
                        </a:lnTo>
                        <a:lnTo>
                          <a:pt x="95" y="145"/>
                        </a:lnTo>
                        <a:lnTo>
                          <a:pt x="90" y="141"/>
                        </a:lnTo>
                        <a:lnTo>
                          <a:pt x="88" y="138"/>
                        </a:lnTo>
                        <a:lnTo>
                          <a:pt x="87" y="136"/>
                        </a:lnTo>
                        <a:lnTo>
                          <a:pt x="87" y="135"/>
                        </a:lnTo>
                        <a:lnTo>
                          <a:pt x="87" y="133"/>
                        </a:lnTo>
                        <a:lnTo>
                          <a:pt x="87" y="132"/>
                        </a:lnTo>
                        <a:lnTo>
                          <a:pt x="87" y="129"/>
                        </a:lnTo>
                        <a:lnTo>
                          <a:pt x="89" y="126"/>
                        </a:lnTo>
                        <a:lnTo>
                          <a:pt x="93" y="122"/>
                        </a:lnTo>
                        <a:lnTo>
                          <a:pt x="97" y="117"/>
                        </a:lnTo>
                        <a:lnTo>
                          <a:pt x="104" y="111"/>
                        </a:lnTo>
                        <a:lnTo>
                          <a:pt x="112" y="106"/>
                        </a:lnTo>
                        <a:lnTo>
                          <a:pt x="122" y="101"/>
                        </a:lnTo>
                        <a:lnTo>
                          <a:pt x="134" y="96"/>
                        </a:lnTo>
                        <a:lnTo>
                          <a:pt x="148" y="91"/>
                        </a:lnTo>
                        <a:lnTo>
                          <a:pt x="162" y="87"/>
                        </a:lnTo>
                        <a:lnTo>
                          <a:pt x="178" y="83"/>
                        </a:lnTo>
                        <a:lnTo>
                          <a:pt x="197" y="80"/>
                        </a:lnTo>
                        <a:lnTo>
                          <a:pt x="215" y="78"/>
                        </a:lnTo>
                        <a:lnTo>
                          <a:pt x="236" y="77"/>
                        </a:lnTo>
                        <a:lnTo>
                          <a:pt x="257" y="76"/>
                        </a:lnTo>
                        <a:lnTo>
                          <a:pt x="280" y="77"/>
                        </a:lnTo>
                        <a:lnTo>
                          <a:pt x="285" y="0"/>
                        </a:lnTo>
                        <a:lnTo>
                          <a:pt x="257" y="0"/>
                        </a:lnTo>
                        <a:lnTo>
                          <a:pt x="232" y="0"/>
                        </a:lnTo>
                        <a:lnTo>
                          <a:pt x="207" y="2"/>
                        </a:lnTo>
                        <a:lnTo>
                          <a:pt x="183" y="5"/>
                        </a:lnTo>
                        <a:lnTo>
                          <a:pt x="160" y="9"/>
                        </a:lnTo>
                        <a:lnTo>
                          <a:pt x="138" y="13"/>
                        </a:lnTo>
                        <a:lnTo>
                          <a:pt x="118" y="19"/>
                        </a:lnTo>
                        <a:lnTo>
                          <a:pt x="100" y="26"/>
                        </a:lnTo>
                        <a:lnTo>
                          <a:pt x="81" y="33"/>
                        </a:lnTo>
                        <a:lnTo>
                          <a:pt x="65" y="42"/>
                        </a:lnTo>
                        <a:lnTo>
                          <a:pt x="50" y="51"/>
                        </a:lnTo>
                        <a:lnTo>
                          <a:pt x="38" y="62"/>
                        </a:lnTo>
                        <a:lnTo>
                          <a:pt x="25" y="74"/>
                        </a:lnTo>
                        <a:lnTo>
                          <a:pt x="15" y="86"/>
                        </a:lnTo>
                        <a:lnTo>
                          <a:pt x="8" y="100"/>
                        </a:lnTo>
                        <a:lnTo>
                          <a:pt x="2" y="114"/>
                        </a:lnTo>
                        <a:lnTo>
                          <a:pt x="0" y="131"/>
                        </a:lnTo>
                        <a:lnTo>
                          <a:pt x="1" y="147"/>
                        </a:lnTo>
                        <a:lnTo>
                          <a:pt x="6" y="162"/>
                        </a:lnTo>
                        <a:lnTo>
                          <a:pt x="14" y="177"/>
                        </a:lnTo>
                        <a:lnTo>
                          <a:pt x="24" y="191"/>
                        </a:lnTo>
                        <a:lnTo>
                          <a:pt x="38" y="202"/>
                        </a:lnTo>
                        <a:lnTo>
                          <a:pt x="53" y="213"/>
                        </a:lnTo>
                        <a:lnTo>
                          <a:pt x="69" y="221"/>
                        </a:lnTo>
                        <a:lnTo>
                          <a:pt x="88" y="229"/>
                        </a:lnTo>
                        <a:lnTo>
                          <a:pt x="109" y="236"/>
                        </a:lnTo>
                        <a:lnTo>
                          <a:pt x="130" y="243"/>
                        </a:lnTo>
                        <a:lnTo>
                          <a:pt x="156" y="247"/>
                        </a:lnTo>
                        <a:lnTo>
                          <a:pt x="182" y="251"/>
                        </a:lnTo>
                        <a:lnTo>
                          <a:pt x="212" y="254"/>
                        </a:lnTo>
                        <a:lnTo>
                          <a:pt x="243" y="256"/>
                        </a:lnTo>
                        <a:lnTo>
                          <a:pt x="276" y="256"/>
                        </a:lnTo>
                        <a:lnTo>
                          <a:pt x="276" y="178"/>
                        </a:lnTo>
                        <a:close/>
                      </a:path>
                    </a:pathLst>
                  </a:custGeom>
                  <a:solidFill>
                    <a:srgbClr val="1F1A17"/>
                  </a:solidFill>
                  <a:ln w="9525">
                    <a:noFill/>
                    <a:round/>
                    <a:headEnd/>
                    <a:tailEnd/>
                  </a:ln>
                </p:spPr>
                <p:txBody>
                  <a:bodyPr/>
                  <a:lstStyle/>
                  <a:p>
                    <a:endParaRPr lang="pt-BR"/>
                  </a:p>
                </p:txBody>
              </p:sp>
              <p:sp>
                <p:nvSpPr>
                  <p:cNvPr id="64121" name="Freeform 1769"/>
                  <p:cNvSpPr>
                    <a:spLocks/>
                  </p:cNvSpPr>
                  <p:nvPr/>
                </p:nvSpPr>
                <p:spPr bwMode="auto">
                  <a:xfrm>
                    <a:off x="2917" y="3036"/>
                    <a:ext cx="48" cy="21"/>
                  </a:xfrm>
                  <a:custGeom>
                    <a:avLst/>
                    <a:gdLst>
                      <a:gd name="T0" fmla="*/ 0 w 305"/>
                      <a:gd name="T1" fmla="*/ 0 h 128"/>
                      <a:gd name="T2" fmla="*/ 0 w 305"/>
                      <a:gd name="T3" fmla="*/ 0 h 128"/>
                      <a:gd name="T4" fmla="*/ 0 w 305"/>
                      <a:gd name="T5" fmla="*/ 0 h 128"/>
                      <a:gd name="T6" fmla="*/ 0 w 305"/>
                      <a:gd name="T7" fmla="*/ 0 h 128"/>
                      <a:gd name="T8" fmla="*/ 0 w 305"/>
                      <a:gd name="T9" fmla="*/ 0 h 128"/>
                      <a:gd name="T10" fmla="*/ 0 w 305"/>
                      <a:gd name="T11" fmla="*/ 0 h 128"/>
                      <a:gd name="T12" fmla="*/ 0 w 305"/>
                      <a:gd name="T13" fmla="*/ 0 h 128"/>
                      <a:gd name="T14" fmla="*/ 0 w 305"/>
                      <a:gd name="T15" fmla="*/ 0 h 128"/>
                      <a:gd name="T16" fmla="*/ 0 w 305"/>
                      <a:gd name="T17" fmla="*/ 0 h 128"/>
                      <a:gd name="T18" fmla="*/ 0 w 305"/>
                      <a:gd name="T19" fmla="*/ 0 h 128"/>
                      <a:gd name="T20" fmla="*/ 0 w 305"/>
                      <a:gd name="T21" fmla="*/ 0 h 128"/>
                      <a:gd name="T22" fmla="*/ 0 w 305"/>
                      <a:gd name="T23" fmla="*/ 0 h 128"/>
                      <a:gd name="T24" fmla="*/ 0 w 305"/>
                      <a:gd name="T25" fmla="*/ 0 h 128"/>
                      <a:gd name="T26" fmla="*/ 0 w 305"/>
                      <a:gd name="T27" fmla="*/ 0 h 128"/>
                      <a:gd name="T28" fmla="*/ 0 w 305"/>
                      <a:gd name="T29" fmla="*/ 0 h 128"/>
                      <a:gd name="T30" fmla="*/ 0 w 305"/>
                      <a:gd name="T31" fmla="*/ 0 h 128"/>
                      <a:gd name="T32" fmla="*/ 0 w 305"/>
                      <a:gd name="T33" fmla="*/ 0 h 128"/>
                      <a:gd name="T34" fmla="*/ 0 w 305"/>
                      <a:gd name="T35" fmla="*/ 0 h 128"/>
                      <a:gd name="T36" fmla="*/ 0 w 305"/>
                      <a:gd name="T37" fmla="*/ 0 h 128"/>
                      <a:gd name="T38" fmla="*/ 0 w 305"/>
                      <a:gd name="T39" fmla="*/ 0 h 128"/>
                      <a:gd name="T40" fmla="*/ 0 w 305"/>
                      <a:gd name="T41" fmla="*/ 0 h 128"/>
                      <a:gd name="T42" fmla="*/ 0 w 305"/>
                      <a:gd name="T43" fmla="*/ 0 h 128"/>
                      <a:gd name="T44" fmla="*/ 0 w 305"/>
                      <a:gd name="T45" fmla="*/ 0 h 128"/>
                      <a:gd name="T46" fmla="*/ 0 w 305"/>
                      <a:gd name="T47" fmla="*/ 0 h 128"/>
                      <a:gd name="T48" fmla="*/ 0 w 305"/>
                      <a:gd name="T49" fmla="*/ 0 h 128"/>
                      <a:gd name="T50" fmla="*/ 0 w 305"/>
                      <a:gd name="T51" fmla="*/ 0 h 128"/>
                      <a:gd name="T52" fmla="*/ 0 w 305"/>
                      <a:gd name="T53" fmla="*/ 0 h 128"/>
                      <a:gd name="T54" fmla="*/ 0 w 305"/>
                      <a:gd name="T55" fmla="*/ 0 h 128"/>
                      <a:gd name="T56" fmla="*/ 0 w 305"/>
                      <a:gd name="T57" fmla="*/ 0 h 128"/>
                      <a:gd name="T58" fmla="*/ 0 w 305"/>
                      <a:gd name="T59" fmla="*/ 0 h 128"/>
                      <a:gd name="T60" fmla="*/ 0 w 305"/>
                      <a:gd name="T61" fmla="*/ 0 h 128"/>
                      <a:gd name="T62" fmla="*/ 0 w 305"/>
                      <a:gd name="T63" fmla="*/ 0 h 128"/>
                      <a:gd name="T64" fmla="*/ 0 w 305"/>
                      <a:gd name="T65" fmla="*/ 0 h 128"/>
                      <a:gd name="T66" fmla="*/ 0 w 305"/>
                      <a:gd name="T67" fmla="*/ 0 h 128"/>
                      <a:gd name="T68" fmla="*/ 0 w 305"/>
                      <a:gd name="T69" fmla="*/ 0 h 128"/>
                      <a:gd name="T70" fmla="*/ 0 w 305"/>
                      <a:gd name="T71" fmla="*/ 0 h 128"/>
                      <a:gd name="T72" fmla="*/ 0 w 305"/>
                      <a:gd name="T73" fmla="*/ 0 h 128"/>
                      <a:gd name="T74" fmla="*/ 0 w 305"/>
                      <a:gd name="T75" fmla="*/ 0 h 128"/>
                      <a:gd name="T76" fmla="*/ 0 w 305"/>
                      <a:gd name="T77" fmla="*/ 0 h 128"/>
                      <a:gd name="T78" fmla="*/ 0 w 305"/>
                      <a:gd name="T79" fmla="*/ 0 h 128"/>
                      <a:gd name="T80" fmla="*/ 0 w 305"/>
                      <a:gd name="T81" fmla="*/ 0 h 128"/>
                      <a:gd name="T82" fmla="*/ 0 w 305"/>
                      <a:gd name="T83" fmla="*/ 0 h 128"/>
                      <a:gd name="T84" fmla="*/ 0 w 305"/>
                      <a:gd name="T85" fmla="*/ 0 h 128"/>
                      <a:gd name="T86" fmla="*/ 0 w 305"/>
                      <a:gd name="T87" fmla="*/ 0 h 128"/>
                      <a:gd name="T88" fmla="*/ 0 w 305"/>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5"/>
                      <a:gd name="T136" fmla="*/ 0 h 128"/>
                      <a:gd name="T137" fmla="*/ 305 w 305"/>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5" h="128">
                        <a:moveTo>
                          <a:pt x="21" y="77"/>
                        </a:moveTo>
                        <a:lnTo>
                          <a:pt x="21" y="77"/>
                        </a:lnTo>
                        <a:lnTo>
                          <a:pt x="76" y="77"/>
                        </a:lnTo>
                        <a:lnTo>
                          <a:pt x="123" y="79"/>
                        </a:lnTo>
                        <a:lnTo>
                          <a:pt x="163" y="81"/>
                        </a:lnTo>
                        <a:lnTo>
                          <a:pt x="195" y="84"/>
                        </a:lnTo>
                        <a:lnTo>
                          <a:pt x="219" y="88"/>
                        </a:lnTo>
                        <a:lnTo>
                          <a:pt x="235" y="91"/>
                        </a:lnTo>
                        <a:lnTo>
                          <a:pt x="235" y="92"/>
                        </a:lnTo>
                        <a:lnTo>
                          <a:pt x="233" y="90"/>
                        </a:lnTo>
                        <a:lnTo>
                          <a:pt x="225" y="83"/>
                        </a:lnTo>
                        <a:lnTo>
                          <a:pt x="218" y="62"/>
                        </a:lnTo>
                        <a:lnTo>
                          <a:pt x="226" y="42"/>
                        </a:lnTo>
                        <a:lnTo>
                          <a:pt x="234" y="36"/>
                        </a:lnTo>
                        <a:lnTo>
                          <a:pt x="235" y="35"/>
                        </a:lnTo>
                        <a:lnTo>
                          <a:pt x="234" y="36"/>
                        </a:lnTo>
                        <a:lnTo>
                          <a:pt x="217" y="39"/>
                        </a:lnTo>
                        <a:lnTo>
                          <a:pt x="192" y="43"/>
                        </a:lnTo>
                        <a:lnTo>
                          <a:pt x="156" y="46"/>
                        </a:lnTo>
                        <a:lnTo>
                          <a:pt x="113" y="48"/>
                        </a:lnTo>
                        <a:lnTo>
                          <a:pt x="60" y="50"/>
                        </a:lnTo>
                        <a:lnTo>
                          <a:pt x="0" y="50"/>
                        </a:lnTo>
                        <a:lnTo>
                          <a:pt x="0" y="128"/>
                        </a:lnTo>
                        <a:lnTo>
                          <a:pt x="63" y="128"/>
                        </a:lnTo>
                        <a:lnTo>
                          <a:pt x="118" y="126"/>
                        </a:lnTo>
                        <a:lnTo>
                          <a:pt x="163" y="124"/>
                        </a:lnTo>
                        <a:lnTo>
                          <a:pt x="202" y="120"/>
                        </a:lnTo>
                        <a:lnTo>
                          <a:pt x="233" y="116"/>
                        </a:lnTo>
                        <a:lnTo>
                          <a:pt x="257" y="110"/>
                        </a:lnTo>
                        <a:lnTo>
                          <a:pt x="270" y="106"/>
                        </a:lnTo>
                        <a:lnTo>
                          <a:pt x="281" y="101"/>
                        </a:lnTo>
                        <a:lnTo>
                          <a:pt x="295" y="90"/>
                        </a:lnTo>
                        <a:lnTo>
                          <a:pt x="305" y="67"/>
                        </a:lnTo>
                        <a:lnTo>
                          <a:pt x="297" y="40"/>
                        </a:lnTo>
                        <a:lnTo>
                          <a:pt x="283" y="28"/>
                        </a:lnTo>
                        <a:lnTo>
                          <a:pt x="272" y="22"/>
                        </a:lnTo>
                        <a:lnTo>
                          <a:pt x="259" y="18"/>
                        </a:lnTo>
                        <a:lnTo>
                          <a:pt x="237" y="13"/>
                        </a:lnTo>
                        <a:lnTo>
                          <a:pt x="207" y="8"/>
                        </a:lnTo>
                        <a:lnTo>
                          <a:pt x="171" y="5"/>
                        </a:lnTo>
                        <a:lnTo>
                          <a:pt x="128" y="2"/>
                        </a:lnTo>
                        <a:lnTo>
                          <a:pt x="79" y="1"/>
                        </a:lnTo>
                        <a:lnTo>
                          <a:pt x="21" y="0"/>
                        </a:lnTo>
                        <a:lnTo>
                          <a:pt x="21" y="77"/>
                        </a:lnTo>
                        <a:close/>
                      </a:path>
                    </a:pathLst>
                  </a:custGeom>
                  <a:solidFill>
                    <a:srgbClr val="1F1A17"/>
                  </a:solidFill>
                  <a:ln w="9525">
                    <a:noFill/>
                    <a:round/>
                    <a:headEnd/>
                    <a:tailEnd/>
                  </a:ln>
                </p:spPr>
                <p:txBody>
                  <a:bodyPr/>
                  <a:lstStyle/>
                  <a:p>
                    <a:endParaRPr lang="pt-BR"/>
                  </a:p>
                </p:txBody>
              </p:sp>
              <p:sp>
                <p:nvSpPr>
                  <p:cNvPr id="64122" name="Freeform 1770"/>
                  <p:cNvSpPr>
                    <a:spLocks/>
                  </p:cNvSpPr>
                  <p:nvPr/>
                </p:nvSpPr>
                <p:spPr bwMode="auto">
                  <a:xfrm>
                    <a:off x="2871" y="3036"/>
                    <a:ext cx="49" cy="40"/>
                  </a:xfrm>
                  <a:custGeom>
                    <a:avLst/>
                    <a:gdLst>
                      <a:gd name="T0" fmla="*/ 0 w 315"/>
                      <a:gd name="T1" fmla="*/ 0 h 244"/>
                      <a:gd name="T2" fmla="*/ 0 w 315"/>
                      <a:gd name="T3" fmla="*/ 0 h 244"/>
                      <a:gd name="T4" fmla="*/ 0 w 315"/>
                      <a:gd name="T5" fmla="*/ 0 h 244"/>
                      <a:gd name="T6" fmla="*/ 0 w 315"/>
                      <a:gd name="T7" fmla="*/ 0 h 244"/>
                      <a:gd name="T8" fmla="*/ 0 w 315"/>
                      <a:gd name="T9" fmla="*/ 0 h 244"/>
                      <a:gd name="T10" fmla="*/ 0 w 315"/>
                      <a:gd name="T11" fmla="*/ 0 h 244"/>
                      <a:gd name="T12" fmla="*/ 0 w 315"/>
                      <a:gd name="T13" fmla="*/ 0 h 244"/>
                      <a:gd name="T14" fmla="*/ 0 w 315"/>
                      <a:gd name="T15" fmla="*/ 0 h 244"/>
                      <a:gd name="T16" fmla="*/ 0 w 315"/>
                      <a:gd name="T17" fmla="*/ 0 h 244"/>
                      <a:gd name="T18" fmla="*/ 0 w 315"/>
                      <a:gd name="T19" fmla="*/ 0 h 244"/>
                      <a:gd name="T20" fmla="*/ 0 w 315"/>
                      <a:gd name="T21" fmla="*/ 0 h 244"/>
                      <a:gd name="T22" fmla="*/ 0 w 315"/>
                      <a:gd name="T23" fmla="*/ 0 h 244"/>
                      <a:gd name="T24" fmla="*/ 0 w 315"/>
                      <a:gd name="T25" fmla="*/ 0 h 244"/>
                      <a:gd name="T26" fmla="*/ 0 w 315"/>
                      <a:gd name="T27" fmla="*/ 0 h 244"/>
                      <a:gd name="T28" fmla="*/ 0 w 315"/>
                      <a:gd name="T29" fmla="*/ 0 h 244"/>
                      <a:gd name="T30" fmla="*/ 0 w 315"/>
                      <a:gd name="T31" fmla="*/ 0 h 244"/>
                      <a:gd name="T32" fmla="*/ 0 w 315"/>
                      <a:gd name="T33" fmla="*/ 0 h 244"/>
                      <a:gd name="T34" fmla="*/ 0 w 315"/>
                      <a:gd name="T35" fmla="*/ 0 h 244"/>
                      <a:gd name="T36" fmla="*/ 0 w 315"/>
                      <a:gd name="T37" fmla="*/ 0 h 244"/>
                      <a:gd name="T38" fmla="*/ 0 w 315"/>
                      <a:gd name="T39" fmla="*/ 0 h 244"/>
                      <a:gd name="T40" fmla="*/ 0 w 315"/>
                      <a:gd name="T41" fmla="*/ 0 h 244"/>
                      <a:gd name="T42" fmla="*/ 0 w 315"/>
                      <a:gd name="T43" fmla="*/ 0 h 244"/>
                      <a:gd name="T44" fmla="*/ 0 w 315"/>
                      <a:gd name="T45" fmla="*/ 0 h 244"/>
                      <a:gd name="T46" fmla="*/ 0 w 315"/>
                      <a:gd name="T47" fmla="*/ 0 h 244"/>
                      <a:gd name="T48" fmla="*/ 0 w 315"/>
                      <a:gd name="T49" fmla="*/ 0 h 244"/>
                      <a:gd name="T50" fmla="*/ 0 w 315"/>
                      <a:gd name="T51" fmla="*/ 0 h 244"/>
                      <a:gd name="T52" fmla="*/ 0 w 315"/>
                      <a:gd name="T53" fmla="*/ 0 h 244"/>
                      <a:gd name="T54" fmla="*/ 0 w 315"/>
                      <a:gd name="T55" fmla="*/ 0 h 244"/>
                      <a:gd name="T56" fmla="*/ 0 w 315"/>
                      <a:gd name="T57" fmla="*/ 0 h 244"/>
                      <a:gd name="T58" fmla="*/ 0 w 315"/>
                      <a:gd name="T59" fmla="*/ 0 h 244"/>
                      <a:gd name="T60" fmla="*/ 0 w 315"/>
                      <a:gd name="T61" fmla="*/ 0 h 244"/>
                      <a:gd name="T62" fmla="*/ 0 w 315"/>
                      <a:gd name="T63" fmla="*/ 0 h 244"/>
                      <a:gd name="T64" fmla="*/ 0 w 315"/>
                      <a:gd name="T65" fmla="*/ 0 h 244"/>
                      <a:gd name="T66" fmla="*/ 0 w 315"/>
                      <a:gd name="T67" fmla="*/ 0 h 2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5"/>
                      <a:gd name="T103" fmla="*/ 0 h 244"/>
                      <a:gd name="T104" fmla="*/ 315 w 315"/>
                      <a:gd name="T105" fmla="*/ 244 h 2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5" h="244">
                        <a:moveTo>
                          <a:pt x="286" y="166"/>
                        </a:moveTo>
                        <a:lnTo>
                          <a:pt x="286" y="166"/>
                        </a:lnTo>
                        <a:lnTo>
                          <a:pt x="254" y="166"/>
                        </a:lnTo>
                        <a:lnTo>
                          <a:pt x="225" y="165"/>
                        </a:lnTo>
                        <a:lnTo>
                          <a:pt x="199" y="163"/>
                        </a:lnTo>
                        <a:lnTo>
                          <a:pt x="176" y="161"/>
                        </a:lnTo>
                        <a:lnTo>
                          <a:pt x="154" y="158"/>
                        </a:lnTo>
                        <a:lnTo>
                          <a:pt x="137" y="154"/>
                        </a:lnTo>
                        <a:lnTo>
                          <a:pt x="121" y="150"/>
                        </a:lnTo>
                        <a:lnTo>
                          <a:pt x="108" y="146"/>
                        </a:lnTo>
                        <a:lnTo>
                          <a:pt x="99" y="142"/>
                        </a:lnTo>
                        <a:lnTo>
                          <a:pt x="92" y="138"/>
                        </a:lnTo>
                        <a:lnTo>
                          <a:pt x="88" y="135"/>
                        </a:lnTo>
                        <a:lnTo>
                          <a:pt x="87" y="133"/>
                        </a:lnTo>
                        <a:lnTo>
                          <a:pt x="86" y="133"/>
                        </a:lnTo>
                        <a:lnTo>
                          <a:pt x="87" y="133"/>
                        </a:lnTo>
                        <a:lnTo>
                          <a:pt x="87" y="134"/>
                        </a:lnTo>
                        <a:lnTo>
                          <a:pt x="87" y="133"/>
                        </a:lnTo>
                        <a:lnTo>
                          <a:pt x="88" y="131"/>
                        </a:lnTo>
                        <a:lnTo>
                          <a:pt x="92" y="127"/>
                        </a:lnTo>
                        <a:lnTo>
                          <a:pt x="98" y="123"/>
                        </a:lnTo>
                        <a:lnTo>
                          <a:pt x="106" y="118"/>
                        </a:lnTo>
                        <a:lnTo>
                          <a:pt x="115" y="111"/>
                        </a:lnTo>
                        <a:lnTo>
                          <a:pt x="128" y="106"/>
                        </a:lnTo>
                        <a:lnTo>
                          <a:pt x="142" y="101"/>
                        </a:lnTo>
                        <a:lnTo>
                          <a:pt x="158" y="96"/>
                        </a:lnTo>
                        <a:lnTo>
                          <a:pt x="175" y="91"/>
                        </a:lnTo>
                        <a:lnTo>
                          <a:pt x="194" y="87"/>
                        </a:lnTo>
                        <a:lnTo>
                          <a:pt x="215" y="84"/>
                        </a:lnTo>
                        <a:lnTo>
                          <a:pt x="238" y="81"/>
                        </a:lnTo>
                        <a:lnTo>
                          <a:pt x="262" y="79"/>
                        </a:lnTo>
                        <a:lnTo>
                          <a:pt x="288" y="77"/>
                        </a:lnTo>
                        <a:lnTo>
                          <a:pt x="315" y="77"/>
                        </a:lnTo>
                        <a:lnTo>
                          <a:pt x="315" y="0"/>
                        </a:lnTo>
                        <a:lnTo>
                          <a:pt x="285" y="1"/>
                        </a:lnTo>
                        <a:lnTo>
                          <a:pt x="256" y="2"/>
                        </a:lnTo>
                        <a:lnTo>
                          <a:pt x="227" y="5"/>
                        </a:lnTo>
                        <a:lnTo>
                          <a:pt x="201" y="8"/>
                        </a:lnTo>
                        <a:lnTo>
                          <a:pt x="176" y="12"/>
                        </a:lnTo>
                        <a:lnTo>
                          <a:pt x="152" y="17"/>
                        </a:lnTo>
                        <a:lnTo>
                          <a:pt x="130" y="23"/>
                        </a:lnTo>
                        <a:lnTo>
                          <a:pt x="110" y="29"/>
                        </a:lnTo>
                        <a:lnTo>
                          <a:pt x="91" y="36"/>
                        </a:lnTo>
                        <a:lnTo>
                          <a:pt x="73" y="44"/>
                        </a:lnTo>
                        <a:lnTo>
                          <a:pt x="57" y="54"/>
                        </a:lnTo>
                        <a:lnTo>
                          <a:pt x="43" y="63"/>
                        </a:lnTo>
                        <a:lnTo>
                          <a:pt x="29" y="74"/>
                        </a:lnTo>
                        <a:lnTo>
                          <a:pt x="18" y="85"/>
                        </a:lnTo>
                        <a:lnTo>
                          <a:pt x="9" y="98"/>
                        </a:lnTo>
                        <a:lnTo>
                          <a:pt x="3" y="114"/>
                        </a:lnTo>
                        <a:lnTo>
                          <a:pt x="0" y="130"/>
                        </a:lnTo>
                        <a:lnTo>
                          <a:pt x="1" y="146"/>
                        </a:lnTo>
                        <a:lnTo>
                          <a:pt x="7" y="162"/>
                        </a:lnTo>
                        <a:lnTo>
                          <a:pt x="16" y="177"/>
                        </a:lnTo>
                        <a:lnTo>
                          <a:pt x="27" y="190"/>
                        </a:lnTo>
                        <a:lnTo>
                          <a:pt x="41" y="200"/>
                        </a:lnTo>
                        <a:lnTo>
                          <a:pt x="57" y="209"/>
                        </a:lnTo>
                        <a:lnTo>
                          <a:pt x="74" y="216"/>
                        </a:lnTo>
                        <a:lnTo>
                          <a:pt x="94" y="223"/>
                        </a:lnTo>
                        <a:lnTo>
                          <a:pt x="115" y="229"/>
                        </a:lnTo>
                        <a:lnTo>
                          <a:pt x="138" y="233"/>
                        </a:lnTo>
                        <a:lnTo>
                          <a:pt x="163" y="237"/>
                        </a:lnTo>
                        <a:lnTo>
                          <a:pt x="191" y="241"/>
                        </a:lnTo>
                        <a:lnTo>
                          <a:pt x="221" y="243"/>
                        </a:lnTo>
                        <a:lnTo>
                          <a:pt x="253" y="244"/>
                        </a:lnTo>
                        <a:lnTo>
                          <a:pt x="288" y="243"/>
                        </a:lnTo>
                        <a:lnTo>
                          <a:pt x="286" y="166"/>
                        </a:lnTo>
                        <a:close/>
                      </a:path>
                    </a:pathLst>
                  </a:custGeom>
                  <a:solidFill>
                    <a:srgbClr val="1F1A17"/>
                  </a:solidFill>
                  <a:ln w="9525">
                    <a:noFill/>
                    <a:round/>
                    <a:headEnd/>
                    <a:tailEnd/>
                  </a:ln>
                </p:spPr>
                <p:txBody>
                  <a:bodyPr/>
                  <a:lstStyle/>
                  <a:p>
                    <a:endParaRPr lang="pt-BR"/>
                  </a:p>
                </p:txBody>
              </p:sp>
              <p:sp>
                <p:nvSpPr>
                  <p:cNvPr id="64123" name="Freeform 1771"/>
                  <p:cNvSpPr>
                    <a:spLocks/>
                  </p:cNvSpPr>
                  <p:nvPr/>
                </p:nvSpPr>
                <p:spPr bwMode="auto">
                  <a:xfrm>
                    <a:off x="2916" y="3052"/>
                    <a:ext cx="48" cy="24"/>
                  </a:xfrm>
                  <a:custGeom>
                    <a:avLst/>
                    <a:gdLst>
                      <a:gd name="T0" fmla="*/ 0 w 305"/>
                      <a:gd name="T1" fmla="*/ 0 h 141"/>
                      <a:gd name="T2" fmla="*/ 0 w 305"/>
                      <a:gd name="T3" fmla="*/ 0 h 141"/>
                      <a:gd name="T4" fmla="*/ 0 w 305"/>
                      <a:gd name="T5" fmla="*/ 0 h 141"/>
                      <a:gd name="T6" fmla="*/ 0 w 305"/>
                      <a:gd name="T7" fmla="*/ 0 h 141"/>
                      <a:gd name="T8" fmla="*/ 0 w 305"/>
                      <a:gd name="T9" fmla="*/ 0 h 141"/>
                      <a:gd name="T10" fmla="*/ 0 w 305"/>
                      <a:gd name="T11" fmla="*/ 0 h 141"/>
                      <a:gd name="T12" fmla="*/ 0 w 305"/>
                      <a:gd name="T13" fmla="*/ 0 h 141"/>
                      <a:gd name="T14" fmla="*/ 0 w 305"/>
                      <a:gd name="T15" fmla="*/ 0 h 141"/>
                      <a:gd name="T16" fmla="*/ 0 w 305"/>
                      <a:gd name="T17" fmla="*/ 0 h 141"/>
                      <a:gd name="T18" fmla="*/ 0 w 305"/>
                      <a:gd name="T19" fmla="*/ 0 h 141"/>
                      <a:gd name="T20" fmla="*/ 0 w 305"/>
                      <a:gd name="T21" fmla="*/ 0 h 141"/>
                      <a:gd name="T22" fmla="*/ 0 w 305"/>
                      <a:gd name="T23" fmla="*/ 0 h 141"/>
                      <a:gd name="T24" fmla="*/ 0 w 305"/>
                      <a:gd name="T25" fmla="*/ 0 h 141"/>
                      <a:gd name="T26" fmla="*/ 0 w 305"/>
                      <a:gd name="T27" fmla="*/ 0 h 141"/>
                      <a:gd name="T28" fmla="*/ 0 w 305"/>
                      <a:gd name="T29" fmla="*/ 0 h 141"/>
                      <a:gd name="T30" fmla="*/ 0 w 305"/>
                      <a:gd name="T31" fmla="*/ 0 h 141"/>
                      <a:gd name="T32" fmla="*/ 0 w 305"/>
                      <a:gd name="T33" fmla="*/ 0 h 141"/>
                      <a:gd name="T34" fmla="*/ 0 w 305"/>
                      <a:gd name="T35" fmla="*/ 0 h 141"/>
                      <a:gd name="T36" fmla="*/ 0 w 305"/>
                      <a:gd name="T37" fmla="*/ 0 h 141"/>
                      <a:gd name="T38" fmla="*/ 0 w 305"/>
                      <a:gd name="T39" fmla="*/ 0 h 141"/>
                      <a:gd name="T40" fmla="*/ 0 w 305"/>
                      <a:gd name="T41" fmla="*/ 0 h 141"/>
                      <a:gd name="T42" fmla="*/ 0 w 305"/>
                      <a:gd name="T43" fmla="*/ 0 h 141"/>
                      <a:gd name="T44" fmla="*/ 0 w 305"/>
                      <a:gd name="T45" fmla="*/ 0 h 141"/>
                      <a:gd name="T46" fmla="*/ 0 w 305"/>
                      <a:gd name="T47" fmla="*/ 0 h 141"/>
                      <a:gd name="T48" fmla="*/ 0 w 305"/>
                      <a:gd name="T49" fmla="*/ 0 h 141"/>
                      <a:gd name="T50" fmla="*/ 0 w 305"/>
                      <a:gd name="T51" fmla="*/ 0 h 141"/>
                      <a:gd name="T52" fmla="*/ 0 w 305"/>
                      <a:gd name="T53" fmla="*/ 0 h 141"/>
                      <a:gd name="T54" fmla="*/ 0 w 305"/>
                      <a:gd name="T55" fmla="*/ 0 h 141"/>
                      <a:gd name="T56" fmla="*/ 0 w 305"/>
                      <a:gd name="T57" fmla="*/ 0 h 141"/>
                      <a:gd name="T58" fmla="*/ 0 w 305"/>
                      <a:gd name="T59" fmla="*/ 0 h 141"/>
                      <a:gd name="T60" fmla="*/ 0 w 305"/>
                      <a:gd name="T61" fmla="*/ 0 h 141"/>
                      <a:gd name="T62" fmla="*/ 0 w 305"/>
                      <a:gd name="T63" fmla="*/ 0 h 141"/>
                      <a:gd name="T64" fmla="*/ 0 w 305"/>
                      <a:gd name="T65" fmla="*/ 0 h 141"/>
                      <a:gd name="T66" fmla="*/ 0 w 305"/>
                      <a:gd name="T67" fmla="*/ 0 h 141"/>
                      <a:gd name="T68" fmla="*/ 0 w 305"/>
                      <a:gd name="T69" fmla="*/ 0 h 141"/>
                      <a:gd name="T70" fmla="*/ 0 w 305"/>
                      <a:gd name="T71" fmla="*/ 0 h 141"/>
                      <a:gd name="T72" fmla="*/ 0 w 305"/>
                      <a:gd name="T73" fmla="*/ 0 h 141"/>
                      <a:gd name="T74" fmla="*/ 0 w 305"/>
                      <a:gd name="T75" fmla="*/ 0 h 141"/>
                      <a:gd name="T76" fmla="*/ 0 w 305"/>
                      <a:gd name="T77" fmla="*/ 0 h 141"/>
                      <a:gd name="T78" fmla="*/ 0 w 305"/>
                      <a:gd name="T79" fmla="*/ 0 h 141"/>
                      <a:gd name="T80" fmla="*/ 0 w 305"/>
                      <a:gd name="T81" fmla="*/ 0 h 141"/>
                      <a:gd name="T82" fmla="*/ 0 w 305"/>
                      <a:gd name="T83" fmla="*/ 0 h 141"/>
                      <a:gd name="T84" fmla="*/ 0 w 305"/>
                      <a:gd name="T85" fmla="*/ 0 h 141"/>
                      <a:gd name="T86" fmla="*/ 0 w 305"/>
                      <a:gd name="T87" fmla="*/ 0 h 141"/>
                      <a:gd name="T88" fmla="*/ 0 w 305"/>
                      <a:gd name="T89" fmla="*/ 0 h 141"/>
                      <a:gd name="T90" fmla="*/ 0 w 305"/>
                      <a:gd name="T91" fmla="*/ 0 h 141"/>
                      <a:gd name="T92" fmla="*/ 0 w 305"/>
                      <a:gd name="T93" fmla="*/ 0 h 141"/>
                      <a:gd name="T94" fmla="*/ 0 w 305"/>
                      <a:gd name="T95" fmla="*/ 0 h 141"/>
                      <a:gd name="T96" fmla="*/ 0 w 305"/>
                      <a:gd name="T97" fmla="*/ 0 h 1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5"/>
                      <a:gd name="T148" fmla="*/ 0 h 141"/>
                      <a:gd name="T149" fmla="*/ 305 w 305"/>
                      <a:gd name="T150" fmla="*/ 141 h 1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5" h="141">
                        <a:moveTo>
                          <a:pt x="23" y="78"/>
                        </a:moveTo>
                        <a:lnTo>
                          <a:pt x="23" y="78"/>
                        </a:lnTo>
                        <a:lnTo>
                          <a:pt x="75" y="78"/>
                        </a:lnTo>
                        <a:lnTo>
                          <a:pt x="121" y="80"/>
                        </a:lnTo>
                        <a:lnTo>
                          <a:pt x="160" y="83"/>
                        </a:lnTo>
                        <a:lnTo>
                          <a:pt x="192" y="86"/>
                        </a:lnTo>
                        <a:lnTo>
                          <a:pt x="216" y="90"/>
                        </a:lnTo>
                        <a:lnTo>
                          <a:pt x="232" y="94"/>
                        </a:lnTo>
                        <a:lnTo>
                          <a:pt x="233" y="95"/>
                        </a:lnTo>
                        <a:lnTo>
                          <a:pt x="233" y="94"/>
                        </a:lnTo>
                        <a:lnTo>
                          <a:pt x="227" y="89"/>
                        </a:lnTo>
                        <a:lnTo>
                          <a:pt x="219" y="75"/>
                        </a:lnTo>
                        <a:lnTo>
                          <a:pt x="223" y="55"/>
                        </a:lnTo>
                        <a:lnTo>
                          <a:pt x="231" y="46"/>
                        </a:lnTo>
                        <a:lnTo>
                          <a:pt x="233" y="43"/>
                        </a:lnTo>
                        <a:lnTo>
                          <a:pt x="232" y="44"/>
                        </a:lnTo>
                        <a:lnTo>
                          <a:pt x="227" y="46"/>
                        </a:lnTo>
                        <a:lnTo>
                          <a:pt x="219" y="48"/>
                        </a:lnTo>
                        <a:lnTo>
                          <a:pt x="208" y="50"/>
                        </a:lnTo>
                        <a:lnTo>
                          <a:pt x="195" y="52"/>
                        </a:lnTo>
                        <a:lnTo>
                          <a:pt x="160" y="56"/>
                        </a:lnTo>
                        <a:lnTo>
                          <a:pt x="116" y="59"/>
                        </a:lnTo>
                        <a:lnTo>
                          <a:pt x="63" y="62"/>
                        </a:lnTo>
                        <a:lnTo>
                          <a:pt x="0" y="64"/>
                        </a:lnTo>
                        <a:lnTo>
                          <a:pt x="2" y="141"/>
                        </a:lnTo>
                        <a:lnTo>
                          <a:pt x="66" y="140"/>
                        </a:lnTo>
                        <a:lnTo>
                          <a:pt x="122" y="137"/>
                        </a:lnTo>
                        <a:lnTo>
                          <a:pt x="170" y="132"/>
                        </a:lnTo>
                        <a:lnTo>
                          <a:pt x="208" y="128"/>
                        </a:lnTo>
                        <a:lnTo>
                          <a:pt x="225" y="125"/>
                        </a:lnTo>
                        <a:lnTo>
                          <a:pt x="240" y="122"/>
                        </a:lnTo>
                        <a:lnTo>
                          <a:pt x="253" y="119"/>
                        </a:lnTo>
                        <a:lnTo>
                          <a:pt x="265" y="115"/>
                        </a:lnTo>
                        <a:lnTo>
                          <a:pt x="277" y="110"/>
                        </a:lnTo>
                        <a:lnTo>
                          <a:pt x="289" y="102"/>
                        </a:lnTo>
                        <a:lnTo>
                          <a:pt x="302" y="88"/>
                        </a:lnTo>
                        <a:lnTo>
                          <a:pt x="305" y="62"/>
                        </a:lnTo>
                        <a:lnTo>
                          <a:pt x="295" y="42"/>
                        </a:lnTo>
                        <a:lnTo>
                          <a:pt x="282" y="31"/>
                        </a:lnTo>
                        <a:lnTo>
                          <a:pt x="271" y="26"/>
                        </a:lnTo>
                        <a:lnTo>
                          <a:pt x="258" y="21"/>
                        </a:lnTo>
                        <a:lnTo>
                          <a:pt x="234" y="15"/>
                        </a:lnTo>
                        <a:lnTo>
                          <a:pt x="205" y="9"/>
                        </a:lnTo>
                        <a:lnTo>
                          <a:pt x="168" y="5"/>
                        </a:lnTo>
                        <a:lnTo>
                          <a:pt x="126" y="2"/>
                        </a:lnTo>
                        <a:lnTo>
                          <a:pt x="78" y="1"/>
                        </a:lnTo>
                        <a:lnTo>
                          <a:pt x="23" y="0"/>
                        </a:lnTo>
                        <a:lnTo>
                          <a:pt x="23" y="78"/>
                        </a:lnTo>
                        <a:close/>
                      </a:path>
                    </a:pathLst>
                  </a:custGeom>
                  <a:solidFill>
                    <a:srgbClr val="1F1A17"/>
                  </a:solidFill>
                  <a:ln w="9525">
                    <a:noFill/>
                    <a:round/>
                    <a:headEnd/>
                    <a:tailEnd/>
                  </a:ln>
                </p:spPr>
                <p:txBody>
                  <a:bodyPr/>
                  <a:lstStyle/>
                  <a:p>
                    <a:endParaRPr lang="pt-BR"/>
                  </a:p>
                </p:txBody>
              </p:sp>
              <p:sp>
                <p:nvSpPr>
                  <p:cNvPr id="64124" name="Freeform 1772"/>
                  <p:cNvSpPr>
                    <a:spLocks/>
                  </p:cNvSpPr>
                  <p:nvPr/>
                </p:nvSpPr>
                <p:spPr bwMode="auto">
                  <a:xfrm>
                    <a:off x="2868" y="3052"/>
                    <a:ext cx="51" cy="45"/>
                  </a:xfrm>
                  <a:custGeom>
                    <a:avLst/>
                    <a:gdLst>
                      <a:gd name="T0" fmla="*/ 0 w 325"/>
                      <a:gd name="T1" fmla="*/ 0 h 270"/>
                      <a:gd name="T2" fmla="*/ 0 w 325"/>
                      <a:gd name="T3" fmla="*/ 0 h 270"/>
                      <a:gd name="T4" fmla="*/ 0 w 325"/>
                      <a:gd name="T5" fmla="*/ 0 h 270"/>
                      <a:gd name="T6" fmla="*/ 0 w 325"/>
                      <a:gd name="T7" fmla="*/ 0 h 270"/>
                      <a:gd name="T8" fmla="*/ 0 w 325"/>
                      <a:gd name="T9" fmla="*/ 0 h 270"/>
                      <a:gd name="T10" fmla="*/ 0 w 325"/>
                      <a:gd name="T11" fmla="*/ 0 h 270"/>
                      <a:gd name="T12" fmla="*/ 0 w 325"/>
                      <a:gd name="T13" fmla="*/ 0 h 270"/>
                      <a:gd name="T14" fmla="*/ 0 w 325"/>
                      <a:gd name="T15" fmla="*/ 0 h 270"/>
                      <a:gd name="T16" fmla="*/ 0 w 325"/>
                      <a:gd name="T17" fmla="*/ 0 h 270"/>
                      <a:gd name="T18" fmla="*/ 0 w 325"/>
                      <a:gd name="T19" fmla="*/ 0 h 270"/>
                      <a:gd name="T20" fmla="*/ 0 w 325"/>
                      <a:gd name="T21" fmla="*/ 0 h 270"/>
                      <a:gd name="T22" fmla="*/ 0 w 325"/>
                      <a:gd name="T23" fmla="*/ 0 h 270"/>
                      <a:gd name="T24" fmla="*/ 0 w 325"/>
                      <a:gd name="T25" fmla="*/ 0 h 270"/>
                      <a:gd name="T26" fmla="*/ 0 w 325"/>
                      <a:gd name="T27" fmla="*/ 0 h 270"/>
                      <a:gd name="T28" fmla="*/ 0 w 325"/>
                      <a:gd name="T29" fmla="*/ 0 h 270"/>
                      <a:gd name="T30" fmla="*/ 0 w 325"/>
                      <a:gd name="T31" fmla="*/ 0 h 270"/>
                      <a:gd name="T32" fmla="*/ 0 w 325"/>
                      <a:gd name="T33" fmla="*/ 0 h 270"/>
                      <a:gd name="T34" fmla="*/ 0 w 325"/>
                      <a:gd name="T35" fmla="*/ 0 h 270"/>
                      <a:gd name="T36" fmla="*/ 0 w 325"/>
                      <a:gd name="T37" fmla="*/ 0 h 270"/>
                      <a:gd name="T38" fmla="*/ 0 w 325"/>
                      <a:gd name="T39" fmla="*/ 0 h 270"/>
                      <a:gd name="T40" fmla="*/ 0 w 325"/>
                      <a:gd name="T41" fmla="*/ 0 h 270"/>
                      <a:gd name="T42" fmla="*/ 0 w 325"/>
                      <a:gd name="T43" fmla="*/ 0 h 270"/>
                      <a:gd name="T44" fmla="*/ 0 w 325"/>
                      <a:gd name="T45" fmla="*/ 0 h 270"/>
                      <a:gd name="T46" fmla="*/ 0 w 325"/>
                      <a:gd name="T47" fmla="*/ 0 h 270"/>
                      <a:gd name="T48" fmla="*/ 0 w 325"/>
                      <a:gd name="T49" fmla="*/ 0 h 270"/>
                      <a:gd name="T50" fmla="*/ 0 w 325"/>
                      <a:gd name="T51" fmla="*/ 0 h 270"/>
                      <a:gd name="T52" fmla="*/ 0 w 325"/>
                      <a:gd name="T53" fmla="*/ 0 h 270"/>
                      <a:gd name="T54" fmla="*/ 0 w 325"/>
                      <a:gd name="T55" fmla="*/ 0 h 270"/>
                      <a:gd name="T56" fmla="*/ 0 w 325"/>
                      <a:gd name="T57" fmla="*/ 0 h 270"/>
                      <a:gd name="T58" fmla="*/ 0 w 325"/>
                      <a:gd name="T59" fmla="*/ 0 h 270"/>
                      <a:gd name="T60" fmla="*/ 0 w 325"/>
                      <a:gd name="T61" fmla="*/ 0 h 270"/>
                      <a:gd name="T62" fmla="*/ 0 w 325"/>
                      <a:gd name="T63" fmla="*/ 0 h 270"/>
                      <a:gd name="T64" fmla="*/ 0 w 325"/>
                      <a:gd name="T65" fmla="*/ 0 h 270"/>
                      <a:gd name="T66" fmla="*/ 0 w 325"/>
                      <a:gd name="T67" fmla="*/ 0 h 2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70"/>
                      <a:gd name="T104" fmla="*/ 325 w 325"/>
                      <a:gd name="T105" fmla="*/ 270 h 27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70">
                        <a:moveTo>
                          <a:pt x="303" y="192"/>
                        </a:moveTo>
                        <a:lnTo>
                          <a:pt x="303" y="192"/>
                        </a:lnTo>
                        <a:lnTo>
                          <a:pt x="267" y="191"/>
                        </a:lnTo>
                        <a:lnTo>
                          <a:pt x="235" y="190"/>
                        </a:lnTo>
                        <a:lnTo>
                          <a:pt x="206" y="187"/>
                        </a:lnTo>
                        <a:lnTo>
                          <a:pt x="180" y="184"/>
                        </a:lnTo>
                        <a:lnTo>
                          <a:pt x="158" y="180"/>
                        </a:lnTo>
                        <a:lnTo>
                          <a:pt x="138" y="176"/>
                        </a:lnTo>
                        <a:lnTo>
                          <a:pt x="122" y="171"/>
                        </a:lnTo>
                        <a:lnTo>
                          <a:pt x="110" y="166"/>
                        </a:lnTo>
                        <a:lnTo>
                          <a:pt x="99" y="161"/>
                        </a:lnTo>
                        <a:lnTo>
                          <a:pt x="92" y="157"/>
                        </a:lnTo>
                        <a:lnTo>
                          <a:pt x="89" y="154"/>
                        </a:lnTo>
                        <a:lnTo>
                          <a:pt x="87" y="151"/>
                        </a:lnTo>
                        <a:lnTo>
                          <a:pt x="87" y="150"/>
                        </a:lnTo>
                        <a:lnTo>
                          <a:pt x="87" y="149"/>
                        </a:lnTo>
                        <a:lnTo>
                          <a:pt x="87" y="148"/>
                        </a:lnTo>
                        <a:lnTo>
                          <a:pt x="89" y="145"/>
                        </a:lnTo>
                        <a:lnTo>
                          <a:pt x="91" y="141"/>
                        </a:lnTo>
                        <a:lnTo>
                          <a:pt x="97" y="134"/>
                        </a:lnTo>
                        <a:lnTo>
                          <a:pt x="104" y="129"/>
                        </a:lnTo>
                        <a:lnTo>
                          <a:pt x="113" y="123"/>
                        </a:lnTo>
                        <a:lnTo>
                          <a:pt x="124" y="116"/>
                        </a:lnTo>
                        <a:lnTo>
                          <a:pt x="137" y="110"/>
                        </a:lnTo>
                        <a:lnTo>
                          <a:pt x="152" y="104"/>
                        </a:lnTo>
                        <a:lnTo>
                          <a:pt x="169" y="99"/>
                        </a:lnTo>
                        <a:lnTo>
                          <a:pt x="186" y="94"/>
                        </a:lnTo>
                        <a:lnTo>
                          <a:pt x="207" y="89"/>
                        </a:lnTo>
                        <a:lnTo>
                          <a:pt x="227" y="85"/>
                        </a:lnTo>
                        <a:lnTo>
                          <a:pt x="250" y="82"/>
                        </a:lnTo>
                        <a:lnTo>
                          <a:pt x="273" y="80"/>
                        </a:lnTo>
                        <a:lnTo>
                          <a:pt x="298" y="78"/>
                        </a:lnTo>
                        <a:lnTo>
                          <a:pt x="325" y="78"/>
                        </a:lnTo>
                        <a:lnTo>
                          <a:pt x="325" y="0"/>
                        </a:lnTo>
                        <a:lnTo>
                          <a:pt x="295" y="0"/>
                        </a:lnTo>
                        <a:lnTo>
                          <a:pt x="266" y="2"/>
                        </a:lnTo>
                        <a:lnTo>
                          <a:pt x="239" y="5"/>
                        </a:lnTo>
                        <a:lnTo>
                          <a:pt x="211" y="9"/>
                        </a:lnTo>
                        <a:lnTo>
                          <a:pt x="186" y="14"/>
                        </a:lnTo>
                        <a:lnTo>
                          <a:pt x="162" y="20"/>
                        </a:lnTo>
                        <a:lnTo>
                          <a:pt x="140" y="26"/>
                        </a:lnTo>
                        <a:lnTo>
                          <a:pt x="119" y="33"/>
                        </a:lnTo>
                        <a:lnTo>
                          <a:pt x="99" y="41"/>
                        </a:lnTo>
                        <a:lnTo>
                          <a:pt x="81" y="50"/>
                        </a:lnTo>
                        <a:lnTo>
                          <a:pt x="64" y="59"/>
                        </a:lnTo>
                        <a:lnTo>
                          <a:pt x="49" y="69"/>
                        </a:lnTo>
                        <a:lnTo>
                          <a:pt x="35" y="82"/>
                        </a:lnTo>
                        <a:lnTo>
                          <a:pt x="23" y="94"/>
                        </a:lnTo>
                        <a:lnTo>
                          <a:pt x="12" y="107"/>
                        </a:lnTo>
                        <a:lnTo>
                          <a:pt x="5" y="122"/>
                        </a:lnTo>
                        <a:lnTo>
                          <a:pt x="1" y="139"/>
                        </a:lnTo>
                        <a:lnTo>
                          <a:pt x="0" y="156"/>
                        </a:lnTo>
                        <a:lnTo>
                          <a:pt x="3" y="173"/>
                        </a:lnTo>
                        <a:lnTo>
                          <a:pt x="11" y="188"/>
                        </a:lnTo>
                        <a:lnTo>
                          <a:pt x="23" y="204"/>
                        </a:lnTo>
                        <a:lnTo>
                          <a:pt x="36" y="216"/>
                        </a:lnTo>
                        <a:lnTo>
                          <a:pt x="52" y="226"/>
                        </a:lnTo>
                        <a:lnTo>
                          <a:pt x="71" y="235"/>
                        </a:lnTo>
                        <a:lnTo>
                          <a:pt x="91" y="243"/>
                        </a:lnTo>
                        <a:lnTo>
                          <a:pt x="114" y="250"/>
                        </a:lnTo>
                        <a:lnTo>
                          <a:pt x="139" y="255"/>
                        </a:lnTo>
                        <a:lnTo>
                          <a:pt x="166" y="260"/>
                        </a:lnTo>
                        <a:lnTo>
                          <a:pt x="196" y="265"/>
                        </a:lnTo>
                        <a:lnTo>
                          <a:pt x="229" y="267"/>
                        </a:lnTo>
                        <a:lnTo>
                          <a:pt x="264" y="269"/>
                        </a:lnTo>
                        <a:lnTo>
                          <a:pt x="303" y="270"/>
                        </a:lnTo>
                        <a:lnTo>
                          <a:pt x="303" y="192"/>
                        </a:lnTo>
                        <a:close/>
                      </a:path>
                    </a:pathLst>
                  </a:custGeom>
                  <a:solidFill>
                    <a:srgbClr val="1F1A17"/>
                  </a:solidFill>
                  <a:ln w="9525">
                    <a:noFill/>
                    <a:round/>
                    <a:headEnd/>
                    <a:tailEnd/>
                  </a:ln>
                </p:spPr>
                <p:txBody>
                  <a:bodyPr/>
                  <a:lstStyle/>
                  <a:p>
                    <a:endParaRPr lang="pt-BR"/>
                  </a:p>
                </p:txBody>
              </p:sp>
              <p:sp>
                <p:nvSpPr>
                  <p:cNvPr id="64125" name="Freeform 1773"/>
                  <p:cNvSpPr>
                    <a:spLocks/>
                  </p:cNvSpPr>
                  <p:nvPr/>
                </p:nvSpPr>
                <p:spPr bwMode="auto">
                  <a:xfrm>
                    <a:off x="2916" y="3074"/>
                    <a:ext cx="53" cy="23"/>
                  </a:xfrm>
                  <a:custGeom>
                    <a:avLst/>
                    <a:gdLst>
                      <a:gd name="T0" fmla="*/ 0 w 339"/>
                      <a:gd name="T1" fmla="*/ 0 h 142"/>
                      <a:gd name="T2" fmla="*/ 0 w 339"/>
                      <a:gd name="T3" fmla="*/ 0 h 142"/>
                      <a:gd name="T4" fmla="*/ 0 w 339"/>
                      <a:gd name="T5" fmla="*/ 0 h 142"/>
                      <a:gd name="T6" fmla="*/ 0 w 339"/>
                      <a:gd name="T7" fmla="*/ 0 h 142"/>
                      <a:gd name="T8" fmla="*/ 0 w 339"/>
                      <a:gd name="T9" fmla="*/ 0 h 142"/>
                      <a:gd name="T10" fmla="*/ 0 w 339"/>
                      <a:gd name="T11" fmla="*/ 0 h 142"/>
                      <a:gd name="T12" fmla="*/ 0 w 339"/>
                      <a:gd name="T13" fmla="*/ 0 h 142"/>
                      <a:gd name="T14" fmla="*/ 0 w 339"/>
                      <a:gd name="T15" fmla="*/ 0 h 142"/>
                      <a:gd name="T16" fmla="*/ 0 w 339"/>
                      <a:gd name="T17" fmla="*/ 0 h 142"/>
                      <a:gd name="T18" fmla="*/ 0 w 339"/>
                      <a:gd name="T19" fmla="*/ 0 h 142"/>
                      <a:gd name="T20" fmla="*/ 0 w 339"/>
                      <a:gd name="T21" fmla="*/ 0 h 142"/>
                      <a:gd name="T22" fmla="*/ 0 w 339"/>
                      <a:gd name="T23" fmla="*/ 0 h 142"/>
                      <a:gd name="T24" fmla="*/ 0 w 339"/>
                      <a:gd name="T25" fmla="*/ 0 h 142"/>
                      <a:gd name="T26" fmla="*/ 0 w 339"/>
                      <a:gd name="T27" fmla="*/ 0 h 142"/>
                      <a:gd name="T28" fmla="*/ 0 w 339"/>
                      <a:gd name="T29" fmla="*/ 0 h 142"/>
                      <a:gd name="T30" fmla="*/ 0 w 339"/>
                      <a:gd name="T31" fmla="*/ 0 h 142"/>
                      <a:gd name="T32" fmla="*/ 0 w 339"/>
                      <a:gd name="T33" fmla="*/ 0 h 142"/>
                      <a:gd name="T34" fmla="*/ 0 w 339"/>
                      <a:gd name="T35" fmla="*/ 0 h 142"/>
                      <a:gd name="T36" fmla="*/ 0 w 339"/>
                      <a:gd name="T37" fmla="*/ 0 h 142"/>
                      <a:gd name="T38" fmla="*/ 0 w 339"/>
                      <a:gd name="T39" fmla="*/ 0 h 142"/>
                      <a:gd name="T40" fmla="*/ 0 w 339"/>
                      <a:gd name="T41" fmla="*/ 0 h 142"/>
                      <a:gd name="T42" fmla="*/ 0 w 339"/>
                      <a:gd name="T43" fmla="*/ 0 h 142"/>
                      <a:gd name="T44" fmla="*/ 0 w 339"/>
                      <a:gd name="T45" fmla="*/ 0 h 142"/>
                      <a:gd name="T46" fmla="*/ 0 w 339"/>
                      <a:gd name="T47" fmla="*/ 0 h 142"/>
                      <a:gd name="T48" fmla="*/ 0 w 339"/>
                      <a:gd name="T49" fmla="*/ 0 h 142"/>
                      <a:gd name="T50" fmla="*/ 0 w 339"/>
                      <a:gd name="T51" fmla="*/ 0 h 142"/>
                      <a:gd name="T52" fmla="*/ 0 w 339"/>
                      <a:gd name="T53" fmla="*/ 0 h 142"/>
                      <a:gd name="T54" fmla="*/ 0 w 339"/>
                      <a:gd name="T55" fmla="*/ 0 h 142"/>
                      <a:gd name="T56" fmla="*/ 0 w 339"/>
                      <a:gd name="T57" fmla="*/ 0 h 142"/>
                      <a:gd name="T58" fmla="*/ 0 w 339"/>
                      <a:gd name="T59" fmla="*/ 0 h 142"/>
                      <a:gd name="T60" fmla="*/ 0 w 339"/>
                      <a:gd name="T61" fmla="*/ 0 h 142"/>
                      <a:gd name="T62" fmla="*/ 0 w 339"/>
                      <a:gd name="T63" fmla="*/ 0 h 142"/>
                      <a:gd name="T64" fmla="*/ 0 w 339"/>
                      <a:gd name="T65" fmla="*/ 0 h 142"/>
                      <a:gd name="T66" fmla="*/ 0 w 339"/>
                      <a:gd name="T67" fmla="*/ 0 h 142"/>
                      <a:gd name="T68" fmla="*/ 0 w 339"/>
                      <a:gd name="T69" fmla="*/ 0 h 142"/>
                      <a:gd name="T70" fmla="*/ 0 w 339"/>
                      <a:gd name="T71" fmla="*/ 0 h 142"/>
                      <a:gd name="T72" fmla="*/ 0 w 339"/>
                      <a:gd name="T73" fmla="*/ 0 h 142"/>
                      <a:gd name="T74" fmla="*/ 0 w 339"/>
                      <a:gd name="T75" fmla="*/ 0 h 142"/>
                      <a:gd name="T76" fmla="*/ 0 w 339"/>
                      <a:gd name="T77" fmla="*/ 0 h 142"/>
                      <a:gd name="T78" fmla="*/ 0 w 339"/>
                      <a:gd name="T79" fmla="*/ 0 h 142"/>
                      <a:gd name="T80" fmla="*/ 0 w 339"/>
                      <a:gd name="T81" fmla="*/ 0 h 142"/>
                      <a:gd name="T82" fmla="*/ 0 w 339"/>
                      <a:gd name="T83" fmla="*/ 0 h 142"/>
                      <a:gd name="T84" fmla="*/ 0 w 339"/>
                      <a:gd name="T85" fmla="*/ 0 h 142"/>
                      <a:gd name="T86" fmla="*/ 0 w 339"/>
                      <a:gd name="T87" fmla="*/ 0 h 142"/>
                      <a:gd name="T88" fmla="*/ 0 w 339"/>
                      <a:gd name="T89" fmla="*/ 0 h 142"/>
                      <a:gd name="T90" fmla="*/ 0 w 339"/>
                      <a:gd name="T91" fmla="*/ 0 h 142"/>
                      <a:gd name="T92" fmla="*/ 0 w 339"/>
                      <a:gd name="T93" fmla="*/ 0 h 142"/>
                      <a:gd name="T94" fmla="*/ 0 w 339"/>
                      <a:gd name="T95" fmla="*/ 0 h 142"/>
                      <a:gd name="T96" fmla="*/ 0 w 339"/>
                      <a:gd name="T97" fmla="*/ 0 h 1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39"/>
                      <a:gd name="T148" fmla="*/ 0 h 142"/>
                      <a:gd name="T149" fmla="*/ 339 w 339"/>
                      <a:gd name="T150" fmla="*/ 142 h 1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39" h="142">
                        <a:moveTo>
                          <a:pt x="49" y="77"/>
                        </a:moveTo>
                        <a:lnTo>
                          <a:pt x="49" y="77"/>
                        </a:lnTo>
                        <a:lnTo>
                          <a:pt x="103" y="79"/>
                        </a:lnTo>
                        <a:lnTo>
                          <a:pt x="150" y="82"/>
                        </a:lnTo>
                        <a:lnTo>
                          <a:pt x="191" y="85"/>
                        </a:lnTo>
                        <a:lnTo>
                          <a:pt x="223" y="90"/>
                        </a:lnTo>
                        <a:lnTo>
                          <a:pt x="248" y="94"/>
                        </a:lnTo>
                        <a:lnTo>
                          <a:pt x="265" y="98"/>
                        </a:lnTo>
                        <a:lnTo>
                          <a:pt x="265" y="99"/>
                        </a:lnTo>
                        <a:lnTo>
                          <a:pt x="264" y="98"/>
                        </a:lnTo>
                        <a:lnTo>
                          <a:pt x="257" y="91"/>
                        </a:lnTo>
                        <a:lnTo>
                          <a:pt x="252" y="74"/>
                        </a:lnTo>
                        <a:lnTo>
                          <a:pt x="258" y="54"/>
                        </a:lnTo>
                        <a:lnTo>
                          <a:pt x="265" y="47"/>
                        </a:lnTo>
                        <a:lnTo>
                          <a:pt x="266" y="46"/>
                        </a:lnTo>
                        <a:lnTo>
                          <a:pt x="264" y="48"/>
                        </a:lnTo>
                        <a:lnTo>
                          <a:pt x="257" y="49"/>
                        </a:lnTo>
                        <a:lnTo>
                          <a:pt x="247" y="51"/>
                        </a:lnTo>
                        <a:lnTo>
                          <a:pt x="234" y="53"/>
                        </a:lnTo>
                        <a:lnTo>
                          <a:pt x="220" y="55"/>
                        </a:lnTo>
                        <a:lnTo>
                          <a:pt x="179" y="59"/>
                        </a:lnTo>
                        <a:lnTo>
                          <a:pt x="130" y="61"/>
                        </a:lnTo>
                        <a:lnTo>
                          <a:pt x="71" y="63"/>
                        </a:lnTo>
                        <a:lnTo>
                          <a:pt x="0" y="64"/>
                        </a:lnTo>
                        <a:lnTo>
                          <a:pt x="0" y="142"/>
                        </a:lnTo>
                        <a:lnTo>
                          <a:pt x="72" y="141"/>
                        </a:lnTo>
                        <a:lnTo>
                          <a:pt x="135" y="139"/>
                        </a:lnTo>
                        <a:lnTo>
                          <a:pt x="186" y="136"/>
                        </a:lnTo>
                        <a:lnTo>
                          <a:pt x="229" y="131"/>
                        </a:lnTo>
                        <a:lnTo>
                          <a:pt x="248" y="129"/>
                        </a:lnTo>
                        <a:lnTo>
                          <a:pt x="264" y="127"/>
                        </a:lnTo>
                        <a:lnTo>
                          <a:pt x="279" y="124"/>
                        </a:lnTo>
                        <a:lnTo>
                          <a:pt x="292" y="120"/>
                        </a:lnTo>
                        <a:lnTo>
                          <a:pt x="304" y="116"/>
                        </a:lnTo>
                        <a:lnTo>
                          <a:pt x="316" y="110"/>
                        </a:lnTo>
                        <a:lnTo>
                          <a:pt x="329" y="97"/>
                        </a:lnTo>
                        <a:lnTo>
                          <a:pt x="339" y="74"/>
                        </a:lnTo>
                        <a:lnTo>
                          <a:pt x="330" y="49"/>
                        </a:lnTo>
                        <a:lnTo>
                          <a:pt x="317" y="37"/>
                        </a:lnTo>
                        <a:lnTo>
                          <a:pt x="305" y="30"/>
                        </a:lnTo>
                        <a:lnTo>
                          <a:pt x="293" y="25"/>
                        </a:lnTo>
                        <a:lnTo>
                          <a:pt x="269" y="19"/>
                        </a:lnTo>
                        <a:lnTo>
                          <a:pt x="238" y="14"/>
                        </a:lnTo>
                        <a:lnTo>
                          <a:pt x="201" y="9"/>
                        </a:lnTo>
                        <a:lnTo>
                          <a:pt x="157" y="4"/>
                        </a:lnTo>
                        <a:lnTo>
                          <a:pt x="107" y="2"/>
                        </a:lnTo>
                        <a:lnTo>
                          <a:pt x="51" y="0"/>
                        </a:lnTo>
                        <a:lnTo>
                          <a:pt x="49" y="77"/>
                        </a:lnTo>
                        <a:close/>
                      </a:path>
                    </a:pathLst>
                  </a:custGeom>
                  <a:solidFill>
                    <a:srgbClr val="1F1A17"/>
                  </a:solidFill>
                  <a:ln w="9525">
                    <a:noFill/>
                    <a:round/>
                    <a:headEnd/>
                    <a:tailEnd/>
                  </a:ln>
                </p:spPr>
                <p:txBody>
                  <a:bodyPr/>
                  <a:lstStyle/>
                  <a:p>
                    <a:endParaRPr lang="pt-BR"/>
                  </a:p>
                </p:txBody>
              </p:sp>
              <p:sp>
                <p:nvSpPr>
                  <p:cNvPr id="64126" name="Freeform 1774"/>
                  <p:cNvSpPr>
                    <a:spLocks/>
                  </p:cNvSpPr>
                  <p:nvPr/>
                </p:nvSpPr>
                <p:spPr bwMode="auto">
                  <a:xfrm>
                    <a:off x="2869" y="3074"/>
                    <a:ext cx="55" cy="41"/>
                  </a:xfrm>
                  <a:custGeom>
                    <a:avLst/>
                    <a:gdLst>
                      <a:gd name="T0" fmla="*/ 0 w 350"/>
                      <a:gd name="T1" fmla="*/ 0 h 250"/>
                      <a:gd name="T2" fmla="*/ 0 w 350"/>
                      <a:gd name="T3" fmla="*/ 0 h 250"/>
                      <a:gd name="T4" fmla="*/ 0 w 350"/>
                      <a:gd name="T5" fmla="*/ 0 h 250"/>
                      <a:gd name="T6" fmla="*/ 0 w 350"/>
                      <a:gd name="T7" fmla="*/ 0 h 250"/>
                      <a:gd name="T8" fmla="*/ 0 w 350"/>
                      <a:gd name="T9" fmla="*/ 0 h 250"/>
                      <a:gd name="T10" fmla="*/ 0 w 350"/>
                      <a:gd name="T11" fmla="*/ 0 h 250"/>
                      <a:gd name="T12" fmla="*/ 0 w 350"/>
                      <a:gd name="T13" fmla="*/ 0 h 250"/>
                      <a:gd name="T14" fmla="*/ 0 w 350"/>
                      <a:gd name="T15" fmla="*/ 0 h 250"/>
                      <a:gd name="T16" fmla="*/ 0 w 350"/>
                      <a:gd name="T17" fmla="*/ 0 h 250"/>
                      <a:gd name="T18" fmla="*/ 0 w 350"/>
                      <a:gd name="T19" fmla="*/ 0 h 250"/>
                      <a:gd name="T20" fmla="*/ 0 w 350"/>
                      <a:gd name="T21" fmla="*/ 0 h 250"/>
                      <a:gd name="T22" fmla="*/ 0 w 350"/>
                      <a:gd name="T23" fmla="*/ 0 h 250"/>
                      <a:gd name="T24" fmla="*/ 0 w 350"/>
                      <a:gd name="T25" fmla="*/ 0 h 250"/>
                      <a:gd name="T26" fmla="*/ 0 w 350"/>
                      <a:gd name="T27" fmla="*/ 0 h 250"/>
                      <a:gd name="T28" fmla="*/ 0 w 350"/>
                      <a:gd name="T29" fmla="*/ 0 h 250"/>
                      <a:gd name="T30" fmla="*/ 0 w 350"/>
                      <a:gd name="T31" fmla="*/ 0 h 250"/>
                      <a:gd name="T32" fmla="*/ 0 w 350"/>
                      <a:gd name="T33" fmla="*/ 0 h 250"/>
                      <a:gd name="T34" fmla="*/ 0 w 350"/>
                      <a:gd name="T35" fmla="*/ 0 h 250"/>
                      <a:gd name="T36" fmla="*/ 0 w 350"/>
                      <a:gd name="T37" fmla="*/ 0 h 250"/>
                      <a:gd name="T38" fmla="*/ 0 w 350"/>
                      <a:gd name="T39" fmla="*/ 0 h 250"/>
                      <a:gd name="T40" fmla="*/ 0 w 350"/>
                      <a:gd name="T41" fmla="*/ 0 h 250"/>
                      <a:gd name="T42" fmla="*/ 0 w 350"/>
                      <a:gd name="T43" fmla="*/ 0 h 250"/>
                      <a:gd name="T44" fmla="*/ 0 w 350"/>
                      <a:gd name="T45" fmla="*/ 0 h 250"/>
                      <a:gd name="T46" fmla="*/ 0 w 350"/>
                      <a:gd name="T47" fmla="*/ 0 h 250"/>
                      <a:gd name="T48" fmla="*/ 0 w 350"/>
                      <a:gd name="T49" fmla="*/ 0 h 250"/>
                      <a:gd name="T50" fmla="*/ 0 w 350"/>
                      <a:gd name="T51" fmla="*/ 0 h 250"/>
                      <a:gd name="T52" fmla="*/ 0 w 350"/>
                      <a:gd name="T53" fmla="*/ 0 h 250"/>
                      <a:gd name="T54" fmla="*/ 0 w 350"/>
                      <a:gd name="T55" fmla="*/ 0 h 250"/>
                      <a:gd name="T56" fmla="*/ 0 w 350"/>
                      <a:gd name="T57" fmla="*/ 0 h 250"/>
                      <a:gd name="T58" fmla="*/ 0 w 350"/>
                      <a:gd name="T59" fmla="*/ 0 h 250"/>
                      <a:gd name="T60" fmla="*/ 0 w 350"/>
                      <a:gd name="T61" fmla="*/ 0 h 250"/>
                      <a:gd name="T62" fmla="*/ 0 w 350"/>
                      <a:gd name="T63" fmla="*/ 0 h 250"/>
                      <a:gd name="T64" fmla="*/ 0 w 350"/>
                      <a:gd name="T65" fmla="*/ 0 h 250"/>
                      <a:gd name="T66" fmla="*/ 0 w 350"/>
                      <a:gd name="T67" fmla="*/ 0 h 250"/>
                      <a:gd name="T68" fmla="*/ 0 w 350"/>
                      <a:gd name="T69" fmla="*/ 0 h 250"/>
                      <a:gd name="T70" fmla="*/ 0 w 350"/>
                      <a:gd name="T71" fmla="*/ 0 h 2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50"/>
                      <a:gd name="T109" fmla="*/ 0 h 250"/>
                      <a:gd name="T110" fmla="*/ 350 w 350"/>
                      <a:gd name="T111" fmla="*/ 250 h 2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50" h="250">
                        <a:moveTo>
                          <a:pt x="291" y="173"/>
                        </a:moveTo>
                        <a:lnTo>
                          <a:pt x="291" y="173"/>
                        </a:lnTo>
                        <a:lnTo>
                          <a:pt x="255" y="173"/>
                        </a:lnTo>
                        <a:lnTo>
                          <a:pt x="223" y="172"/>
                        </a:lnTo>
                        <a:lnTo>
                          <a:pt x="195" y="170"/>
                        </a:lnTo>
                        <a:lnTo>
                          <a:pt x="170" y="167"/>
                        </a:lnTo>
                        <a:lnTo>
                          <a:pt x="148" y="164"/>
                        </a:lnTo>
                        <a:lnTo>
                          <a:pt x="130" y="160"/>
                        </a:lnTo>
                        <a:lnTo>
                          <a:pt x="115" y="156"/>
                        </a:lnTo>
                        <a:lnTo>
                          <a:pt x="102" y="152"/>
                        </a:lnTo>
                        <a:lnTo>
                          <a:pt x="94" y="148"/>
                        </a:lnTo>
                        <a:lnTo>
                          <a:pt x="90" y="144"/>
                        </a:lnTo>
                        <a:lnTo>
                          <a:pt x="87" y="143"/>
                        </a:lnTo>
                        <a:lnTo>
                          <a:pt x="86" y="140"/>
                        </a:lnTo>
                        <a:lnTo>
                          <a:pt x="87" y="143"/>
                        </a:lnTo>
                        <a:lnTo>
                          <a:pt x="87" y="144"/>
                        </a:lnTo>
                        <a:lnTo>
                          <a:pt x="87" y="147"/>
                        </a:lnTo>
                        <a:lnTo>
                          <a:pt x="87" y="145"/>
                        </a:lnTo>
                        <a:lnTo>
                          <a:pt x="88" y="143"/>
                        </a:lnTo>
                        <a:lnTo>
                          <a:pt x="91" y="140"/>
                        </a:lnTo>
                        <a:lnTo>
                          <a:pt x="95" y="136"/>
                        </a:lnTo>
                        <a:lnTo>
                          <a:pt x="102" y="129"/>
                        </a:lnTo>
                        <a:lnTo>
                          <a:pt x="111" y="124"/>
                        </a:lnTo>
                        <a:lnTo>
                          <a:pt x="122" y="118"/>
                        </a:lnTo>
                        <a:lnTo>
                          <a:pt x="135" y="112"/>
                        </a:lnTo>
                        <a:lnTo>
                          <a:pt x="149" y="106"/>
                        </a:lnTo>
                        <a:lnTo>
                          <a:pt x="166" y="100"/>
                        </a:lnTo>
                        <a:lnTo>
                          <a:pt x="184" y="95"/>
                        </a:lnTo>
                        <a:lnTo>
                          <a:pt x="204" y="90"/>
                        </a:lnTo>
                        <a:lnTo>
                          <a:pt x="225" y="86"/>
                        </a:lnTo>
                        <a:lnTo>
                          <a:pt x="247" y="83"/>
                        </a:lnTo>
                        <a:lnTo>
                          <a:pt x="270" y="80"/>
                        </a:lnTo>
                        <a:lnTo>
                          <a:pt x="295" y="78"/>
                        </a:lnTo>
                        <a:lnTo>
                          <a:pt x="321" y="78"/>
                        </a:lnTo>
                        <a:lnTo>
                          <a:pt x="348" y="77"/>
                        </a:lnTo>
                        <a:lnTo>
                          <a:pt x="350" y="0"/>
                        </a:lnTo>
                        <a:lnTo>
                          <a:pt x="319" y="0"/>
                        </a:lnTo>
                        <a:lnTo>
                          <a:pt x="291" y="1"/>
                        </a:lnTo>
                        <a:lnTo>
                          <a:pt x="262" y="3"/>
                        </a:lnTo>
                        <a:lnTo>
                          <a:pt x="235" y="6"/>
                        </a:lnTo>
                        <a:lnTo>
                          <a:pt x="208" y="11"/>
                        </a:lnTo>
                        <a:lnTo>
                          <a:pt x="183" y="16"/>
                        </a:lnTo>
                        <a:lnTo>
                          <a:pt x="159" y="21"/>
                        </a:lnTo>
                        <a:lnTo>
                          <a:pt x="138" y="28"/>
                        </a:lnTo>
                        <a:lnTo>
                          <a:pt x="116" y="35"/>
                        </a:lnTo>
                        <a:lnTo>
                          <a:pt x="96" y="43"/>
                        </a:lnTo>
                        <a:lnTo>
                          <a:pt x="78" y="51"/>
                        </a:lnTo>
                        <a:lnTo>
                          <a:pt x="62" y="60"/>
                        </a:lnTo>
                        <a:lnTo>
                          <a:pt x="47" y="70"/>
                        </a:lnTo>
                        <a:lnTo>
                          <a:pt x="33" y="82"/>
                        </a:lnTo>
                        <a:lnTo>
                          <a:pt x="22" y="94"/>
                        </a:lnTo>
                        <a:lnTo>
                          <a:pt x="12" y="107"/>
                        </a:lnTo>
                        <a:lnTo>
                          <a:pt x="5" y="122"/>
                        </a:lnTo>
                        <a:lnTo>
                          <a:pt x="1" y="137"/>
                        </a:lnTo>
                        <a:lnTo>
                          <a:pt x="0" y="148"/>
                        </a:lnTo>
                        <a:lnTo>
                          <a:pt x="3" y="157"/>
                        </a:lnTo>
                        <a:lnTo>
                          <a:pt x="5" y="165"/>
                        </a:lnTo>
                        <a:lnTo>
                          <a:pt x="9" y="176"/>
                        </a:lnTo>
                        <a:lnTo>
                          <a:pt x="19" y="189"/>
                        </a:lnTo>
                        <a:lnTo>
                          <a:pt x="31" y="202"/>
                        </a:lnTo>
                        <a:lnTo>
                          <a:pt x="47" y="212"/>
                        </a:lnTo>
                        <a:lnTo>
                          <a:pt x="64" y="221"/>
                        </a:lnTo>
                        <a:lnTo>
                          <a:pt x="84" y="228"/>
                        </a:lnTo>
                        <a:lnTo>
                          <a:pt x="107" y="234"/>
                        </a:lnTo>
                        <a:lnTo>
                          <a:pt x="131" y="239"/>
                        </a:lnTo>
                        <a:lnTo>
                          <a:pt x="157" y="243"/>
                        </a:lnTo>
                        <a:lnTo>
                          <a:pt x="187" y="246"/>
                        </a:lnTo>
                        <a:lnTo>
                          <a:pt x="219" y="249"/>
                        </a:lnTo>
                        <a:lnTo>
                          <a:pt x="254" y="250"/>
                        </a:lnTo>
                        <a:lnTo>
                          <a:pt x="292" y="249"/>
                        </a:lnTo>
                        <a:lnTo>
                          <a:pt x="291" y="173"/>
                        </a:lnTo>
                        <a:close/>
                      </a:path>
                    </a:pathLst>
                  </a:custGeom>
                  <a:solidFill>
                    <a:srgbClr val="1F1A17"/>
                  </a:solidFill>
                  <a:ln w="9525">
                    <a:noFill/>
                    <a:round/>
                    <a:headEnd/>
                    <a:tailEnd/>
                  </a:ln>
                </p:spPr>
                <p:txBody>
                  <a:bodyPr/>
                  <a:lstStyle/>
                  <a:p>
                    <a:endParaRPr lang="pt-BR"/>
                  </a:p>
                </p:txBody>
              </p:sp>
              <p:sp>
                <p:nvSpPr>
                  <p:cNvPr id="64127" name="Freeform 1775"/>
                  <p:cNvSpPr>
                    <a:spLocks/>
                  </p:cNvSpPr>
                  <p:nvPr/>
                </p:nvSpPr>
                <p:spPr bwMode="auto">
                  <a:xfrm>
                    <a:off x="2915" y="3094"/>
                    <a:ext cx="53" cy="20"/>
                  </a:xfrm>
                  <a:custGeom>
                    <a:avLst/>
                    <a:gdLst>
                      <a:gd name="T0" fmla="*/ 0 w 341"/>
                      <a:gd name="T1" fmla="*/ 0 h 128"/>
                      <a:gd name="T2" fmla="*/ 0 w 341"/>
                      <a:gd name="T3" fmla="*/ 0 h 128"/>
                      <a:gd name="T4" fmla="*/ 0 w 341"/>
                      <a:gd name="T5" fmla="*/ 0 h 128"/>
                      <a:gd name="T6" fmla="*/ 0 w 341"/>
                      <a:gd name="T7" fmla="*/ 0 h 128"/>
                      <a:gd name="T8" fmla="*/ 0 w 341"/>
                      <a:gd name="T9" fmla="*/ 0 h 128"/>
                      <a:gd name="T10" fmla="*/ 0 w 341"/>
                      <a:gd name="T11" fmla="*/ 0 h 128"/>
                      <a:gd name="T12" fmla="*/ 0 w 341"/>
                      <a:gd name="T13" fmla="*/ 0 h 128"/>
                      <a:gd name="T14" fmla="*/ 0 w 341"/>
                      <a:gd name="T15" fmla="*/ 0 h 128"/>
                      <a:gd name="T16" fmla="*/ 0 w 341"/>
                      <a:gd name="T17" fmla="*/ 0 h 128"/>
                      <a:gd name="T18" fmla="*/ 0 w 341"/>
                      <a:gd name="T19" fmla="*/ 0 h 128"/>
                      <a:gd name="T20" fmla="*/ 0 w 341"/>
                      <a:gd name="T21" fmla="*/ 0 h 128"/>
                      <a:gd name="T22" fmla="*/ 0 w 341"/>
                      <a:gd name="T23" fmla="*/ 0 h 128"/>
                      <a:gd name="T24" fmla="*/ 0 w 341"/>
                      <a:gd name="T25" fmla="*/ 0 h 128"/>
                      <a:gd name="T26" fmla="*/ 0 w 341"/>
                      <a:gd name="T27" fmla="*/ 0 h 128"/>
                      <a:gd name="T28" fmla="*/ 0 w 341"/>
                      <a:gd name="T29" fmla="*/ 0 h 128"/>
                      <a:gd name="T30" fmla="*/ 0 w 341"/>
                      <a:gd name="T31" fmla="*/ 0 h 128"/>
                      <a:gd name="T32" fmla="*/ 0 w 341"/>
                      <a:gd name="T33" fmla="*/ 0 h 128"/>
                      <a:gd name="T34" fmla="*/ 0 w 341"/>
                      <a:gd name="T35" fmla="*/ 0 h 128"/>
                      <a:gd name="T36" fmla="*/ 0 w 341"/>
                      <a:gd name="T37" fmla="*/ 0 h 128"/>
                      <a:gd name="T38" fmla="*/ 0 w 341"/>
                      <a:gd name="T39" fmla="*/ 0 h 128"/>
                      <a:gd name="T40" fmla="*/ 0 w 341"/>
                      <a:gd name="T41" fmla="*/ 0 h 128"/>
                      <a:gd name="T42" fmla="*/ 0 w 341"/>
                      <a:gd name="T43" fmla="*/ 0 h 128"/>
                      <a:gd name="T44" fmla="*/ 0 w 341"/>
                      <a:gd name="T45" fmla="*/ 0 h 128"/>
                      <a:gd name="T46" fmla="*/ 0 w 341"/>
                      <a:gd name="T47" fmla="*/ 0 h 128"/>
                      <a:gd name="T48" fmla="*/ 0 w 341"/>
                      <a:gd name="T49" fmla="*/ 0 h 128"/>
                      <a:gd name="T50" fmla="*/ 0 w 341"/>
                      <a:gd name="T51" fmla="*/ 0 h 128"/>
                      <a:gd name="T52" fmla="*/ 0 w 341"/>
                      <a:gd name="T53" fmla="*/ 0 h 128"/>
                      <a:gd name="T54" fmla="*/ 0 w 341"/>
                      <a:gd name="T55" fmla="*/ 0 h 128"/>
                      <a:gd name="T56" fmla="*/ 0 w 341"/>
                      <a:gd name="T57" fmla="*/ 0 h 128"/>
                      <a:gd name="T58" fmla="*/ 0 w 341"/>
                      <a:gd name="T59" fmla="*/ 0 h 128"/>
                      <a:gd name="T60" fmla="*/ 0 w 341"/>
                      <a:gd name="T61" fmla="*/ 0 h 128"/>
                      <a:gd name="T62" fmla="*/ 0 w 341"/>
                      <a:gd name="T63" fmla="*/ 0 h 128"/>
                      <a:gd name="T64" fmla="*/ 0 w 341"/>
                      <a:gd name="T65" fmla="*/ 0 h 128"/>
                      <a:gd name="T66" fmla="*/ 0 w 341"/>
                      <a:gd name="T67" fmla="*/ 0 h 128"/>
                      <a:gd name="T68" fmla="*/ 0 w 341"/>
                      <a:gd name="T69" fmla="*/ 0 h 128"/>
                      <a:gd name="T70" fmla="*/ 0 w 341"/>
                      <a:gd name="T71" fmla="*/ 0 h 128"/>
                      <a:gd name="T72" fmla="*/ 0 w 341"/>
                      <a:gd name="T73" fmla="*/ 0 h 128"/>
                      <a:gd name="T74" fmla="*/ 0 w 341"/>
                      <a:gd name="T75" fmla="*/ 0 h 128"/>
                      <a:gd name="T76" fmla="*/ 0 w 341"/>
                      <a:gd name="T77" fmla="*/ 0 h 128"/>
                      <a:gd name="T78" fmla="*/ 0 w 341"/>
                      <a:gd name="T79" fmla="*/ 0 h 128"/>
                      <a:gd name="T80" fmla="*/ 0 w 341"/>
                      <a:gd name="T81" fmla="*/ 0 h 128"/>
                      <a:gd name="T82" fmla="*/ 0 w 341"/>
                      <a:gd name="T83" fmla="*/ 0 h 128"/>
                      <a:gd name="T84" fmla="*/ 0 w 341"/>
                      <a:gd name="T85" fmla="*/ 0 h 128"/>
                      <a:gd name="T86" fmla="*/ 0 w 341"/>
                      <a:gd name="T87" fmla="*/ 0 h 128"/>
                      <a:gd name="T88" fmla="*/ 0 w 341"/>
                      <a:gd name="T89" fmla="*/ 0 h 12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41"/>
                      <a:gd name="T136" fmla="*/ 0 h 128"/>
                      <a:gd name="T137" fmla="*/ 341 w 341"/>
                      <a:gd name="T138" fmla="*/ 128 h 12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41" h="128">
                        <a:moveTo>
                          <a:pt x="22" y="78"/>
                        </a:moveTo>
                        <a:lnTo>
                          <a:pt x="22" y="78"/>
                        </a:lnTo>
                        <a:lnTo>
                          <a:pt x="83" y="80"/>
                        </a:lnTo>
                        <a:lnTo>
                          <a:pt x="137" y="82"/>
                        </a:lnTo>
                        <a:lnTo>
                          <a:pt x="183" y="85"/>
                        </a:lnTo>
                        <a:lnTo>
                          <a:pt x="221" y="88"/>
                        </a:lnTo>
                        <a:lnTo>
                          <a:pt x="249" y="91"/>
                        </a:lnTo>
                        <a:lnTo>
                          <a:pt x="270" y="94"/>
                        </a:lnTo>
                        <a:lnTo>
                          <a:pt x="273" y="95"/>
                        </a:lnTo>
                        <a:lnTo>
                          <a:pt x="266" y="91"/>
                        </a:lnTo>
                        <a:lnTo>
                          <a:pt x="255" y="70"/>
                        </a:lnTo>
                        <a:lnTo>
                          <a:pt x="263" y="43"/>
                        </a:lnTo>
                        <a:lnTo>
                          <a:pt x="272" y="36"/>
                        </a:lnTo>
                        <a:lnTo>
                          <a:pt x="274" y="35"/>
                        </a:lnTo>
                        <a:lnTo>
                          <a:pt x="271" y="36"/>
                        </a:lnTo>
                        <a:lnTo>
                          <a:pt x="252" y="39"/>
                        </a:lnTo>
                        <a:lnTo>
                          <a:pt x="222" y="42"/>
                        </a:lnTo>
                        <a:lnTo>
                          <a:pt x="182" y="45"/>
                        </a:lnTo>
                        <a:lnTo>
                          <a:pt x="131" y="48"/>
                        </a:lnTo>
                        <a:lnTo>
                          <a:pt x="71" y="50"/>
                        </a:lnTo>
                        <a:lnTo>
                          <a:pt x="0" y="52"/>
                        </a:lnTo>
                        <a:lnTo>
                          <a:pt x="1" y="128"/>
                        </a:lnTo>
                        <a:lnTo>
                          <a:pt x="73" y="127"/>
                        </a:lnTo>
                        <a:lnTo>
                          <a:pt x="136" y="125"/>
                        </a:lnTo>
                        <a:lnTo>
                          <a:pt x="189" y="122"/>
                        </a:lnTo>
                        <a:lnTo>
                          <a:pt x="231" y="119"/>
                        </a:lnTo>
                        <a:lnTo>
                          <a:pt x="265" y="115"/>
                        </a:lnTo>
                        <a:lnTo>
                          <a:pt x="290" y="111"/>
                        </a:lnTo>
                        <a:lnTo>
                          <a:pt x="303" y="107"/>
                        </a:lnTo>
                        <a:lnTo>
                          <a:pt x="314" y="103"/>
                        </a:lnTo>
                        <a:lnTo>
                          <a:pt x="330" y="92"/>
                        </a:lnTo>
                        <a:lnTo>
                          <a:pt x="341" y="59"/>
                        </a:lnTo>
                        <a:lnTo>
                          <a:pt x="326" y="35"/>
                        </a:lnTo>
                        <a:lnTo>
                          <a:pt x="311" y="26"/>
                        </a:lnTo>
                        <a:lnTo>
                          <a:pt x="300" y="22"/>
                        </a:lnTo>
                        <a:lnTo>
                          <a:pt x="288" y="19"/>
                        </a:lnTo>
                        <a:lnTo>
                          <a:pt x="263" y="15"/>
                        </a:lnTo>
                        <a:lnTo>
                          <a:pt x="230" y="10"/>
                        </a:lnTo>
                        <a:lnTo>
                          <a:pt x="190" y="7"/>
                        </a:lnTo>
                        <a:lnTo>
                          <a:pt x="142" y="4"/>
                        </a:lnTo>
                        <a:lnTo>
                          <a:pt x="86" y="2"/>
                        </a:lnTo>
                        <a:lnTo>
                          <a:pt x="23" y="0"/>
                        </a:lnTo>
                        <a:lnTo>
                          <a:pt x="22" y="78"/>
                        </a:lnTo>
                        <a:close/>
                      </a:path>
                    </a:pathLst>
                  </a:custGeom>
                  <a:solidFill>
                    <a:srgbClr val="1F1A17"/>
                  </a:solidFill>
                  <a:ln w="9525">
                    <a:noFill/>
                    <a:round/>
                    <a:headEnd/>
                    <a:tailEnd/>
                  </a:ln>
                </p:spPr>
                <p:txBody>
                  <a:bodyPr/>
                  <a:lstStyle/>
                  <a:p>
                    <a:endParaRPr lang="pt-BR"/>
                  </a:p>
                </p:txBody>
              </p:sp>
              <p:sp>
                <p:nvSpPr>
                  <p:cNvPr id="64128" name="Freeform 1776"/>
                  <p:cNvSpPr>
                    <a:spLocks/>
                  </p:cNvSpPr>
                  <p:nvPr/>
                </p:nvSpPr>
                <p:spPr bwMode="auto">
                  <a:xfrm>
                    <a:off x="2868" y="3094"/>
                    <a:ext cx="50" cy="49"/>
                  </a:xfrm>
                  <a:custGeom>
                    <a:avLst/>
                    <a:gdLst>
                      <a:gd name="T0" fmla="*/ 0 w 325"/>
                      <a:gd name="T1" fmla="*/ 0 h 295"/>
                      <a:gd name="T2" fmla="*/ 0 w 325"/>
                      <a:gd name="T3" fmla="*/ 0 h 295"/>
                      <a:gd name="T4" fmla="*/ 0 w 325"/>
                      <a:gd name="T5" fmla="*/ 0 h 295"/>
                      <a:gd name="T6" fmla="*/ 0 w 325"/>
                      <a:gd name="T7" fmla="*/ 0 h 295"/>
                      <a:gd name="T8" fmla="*/ 0 w 325"/>
                      <a:gd name="T9" fmla="*/ 0 h 295"/>
                      <a:gd name="T10" fmla="*/ 0 w 325"/>
                      <a:gd name="T11" fmla="*/ 0 h 295"/>
                      <a:gd name="T12" fmla="*/ 0 w 325"/>
                      <a:gd name="T13" fmla="*/ 0 h 295"/>
                      <a:gd name="T14" fmla="*/ 0 w 325"/>
                      <a:gd name="T15" fmla="*/ 0 h 295"/>
                      <a:gd name="T16" fmla="*/ 0 w 325"/>
                      <a:gd name="T17" fmla="*/ 0 h 295"/>
                      <a:gd name="T18" fmla="*/ 0 w 325"/>
                      <a:gd name="T19" fmla="*/ 0 h 295"/>
                      <a:gd name="T20" fmla="*/ 0 w 325"/>
                      <a:gd name="T21" fmla="*/ 0 h 295"/>
                      <a:gd name="T22" fmla="*/ 0 w 325"/>
                      <a:gd name="T23" fmla="*/ 0 h 295"/>
                      <a:gd name="T24" fmla="*/ 0 w 325"/>
                      <a:gd name="T25" fmla="*/ 0 h 295"/>
                      <a:gd name="T26" fmla="*/ 0 w 325"/>
                      <a:gd name="T27" fmla="*/ 0 h 295"/>
                      <a:gd name="T28" fmla="*/ 0 w 325"/>
                      <a:gd name="T29" fmla="*/ 0 h 295"/>
                      <a:gd name="T30" fmla="*/ 0 w 325"/>
                      <a:gd name="T31" fmla="*/ 0 h 295"/>
                      <a:gd name="T32" fmla="*/ 0 w 325"/>
                      <a:gd name="T33" fmla="*/ 0 h 295"/>
                      <a:gd name="T34" fmla="*/ 0 w 325"/>
                      <a:gd name="T35" fmla="*/ 0 h 295"/>
                      <a:gd name="T36" fmla="*/ 0 w 325"/>
                      <a:gd name="T37" fmla="*/ 0 h 295"/>
                      <a:gd name="T38" fmla="*/ 0 w 325"/>
                      <a:gd name="T39" fmla="*/ 0 h 295"/>
                      <a:gd name="T40" fmla="*/ 0 w 325"/>
                      <a:gd name="T41" fmla="*/ 0 h 295"/>
                      <a:gd name="T42" fmla="*/ 0 w 325"/>
                      <a:gd name="T43" fmla="*/ 0 h 295"/>
                      <a:gd name="T44" fmla="*/ 0 w 325"/>
                      <a:gd name="T45" fmla="*/ 0 h 295"/>
                      <a:gd name="T46" fmla="*/ 0 w 325"/>
                      <a:gd name="T47" fmla="*/ 0 h 295"/>
                      <a:gd name="T48" fmla="*/ 0 w 325"/>
                      <a:gd name="T49" fmla="*/ 0 h 295"/>
                      <a:gd name="T50" fmla="*/ 0 w 325"/>
                      <a:gd name="T51" fmla="*/ 0 h 295"/>
                      <a:gd name="T52" fmla="*/ 0 w 325"/>
                      <a:gd name="T53" fmla="*/ 0 h 295"/>
                      <a:gd name="T54" fmla="*/ 0 w 325"/>
                      <a:gd name="T55" fmla="*/ 0 h 295"/>
                      <a:gd name="T56" fmla="*/ 0 w 325"/>
                      <a:gd name="T57" fmla="*/ 0 h 295"/>
                      <a:gd name="T58" fmla="*/ 0 w 325"/>
                      <a:gd name="T59" fmla="*/ 0 h 295"/>
                      <a:gd name="T60" fmla="*/ 0 w 325"/>
                      <a:gd name="T61" fmla="*/ 0 h 295"/>
                      <a:gd name="T62" fmla="*/ 0 w 325"/>
                      <a:gd name="T63" fmla="*/ 0 h 295"/>
                      <a:gd name="T64" fmla="*/ 0 w 325"/>
                      <a:gd name="T65" fmla="*/ 0 h 295"/>
                      <a:gd name="T66" fmla="*/ 0 w 325"/>
                      <a:gd name="T67" fmla="*/ 0 h 2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295"/>
                      <a:gd name="T104" fmla="*/ 325 w 325"/>
                      <a:gd name="T105" fmla="*/ 295 h 29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295">
                        <a:moveTo>
                          <a:pt x="288" y="218"/>
                        </a:moveTo>
                        <a:lnTo>
                          <a:pt x="288" y="218"/>
                        </a:lnTo>
                        <a:lnTo>
                          <a:pt x="258" y="218"/>
                        </a:lnTo>
                        <a:lnTo>
                          <a:pt x="232" y="216"/>
                        </a:lnTo>
                        <a:lnTo>
                          <a:pt x="207" y="213"/>
                        </a:lnTo>
                        <a:lnTo>
                          <a:pt x="185" y="210"/>
                        </a:lnTo>
                        <a:lnTo>
                          <a:pt x="165" y="206"/>
                        </a:lnTo>
                        <a:lnTo>
                          <a:pt x="147" y="201"/>
                        </a:lnTo>
                        <a:lnTo>
                          <a:pt x="133" y="194"/>
                        </a:lnTo>
                        <a:lnTo>
                          <a:pt x="120" y="188"/>
                        </a:lnTo>
                        <a:lnTo>
                          <a:pt x="110" y="182"/>
                        </a:lnTo>
                        <a:lnTo>
                          <a:pt x="102" y="177"/>
                        </a:lnTo>
                        <a:lnTo>
                          <a:pt x="96" y="171"/>
                        </a:lnTo>
                        <a:lnTo>
                          <a:pt x="91" y="166"/>
                        </a:lnTo>
                        <a:lnTo>
                          <a:pt x="89" y="162"/>
                        </a:lnTo>
                        <a:lnTo>
                          <a:pt x="87" y="158"/>
                        </a:lnTo>
                        <a:lnTo>
                          <a:pt x="87" y="155"/>
                        </a:lnTo>
                        <a:lnTo>
                          <a:pt x="87" y="151"/>
                        </a:lnTo>
                        <a:lnTo>
                          <a:pt x="88" y="147"/>
                        </a:lnTo>
                        <a:lnTo>
                          <a:pt x="90" y="142"/>
                        </a:lnTo>
                        <a:lnTo>
                          <a:pt x="94" y="136"/>
                        </a:lnTo>
                        <a:lnTo>
                          <a:pt x="98" y="130"/>
                        </a:lnTo>
                        <a:lnTo>
                          <a:pt x="106" y="124"/>
                        </a:lnTo>
                        <a:lnTo>
                          <a:pt x="115" y="118"/>
                        </a:lnTo>
                        <a:lnTo>
                          <a:pt x="126" y="111"/>
                        </a:lnTo>
                        <a:lnTo>
                          <a:pt x="139" y="105"/>
                        </a:lnTo>
                        <a:lnTo>
                          <a:pt x="155" y="99"/>
                        </a:lnTo>
                        <a:lnTo>
                          <a:pt x="173" y="94"/>
                        </a:lnTo>
                        <a:lnTo>
                          <a:pt x="193" y="89"/>
                        </a:lnTo>
                        <a:lnTo>
                          <a:pt x="215" y="85"/>
                        </a:lnTo>
                        <a:lnTo>
                          <a:pt x="239" y="82"/>
                        </a:lnTo>
                        <a:lnTo>
                          <a:pt x="265" y="79"/>
                        </a:lnTo>
                        <a:lnTo>
                          <a:pt x="293" y="78"/>
                        </a:lnTo>
                        <a:lnTo>
                          <a:pt x="324" y="78"/>
                        </a:lnTo>
                        <a:lnTo>
                          <a:pt x="325" y="0"/>
                        </a:lnTo>
                        <a:lnTo>
                          <a:pt x="290" y="1"/>
                        </a:lnTo>
                        <a:lnTo>
                          <a:pt x="258" y="2"/>
                        </a:lnTo>
                        <a:lnTo>
                          <a:pt x="227" y="5"/>
                        </a:lnTo>
                        <a:lnTo>
                          <a:pt x="199" y="8"/>
                        </a:lnTo>
                        <a:lnTo>
                          <a:pt x="173" y="14"/>
                        </a:lnTo>
                        <a:lnTo>
                          <a:pt x="147" y="21"/>
                        </a:lnTo>
                        <a:lnTo>
                          <a:pt x="123" y="28"/>
                        </a:lnTo>
                        <a:lnTo>
                          <a:pt x="102" y="36"/>
                        </a:lnTo>
                        <a:lnTo>
                          <a:pt x="82" y="45"/>
                        </a:lnTo>
                        <a:lnTo>
                          <a:pt x="64" y="55"/>
                        </a:lnTo>
                        <a:lnTo>
                          <a:pt x="48" y="67"/>
                        </a:lnTo>
                        <a:lnTo>
                          <a:pt x="34" y="80"/>
                        </a:lnTo>
                        <a:lnTo>
                          <a:pt x="22" y="94"/>
                        </a:lnTo>
                        <a:lnTo>
                          <a:pt x="12" y="108"/>
                        </a:lnTo>
                        <a:lnTo>
                          <a:pt x="6" y="124"/>
                        </a:lnTo>
                        <a:lnTo>
                          <a:pt x="1" y="141"/>
                        </a:lnTo>
                        <a:lnTo>
                          <a:pt x="0" y="158"/>
                        </a:lnTo>
                        <a:lnTo>
                          <a:pt x="3" y="175"/>
                        </a:lnTo>
                        <a:lnTo>
                          <a:pt x="9" y="191"/>
                        </a:lnTo>
                        <a:lnTo>
                          <a:pt x="17" y="207"/>
                        </a:lnTo>
                        <a:lnTo>
                          <a:pt x="28" y="221"/>
                        </a:lnTo>
                        <a:lnTo>
                          <a:pt x="42" y="233"/>
                        </a:lnTo>
                        <a:lnTo>
                          <a:pt x="58" y="245"/>
                        </a:lnTo>
                        <a:lnTo>
                          <a:pt x="76" y="255"/>
                        </a:lnTo>
                        <a:lnTo>
                          <a:pt x="96" y="265"/>
                        </a:lnTo>
                        <a:lnTo>
                          <a:pt x="118" y="273"/>
                        </a:lnTo>
                        <a:lnTo>
                          <a:pt x="142" y="279"/>
                        </a:lnTo>
                        <a:lnTo>
                          <a:pt x="167" y="285"/>
                        </a:lnTo>
                        <a:lnTo>
                          <a:pt x="194" y="289"/>
                        </a:lnTo>
                        <a:lnTo>
                          <a:pt x="223" y="293"/>
                        </a:lnTo>
                        <a:lnTo>
                          <a:pt x="255" y="295"/>
                        </a:lnTo>
                        <a:lnTo>
                          <a:pt x="288" y="295"/>
                        </a:lnTo>
                        <a:lnTo>
                          <a:pt x="288" y="218"/>
                        </a:lnTo>
                        <a:close/>
                      </a:path>
                    </a:pathLst>
                  </a:custGeom>
                  <a:solidFill>
                    <a:srgbClr val="1F1A17"/>
                  </a:solidFill>
                  <a:ln w="9525">
                    <a:noFill/>
                    <a:round/>
                    <a:headEnd/>
                    <a:tailEnd/>
                  </a:ln>
                </p:spPr>
                <p:txBody>
                  <a:bodyPr/>
                  <a:lstStyle/>
                  <a:p>
                    <a:endParaRPr lang="pt-BR"/>
                  </a:p>
                </p:txBody>
              </p:sp>
              <p:sp>
                <p:nvSpPr>
                  <p:cNvPr id="64129" name="Freeform 1777"/>
                  <p:cNvSpPr>
                    <a:spLocks/>
                  </p:cNvSpPr>
                  <p:nvPr/>
                </p:nvSpPr>
                <p:spPr bwMode="auto">
                  <a:xfrm>
                    <a:off x="2912" y="3116"/>
                    <a:ext cx="57" cy="27"/>
                  </a:xfrm>
                  <a:custGeom>
                    <a:avLst/>
                    <a:gdLst>
                      <a:gd name="T0" fmla="*/ 0 w 362"/>
                      <a:gd name="T1" fmla="*/ 0 h 160"/>
                      <a:gd name="T2" fmla="*/ 0 w 362"/>
                      <a:gd name="T3" fmla="*/ 0 h 160"/>
                      <a:gd name="T4" fmla="*/ 0 w 362"/>
                      <a:gd name="T5" fmla="*/ 0 h 160"/>
                      <a:gd name="T6" fmla="*/ 0 w 362"/>
                      <a:gd name="T7" fmla="*/ 0 h 160"/>
                      <a:gd name="T8" fmla="*/ 0 w 362"/>
                      <a:gd name="T9" fmla="*/ 0 h 160"/>
                      <a:gd name="T10" fmla="*/ 0 w 362"/>
                      <a:gd name="T11" fmla="*/ 0 h 160"/>
                      <a:gd name="T12" fmla="*/ 0 w 362"/>
                      <a:gd name="T13" fmla="*/ 0 h 160"/>
                      <a:gd name="T14" fmla="*/ 0 w 362"/>
                      <a:gd name="T15" fmla="*/ 0 h 160"/>
                      <a:gd name="T16" fmla="*/ 0 w 362"/>
                      <a:gd name="T17" fmla="*/ 0 h 160"/>
                      <a:gd name="T18" fmla="*/ 0 w 362"/>
                      <a:gd name="T19" fmla="*/ 0 h 160"/>
                      <a:gd name="T20" fmla="*/ 0 w 362"/>
                      <a:gd name="T21" fmla="*/ 0 h 160"/>
                      <a:gd name="T22" fmla="*/ 0 w 362"/>
                      <a:gd name="T23" fmla="*/ 0 h 160"/>
                      <a:gd name="T24" fmla="*/ 0 w 362"/>
                      <a:gd name="T25" fmla="*/ 0 h 160"/>
                      <a:gd name="T26" fmla="*/ 0 w 362"/>
                      <a:gd name="T27" fmla="*/ 0 h 160"/>
                      <a:gd name="T28" fmla="*/ 0 w 362"/>
                      <a:gd name="T29" fmla="*/ 0 h 160"/>
                      <a:gd name="T30" fmla="*/ 0 w 362"/>
                      <a:gd name="T31" fmla="*/ 0 h 160"/>
                      <a:gd name="T32" fmla="*/ 0 w 362"/>
                      <a:gd name="T33" fmla="*/ 0 h 160"/>
                      <a:gd name="T34" fmla="*/ 0 w 362"/>
                      <a:gd name="T35" fmla="*/ 0 h 160"/>
                      <a:gd name="T36" fmla="*/ 0 w 362"/>
                      <a:gd name="T37" fmla="*/ 0 h 160"/>
                      <a:gd name="T38" fmla="*/ 0 w 362"/>
                      <a:gd name="T39" fmla="*/ 0 h 160"/>
                      <a:gd name="T40" fmla="*/ 0 w 362"/>
                      <a:gd name="T41" fmla="*/ 0 h 160"/>
                      <a:gd name="T42" fmla="*/ 0 w 362"/>
                      <a:gd name="T43" fmla="*/ 0 h 160"/>
                      <a:gd name="T44" fmla="*/ 0 w 362"/>
                      <a:gd name="T45" fmla="*/ 0 h 160"/>
                      <a:gd name="T46" fmla="*/ 0 w 362"/>
                      <a:gd name="T47" fmla="*/ 0 h 160"/>
                      <a:gd name="T48" fmla="*/ 0 w 362"/>
                      <a:gd name="T49" fmla="*/ 0 h 160"/>
                      <a:gd name="T50" fmla="*/ 0 w 362"/>
                      <a:gd name="T51" fmla="*/ 0 h 160"/>
                      <a:gd name="T52" fmla="*/ 0 w 362"/>
                      <a:gd name="T53" fmla="*/ 0 h 160"/>
                      <a:gd name="T54" fmla="*/ 0 w 362"/>
                      <a:gd name="T55" fmla="*/ 0 h 160"/>
                      <a:gd name="T56" fmla="*/ 0 w 362"/>
                      <a:gd name="T57" fmla="*/ 0 h 160"/>
                      <a:gd name="T58" fmla="*/ 0 w 362"/>
                      <a:gd name="T59" fmla="*/ 0 h 160"/>
                      <a:gd name="T60" fmla="*/ 0 w 362"/>
                      <a:gd name="T61" fmla="*/ 0 h 160"/>
                      <a:gd name="T62" fmla="*/ 0 w 362"/>
                      <a:gd name="T63" fmla="*/ 0 h 160"/>
                      <a:gd name="T64" fmla="*/ 0 w 362"/>
                      <a:gd name="T65" fmla="*/ 0 h 160"/>
                      <a:gd name="T66" fmla="*/ 0 w 362"/>
                      <a:gd name="T67" fmla="*/ 0 h 160"/>
                      <a:gd name="T68" fmla="*/ 0 w 362"/>
                      <a:gd name="T69" fmla="*/ 0 h 160"/>
                      <a:gd name="T70" fmla="*/ 0 w 362"/>
                      <a:gd name="T71" fmla="*/ 0 h 160"/>
                      <a:gd name="T72" fmla="*/ 0 w 362"/>
                      <a:gd name="T73" fmla="*/ 0 h 160"/>
                      <a:gd name="T74" fmla="*/ 0 w 362"/>
                      <a:gd name="T75" fmla="*/ 0 h 160"/>
                      <a:gd name="T76" fmla="*/ 0 w 362"/>
                      <a:gd name="T77" fmla="*/ 0 h 160"/>
                      <a:gd name="T78" fmla="*/ 0 w 362"/>
                      <a:gd name="T79" fmla="*/ 0 h 160"/>
                      <a:gd name="T80" fmla="*/ 0 w 362"/>
                      <a:gd name="T81" fmla="*/ 0 h 160"/>
                      <a:gd name="T82" fmla="*/ 0 w 362"/>
                      <a:gd name="T83" fmla="*/ 0 h 160"/>
                      <a:gd name="T84" fmla="*/ 0 w 362"/>
                      <a:gd name="T85" fmla="*/ 0 h 160"/>
                      <a:gd name="T86" fmla="*/ 0 w 362"/>
                      <a:gd name="T87" fmla="*/ 0 h 160"/>
                      <a:gd name="T88" fmla="*/ 0 w 362"/>
                      <a:gd name="T89" fmla="*/ 0 h 160"/>
                      <a:gd name="T90" fmla="*/ 0 w 362"/>
                      <a:gd name="T91" fmla="*/ 0 h 160"/>
                      <a:gd name="T92" fmla="*/ 0 w 362"/>
                      <a:gd name="T93" fmla="*/ 0 h 160"/>
                      <a:gd name="T94" fmla="*/ 0 w 362"/>
                      <a:gd name="T95" fmla="*/ 0 h 160"/>
                      <a:gd name="T96" fmla="*/ 0 w 362"/>
                      <a:gd name="T97" fmla="*/ 0 h 160"/>
                      <a:gd name="T98" fmla="*/ 0 w 362"/>
                      <a:gd name="T99" fmla="*/ 0 h 160"/>
                      <a:gd name="T100" fmla="*/ 0 w 362"/>
                      <a:gd name="T101" fmla="*/ 0 h 160"/>
                      <a:gd name="T102" fmla="*/ 0 w 362"/>
                      <a:gd name="T103" fmla="*/ 0 h 160"/>
                      <a:gd name="T104" fmla="*/ 0 w 362"/>
                      <a:gd name="T105" fmla="*/ 0 h 160"/>
                      <a:gd name="T106" fmla="*/ 0 w 362"/>
                      <a:gd name="T107" fmla="*/ 0 h 160"/>
                      <a:gd name="T108" fmla="*/ 0 w 362"/>
                      <a:gd name="T109" fmla="*/ 0 h 160"/>
                      <a:gd name="T110" fmla="*/ 0 w 362"/>
                      <a:gd name="T111" fmla="*/ 0 h 160"/>
                      <a:gd name="T112" fmla="*/ 0 w 362"/>
                      <a:gd name="T113" fmla="*/ 0 h 160"/>
                      <a:gd name="T114" fmla="*/ 0 w 362"/>
                      <a:gd name="T115" fmla="*/ 0 h 160"/>
                      <a:gd name="T116" fmla="*/ 0 w 362"/>
                      <a:gd name="T117" fmla="*/ 0 h 160"/>
                      <a:gd name="T118" fmla="*/ 0 w 362"/>
                      <a:gd name="T119" fmla="*/ 0 h 160"/>
                      <a:gd name="T120" fmla="*/ 0 w 362"/>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62"/>
                      <a:gd name="T184" fmla="*/ 0 h 160"/>
                      <a:gd name="T185" fmla="*/ 362 w 362"/>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62" h="160">
                        <a:moveTo>
                          <a:pt x="65" y="77"/>
                        </a:moveTo>
                        <a:lnTo>
                          <a:pt x="65" y="77"/>
                        </a:lnTo>
                        <a:lnTo>
                          <a:pt x="101" y="78"/>
                        </a:lnTo>
                        <a:lnTo>
                          <a:pt x="133" y="78"/>
                        </a:lnTo>
                        <a:lnTo>
                          <a:pt x="163" y="79"/>
                        </a:lnTo>
                        <a:lnTo>
                          <a:pt x="189" y="81"/>
                        </a:lnTo>
                        <a:lnTo>
                          <a:pt x="212" y="83"/>
                        </a:lnTo>
                        <a:lnTo>
                          <a:pt x="232" y="85"/>
                        </a:lnTo>
                        <a:lnTo>
                          <a:pt x="251" y="87"/>
                        </a:lnTo>
                        <a:lnTo>
                          <a:pt x="264" y="89"/>
                        </a:lnTo>
                        <a:lnTo>
                          <a:pt x="276" y="92"/>
                        </a:lnTo>
                        <a:lnTo>
                          <a:pt x="283" y="94"/>
                        </a:lnTo>
                        <a:lnTo>
                          <a:pt x="286" y="95"/>
                        </a:lnTo>
                        <a:lnTo>
                          <a:pt x="285" y="94"/>
                        </a:lnTo>
                        <a:lnTo>
                          <a:pt x="279" y="88"/>
                        </a:lnTo>
                        <a:lnTo>
                          <a:pt x="275" y="74"/>
                        </a:lnTo>
                        <a:lnTo>
                          <a:pt x="278" y="59"/>
                        </a:lnTo>
                        <a:lnTo>
                          <a:pt x="283" y="53"/>
                        </a:lnTo>
                        <a:lnTo>
                          <a:pt x="284" y="52"/>
                        </a:lnTo>
                        <a:lnTo>
                          <a:pt x="280" y="53"/>
                        </a:lnTo>
                        <a:lnTo>
                          <a:pt x="275" y="56"/>
                        </a:lnTo>
                        <a:lnTo>
                          <a:pt x="266" y="58"/>
                        </a:lnTo>
                        <a:lnTo>
                          <a:pt x="254" y="61"/>
                        </a:lnTo>
                        <a:lnTo>
                          <a:pt x="240" y="66"/>
                        </a:lnTo>
                        <a:lnTo>
                          <a:pt x="224" y="68"/>
                        </a:lnTo>
                        <a:lnTo>
                          <a:pt x="206" y="71"/>
                        </a:lnTo>
                        <a:lnTo>
                          <a:pt x="164" y="76"/>
                        </a:lnTo>
                        <a:lnTo>
                          <a:pt x="116" y="80"/>
                        </a:lnTo>
                        <a:lnTo>
                          <a:pt x="61" y="83"/>
                        </a:lnTo>
                        <a:lnTo>
                          <a:pt x="0" y="83"/>
                        </a:lnTo>
                        <a:lnTo>
                          <a:pt x="0" y="160"/>
                        </a:lnTo>
                        <a:lnTo>
                          <a:pt x="63" y="159"/>
                        </a:lnTo>
                        <a:lnTo>
                          <a:pt x="121" y="157"/>
                        </a:lnTo>
                        <a:lnTo>
                          <a:pt x="174" y="152"/>
                        </a:lnTo>
                        <a:lnTo>
                          <a:pt x="219" y="147"/>
                        </a:lnTo>
                        <a:lnTo>
                          <a:pt x="240" y="144"/>
                        </a:lnTo>
                        <a:lnTo>
                          <a:pt x="259" y="140"/>
                        </a:lnTo>
                        <a:lnTo>
                          <a:pt x="276" y="137"/>
                        </a:lnTo>
                        <a:lnTo>
                          <a:pt x="292" y="133"/>
                        </a:lnTo>
                        <a:lnTo>
                          <a:pt x="307" y="127"/>
                        </a:lnTo>
                        <a:lnTo>
                          <a:pt x="319" y="122"/>
                        </a:lnTo>
                        <a:lnTo>
                          <a:pt x="332" y="116"/>
                        </a:lnTo>
                        <a:lnTo>
                          <a:pt x="344" y="107"/>
                        </a:lnTo>
                        <a:lnTo>
                          <a:pt x="356" y="93"/>
                        </a:lnTo>
                        <a:lnTo>
                          <a:pt x="362" y="72"/>
                        </a:lnTo>
                        <a:lnTo>
                          <a:pt x="354" y="49"/>
                        </a:lnTo>
                        <a:lnTo>
                          <a:pt x="341" y="36"/>
                        </a:lnTo>
                        <a:lnTo>
                          <a:pt x="327" y="28"/>
                        </a:lnTo>
                        <a:lnTo>
                          <a:pt x="314" y="22"/>
                        </a:lnTo>
                        <a:lnTo>
                          <a:pt x="299" y="18"/>
                        </a:lnTo>
                        <a:lnTo>
                          <a:pt x="283" y="14"/>
                        </a:lnTo>
                        <a:lnTo>
                          <a:pt x="264" y="11"/>
                        </a:lnTo>
                        <a:lnTo>
                          <a:pt x="244" y="9"/>
                        </a:lnTo>
                        <a:lnTo>
                          <a:pt x="221" y="6"/>
                        </a:lnTo>
                        <a:lnTo>
                          <a:pt x="195" y="4"/>
                        </a:lnTo>
                        <a:lnTo>
                          <a:pt x="167" y="2"/>
                        </a:lnTo>
                        <a:lnTo>
                          <a:pt x="136" y="1"/>
                        </a:lnTo>
                        <a:lnTo>
                          <a:pt x="102" y="0"/>
                        </a:lnTo>
                        <a:lnTo>
                          <a:pt x="65" y="0"/>
                        </a:lnTo>
                        <a:lnTo>
                          <a:pt x="65" y="77"/>
                        </a:lnTo>
                        <a:close/>
                      </a:path>
                    </a:pathLst>
                  </a:custGeom>
                  <a:solidFill>
                    <a:srgbClr val="1F1A17"/>
                  </a:solidFill>
                  <a:ln w="9525">
                    <a:noFill/>
                    <a:round/>
                    <a:headEnd/>
                    <a:tailEnd/>
                  </a:ln>
                </p:spPr>
                <p:txBody>
                  <a:bodyPr/>
                  <a:lstStyle/>
                  <a:p>
                    <a:endParaRPr lang="pt-BR"/>
                  </a:p>
                </p:txBody>
              </p:sp>
              <p:sp>
                <p:nvSpPr>
                  <p:cNvPr id="64130" name="Freeform 1778"/>
                  <p:cNvSpPr>
                    <a:spLocks/>
                  </p:cNvSpPr>
                  <p:nvPr/>
                </p:nvSpPr>
                <p:spPr bwMode="auto">
                  <a:xfrm>
                    <a:off x="2868" y="3116"/>
                    <a:ext cx="54" cy="45"/>
                  </a:xfrm>
                  <a:custGeom>
                    <a:avLst/>
                    <a:gdLst>
                      <a:gd name="T0" fmla="*/ 0 w 346"/>
                      <a:gd name="T1" fmla="*/ 0 h 269"/>
                      <a:gd name="T2" fmla="*/ 0 w 346"/>
                      <a:gd name="T3" fmla="*/ 0 h 269"/>
                      <a:gd name="T4" fmla="*/ 0 w 346"/>
                      <a:gd name="T5" fmla="*/ 0 h 269"/>
                      <a:gd name="T6" fmla="*/ 0 w 346"/>
                      <a:gd name="T7" fmla="*/ 0 h 269"/>
                      <a:gd name="T8" fmla="*/ 0 w 346"/>
                      <a:gd name="T9" fmla="*/ 0 h 269"/>
                      <a:gd name="T10" fmla="*/ 0 w 346"/>
                      <a:gd name="T11" fmla="*/ 0 h 269"/>
                      <a:gd name="T12" fmla="*/ 0 w 346"/>
                      <a:gd name="T13" fmla="*/ 0 h 269"/>
                      <a:gd name="T14" fmla="*/ 0 w 346"/>
                      <a:gd name="T15" fmla="*/ 0 h 269"/>
                      <a:gd name="T16" fmla="*/ 0 w 346"/>
                      <a:gd name="T17" fmla="*/ 0 h 269"/>
                      <a:gd name="T18" fmla="*/ 0 w 346"/>
                      <a:gd name="T19" fmla="*/ 0 h 269"/>
                      <a:gd name="T20" fmla="*/ 0 w 346"/>
                      <a:gd name="T21" fmla="*/ 0 h 269"/>
                      <a:gd name="T22" fmla="*/ 0 w 346"/>
                      <a:gd name="T23" fmla="*/ 0 h 269"/>
                      <a:gd name="T24" fmla="*/ 0 w 346"/>
                      <a:gd name="T25" fmla="*/ 0 h 269"/>
                      <a:gd name="T26" fmla="*/ 0 w 346"/>
                      <a:gd name="T27" fmla="*/ 0 h 269"/>
                      <a:gd name="T28" fmla="*/ 0 w 346"/>
                      <a:gd name="T29" fmla="*/ 0 h 269"/>
                      <a:gd name="T30" fmla="*/ 0 w 346"/>
                      <a:gd name="T31" fmla="*/ 0 h 269"/>
                      <a:gd name="T32" fmla="*/ 0 w 346"/>
                      <a:gd name="T33" fmla="*/ 0 h 269"/>
                      <a:gd name="T34" fmla="*/ 0 w 346"/>
                      <a:gd name="T35" fmla="*/ 0 h 269"/>
                      <a:gd name="T36" fmla="*/ 0 w 346"/>
                      <a:gd name="T37" fmla="*/ 0 h 269"/>
                      <a:gd name="T38" fmla="*/ 0 w 346"/>
                      <a:gd name="T39" fmla="*/ 0 h 269"/>
                      <a:gd name="T40" fmla="*/ 0 w 346"/>
                      <a:gd name="T41" fmla="*/ 0 h 269"/>
                      <a:gd name="T42" fmla="*/ 0 w 346"/>
                      <a:gd name="T43" fmla="*/ 0 h 269"/>
                      <a:gd name="T44" fmla="*/ 0 w 346"/>
                      <a:gd name="T45" fmla="*/ 0 h 269"/>
                      <a:gd name="T46" fmla="*/ 0 w 346"/>
                      <a:gd name="T47" fmla="*/ 0 h 269"/>
                      <a:gd name="T48" fmla="*/ 0 w 346"/>
                      <a:gd name="T49" fmla="*/ 0 h 269"/>
                      <a:gd name="T50" fmla="*/ 0 w 346"/>
                      <a:gd name="T51" fmla="*/ 0 h 269"/>
                      <a:gd name="T52" fmla="*/ 0 w 346"/>
                      <a:gd name="T53" fmla="*/ 0 h 269"/>
                      <a:gd name="T54" fmla="*/ 0 w 346"/>
                      <a:gd name="T55" fmla="*/ 0 h 269"/>
                      <a:gd name="T56" fmla="*/ 0 w 346"/>
                      <a:gd name="T57" fmla="*/ 0 h 269"/>
                      <a:gd name="T58" fmla="*/ 0 w 346"/>
                      <a:gd name="T59" fmla="*/ 0 h 269"/>
                      <a:gd name="T60" fmla="*/ 0 w 346"/>
                      <a:gd name="T61" fmla="*/ 0 h 269"/>
                      <a:gd name="T62" fmla="*/ 0 w 346"/>
                      <a:gd name="T63" fmla="*/ 0 h 269"/>
                      <a:gd name="T64" fmla="*/ 0 w 346"/>
                      <a:gd name="T65" fmla="*/ 0 h 2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6"/>
                      <a:gd name="T100" fmla="*/ 0 h 269"/>
                      <a:gd name="T101" fmla="*/ 346 w 346"/>
                      <a:gd name="T102" fmla="*/ 269 h 2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6" h="269">
                        <a:moveTo>
                          <a:pt x="302" y="193"/>
                        </a:moveTo>
                        <a:lnTo>
                          <a:pt x="272" y="192"/>
                        </a:lnTo>
                        <a:lnTo>
                          <a:pt x="245" y="192"/>
                        </a:lnTo>
                        <a:lnTo>
                          <a:pt x="219" y="189"/>
                        </a:lnTo>
                        <a:lnTo>
                          <a:pt x="195" y="186"/>
                        </a:lnTo>
                        <a:lnTo>
                          <a:pt x="175" y="182"/>
                        </a:lnTo>
                        <a:lnTo>
                          <a:pt x="155" y="178"/>
                        </a:lnTo>
                        <a:lnTo>
                          <a:pt x="139" y="173"/>
                        </a:lnTo>
                        <a:lnTo>
                          <a:pt x="124" y="168"/>
                        </a:lnTo>
                        <a:lnTo>
                          <a:pt x="113" y="163"/>
                        </a:lnTo>
                        <a:lnTo>
                          <a:pt x="104" y="158"/>
                        </a:lnTo>
                        <a:lnTo>
                          <a:pt x="96" y="153"/>
                        </a:lnTo>
                        <a:lnTo>
                          <a:pt x="91" y="148"/>
                        </a:lnTo>
                        <a:lnTo>
                          <a:pt x="89" y="145"/>
                        </a:lnTo>
                        <a:lnTo>
                          <a:pt x="87" y="142"/>
                        </a:lnTo>
                        <a:lnTo>
                          <a:pt x="87" y="141"/>
                        </a:lnTo>
                        <a:lnTo>
                          <a:pt x="87" y="140"/>
                        </a:lnTo>
                        <a:lnTo>
                          <a:pt x="87" y="139"/>
                        </a:lnTo>
                        <a:lnTo>
                          <a:pt x="88" y="136"/>
                        </a:lnTo>
                        <a:lnTo>
                          <a:pt x="90" y="133"/>
                        </a:lnTo>
                        <a:lnTo>
                          <a:pt x="95" y="127"/>
                        </a:lnTo>
                        <a:lnTo>
                          <a:pt x="102" y="122"/>
                        </a:lnTo>
                        <a:lnTo>
                          <a:pt x="111" y="117"/>
                        </a:lnTo>
                        <a:lnTo>
                          <a:pt x="122" y="111"/>
                        </a:lnTo>
                        <a:lnTo>
                          <a:pt x="137" y="105"/>
                        </a:lnTo>
                        <a:lnTo>
                          <a:pt x="154" y="99"/>
                        </a:lnTo>
                        <a:lnTo>
                          <a:pt x="174" y="94"/>
                        </a:lnTo>
                        <a:lnTo>
                          <a:pt x="196" y="89"/>
                        </a:lnTo>
                        <a:lnTo>
                          <a:pt x="220" y="85"/>
                        </a:lnTo>
                        <a:lnTo>
                          <a:pt x="248" y="82"/>
                        </a:lnTo>
                        <a:lnTo>
                          <a:pt x="278" y="80"/>
                        </a:lnTo>
                        <a:lnTo>
                          <a:pt x="311" y="78"/>
                        </a:lnTo>
                        <a:lnTo>
                          <a:pt x="346" y="77"/>
                        </a:lnTo>
                        <a:lnTo>
                          <a:pt x="346" y="0"/>
                        </a:lnTo>
                        <a:lnTo>
                          <a:pt x="307" y="0"/>
                        </a:lnTo>
                        <a:lnTo>
                          <a:pt x="272" y="2"/>
                        </a:lnTo>
                        <a:lnTo>
                          <a:pt x="239" y="6"/>
                        </a:lnTo>
                        <a:lnTo>
                          <a:pt x="207" y="10"/>
                        </a:lnTo>
                        <a:lnTo>
                          <a:pt x="178" y="14"/>
                        </a:lnTo>
                        <a:lnTo>
                          <a:pt x="151" y="20"/>
                        </a:lnTo>
                        <a:lnTo>
                          <a:pt x="127" y="27"/>
                        </a:lnTo>
                        <a:lnTo>
                          <a:pt x="104" y="34"/>
                        </a:lnTo>
                        <a:lnTo>
                          <a:pt x="83" y="42"/>
                        </a:lnTo>
                        <a:lnTo>
                          <a:pt x="65" y="52"/>
                        </a:lnTo>
                        <a:lnTo>
                          <a:pt x="48" y="62"/>
                        </a:lnTo>
                        <a:lnTo>
                          <a:pt x="33" y="74"/>
                        </a:lnTo>
                        <a:lnTo>
                          <a:pt x="20" y="87"/>
                        </a:lnTo>
                        <a:lnTo>
                          <a:pt x="10" y="102"/>
                        </a:lnTo>
                        <a:lnTo>
                          <a:pt x="3" y="117"/>
                        </a:lnTo>
                        <a:lnTo>
                          <a:pt x="0" y="135"/>
                        </a:lnTo>
                        <a:lnTo>
                          <a:pt x="1" y="152"/>
                        </a:lnTo>
                        <a:lnTo>
                          <a:pt x="5" y="168"/>
                        </a:lnTo>
                        <a:lnTo>
                          <a:pt x="13" y="183"/>
                        </a:lnTo>
                        <a:lnTo>
                          <a:pt x="25" y="198"/>
                        </a:lnTo>
                        <a:lnTo>
                          <a:pt x="37" y="210"/>
                        </a:lnTo>
                        <a:lnTo>
                          <a:pt x="53" y="220"/>
                        </a:lnTo>
                        <a:lnTo>
                          <a:pt x="71" y="230"/>
                        </a:lnTo>
                        <a:lnTo>
                          <a:pt x="89" y="238"/>
                        </a:lnTo>
                        <a:lnTo>
                          <a:pt x="110" y="245"/>
                        </a:lnTo>
                        <a:lnTo>
                          <a:pt x="131" y="252"/>
                        </a:lnTo>
                        <a:lnTo>
                          <a:pt x="155" y="258"/>
                        </a:lnTo>
                        <a:lnTo>
                          <a:pt x="182" y="262"/>
                        </a:lnTo>
                        <a:lnTo>
                          <a:pt x="209" y="266"/>
                        </a:lnTo>
                        <a:lnTo>
                          <a:pt x="239" y="268"/>
                        </a:lnTo>
                        <a:lnTo>
                          <a:pt x="271" y="269"/>
                        </a:lnTo>
                        <a:lnTo>
                          <a:pt x="304" y="269"/>
                        </a:lnTo>
                        <a:lnTo>
                          <a:pt x="302" y="193"/>
                        </a:lnTo>
                        <a:close/>
                      </a:path>
                    </a:pathLst>
                  </a:custGeom>
                  <a:solidFill>
                    <a:srgbClr val="1F1A17"/>
                  </a:solidFill>
                  <a:ln w="9525">
                    <a:noFill/>
                    <a:round/>
                    <a:headEnd/>
                    <a:tailEnd/>
                  </a:ln>
                </p:spPr>
                <p:txBody>
                  <a:bodyPr/>
                  <a:lstStyle/>
                  <a:p>
                    <a:endParaRPr lang="pt-BR"/>
                  </a:p>
                </p:txBody>
              </p:sp>
            </p:grpSp>
          </p:grpSp>
          <p:sp>
            <p:nvSpPr>
              <p:cNvPr id="63759" name="Text Box 6"/>
              <p:cNvSpPr txBox="1">
                <a:spLocks noChangeArrowheads="1"/>
              </p:cNvSpPr>
              <p:nvPr/>
            </p:nvSpPr>
            <p:spPr bwMode="auto">
              <a:xfrm>
                <a:off x="2074" y="2513"/>
                <a:ext cx="1350" cy="250"/>
              </a:xfrm>
              <a:prstGeom prst="rect">
                <a:avLst/>
              </a:prstGeom>
              <a:noFill/>
              <a:ln w="9525">
                <a:noFill/>
                <a:miter lim="800000"/>
                <a:headEnd/>
                <a:tailEnd/>
              </a:ln>
            </p:spPr>
            <p:txBody>
              <a:bodyPr>
                <a:spAutoFit/>
              </a:bodyPr>
              <a:lstStyle/>
              <a:p>
                <a:pPr eaLnBrk="0" hangingPunct="0">
                  <a:spcBef>
                    <a:spcPct val="50000"/>
                  </a:spcBef>
                </a:pPr>
                <a:r>
                  <a:rPr lang="pt-BR" sz="2000" b="1"/>
                  <a:t>CCR5-</a:t>
                </a:r>
                <a:r>
                  <a:rPr lang="pt-BR" sz="2000" b="1">
                    <a:latin typeface="Symbol" pitchFamily="18" charset="2"/>
                  </a:rPr>
                  <a:t>D</a:t>
                </a:r>
                <a:r>
                  <a:rPr lang="pt-BR" sz="2000" b="1"/>
                  <a:t>32</a:t>
                </a:r>
              </a:p>
            </p:txBody>
          </p:sp>
          <p:sp>
            <p:nvSpPr>
              <p:cNvPr id="63760" name="Text Box 1783"/>
              <p:cNvSpPr txBox="1">
                <a:spLocks noChangeArrowheads="1"/>
              </p:cNvSpPr>
              <p:nvPr/>
            </p:nvSpPr>
            <p:spPr bwMode="auto">
              <a:xfrm>
                <a:off x="509" y="1779"/>
                <a:ext cx="131" cy="291"/>
              </a:xfrm>
              <a:prstGeom prst="rect">
                <a:avLst/>
              </a:prstGeom>
              <a:noFill/>
              <a:ln w="9525">
                <a:noFill/>
                <a:miter lim="800000"/>
                <a:headEnd/>
                <a:tailEnd/>
              </a:ln>
            </p:spPr>
            <p:txBody>
              <a:bodyPr wrap="none">
                <a:spAutoFit/>
              </a:bodyPr>
              <a:lstStyle/>
              <a:p>
                <a:endParaRPr lang="pt-BR"/>
              </a:p>
            </p:txBody>
          </p:sp>
          <p:sp>
            <p:nvSpPr>
              <p:cNvPr id="63761" name="Rectangle 957"/>
              <p:cNvSpPr>
                <a:spLocks noChangeArrowheads="1"/>
              </p:cNvSpPr>
              <p:nvPr/>
            </p:nvSpPr>
            <p:spPr bwMode="auto">
              <a:xfrm>
                <a:off x="739" y="2085"/>
                <a:ext cx="366" cy="136"/>
              </a:xfrm>
              <a:prstGeom prst="rect">
                <a:avLst/>
              </a:prstGeom>
              <a:noFill/>
              <a:ln w="9525">
                <a:noFill/>
                <a:miter lim="800000"/>
                <a:headEnd/>
                <a:tailEnd/>
              </a:ln>
            </p:spPr>
            <p:txBody>
              <a:bodyPr wrap="none" lIns="0" tIns="0" rIns="0" bIns="0">
                <a:spAutoFit/>
              </a:bodyPr>
              <a:lstStyle/>
              <a:p>
                <a:r>
                  <a:rPr lang="pt-BR" sz="1400" b="1">
                    <a:solidFill>
                      <a:srgbClr val="131516"/>
                    </a:solidFill>
                  </a:rPr>
                  <a:t>230bp</a:t>
                </a:r>
                <a:endParaRPr lang="pt-BR"/>
              </a:p>
            </p:txBody>
          </p:sp>
          <p:sp>
            <p:nvSpPr>
              <p:cNvPr id="63762" name="Rectangle 957"/>
              <p:cNvSpPr>
                <a:spLocks noChangeArrowheads="1"/>
              </p:cNvSpPr>
              <p:nvPr/>
            </p:nvSpPr>
            <p:spPr bwMode="auto">
              <a:xfrm>
                <a:off x="2124" y="2089"/>
                <a:ext cx="366" cy="136"/>
              </a:xfrm>
              <a:prstGeom prst="rect">
                <a:avLst/>
              </a:prstGeom>
              <a:noFill/>
              <a:ln w="9525">
                <a:noFill/>
                <a:miter lim="800000"/>
                <a:headEnd/>
                <a:tailEnd/>
              </a:ln>
            </p:spPr>
            <p:txBody>
              <a:bodyPr wrap="none" lIns="0" tIns="0" rIns="0" bIns="0">
                <a:spAutoFit/>
              </a:bodyPr>
              <a:lstStyle/>
              <a:p>
                <a:r>
                  <a:rPr lang="pt-BR" sz="1400" b="1">
                    <a:solidFill>
                      <a:srgbClr val="131516"/>
                    </a:solidFill>
                  </a:rPr>
                  <a:t>230bp</a:t>
                </a:r>
                <a:endParaRPr lang="pt-BR"/>
              </a:p>
            </p:txBody>
          </p:sp>
          <p:sp>
            <p:nvSpPr>
              <p:cNvPr id="63763" name="Rectangle 957"/>
              <p:cNvSpPr>
                <a:spLocks noChangeArrowheads="1"/>
              </p:cNvSpPr>
              <p:nvPr/>
            </p:nvSpPr>
            <p:spPr bwMode="auto">
              <a:xfrm>
                <a:off x="743" y="3342"/>
                <a:ext cx="366" cy="136"/>
              </a:xfrm>
              <a:prstGeom prst="rect">
                <a:avLst/>
              </a:prstGeom>
              <a:noFill/>
              <a:ln w="9525">
                <a:noFill/>
                <a:miter lim="800000"/>
                <a:headEnd/>
                <a:tailEnd/>
              </a:ln>
            </p:spPr>
            <p:txBody>
              <a:bodyPr wrap="none" lIns="0" tIns="0" rIns="0" bIns="0">
                <a:spAutoFit/>
              </a:bodyPr>
              <a:lstStyle/>
              <a:p>
                <a:r>
                  <a:rPr lang="pt-BR" sz="1400" b="1">
                    <a:solidFill>
                      <a:srgbClr val="131516"/>
                    </a:solidFill>
                  </a:rPr>
                  <a:t>230bp</a:t>
                </a:r>
                <a:endParaRPr lang="pt-BR"/>
              </a:p>
            </p:txBody>
          </p:sp>
          <p:sp>
            <p:nvSpPr>
              <p:cNvPr id="63764" name="Rectangle 958"/>
              <p:cNvSpPr>
                <a:spLocks noChangeArrowheads="1"/>
              </p:cNvSpPr>
              <p:nvPr/>
            </p:nvSpPr>
            <p:spPr bwMode="auto">
              <a:xfrm>
                <a:off x="3059" y="3188"/>
                <a:ext cx="366" cy="136"/>
              </a:xfrm>
              <a:prstGeom prst="rect">
                <a:avLst/>
              </a:prstGeom>
              <a:noFill/>
              <a:ln w="9525">
                <a:noFill/>
                <a:miter lim="800000"/>
                <a:headEnd/>
                <a:tailEnd/>
              </a:ln>
            </p:spPr>
            <p:txBody>
              <a:bodyPr wrap="none" lIns="0" tIns="0" rIns="0" bIns="0">
                <a:spAutoFit/>
              </a:bodyPr>
              <a:lstStyle/>
              <a:p>
                <a:r>
                  <a:rPr lang="pt-BR" sz="1400" b="1"/>
                  <a:t>198bp</a:t>
                </a:r>
                <a:endParaRPr lang="pt-BR"/>
              </a:p>
            </p:txBody>
          </p:sp>
        </p:grpSp>
      </p:grpSp>
      <p:sp>
        <p:nvSpPr>
          <p:cNvPr id="63510" name="CaixaDeTexto 841"/>
          <p:cNvSpPr txBox="1">
            <a:spLocks noChangeArrowheads="1"/>
          </p:cNvSpPr>
          <p:nvPr/>
        </p:nvSpPr>
        <p:spPr bwMode="auto">
          <a:xfrm>
            <a:off x="468313" y="6299200"/>
            <a:ext cx="4264025" cy="307975"/>
          </a:xfrm>
          <a:prstGeom prst="rect">
            <a:avLst/>
          </a:prstGeom>
          <a:noFill/>
          <a:ln w="9525">
            <a:noFill/>
            <a:miter lim="800000"/>
            <a:headEnd/>
            <a:tailEnd/>
          </a:ln>
        </p:spPr>
        <p:txBody>
          <a:bodyPr wrap="none">
            <a:spAutoFit/>
          </a:bodyPr>
          <a:lstStyle/>
          <a:p>
            <a:pPr marL="342900" indent="-342900"/>
            <a:r>
              <a:rPr lang="pt-BR" sz="1400" b="1"/>
              <a:t>Rigato, Duarte et al. Current HIV Research, 2008</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ounded Rectangle 14"/>
          <p:cNvSpPr>
            <a:spLocks noChangeArrowheads="1"/>
          </p:cNvSpPr>
          <p:nvPr/>
        </p:nvSpPr>
        <p:spPr bwMode="auto">
          <a:xfrm>
            <a:off x="357188" y="1255713"/>
            <a:ext cx="8429625" cy="4714875"/>
          </a:xfrm>
          <a:prstGeom prst="roundRect">
            <a:avLst>
              <a:gd name="adj" fmla="val 5352"/>
            </a:avLst>
          </a:prstGeom>
          <a:solidFill>
            <a:srgbClr val="FFFFFF"/>
          </a:solidFill>
          <a:ln w="9525" algn="ctr">
            <a:noFill/>
            <a:round/>
            <a:headEnd/>
            <a:tailEnd/>
          </a:ln>
        </p:spPr>
        <p:txBody>
          <a:bodyPr wrap="none"/>
          <a:lstStyle/>
          <a:p>
            <a:endParaRPr lang="pt-BR"/>
          </a:p>
        </p:txBody>
      </p:sp>
      <p:sp>
        <p:nvSpPr>
          <p:cNvPr id="1028" name="Rectangle 2053"/>
          <p:cNvSpPr>
            <a:spLocks noChangeArrowheads="1"/>
          </p:cNvSpPr>
          <p:nvPr/>
        </p:nvSpPr>
        <p:spPr bwMode="auto">
          <a:xfrm>
            <a:off x="198438" y="280988"/>
            <a:ext cx="8747125" cy="768350"/>
          </a:xfrm>
          <a:prstGeom prst="rect">
            <a:avLst/>
          </a:prstGeom>
          <a:noFill/>
          <a:ln w="9525">
            <a:noFill/>
            <a:miter lim="800000"/>
            <a:headEnd/>
            <a:tailEnd/>
          </a:ln>
        </p:spPr>
        <p:txBody>
          <a:bodyPr anchor="ctr">
            <a:spAutoFit/>
          </a:bodyPr>
          <a:lstStyle/>
          <a:p>
            <a:pPr algn="ctr"/>
            <a:r>
              <a:rPr lang="en-US" sz="2200" b="1">
                <a:solidFill>
                  <a:srgbClr val="000000"/>
                </a:solidFill>
              </a:rPr>
              <a:t>EFEITO DO POLIMORFISMO CCR5-</a:t>
            </a:r>
            <a:r>
              <a:rPr lang="en-US" sz="2200" b="1">
                <a:solidFill>
                  <a:srgbClr val="000000"/>
                </a:solidFill>
                <a:latin typeface="Symbol" pitchFamily="18" charset="2"/>
              </a:rPr>
              <a:t>D</a:t>
            </a:r>
            <a:r>
              <a:rPr lang="en-US" sz="2200" b="1">
                <a:solidFill>
                  <a:srgbClr val="000000"/>
                </a:solidFill>
              </a:rPr>
              <a:t>32 NA EVOLUÇÃO</a:t>
            </a:r>
            <a:br>
              <a:rPr lang="en-US" sz="2200" b="1">
                <a:solidFill>
                  <a:srgbClr val="000000"/>
                </a:solidFill>
              </a:rPr>
            </a:br>
            <a:r>
              <a:rPr lang="en-US" sz="2200" b="1">
                <a:solidFill>
                  <a:srgbClr val="000000"/>
                </a:solidFill>
              </a:rPr>
              <a:t>DO Nº DE CÉLULAS T CD4+ DURANTE O HAART</a:t>
            </a:r>
            <a:endParaRPr lang="pt-BR" sz="2200" b="1">
              <a:solidFill>
                <a:srgbClr val="000000"/>
              </a:solidFill>
            </a:endParaRPr>
          </a:p>
        </p:txBody>
      </p:sp>
      <p:sp>
        <p:nvSpPr>
          <p:cNvPr id="1029" name="CaixaDeTexto 13"/>
          <p:cNvSpPr txBox="1">
            <a:spLocks noChangeArrowheads="1"/>
          </p:cNvSpPr>
          <p:nvPr/>
        </p:nvSpPr>
        <p:spPr bwMode="auto">
          <a:xfrm>
            <a:off x="468313" y="6299200"/>
            <a:ext cx="4264025" cy="307975"/>
          </a:xfrm>
          <a:prstGeom prst="rect">
            <a:avLst/>
          </a:prstGeom>
          <a:noFill/>
          <a:ln w="9525">
            <a:noFill/>
            <a:miter lim="800000"/>
            <a:headEnd/>
            <a:tailEnd/>
          </a:ln>
        </p:spPr>
        <p:txBody>
          <a:bodyPr wrap="none">
            <a:spAutoFit/>
          </a:bodyPr>
          <a:lstStyle/>
          <a:p>
            <a:pPr marL="342900" indent="-342900"/>
            <a:r>
              <a:rPr lang="pt-BR" sz="1400" b="1"/>
              <a:t>Rigato, Duarte et al. Current HIV Research, 2008</a:t>
            </a:r>
          </a:p>
        </p:txBody>
      </p:sp>
      <p:graphicFrame>
        <p:nvGraphicFramePr>
          <p:cNvPr id="1026" name="Object 8"/>
          <p:cNvGraphicFramePr>
            <a:graphicFrameLocks noChangeAspect="1"/>
          </p:cNvGraphicFramePr>
          <p:nvPr/>
        </p:nvGraphicFramePr>
        <p:xfrm>
          <a:off x="579438" y="1941513"/>
          <a:ext cx="8064500" cy="3406775"/>
        </p:xfrm>
        <a:graphic>
          <a:graphicData uri="http://schemas.openxmlformats.org/presentationml/2006/ole">
            <p:oleObj spid="_x0000_s1026" name="Prism Project" r:id="rId4" imgW="2119680" imgH="896040" progId="">
              <p:embed/>
            </p:oleObj>
          </a:graphicData>
        </a:graphic>
      </p:graphicFrame>
      <p:sp>
        <p:nvSpPr>
          <p:cNvPr id="1030" name="Text Box 6"/>
          <p:cNvSpPr txBox="1">
            <a:spLocks noChangeArrowheads="1"/>
          </p:cNvSpPr>
          <p:nvPr/>
        </p:nvSpPr>
        <p:spPr bwMode="auto">
          <a:xfrm>
            <a:off x="650875" y="5476875"/>
            <a:ext cx="8278813" cy="493713"/>
          </a:xfrm>
          <a:prstGeom prst="rect">
            <a:avLst/>
          </a:prstGeom>
          <a:noFill/>
          <a:ln w="9525">
            <a:noFill/>
            <a:miter lim="800000"/>
            <a:headEnd/>
            <a:tailEnd/>
          </a:ln>
        </p:spPr>
        <p:txBody>
          <a:bodyPr>
            <a:spAutoFit/>
          </a:bodyPr>
          <a:lstStyle/>
          <a:p>
            <a:r>
              <a:rPr lang="pt-BR" sz="1300" b="1"/>
              <a:t>METODOLOGIA: VARIAÇÃO DA MÉDIA PONDERAL ABSOLUTA</a:t>
            </a:r>
          </a:p>
          <a:p>
            <a:r>
              <a:rPr lang="pt-BR" sz="1300" b="1"/>
              <a:t>                              DE CÉLULAS T CD4 / TEMPO DECORRIDO (SLOPE)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ounded Rectangle 14"/>
          <p:cNvSpPr>
            <a:spLocks noChangeArrowheads="1"/>
          </p:cNvSpPr>
          <p:nvPr/>
        </p:nvSpPr>
        <p:spPr bwMode="auto">
          <a:xfrm>
            <a:off x="357188" y="1255713"/>
            <a:ext cx="8429625" cy="4714875"/>
          </a:xfrm>
          <a:prstGeom prst="roundRect">
            <a:avLst>
              <a:gd name="adj" fmla="val 5352"/>
            </a:avLst>
          </a:prstGeom>
          <a:solidFill>
            <a:srgbClr val="FFFFFF"/>
          </a:solidFill>
          <a:ln w="9525" algn="ctr">
            <a:noFill/>
            <a:round/>
            <a:headEnd/>
            <a:tailEnd/>
          </a:ln>
        </p:spPr>
        <p:txBody>
          <a:bodyPr wrap="none"/>
          <a:lstStyle/>
          <a:p>
            <a:endParaRPr lang="pt-BR"/>
          </a:p>
        </p:txBody>
      </p:sp>
      <p:graphicFrame>
        <p:nvGraphicFramePr>
          <p:cNvPr id="2050" name="Object 4"/>
          <p:cNvGraphicFramePr>
            <a:graphicFrameLocks noChangeAspect="1"/>
          </p:cNvGraphicFramePr>
          <p:nvPr/>
        </p:nvGraphicFramePr>
        <p:xfrm>
          <a:off x="533400" y="1843088"/>
          <a:ext cx="5735638" cy="3929062"/>
        </p:xfrm>
        <a:graphic>
          <a:graphicData uri="http://schemas.openxmlformats.org/presentationml/2006/ole">
            <p:oleObj spid="_x0000_s2050" name="Prism Project" r:id="rId4" imgW="2322360" imgH="1592280" progId="">
              <p:embed/>
            </p:oleObj>
          </a:graphicData>
        </a:graphic>
      </p:graphicFrame>
      <p:sp>
        <p:nvSpPr>
          <p:cNvPr id="45" name="Rectangle 2053"/>
          <p:cNvSpPr>
            <a:spLocks noChangeArrowheads="1"/>
          </p:cNvSpPr>
          <p:nvPr/>
        </p:nvSpPr>
        <p:spPr bwMode="auto">
          <a:xfrm>
            <a:off x="127000" y="285750"/>
            <a:ext cx="8890000" cy="738188"/>
          </a:xfrm>
          <a:prstGeom prst="rect">
            <a:avLst/>
          </a:prstGeom>
          <a:noFill/>
          <a:ln w="9525">
            <a:noFill/>
            <a:miter lim="800000"/>
            <a:headEnd/>
            <a:tailEnd/>
          </a:ln>
        </p:spPr>
        <p:txBody>
          <a:bodyPr anchor="ctr">
            <a:spAutoFit/>
          </a:bodyPr>
          <a:lstStyle/>
          <a:p>
            <a:pPr algn="ctr">
              <a:defRPr/>
            </a:pPr>
            <a:r>
              <a:rPr lang="en-US" sz="2100" b="1" dirty="0">
                <a:solidFill>
                  <a:schemeClr val="tx2"/>
                </a:solidFill>
              </a:rPr>
              <a:t>INFLUÊNCIA DE UM OU MAIS ALELOS POLIMÓRFICOS NA RECUPERAÇÃO DO N</a:t>
            </a:r>
            <a:r>
              <a:rPr lang="en-US" sz="2100" b="1" dirty="0">
                <a:solidFill>
                  <a:schemeClr val="tx2"/>
                </a:solidFill>
                <a:effectLst>
                  <a:outerShdw blurRad="38100" dist="38100" dir="2700000" algn="tl">
                    <a:srgbClr val="000000">
                      <a:alpha val="43137"/>
                    </a:srgbClr>
                  </a:outerShdw>
                </a:effectLst>
              </a:rPr>
              <a:t>º </a:t>
            </a:r>
            <a:r>
              <a:rPr lang="en-US" sz="2100" b="1" dirty="0">
                <a:solidFill>
                  <a:schemeClr val="tx2"/>
                </a:solidFill>
              </a:rPr>
              <a:t>DE CÉLULAS T CD4+ DURANTE O HAART</a:t>
            </a:r>
            <a:endParaRPr lang="pt-BR" sz="2100" b="1" dirty="0">
              <a:solidFill>
                <a:schemeClr val="tx2"/>
              </a:solidFill>
            </a:endParaRPr>
          </a:p>
        </p:txBody>
      </p:sp>
      <p:sp>
        <p:nvSpPr>
          <p:cNvPr id="2053" name="CaixaDeTexto 48"/>
          <p:cNvSpPr txBox="1">
            <a:spLocks noChangeArrowheads="1"/>
          </p:cNvSpPr>
          <p:nvPr/>
        </p:nvSpPr>
        <p:spPr bwMode="auto">
          <a:xfrm>
            <a:off x="468313" y="6299200"/>
            <a:ext cx="4313237" cy="307975"/>
          </a:xfrm>
          <a:prstGeom prst="rect">
            <a:avLst/>
          </a:prstGeom>
          <a:noFill/>
          <a:ln w="9525">
            <a:noFill/>
            <a:miter lim="800000"/>
            <a:headEnd/>
            <a:tailEnd/>
          </a:ln>
        </p:spPr>
        <p:txBody>
          <a:bodyPr wrap="none">
            <a:spAutoFit/>
          </a:bodyPr>
          <a:lstStyle/>
          <a:p>
            <a:pPr marL="342900" indent="-342900"/>
            <a:r>
              <a:rPr lang="pt-BR" sz="1400" b="1"/>
              <a:t>Rigato, Duarte et al. Current HIV Research, 2008</a:t>
            </a:r>
          </a:p>
        </p:txBody>
      </p:sp>
      <p:sp>
        <p:nvSpPr>
          <p:cNvPr id="2054" name="Text Box 6"/>
          <p:cNvSpPr txBox="1">
            <a:spLocks noChangeArrowheads="1"/>
          </p:cNvSpPr>
          <p:nvPr/>
        </p:nvSpPr>
        <p:spPr bwMode="auto">
          <a:xfrm>
            <a:off x="539750" y="5621338"/>
            <a:ext cx="8604250" cy="307975"/>
          </a:xfrm>
          <a:prstGeom prst="rect">
            <a:avLst/>
          </a:prstGeom>
          <a:noFill/>
          <a:ln w="9525">
            <a:noFill/>
            <a:miter lim="800000"/>
            <a:headEnd/>
            <a:tailEnd/>
          </a:ln>
        </p:spPr>
        <p:txBody>
          <a:bodyPr>
            <a:spAutoFit/>
          </a:bodyPr>
          <a:lstStyle/>
          <a:p>
            <a:pPr marL="1438275" indent="-1438275"/>
            <a:r>
              <a:rPr lang="pt-BR" sz="1400" b="1"/>
              <a:t>Metodologia: Variação da média ponderal absoluta de células TCD4 / tempo decorrido (slope)</a:t>
            </a:r>
          </a:p>
        </p:txBody>
      </p:sp>
      <p:sp>
        <p:nvSpPr>
          <p:cNvPr id="2055" name="CaixaDeTexto 24"/>
          <p:cNvSpPr txBox="1">
            <a:spLocks noChangeArrowheads="1"/>
          </p:cNvSpPr>
          <p:nvPr/>
        </p:nvSpPr>
        <p:spPr bwMode="auto">
          <a:xfrm>
            <a:off x="571500" y="1428750"/>
            <a:ext cx="8104188" cy="338138"/>
          </a:xfrm>
          <a:prstGeom prst="rect">
            <a:avLst/>
          </a:prstGeom>
          <a:solidFill>
            <a:srgbClr val="FFFFFF"/>
          </a:solidFill>
          <a:ln w="9525">
            <a:noFill/>
            <a:miter lim="800000"/>
            <a:headEnd/>
            <a:tailEnd/>
          </a:ln>
        </p:spPr>
        <p:txBody>
          <a:bodyPr>
            <a:spAutoFit/>
          </a:bodyPr>
          <a:lstStyle/>
          <a:p>
            <a:r>
              <a:rPr lang="pt-BR" sz="1600"/>
              <a:t> </a:t>
            </a:r>
            <a:r>
              <a:rPr lang="pt-BR" sz="1600" b="1"/>
              <a:t>Polimorfismos estudados: SDF-1-3’A, CCRS-</a:t>
            </a:r>
            <a:r>
              <a:rPr lang="pt-BR" sz="1600" b="1">
                <a:latin typeface="Symbol" pitchFamily="18" charset="2"/>
              </a:rPr>
              <a:t>D</a:t>
            </a:r>
            <a:r>
              <a:rPr lang="pt-BR" sz="1600" b="1"/>
              <a:t>32, CCR2-V64I, CCR5-P-59029A/G </a:t>
            </a:r>
          </a:p>
        </p:txBody>
      </p:sp>
      <p:grpSp>
        <p:nvGrpSpPr>
          <p:cNvPr id="2056" name="Grupo 63"/>
          <p:cNvGrpSpPr>
            <a:grpSpLocks/>
          </p:cNvGrpSpPr>
          <p:nvPr/>
        </p:nvGrpSpPr>
        <p:grpSpPr bwMode="auto">
          <a:xfrm>
            <a:off x="5978525" y="2576513"/>
            <a:ext cx="2379663" cy="1436687"/>
            <a:chOff x="5724525" y="1928802"/>
            <a:chExt cx="2379039" cy="1436687"/>
          </a:xfrm>
        </p:grpSpPr>
        <p:sp>
          <p:nvSpPr>
            <p:cNvPr id="2057" name="Retângulo 51"/>
            <p:cNvSpPr>
              <a:spLocks noChangeArrowheads="1"/>
            </p:cNvSpPr>
            <p:nvPr/>
          </p:nvSpPr>
          <p:spPr bwMode="auto">
            <a:xfrm>
              <a:off x="5724525" y="1928802"/>
              <a:ext cx="2379039" cy="1436687"/>
            </a:xfrm>
            <a:prstGeom prst="rect">
              <a:avLst/>
            </a:prstGeom>
            <a:solidFill>
              <a:schemeClr val="accent1"/>
            </a:solidFill>
            <a:ln w="38100" algn="ctr">
              <a:noFill/>
              <a:round/>
              <a:headEnd/>
              <a:tailEnd/>
            </a:ln>
          </p:spPr>
          <p:txBody>
            <a:bodyPr wrap="none"/>
            <a:lstStyle/>
            <a:p>
              <a:endParaRPr lang="pt-BR"/>
            </a:p>
          </p:txBody>
        </p:sp>
        <p:sp>
          <p:nvSpPr>
            <p:cNvPr id="2058" name="Rectangle 85"/>
            <p:cNvSpPr>
              <a:spLocks noChangeArrowheads="1"/>
            </p:cNvSpPr>
            <p:nvPr/>
          </p:nvSpPr>
          <p:spPr bwMode="auto">
            <a:xfrm>
              <a:off x="6181538" y="2105503"/>
              <a:ext cx="1907560" cy="173236"/>
            </a:xfrm>
            <a:prstGeom prst="rect">
              <a:avLst/>
            </a:prstGeom>
            <a:noFill/>
            <a:ln w="9525">
              <a:noFill/>
              <a:miter lim="800000"/>
              <a:headEnd/>
              <a:tailEnd/>
            </a:ln>
          </p:spPr>
          <p:txBody>
            <a:bodyPr wrap="none" lIns="0" tIns="0" rIns="0" bIns="0">
              <a:spAutoFit/>
            </a:bodyPr>
            <a:lstStyle/>
            <a:p>
              <a:r>
                <a:rPr lang="pt-BR" sz="1500">
                  <a:solidFill>
                    <a:srgbClr val="000000"/>
                  </a:solidFill>
                </a:rPr>
                <a:t>4 alelos tipo selvagem</a:t>
              </a:r>
              <a:endParaRPr lang="pt-BR"/>
            </a:p>
          </p:txBody>
        </p:sp>
        <p:sp>
          <p:nvSpPr>
            <p:cNvPr id="2059" name="Line 86"/>
            <p:cNvSpPr>
              <a:spLocks noChangeShapeType="1"/>
            </p:cNvSpPr>
            <p:nvPr/>
          </p:nvSpPr>
          <p:spPr bwMode="auto">
            <a:xfrm>
              <a:off x="5788363" y="2218843"/>
              <a:ext cx="320430" cy="1643"/>
            </a:xfrm>
            <a:prstGeom prst="line">
              <a:avLst/>
            </a:prstGeom>
            <a:noFill/>
            <a:ln w="44450">
              <a:solidFill>
                <a:srgbClr val="0000C0"/>
              </a:solidFill>
              <a:round/>
              <a:headEnd/>
              <a:tailEnd/>
            </a:ln>
          </p:spPr>
          <p:txBody>
            <a:bodyPr/>
            <a:lstStyle/>
            <a:p>
              <a:endParaRPr lang="pt-BR"/>
            </a:p>
          </p:txBody>
        </p:sp>
        <p:sp>
          <p:nvSpPr>
            <p:cNvPr id="2060" name="Rectangle 87"/>
            <p:cNvSpPr>
              <a:spLocks noChangeArrowheads="1"/>
            </p:cNvSpPr>
            <p:nvPr/>
          </p:nvSpPr>
          <p:spPr bwMode="auto">
            <a:xfrm>
              <a:off x="5881893" y="2148211"/>
              <a:ext cx="131636" cy="142906"/>
            </a:xfrm>
            <a:prstGeom prst="rect">
              <a:avLst/>
            </a:prstGeom>
            <a:solidFill>
              <a:srgbClr val="0000C0"/>
            </a:solidFill>
            <a:ln w="0">
              <a:solidFill>
                <a:srgbClr val="0000C0"/>
              </a:solidFill>
              <a:miter lim="800000"/>
              <a:headEnd/>
              <a:tailEnd/>
            </a:ln>
          </p:spPr>
          <p:txBody>
            <a:bodyPr/>
            <a:lstStyle/>
            <a:p>
              <a:endParaRPr lang="pt-BR"/>
            </a:p>
          </p:txBody>
        </p:sp>
        <p:sp>
          <p:nvSpPr>
            <p:cNvPr id="2061" name="Rectangle 88"/>
            <p:cNvSpPr>
              <a:spLocks noChangeArrowheads="1"/>
            </p:cNvSpPr>
            <p:nvPr/>
          </p:nvSpPr>
          <p:spPr bwMode="auto">
            <a:xfrm>
              <a:off x="6179806" y="2373568"/>
              <a:ext cx="1368322" cy="238179"/>
            </a:xfrm>
            <a:prstGeom prst="rect">
              <a:avLst/>
            </a:prstGeom>
            <a:noFill/>
            <a:ln w="9525">
              <a:noFill/>
              <a:miter lim="800000"/>
              <a:headEnd/>
              <a:tailEnd/>
            </a:ln>
          </p:spPr>
          <p:txBody>
            <a:bodyPr wrap="none" lIns="0" tIns="0" rIns="0" bIns="0">
              <a:spAutoFit/>
            </a:bodyPr>
            <a:lstStyle/>
            <a:p>
              <a:r>
                <a:rPr lang="pt-BR" sz="1500">
                  <a:solidFill>
                    <a:srgbClr val="000000"/>
                  </a:solidFill>
                </a:rPr>
                <a:t>1 polimorfismo</a:t>
              </a:r>
              <a:endParaRPr lang="pt-BR"/>
            </a:p>
          </p:txBody>
        </p:sp>
        <p:sp>
          <p:nvSpPr>
            <p:cNvPr id="2062" name="Line 89"/>
            <p:cNvSpPr>
              <a:spLocks noChangeShapeType="1"/>
            </p:cNvSpPr>
            <p:nvPr/>
          </p:nvSpPr>
          <p:spPr bwMode="auto">
            <a:xfrm>
              <a:off x="5788363" y="2486909"/>
              <a:ext cx="320430" cy="1642"/>
            </a:xfrm>
            <a:prstGeom prst="line">
              <a:avLst/>
            </a:prstGeom>
            <a:noFill/>
            <a:ln w="44450">
              <a:solidFill>
                <a:srgbClr val="C00000"/>
              </a:solidFill>
              <a:round/>
              <a:headEnd/>
              <a:tailEnd/>
            </a:ln>
          </p:spPr>
          <p:txBody>
            <a:bodyPr/>
            <a:lstStyle/>
            <a:p>
              <a:endParaRPr lang="pt-BR"/>
            </a:p>
          </p:txBody>
        </p:sp>
        <p:sp>
          <p:nvSpPr>
            <p:cNvPr id="2063" name="Freeform 90"/>
            <p:cNvSpPr>
              <a:spLocks/>
            </p:cNvSpPr>
            <p:nvPr/>
          </p:nvSpPr>
          <p:spPr bwMode="auto">
            <a:xfrm>
              <a:off x="5881893" y="2416276"/>
              <a:ext cx="131636" cy="137979"/>
            </a:xfrm>
            <a:custGeom>
              <a:avLst/>
              <a:gdLst>
                <a:gd name="T0" fmla="*/ 0 w 86"/>
                <a:gd name="T1" fmla="*/ 2147483647 h 84"/>
                <a:gd name="T2" fmla="*/ 2147483647 w 86"/>
                <a:gd name="T3" fmla="*/ 2147483647 h 84"/>
                <a:gd name="T4" fmla="*/ 2147483647 w 86"/>
                <a:gd name="T5" fmla="*/ 0 h 84"/>
                <a:gd name="T6" fmla="*/ 0 w 86"/>
                <a:gd name="T7" fmla="*/ 2147483647 h 84"/>
                <a:gd name="T8" fmla="*/ 0 60000 65536"/>
                <a:gd name="T9" fmla="*/ 0 60000 65536"/>
                <a:gd name="T10" fmla="*/ 0 60000 65536"/>
                <a:gd name="T11" fmla="*/ 0 60000 65536"/>
                <a:gd name="T12" fmla="*/ 0 w 86"/>
                <a:gd name="T13" fmla="*/ 0 h 84"/>
                <a:gd name="T14" fmla="*/ 86 w 86"/>
                <a:gd name="T15" fmla="*/ 84 h 84"/>
              </a:gdLst>
              <a:ahLst/>
              <a:cxnLst>
                <a:cxn ang="T8">
                  <a:pos x="T0" y="T1"/>
                </a:cxn>
                <a:cxn ang="T9">
                  <a:pos x="T2" y="T3"/>
                </a:cxn>
                <a:cxn ang="T10">
                  <a:pos x="T4" y="T5"/>
                </a:cxn>
                <a:cxn ang="T11">
                  <a:pos x="T6" y="T7"/>
                </a:cxn>
              </a:cxnLst>
              <a:rect l="T12" t="T13" r="T14" b="T15"/>
              <a:pathLst>
                <a:path w="86" h="84">
                  <a:moveTo>
                    <a:pt x="0" y="84"/>
                  </a:moveTo>
                  <a:lnTo>
                    <a:pt x="86" y="84"/>
                  </a:lnTo>
                  <a:lnTo>
                    <a:pt x="43" y="0"/>
                  </a:lnTo>
                  <a:lnTo>
                    <a:pt x="0" y="84"/>
                  </a:lnTo>
                  <a:close/>
                </a:path>
              </a:pathLst>
            </a:custGeom>
            <a:solidFill>
              <a:srgbClr val="C00000"/>
            </a:solidFill>
            <a:ln w="0">
              <a:solidFill>
                <a:srgbClr val="C00000"/>
              </a:solidFill>
              <a:round/>
              <a:headEnd/>
              <a:tailEnd/>
            </a:ln>
          </p:spPr>
          <p:txBody>
            <a:bodyPr/>
            <a:lstStyle/>
            <a:p>
              <a:endParaRPr lang="pt-BR"/>
            </a:p>
          </p:txBody>
        </p:sp>
        <p:sp>
          <p:nvSpPr>
            <p:cNvPr id="2064" name="Rectangle 91"/>
            <p:cNvSpPr>
              <a:spLocks noChangeArrowheads="1"/>
            </p:cNvSpPr>
            <p:nvPr/>
          </p:nvSpPr>
          <p:spPr bwMode="auto">
            <a:xfrm>
              <a:off x="6181538" y="2694292"/>
              <a:ext cx="1472246" cy="238178"/>
            </a:xfrm>
            <a:prstGeom prst="rect">
              <a:avLst/>
            </a:prstGeom>
            <a:noFill/>
            <a:ln w="9525">
              <a:noFill/>
              <a:miter lim="800000"/>
              <a:headEnd/>
              <a:tailEnd/>
            </a:ln>
          </p:spPr>
          <p:txBody>
            <a:bodyPr wrap="none" lIns="0" tIns="0" rIns="0" bIns="0">
              <a:spAutoFit/>
            </a:bodyPr>
            <a:lstStyle/>
            <a:p>
              <a:r>
                <a:rPr lang="pt-BR" sz="1500">
                  <a:solidFill>
                    <a:srgbClr val="000000"/>
                  </a:solidFill>
                </a:rPr>
                <a:t>2 polimorfismos</a:t>
              </a:r>
              <a:endParaRPr lang="pt-BR"/>
            </a:p>
          </p:txBody>
        </p:sp>
        <p:sp>
          <p:nvSpPr>
            <p:cNvPr id="2065" name="Line 92"/>
            <p:cNvSpPr>
              <a:spLocks noChangeShapeType="1"/>
            </p:cNvSpPr>
            <p:nvPr/>
          </p:nvSpPr>
          <p:spPr bwMode="auto">
            <a:xfrm>
              <a:off x="5788363" y="2807633"/>
              <a:ext cx="320430" cy="1643"/>
            </a:xfrm>
            <a:prstGeom prst="line">
              <a:avLst/>
            </a:prstGeom>
            <a:noFill/>
            <a:ln w="44450">
              <a:solidFill>
                <a:srgbClr val="008000"/>
              </a:solidFill>
              <a:round/>
              <a:headEnd/>
              <a:tailEnd/>
            </a:ln>
          </p:spPr>
          <p:txBody>
            <a:bodyPr/>
            <a:lstStyle/>
            <a:p>
              <a:endParaRPr lang="pt-BR"/>
            </a:p>
          </p:txBody>
        </p:sp>
        <p:sp>
          <p:nvSpPr>
            <p:cNvPr id="2066" name="Freeform 93"/>
            <p:cNvSpPr>
              <a:spLocks/>
            </p:cNvSpPr>
            <p:nvPr/>
          </p:nvSpPr>
          <p:spPr bwMode="auto">
            <a:xfrm>
              <a:off x="5881893" y="2735358"/>
              <a:ext cx="131636" cy="142907"/>
            </a:xfrm>
            <a:custGeom>
              <a:avLst/>
              <a:gdLst>
                <a:gd name="T0" fmla="*/ 2147483647 w 86"/>
                <a:gd name="T1" fmla="*/ 2147483647 h 87"/>
                <a:gd name="T2" fmla="*/ 2147483647 w 86"/>
                <a:gd name="T3" fmla="*/ 0 h 87"/>
                <a:gd name="T4" fmla="*/ 0 w 86"/>
                <a:gd name="T5" fmla="*/ 0 h 87"/>
                <a:gd name="T6" fmla="*/ 2147483647 w 86"/>
                <a:gd name="T7" fmla="*/ 2147483647 h 87"/>
                <a:gd name="T8" fmla="*/ 0 60000 65536"/>
                <a:gd name="T9" fmla="*/ 0 60000 65536"/>
                <a:gd name="T10" fmla="*/ 0 60000 65536"/>
                <a:gd name="T11" fmla="*/ 0 60000 65536"/>
                <a:gd name="T12" fmla="*/ 0 w 86"/>
                <a:gd name="T13" fmla="*/ 0 h 87"/>
                <a:gd name="T14" fmla="*/ 86 w 86"/>
                <a:gd name="T15" fmla="*/ 87 h 87"/>
              </a:gdLst>
              <a:ahLst/>
              <a:cxnLst>
                <a:cxn ang="T8">
                  <a:pos x="T0" y="T1"/>
                </a:cxn>
                <a:cxn ang="T9">
                  <a:pos x="T2" y="T3"/>
                </a:cxn>
                <a:cxn ang="T10">
                  <a:pos x="T4" y="T5"/>
                </a:cxn>
                <a:cxn ang="T11">
                  <a:pos x="T6" y="T7"/>
                </a:cxn>
              </a:cxnLst>
              <a:rect l="T12" t="T13" r="T14" b="T15"/>
              <a:pathLst>
                <a:path w="86" h="87">
                  <a:moveTo>
                    <a:pt x="43" y="87"/>
                  </a:moveTo>
                  <a:lnTo>
                    <a:pt x="86" y="0"/>
                  </a:lnTo>
                  <a:lnTo>
                    <a:pt x="0" y="0"/>
                  </a:lnTo>
                  <a:lnTo>
                    <a:pt x="43" y="87"/>
                  </a:lnTo>
                  <a:close/>
                </a:path>
              </a:pathLst>
            </a:custGeom>
            <a:solidFill>
              <a:srgbClr val="008000"/>
            </a:solidFill>
            <a:ln w="0">
              <a:solidFill>
                <a:srgbClr val="008000"/>
              </a:solidFill>
              <a:round/>
              <a:headEnd/>
              <a:tailEnd/>
            </a:ln>
          </p:spPr>
          <p:txBody>
            <a:bodyPr/>
            <a:lstStyle/>
            <a:p>
              <a:endParaRPr lang="pt-BR"/>
            </a:p>
          </p:txBody>
        </p:sp>
        <p:sp>
          <p:nvSpPr>
            <p:cNvPr id="2067" name="Rectangle 94"/>
            <p:cNvSpPr>
              <a:spLocks noChangeArrowheads="1"/>
            </p:cNvSpPr>
            <p:nvPr/>
          </p:nvSpPr>
          <p:spPr bwMode="auto">
            <a:xfrm>
              <a:off x="6181538" y="2969506"/>
              <a:ext cx="1472246" cy="238179"/>
            </a:xfrm>
            <a:prstGeom prst="rect">
              <a:avLst/>
            </a:prstGeom>
            <a:noFill/>
            <a:ln w="9525">
              <a:noFill/>
              <a:miter lim="800000"/>
              <a:headEnd/>
              <a:tailEnd/>
            </a:ln>
          </p:spPr>
          <p:txBody>
            <a:bodyPr wrap="none" lIns="0" tIns="0" rIns="0" bIns="0">
              <a:spAutoFit/>
            </a:bodyPr>
            <a:lstStyle/>
            <a:p>
              <a:r>
                <a:rPr lang="pt-BR" sz="1500">
                  <a:solidFill>
                    <a:srgbClr val="000000"/>
                  </a:solidFill>
                </a:rPr>
                <a:t>3 polimorfismos</a:t>
              </a:r>
              <a:endParaRPr lang="pt-BR"/>
            </a:p>
          </p:txBody>
        </p:sp>
        <p:sp>
          <p:nvSpPr>
            <p:cNvPr id="2068" name="Line 95"/>
            <p:cNvSpPr>
              <a:spLocks noChangeShapeType="1"/>
            </p:cNvSpPr>
            <p:nvPr/>
          </p:nvSpPr>
          <p:spPr bwMode="auto">
            <a:xfrm>
              <a:off x="5788363" y="3076732"/>
              <a:ext cx="320430" cy="1643"/>
            </a:xfrm>
            <a:prstGeom prst="line">
              <a:avLst/>
            </a:prstGeom>
            <a:noFill/>
            <a:ln w="31750">
              <a:solidFill>
                <a:srgbClr val="FF8000"/>
              </a:solidFill>
              <a:round/>
              <a:headEnd/>
              <a:tailEnd/>
            </a:ln>
          </p:spPr>
          <p:txBody>
            <a:bodyPr/>
            <a:lstStyle/>
            <a:p>
              <a:endParaRPr lang="pt-BR"/>
            </a:p>
          </p:txBody>
        </p:sp>
        <p:sp>
          <p:nvSpPr>
            <p:cNvPr id="2069" name="Oval 96"/>
            <p:cNvSpPr>
              <a:spLocks noChangeArrowheads="1"/>
            </p:cNvSpPr>
            <p:nvPr/>
          </p:nvSpPr>
          <p:spPr bwMode="auto">
            <a:xfrm>
              <a:off x="5859800" y="2987439"/>
              <a:ext cx="142875" cy="142906"/>
            </a:xfrm>
            <a:prstGeom prst="ellipse">
              <a:avLst/>
            </a:prstGeom>
            <a:solidFill>
              <a:srgbClr val="FF6000"/>
            </a:solidFill>
            <a:ln w="0">
              <a:solidFill>
                <a:srgbClr val="FF6000"/>
              </a:solidFill>
              <a:round/>
              <a:headEnd/>
              <a:tailEnd/>
            </a:ln>
          </p:spPr>
          <p:txBody>
            <a:bodyPr/>
            <a:lstStyle/>
            <a:p>
              <a:endParaRPr lang="pt-BR"/>
            </a:p>
          </p:txBody>
        </p:sp>
        <p:grpSp>
          <p:nvGrpSpPr>
            <p:cNvPr id="2070" name="Grupo 106"/>
            <p:cNvGrpSpPr>
              <a:grpSpLocks/>
            </p:cNvGrpSpPr>
            <p:nvPr/>
          </p:nvGrpSpPr>
          <p:grpSpPr bwMode="auto">
            <a:xfrm>
              <a:off x="6208719" y="2532274"/>
              <a:ext cx="192999" cy="697298"/>
              <a:chOff x="5778177" y="2640343"/>
              <a:chExt cx="193000" cy="929133"/>
            </a:xfrm>
          </p:grpSpPr>
          <p:sp>
            <p:nvSpPr>
              <p:cNvPr id="2071" name="CaixaDeTexto 66"/>
              <p:cNvSpPr txBox="1">
                <a:spLocks noChangeArrowheads="1"/>
              </p:cNvSpPr>
              <p:nvPr/>
            </p:nvSpPr>
            <p:spPr bwMode="auto">
              <a:xfrm>
                <a:off x="5786446" y="2640343"/>
                <a:ext cx="184731" cy="307777"/>
              </a:xfrm>
              <a:prstGeom prst="rect">
                <a:avLst/>
              </a:prstGeom>
              <a:noFill/>
              <a:ln w="9525">
                <a:noFill/>
                <a:miter lim="800000"/>
                <a:headEnd/>
                <a:tailEnd/>
              </a:ln>
            </p:spPr>
            <p:txBody>
              <a:bodyPr wrap="none">
                <a:spAutoFit/>
              </a:bodyPr>
              <a:lstStyle/>
              <a:p>
                <a:endParaRPr lang="pt-BR" sz="1400"/>
              </a:p>
            </p:txBody>
          </p:sp>
          <p:sp>
            <p:nvSpPr>
              <p:cNvPr id="2072" name="CaixaDeTexto 67"/>
              <p:cNvSpPr txBox="1">
                <a:spLocks noChangeArrowheads="1"/>
              </p:cNvSpPr>
              <p:nvPr/>
            </p:nvSpPr>
            <p:spPr bwMode="auto">
              <a:xfrm>
                <a:off x="5778177" y="3058960"/>
                <a:ext cx="184731" cy="307777"/>
              </a:xfrm>
              <a:prstGeom prst="rect">
                <a:avLst/>
              </a:prstGeom>
              <a:noFill/>
              <a:ln w="9525">
                <a:noFill/>
                <a:miter lim="800000"/>
                <a:headEnd/>
                <a:tailEnd/>
              </a:ln>
            </p:spPr>
            <p:txBody>
              <a:bodyPr wrap="none">
                <a:spAutoFit/>
              </a:bodyPr>
              <a:lstStyle/>
              <a:p>
                <a:endParaRPr lang="pt-BR" sz="1400"/>
              </a:p>
            </p:txBody>
          </p:sp>
          <p:sp>
            <p:nvSpPr>
              <p:cNvPr id="2073" name="CaixaDeTexto 69"/>
              <p:cNvSpPr txBox="1">
                <a:spLocks noChangeArrowheads="1"/>
              </p:cNvSpPr>
              <p:nvPr/>
            </p:nvSpPr>
            <p:spPr bwMode="auto">
              <a:xfrm>
                <a:off x="5786446" y="3261699"/>
                <a:ext cx="184731" cy="307777"/>
              </a:xfrm>
              <a:prstGeom prst="rect">
                <a:avLst/>
              </a:prstGeom>
              <a:noFill/>
              <a:ln w="9525">
                <a:noFill/>
                <a:miter lim="800000"/>
                <a:headEnd/>
                <a:tailEnd/>
              </a:ln>
            </p:spPr>
            <p:txBody>
              <a:bodyPr wrap="none">
                <a:spAutoFit/>
              </a:bodyPr>
              <a:lstStyle/>
              <a:p>
                <a:endParaRPr lang="pt-BR" sz="1400"/>
              </a:p>
            </p:txBody>
          </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36.media.tumblr.com/tumblr_mc96opKWfN1r0cboro1_1280.png"/>
          <p:cNvPicPr>
            <a:picLocks noChangeAspect="1" noChangeArrowheads="1"/>
          </p:cNvPicPr>
          <p:nvPr/>
        </p:nvPicPr>
        <p:blipFill>
          <a:blip r:embed="rId2" cstate="print"/>
          <a:srcRect/>
          <a:stretch>
            <a:fillRect/>
          </a:stretch>
        </p:blipFill>
        <p:spPr bwMode="auto">
          <a:xfrm>
            <a:off x="7286644" y="142852"/>
            <a:ext cx="1785950" cy="1872367"/>
          </a:xfrm>
          <a:prstGeom prst="rect">
            <a:avLst/>
          </a:prstGeom>
          <a:noFill/>
        </p:spPr>
      </p:pic>
      <p:sp>
        <p:nvSpPr>
          <p:cNvPr id="2" name="Título 1"/>
          <p:cNvSpPr>
            <a:spLocks noGrp="1"/>
          </p:cNvSpPr>
          <p:nvPr>
            <p:ph type="title"/>
          </p:nvPr>
        </p:nvSpPr>
        <p:spPr>
          <a:xfrm>
            <a:off x="-285784" y="428612"/>
            <a:ext cx="8229600" cy="1143000"/>
          </a:xfrm>
        </p:spPr>
        <p:txBody>
          <a:bodyPr>
            <a:normAutofit/>
          </a:bodyPr>
          <a:lstStyle/>
          <a:p>
            <a:r>
              <a:rPr lang="pt-BR" sz="3600" b="1" dirty="0" smtClean="0">
                <a:solidFill>
                  <a:srgbClr val="C00000"/>
                </a:solidFill>
              </a:rPr>
              <a:t>Perspectivas e reflexões</a:t>
            </a:r>
            <a:endParaRPr lang="pt-BR" sz="3600" b="1" dirty="0">
              <a:solidFill>
                <a:srgbClr val="C00000"/>
              </a:solidFill>
            </a:endParaRPr>
          </a:p>
        </p:txBody>
      </p:sp>
      <p:sp>
        <p:nvSpPr>
          <p:cNvPr id="3" name="Espaço Reservado para Conteúdo 2"/>
          <p:cNvSpPr>
            <a:spLocks noGrp="1"/>
          </p:cNvSpPr>
          <p:nvPr>
            <p:ph idx="1"/>
          </p:nvPr>
        </p:nvSpPr>
        <p:spPr>
          <a:xfrm>
            <a:off x="457200" y="1857364"/>
            <a:ext cx="8229600" cy="3214710"/>
          </a:xfrm>
        </p:spPr>
        <p:txBody>
          <a:bodyPr>
            <a:noAutofit/>
          </a:bodyPr>
          <a:lstStyle/>
          <a:p>
            <a:r>
              <a:rPr lang="pt-BR" sz="2800" dirty="0" smtClean="0"/>
              <a:t>Queda da no número de infecções novas, porém estabilizada em número elevado;</a:t>
            </a:r>
          </a:p>
          <a:p>
            <a:r>
              <a:rPr lang="pt-BR" sz="2800" dirty="0" smtClean="0"/>
              <a:t>Elevado número de pessoas com co-morbidades (HCV, diabetes, HAS e outros fatores de risco);</a:t>
            </a:r>
          </a:p>
          <a:p>
            <a:r>
              <a:rPr lang="pt-BR" sz="2800" dirty="0" smtClean="0"/>
              <a:t>Novos desafios como </a:t>
            </a:r>
            <a:r>
              <a:rPr lang="pt-BR" sz="2800" dirty="0" err="1" smtClean="0"/>
              <a:t>neuroaids</a:t>
            </a:r>
            <a:r>
              <a:rPr lang="pt-BR" sz="2800" dirty="0" smtClean="0"/>
              <a:t>;</a:t>
            </a:r>
          </a:p>
          <a:p>
            <a:r>
              <a:rPr lang="pt-BR" sz="2800" dirty="0" smtClean="0"/>
              <a:t>Elevado custo de drogas mais modernas</a:t>
            </a:r>
          </a:p>
          <a:p>
            <a:r>
              <a:rPr lang="pt-BR" sz="2800" dirty="0" smtClean="0"/>
              <a:t>Tratar todos : adesão a longo prazo!</a:t>
            </a:r>
          </a:p>
          <a:p>
            <a:r>
              <a:rPr lang="pt-BR" sz="2800" dirty="0" smtClean="0"/>
              <a:t>Uso de drogas injetáveis com longo tempo de liberação: uso intramuscular a cada 30-90 dias!</a:t>
            </a:r>
            <a:endParaRPr lang="pt-BR" sz="2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ounded Rectangle 106"/>
          <p:cNvSpPr>
            <a:spLocks noChangeArrowheads="1"/>
          </p:cNvSpPr>
          <p:nvPr/>
        </p:nvSpPr>
        <p:spPr bwMode="auto">
          <a:xfrm>
            <a:off x="357188" y="1287463"/>
            <a:ext cx="8429625" cy="4714875"/>
          </a:xfrm>
          <a:prstGeom prst="roundRect">
            <a:avLst>
              <a:gd name="adj" fmla="val 5352"/>
            </a:avLst>
          </a:prstGeom>
          <a:solidFill>
            <a:srgbClr val="00356A"/>
          </a:solidFill>
          <a:ln w="9525" algn="ctr">
            <a:noFill/>
            <a:round/>
            <a:headEnd/>
            <a:tailEnd/>
          </a:ln>
        </p:spPr>
        <p:txBody>
          <a:bodyPr wrap="none"/>
          <a:lstStyle/>
          <a:p>
            <a:endParaRPr lang="pt-BR"/>
          </a:p>
        </p:txBody>
      </p:sp>
      <p:sp>
        <p:nvSpPr>
          <p:cNvPr id="6148" name="Text Box 3"/>
          <p:cNvSpPr txBox="1">
            <a:spLocks noChangeArrowheads="1"/>
          </p:cNvSpPr>
          <p:nvPr/>
        </p:nvSpPr>
        <p:spPr bwMode="auto">
          <a:xfrm>
            <a:off x="381000" y="420688"/>
            <a:ext cx="8382000" cy="430212"/>
          </a:xfrm>
          <a:prstGeom prst="rect">
            <a:avLst/>
          </a:prstGeom>
          <a:noFill/>
          <a:ln w="9525">
            <a:noFill/>
            <a:miter lim="800000"/>
            <a:headEnd/>
            <a:tailEnd/>
          </a:ln>
        </p:spPr>
        <p:txBody>
          <a:bodyPr>
            <a:spAutoFit/>
          </a:bodyPr>
          <a:lstStyle/>
          <a:p>
            <a:pPr algn="ctr">
              <a:defRPr/>
            </a:pPr>
            <a:r>
              <a:rPr lang="pt-BR" sz="2200" b="1" dirty="0" smtClean="0">
                <a:solidFill>
                  <a:srgbClr val="C00000"/>
                </a:solidFill>
                <a:latin typeface="+mj-lt"/>
              </a:rPr>
              <a:t>ACESS TO ANTI-RETROVIRAL THERAPY</a:t>
            </a:r>
            <a:endParaRPr lang="pt-BR" sz="2200" b="1" dirty="0">
              <a:solidFill>
                <a:srgbClr val="C00000"/>
              </a:solidFill>
              <a:latin typeface="+mj-lt"/>
            </a:endParaRPr>
          </a:p>
        </p:txBody>
      </p:sp>
      <p:sp>
        <p:nvSpPr>
          <p:cNvPr id="3077" name="Text Box 4"/>
          <p:cNvSpPr txBox="1">
            <a:spLocks noChangeArrowheads="1"/>
          </p:cNvSpPr>
          <p:nvPr/>
        </p:nvSpPr>
        <p:spPr bwMode="auto">
          <a:xfrm>
            <a:off x="468313" y="6299200"/>
            <a:ext cx="4414837" cy="304800"/>
          </a:xfrm>
          <a:prstGeom prst="rect">
            <a:avLst/>
          </a:prstGeom>
          <a:noFill/>
          <a:ln w="9525">
            <a:noFill/>
            <a:miter lim="800000"/>
            <a:headEnd/>
            <a:tailEnd/>
          </a:ln>
        </p:spPr>
        <p:txBody>
          <a:bodyPr>
            <a:spAutoFit/>
          </a:bodyPr>
          <a:lstStyle/>
          <a:p>
            <a:pPr marL="342900" indent="-342900"/>
            <a:r>
              <a:rPr lang="en-GB" sz="1400" b="1" dirty="0" err="1"/>
              <a:t>Fonte</a:t>
            </a:r>
            <a:r>
              <a:rPr lang="en-GB" sz="1400" b="1" dirty="0"/>
              <a:t>: World Health Organization, </a:t>
            </a:r>
            <a:r>
              <a:rPr lang="en-GB" sz="1400" b="1" dirty="0" err="1"/>
              <a:t>dez</a:t>
            </a:r>
            <a:r>
              <a:rPr lang="en-GB" sz="1400" b="1" dirty="0"/>
              <a:t> </a:t>
            </a:r>
            <a:r>
              <a:rPr lang="en-GB" sz="1400" b="1" dirty="0" smtClean="0"/>
              <a:t>2013</a:t>
            </a:r>
            <a:endParaRPr lang="en-US" sz="1400" b="1" dirty="0"/>
          </a:p>
        </p:txBody>
      </p:sp>
      <p:graphicFrame>
        <p:nvGraphicFramePr>
          <p:cNvPr id="3074" name="Object 2"/>
          <p:cNvGraphicFramePr>
            <a:graphicFrameLocks noChangeAspect="1"/>
          </p:cNvGraphicFramePr>
          <p:nvPr>
            <p:ph/>
          </p:nvPr>
        </p:nvGraphicFramePr>
        <p:xfrm>
          <a:off x="512763" y="1311275"/>
          <a:ext cx="8118475" cy="4306888"/>
        </p:xfrm>
        <a:graphic>
          <a:graphicData uri="http://schemas.openxmlformats.org/presentationml/2006/ole">
            <p:oleObj spid="_x0000_s94210" name="Imagem de bitmap" r:id="rId4" imgW="5942857" imgH="3153215" progId="PBrush">
              <p:embed/>
            </p:oleObj>
          </a:graphicData>
        </a:graphic>
      </p:graphicFrame>
      <p:grpSp>
        <p:nvGrpSpPr>
          <p:cNvPr id="2" name="Group 6"/>
          <p:cNvGrpSpPr>
            <a:grpSpLocks/>
          </p:cNvGrpSpPr>
          <p:nvPr/>
        </p:nvGrpSpPr>
        <p:grpSpPr bwMode="auto">
          <a:xfrm>
            <a:off x="425450" y="4256088"/>
            <a:ext cx="2266950" cy="1636712"/>
            <a:chOff x="281" y="2659"/>
            <a:chExt cx="1495" cy="1080"/>
          </a:xfrm>
        </p:grpSpPr>
        <p:sp>
          <p:nvSpPr>
            <p:cNvPr id="3083" name="Rectangle 7"/>
            <p:cNvSpPr>
              <a:spLocks noChangeArrowheads="1"/>
            </p:cNvSpPr>
            <p:nvPr/>
          </p:nvSpPr>
          <p:spPr bwMode="auto">
            <a:xfrm>
              <a:off x="351" y="2890"/>
              <a:ext cx="170" cy="91"/>
            </a:xfrm>
            <a:prstGeom prst="rect">
              <a:avLst/>
            </a:prstGeom>
            <a:solidFill>
              <a:srgbClr val="FFFFCC"/>
            </a:solidFill>
            <a:ln w="9525">
              <a:noFill/>
              <a:miter lim="800000"/>
              <a:headEnd/>
              <a:tailEnd/>
            </a:ln>
          </p:spPr>
          <p:txBody>
            <a:bodyPr wrap="none" anchor="ctr"/>
            <a:lstStyle/>
            <a:p>
              <a:endParaRPr lang="pt-BR" sz="1200"/>
            </a:p>
          </p:txBody>
        </p:sp>
        <p:sp>
          <p:nvSpPr>
            <p:cNvPr id="3084" name="Rectangle 8"/>
            <p:cNvSpPr>
              <a:spLocks noChangeArrowheads="1"/>
            </p:cNvSpPr>
            <p:nvPr/>
          </p:nvSpPr>
          <p:spPr bwMode="auto">
            <a:xfrm>
              <a:off x="351" y="3032"/>
              <a:ext cx="170" cy="91"/>
            </a:xfrm>
            <a:prstGeom prst="rect">
              <a:avLst/>
            </a:prstGeom>
            <a:solidFill>
              <a:srgbClr val="FFFF99"/>
            </a:solidFill>
            <a:ln w="9525">
              <a:noFill/>
              <a:miter lim="800000"/>
              <a:headEnd/>
              <a:tailEnd/>
            </a:ln>
          </p:spPr>
          <p:txBody>
            <a:bodyPr wrap="none" anchor="ctr"/>
            <a:lstStyle/>
            <a:p>
              <a:endParaRPr lang="pt-BR" sz="1200"/>
            </a:p>
          </p:txBody>
        </p:sp>
        <p:sp>
          <p:nvSpPr>
            <p:cNvPr id="3085" name="Rectangle 9"/>
            <p:cNvSpPr>
              <a:spLocks noChangeArrowheads="1"/>
            </p:cNvSpPr>
            <p:nvPr/>
          </p:nvSpPr>
          <p:spPr bwMode="auto">
            <a:xfrm>
              <a:off x="351" y="3175"/>
              <a:ext cx="170" cy="91"/>
            </a:xfrm>
            <a:prstGeom prst="rect">
              <a:avLst/>
            </a:prstGeom>
            <a:solidFill>
              <a:srgbClr val="FFFF00"/>
            </a:solidFill>
            <a:ln w="9525">
              <a:noFill/>
              <a:miter lim="800000"/>
              <a:headEnd/>
              <a:tailEnd/>
            </a:ln>
          </p:spPr>
          <p:txBody>
            <a:bodyPr wrap="none" anchor="ctr"/>
            <a:lstStyle/>
            <a:p>
              <a:endParaRPr lang="pt-BR" sz="1200"/>
            </a:p>
          </p:txBody>
        </p:sp>
        <p:sp>
          <p:nvSpPr>
            <p:cNvPr id="3086" name="Rectangle 10"/>
            <p:cNvSpPr>
              <a:spLocks noChangeArrowheads="1"/>
            </p:cNvSpPr>
            <p:nvPr/>
          </p:nvSpPr>
          <p:spPr bwMode="auto">
            <a:xfrm>
              <a:off x="351" y="3317"/>
              <a:ext cx="170" cy="91"/>
            </a:xfrm>
            <a:prstGeom prst="rect">
              <a:avLst/>
            </a:prstGeom>
            <a:solidFill>
              <a:srgbClr val="FF9900"/>
            </a:solidFill>
            <a:ln w="9525">
              <a:noFill/>
              <a:miter lim="800000"/>
              <a:headEnd/>
              <a:tailEnd/>
            </a:ln>
          </p:spPr>
          <p:txBody>
            <a:bodyPr wrap="none" anchor="ctr"/>
            <a:lstStyle/>
            <a:p>
              <a:endParaRPr lang="pt-BR" sz="1200"/>
            </a:p>
          </p:txBody>
        </p:sp>
        <p:sp>
          <p:nvSpPr>
            <p:cNvPr id="3087" name="Rectangle 11"/>
            <p:cNvSpPr>
              <a:spLocks noChangeArrowheads="1"/>
            </p:cNvSpPr>
            <p:nvPr/>
          </p:nvSpPr>
          <p:spPr bwMode="auto">
            <a:xfrm>
              <a:off x="351" y="3460"/>
              <a:ext cx="170" cy="91"/>
            </a:xfrm>
            <a:prstGeom prst="rect">
              <a:avLst/>
            </a:prstGeom>
            <a:solidFill>
              <a:srgbClr val="FF0000"/>
            </a:solidFill>
            <a:ln w="9525">
              <a:noFill/>
              <a:miter lim="800000"/>
              <a:headEnd/>
              <a:tailEnd/>
            </a:ln>
          </p:spPr>
          <p:txBody>
            <a:bodyPr wrap="none" anchor="ctr"/>
            <a:lstStyle/>
            <a:p>
              <a:endParaRPr lang="pt-BR" sz="1200"/>
            </a:p>
          </p:txBody>
        </p:sp>
        <p:sp>
          <p:nvSpPr>
            <p:cNvPr id="3088" name="Rectangle 12"/>
            <p:cNvSpPr>
              <a:spLocks noChangeArrowheads="1"/>
            </p:cNvSpPr>
            <p:nvPr/>
          </p:nvSpPr>
          <p:spPr bwMode="auto">
            <a:xfrm>
              <a:off x="351" y="3603"/>
              <a:ext cx="170" cy="91"/>
            </a:xfrm>
            <a:prstGeom prst="rect">
              <a:avLst/>
            </a:prstGeom>
            <a:solidFill>
              <a:srgbClr val="C0C0C0"/>
            </a:solidFill>
            <a:ln w="9525">
              <a:noFill/>
              <a:miter lim="800000"/>
              <a:headEnd/>
              <a:tailEnd/>
            </a:ln>
          </p:spPr>
          <p:txBody>
            <a:bodyPr wrap="none" anchor="ctr"/>
            <a:lstStyle/>
            <a:p>
              <a:endParaRPr lang="pt-BR" sz="1200"/>
            </a:p>
          </p:txBody>
        </p:sp>
        <p:sp>
          <p:nvSpPr>
            <p:cNvPr id="3089" name="Text Box 13"/>
            <p:cNvSpPr txBox="1">
              <a:spLocks noChangeArrowheads="1"/>
            </p:cNvSpPr>
            <p:nvPr/>
          </p:nvSpPr>
          <p:spPr bwMode="auto">
            <a:xfrm>
              <a:off x="281" y="2659"/>
              <a:ext cx="606" cy="183"/>
            </a:xfrm>
            <a:prstGeom prst="rect">
              <a:avLst/>
            </a:prstGeom>
            <a:noFill/>
            <a:ln w="9525">
              <a:noFill/>
              <a:miter lim="800000"/>
              <a:headEnd/>
              <a:tailEnd/>
            </a:ln>
          </p:spPr>
          <p:txBody>
            <a:bodyPr wrap="none">
              <a:spAutoFit/>
            </a:bodyPr>
            <a:lstStyle/>
            <a:p>
              <a:r>
                <a:rPr lang="en-GB" sz="1200" b="1">
                  <a:solidFill>
                    <a:schemeClr val="bg1"/>
                  </a:solidFill>
                </a:rPr>
                <a:t>Cobertura</a:t>
              </a:r>
              <a:endParaRPr lang="en-US" sz="1200" b="1">
                <a:solidFill>
                  <a:schemeClr val="bg1"/>
                </a:solidFill>
              </a:endParaRPr>
            </a:p>
          </p:txBody>
        </p:sp>
        <p:sp>
          <p:nvSpPr>
            <p:cNvPr id="3090" name="Text Box 14"/>
            <p:cNvSpPr txBox="1">
              <a:spLocks noChangeArrowheads="1"/>
            </p:cNvSpPr>
            <p:nvPr/>
          </p:nvSpPr>
          <p:spPr bwMode="auto">
            <a:xfrm>
              <a:off x="547" y="2840"/>
              <a:ext cx="434" cy="183"/>
            </a:xfrm>
            <a:prstGeom prst="rect">
              <a:avLst/>
            </a:prstGeom>
            <a:noFill/>
            <a:ln w="9525">
              <a:noFill/>
              <a:miter lim="800000"/>
              <a:headEnd/>
              <a:tailEnd/>
            </a:ln>
          </p:spPr>
          <p:txBody>
            <a:bodyPr wrap="none">
              <a:spAutoFit/>
            </a:bodyPr>
            <a:lstStyle/>
            <a:p>
              <a:r>
                <a:rPr lang="en-GB" sz="1200" b="1">
                  <a:solidFill>
                    <a:schemeClr val="bg1"/>
                  </a:solidFill>
                </a:rPr>
                <a:t>&lt; 1000</a:t>
              </a:r>
              <a:endParaRPr lang="en-US" sz="1200" b="1">
                <a:solidFill>
                  <a:schemeClr val="bg1"/>
                </a:solidFill>
              </a:endParaRPr>
            </a:p>
          </p:txBody>
        </p:sp>
        <p:sp>
          <p:nvSpPr>
            <p:cNvPr id="3091" name="Text Box 15"/>
            <p:cNvSpPr txBox="1">
              <a:spLocks noChangeArrowheads="1"/>
            </p:cNvSpPr>
            <p:nvPr/>
          </p:nvSpPr>
          <p:spPr bwMode="auto">
            <a:xfrm>
              <a:off x="547" y="2984"/>
              <a:ext cx="661" cy="183"/>
            </a:xfrm>
            <a:prstGeom prst="rect">
              <a:avLst/>
            </a:prstGeom>
            <a:noFill/>
            <a:ln w="9525">
              <a:noFill/>
              <a:miter lim="800000"/>
              <a:headEnd/>
              <a:tailEnd/>
            </a:ln>
          </p:spPr>
          <p:txBody>
            <a:bodyPr wrap="none">
              <a:spAutoFit/>
            </a:bodyPr>
            <a:lstStyle/>
            <a:p>
              <a:r>
                <a:rPr lang="en-GB" sz="1200" b="1">
                  <a:solidFill>
                    <a:schemeClr val="bg1"/>
                  </a:solidFill>
                </a:rPr>
                <a:t>1.000-5.000</a:t>
              </a:r>
              <a:endParaRPr lang="en-US" sz="1200" b="1">
                <a:solidFill>
                  <a:schemeClr val="bg1"/>
                </a:solidFill>
              </a:endParaRPr>
            </a:p>
          </p:txBody>
        </p:sp>
        <p:sp>
          <p:nvSpPr>
            <p:cNvPr id="3092" name="Text Box 16"/>
            <p:cNvSpPr txBox="1">
              <a:spLocks noChangeArrowheads="1"/>
            </p:cNvSpPr>
            <p:nvPr/>
          </p:nvSpPr>
          <p:spPr bwMode="auto">
            <a:xfrm>
              <a:off x="547" y="3127"/>
              <a:ext cx="717" cy="183"/>
            </a:xfrm>
            <a:prstGeom prst="rect">
              <a:avLst/>
            </a:prstGeom>
            <a:noFill/>
            <a:ln w="9525">
              <a:noFill/>
              <a:miter lim="800000"/>
              <a:headEnd/>
              <a:tailEnd/>
            </a:ln>
          </p:spPr>
          <p:txBody>
            <a:bodyPr wrap="none">
              <a:spAutoFit/>
            </a:bodyPr>
            <a:lstStyle/>
            <a:p>
              <a:r>
                <a:rPr lang="en-GB" sz="1200" b="1">
                  <a:solidFill>
                    <a:schemeClr val="bg1"/>
                  </a:solidFill>
                </a:rPr>
                <a:t>5.000-25.000</a:t>
              </a:r>
              <a:endParaRPr lang="en-US" sz="1200" b="1">
                <a:solidFill>
                  <a:schemeClr val="bg1"/>
                </a:solidFill>
              </a:endParaRPr>
            </a:p>
          </p:txBody>
        </p:sp>
        <p:sp>
          <p:nvSpPr>
            <p:cNvPr id="3093" name="Text Box 17"/>
            <p:cNvSpPr txBox="1">
              <a:spLocks noChangeArrowheads="1"/>
            </p:cNvSpPr>
            <p:nvPr/>
          </p:nvSpPr>
          <p:spPr bwMode="auto">
            <a:xfrm>
              <a:off x="547" y="3270"/>
              <a:ext cx="829" cy="183"/>
            </a:xfrm>
            <a:prstGeom prst="rect">
              <a:avLst/>
            </a:prstGeom>
            <a:noFill/>
            <a:ln w="9525">
              <a:noFill/>
              <a:miter lim="800000"/>
              <a:headEnd/>
              <a:tailEnd/>
            </a:ln>
          </p:spPr>
          <p:txBody>
            <a:bodyPr wrap="none">
              <a:spAutoFit/>
            </a:bodyPr>
            <a:lstStyle/>
            <a:p>
              <a:r>
                <a:rPr lang="en-GB" sz="1200" b="1">
                  <a:solidFill>
                    <a:schemeClr val="bg1"/>
                  </a:solidFill>
                </a:rPr>
                <a:t>25.000-100.000</a:t>
              </a:r>
              <a:endParaRPr lang="en-US" sz="1200" b="1">
                <a:solidFill>
                  <a:schemeClr val="bg1"/>
                </a:solidFill>
              </a:endParaRPr>
            </a:p>
          </p:txBody>
        </p:sp>
        <p:sp>
          <p:nvSpPr>
            <p:cNvPr id="3094" name="Text Box 18"/>
            <p:cNvSpPr txBox="1">
              <a:spLocks noChangeArrowheads="1"/>
            </p:cNvSpPr>
            <p:nvPr/>
          </p:nvSpPr>
          <p:spPr bwMode="auto">
            <a:xfrm>
              <a:off x="547" y="3413"/>
              <a:ext cx="546" cy="183"/>
            </a:xfrm>
            <a:prstGeom prst="rect">
              <a:avLst/>
            </a:prstGeom>
            <a:noFill/>
            <a:ln w="9525">
              <a:noFill/>
              <a:miter lim="800000"/>
              <a:headEnd/>
              <a:tailEnd/>
            </a:ln>
          </p:spPr>
          <p:txBody>
            <a:bodyPr wrap="none">
              <a:spAutoFit/>
            </a:bodyPr>
            <a:lstStyle/>
            <a:p>
              <a:r>
                <a:rPr lang="en-GB" sz="1200" b="1">
                  <a:solidFill>
                    <a:schemeClr val="bg1"/>
                  </a:solidFill>
                </a:rPr>
                <a:t>&lt;100.000</a:t>
              </a:r>
              <a:endParaRPr lang="en-US" sz="1200" b="1">
                <a:solidFill>
                  <a:schemeClr val="bg1"/>
                </a:solidFill>
              </a:endParaRPr>
            </a:p>
          </p:txBody>
        </p:sp>
        <p:sp>
          <p:nvSpPr>
            <p:cNvPr id="3095" name="Text Box 19"/>
            <p:cNvSpPr txBox="1">
              <a:spLocks noChangeArrowheads="1"/>
            </p:cNvSpPr>
            <p:nvPr/>
          </p:nvSpPr>
          <p:spPr bwMode="auto">
            <a:xfrm>
              <a:off x="547" y="3556"/>
              <a:ext cx="1229" cy="183"/>
            </a:xfrm>
            <a:prstGeom prst="rect">
              <a:avLst/>
            </a:prstGeom>
            <a:noFill/>
            <a:ln w="9525">
              <a:noFill/>
              <a:miter lim="800000"/>
              <a:headEnd/>
              <a:tailEnd/>
            </a:ln>
          </p:spPr>
          <p:txBody>
            <a:bodyPr wrap="none">
              <a:spAutoFit/>
            </a:bodyPr>
            <a:lstStyle/>
            <a:p>
              <a:r>
                <a:rPr lang="en-GB" sz="1200" b="1">
                  <a:solidFill>
                    <a:schemeClr val="bg1"/>
                  </a:solidFill>
                </a:rPr>
                <a:t>Dados não disponíveis</a:t>
              </a:r>
              <a:endParaRPr lang="en-US" sz="1200" b="1">
                <a:solidFill>
                  <a:schemeClr val="bg1"/>
                </a:solidFill>
              </a:endParaRPr>
            </a:p>
          </p:txBody>
        </p:sp>
      </p:grpSp>
      <p:grpSp>
        <p:nvGrpSpPr>
          <p:cNvPr id="3" name="Group 20"/>
          <p:cNvGrpSpPr>
            <a:grpSpLocks/>
          </p:cNvGrpSpPr>
          <p:nvPr/>
        </p:nvGrpSpPr>
        <p:grpSpPr bwMode="auto">
          <a:xfrm rot="-900000">
            <a:off x="1441450" y="2892425"/>
            <a:ext cx="6261100" cy="946150"/>
            <a:chOff x="816" y="2256"/>
            <a:chExt cx="4128" cy="624"/>
          </a:xfrm>
        </p:grpSpPr>
        <p:sp>
          <p:nvSpPr>
            <p:cNvPr id="5141" name="AutoShape 21"/>
            <p:cNvSpPr>
              <a:spLocks noChangeArrowheads="1"/>
            </p:cNvSpPr>
            <p:nvPr/>
          </p:nvSpPr>
          <p:spPr bwMode="auto">
            <a:xfrm>
              <a:off x="816" y="2256"/>
              <a:ext cx="4128" cy="624"/>
            </a:xfrm>
            <a:prstGeom prst="roundRect">
              <a:avLst>
                <a:gd name="adj" fmla="val 16667"/>
              </a:avLst>
            </a:prstGeom>
            <a:solidFill>
              <a:srgbClr val="00356A"/>
            </a:solidFill>
            <a:ln w="76200">
              <a:solidFill>
                <a:srgbClr val="FF0000"/>
              </a:solidFill>
              <a:round/>
              <a:headEnd/>
              <a:tailEnd/>
            </a:ln>
            <a:effectLst>
              <a:outerShdw dist="63500" dir="2212194" algn="ctr" rotWithShape="0">
                <a:schemeClr val="tx1"/>
              </a:outerShdw>
            </a:effectLst>
          </p:spPr>
          <p:txBody>
            <a:bodyPr wrap="none" anchor="ctr"/>
            <a:lstStyle/>
            <a:p>
              <a:pPr>
                <a:defRPr/>
              </a:pPr>
              <a:endParaRPr lang="pt-BR"/>
            </a:p>
          </p:txBody>
        </p:sp>
        <p:sp>
          <p:nvSpPr>
            <p:cNvPr id="5142" name="Text Box 22"/>
            <p:cNvSpPr txBox="1">
              <a:spLocks noChangeArrowheads="1"/>
            </p:cNvSpPr>
            <p:nvPr/>
          </p:nvSpPr>
          <p:spPr bwMode="auto">
            <a:xfrm>
              <a:off x="872" y="2269"/>
              <a:ext cx="4015" cy="548"/>
            </a:xfrm>
            <a:prstGeom prst="rect">
              <a:avLst/>
            </a:prstGeom>
            <a:noFill/>
            <a:ln w="9525">
              <a:noFill/>
              <a:miter lim="800000"/>
              <a:headEnd/>
              <a:tailEnd/>
            </a:ln>
            <a:effectLst>
              <a:outerShdw dist="28398" dir="1593903" algn="ctr" rotWithShape="0">
                <a:schemeClr val="tx1"/>
              </a:outerShdw>
            </a:effectLst>
          </p:spPr>
          <p:txBody>
            <a:bodyPr wrap="none">
              <a:spAutoFit/>
            </a:bodyPr>
            <a:lstStyle/>
            <a:p>
              <a:pPr algn="ctr">
                <a:buFont typeface="Wingdings" pitchFamily="2" charset="2"/>
                <a:buNone/>
                <a:defRPr/>
              </a:pPr>
              <a:r>
                <a:rPr lang="en-US" sz="2400" dirty="0" smtClean="0">
                  <a:solidFill>
                    <a:schemeClr val="bg1"/>
                  </a:solidFill>
                </a:rPr>
                <a:t>11.7 million people had access to antiretroviral </a:t>
              </a:r>
            </a:p>
            <a:p>
              <a:pPr algn="ctr">
                <a:buFont typeface="Wingdings" pitchFamily="2" charset="2"/>
                <a:buNone/>
                <a:defRPr/>
              </a:pPr>
              <a:r>
                <a:rPr lang="en-US" sz="2400" dirty="0" smtClean="0">
                  <a:solidFill>
                    <a:schemeClr val="bg1"/>
                  </a:solidFill>
                </a:rPr>
                <a:t>Therapy (36% ONLY!!!)</a:t>
              </a:r>
              <a:endParaRPr lang="pt-BR" sz="2200" b="1" dirty="0">
                <a:solidFill>
                  <a:schemeClr val="bg1"/>
                </a:solidFill>
              </a:endParaRPr>
            </a:p>
          </p:txBody>
        </p:sp>
      </p:grpSp>
      <p:sp>
        <p:nvSpPr>
          <p:cNvPr id="3080" name="Text Box 1029"/>
          <p:cNvSpPr txBox="1">
            <a:spLocks noChangeArrowheads="1"/>
          </p:cNvSpPr>
          <p:nvPr/>
        </p:nvSpPr>
        <p:spPr bwMode="auto">
          <a:xfrm>
            <a:off x="6797675" y="6299200"/>
            <a:ext cx="1878013" cy="307975"/>
          </a:xfrm>
          <a:prstGeom prst="rect">
            <a:avLst/>
          </a:prstGeom>
          <a:noFill/>
          <a:ln w="9525">
            <a:noFill/>
            <a:miter lim="800000"/>
            <a:headEnd/>
            <a:tailEnd/>
          </a:ln>
        </p:spPr>
        <p:txBody>
          <a:bodyPr anchor="ctr">
            <a:spAutoFit/>
          </a:bodyPr>
          <a:lstStyle/>
          <a:p>
            <a:pPr algn="r"/>
            <a:r>
              <a:rPr lang="pt-BR" sz="1400" b="1"/>
              <a:t>LIM56 – HC/FMUSP</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8"/>
          <p:cNvSpPr>
            <a:spLocks noChangeArrowheads="1"/>
          </p:cNvSpPr>
          <p:nvPr/>
        </p:nvSpPr>
        <p:spPr bwMode="auto">
          <a:xfrm>
            <a:off x="304800" y="1916113"/>
            <a:ext cx="4286250" cy="4249737"/>
          </a:xfrm>
          <a:prstGeom prst="rect">
            <a:avLst/>
          </a:prstGeom>
          <a:noFill/>
          <a:ln w="9525">
            <a:noFill/>
            <a:miter lim="800000"/>
            <a:headEnd/>
            <a:tailEnd/>
          </a:ln>
        </p:spPr>
        <p:txBody>
          <a:bodyPr/>
          <a:lstStyle/>
          <a:p>
            <a:pPr marL="342900" indent="-342900">
              <a:spcBef>
                <a:spcPct val="20000"/>
              </a:spcBef>
              <a:buFontTx/>
              <a:buChar char="•"/>
            </a:pPr>
            <a:r>
              <a:rPr lang="pt-BR" b="1" dirty="0"/>
              <a:t>Augusto C. </a:t>
            </a:r>
            <a:r>
              <a:rPr lang="pt-BR" b="1" dirty="0" err="1"/>
              <a:t>Penalva</a:t>
            </a:r>
            <a:r>
              <a:rPr lang="pt-BR" b="1" dirty="0"/>
              <a:t> de Oliveira</a:t>
            </a:r>
          </a:p>
          <a:p>
            <a:pPr marL="342900" indent="-342900">
              <a:spcBef>
                <a:spcPct val="20000"/>
              </a:spcBef>
              <a:buFontTx/>
              <a:buChar char="•"/>
            </a:pPr>
            <a:r>
              <a:rPr lang="pt-BR" b="1" dirty="0"/>
              <a:t>Jerusa </a:t>
            </a:r>
            <a:r>
              <a:rPr lang="pt-BR" b="1" dirty="0" err="1"/>
              <a:t>Smid</a:t>
            </a:r>
            <a:endParaRPr lang="pt-BR" b="1" dirty="0"/>
          </a:p>
          <a:p>
            <a:pPr marL="342900" indent="-342900">
              <a:spcBef>
                <a:spcPct val="20000"/>
              </a:spcBef>
              <a:buFontTx/>
              <a:buChar char="•"/>
            </a:pPr>
            <a:r>
              <a:rPr lang="pt-BR" b="1" dirty="0"/>
              <a:t>Jorge </a:t>
            </a:r>
            <a:r>
              <a:rPr lang="pt-BR" b="1" dirty="0" err="1" smtClean="0"/>
              <a:t>Casseb</a:t>
            </a:r>
            <a:endParaRPr lang="pt-BR" b="1" dirty="0" smtClean="0"/>
          </a:p>
          <a:p>
            <a:pPr marL="342900" indent="-342900">
              <a:spcBef>
                <a:spcPct val="20000"/>
              </a:spcBef>
              <a:buFontTx/>
              <a:buChar char="•"/>
            </a:pPr>
            <a:r>
              <a:rPr lang="pt-BR" b="1" dirty="0" smtClean="0"/>
              <a:t>Michel </a:t>
            </a:r>
            <a:r>
              <a:rPr lang="pt-BR" b="1" dirty="0"/>
              <a:t> </a:t>
            </a:r>
            <a:r>
              <a:rPr lang="pt-BR" b="1" dirty="0" err="1"/>
              <a:t>Haziot</a:t>
            </a:r>
            <a:r>
              <a:rPr lang="pt-BR" b="1" dirty="0"/>
              <a:t> </a:t>
            </a:r>
            <a:endParaRPr lang="pt-BR" b="1" dirty="0" smtClean="0"/>
          </a:p>
          <a:p>
            <a:pPr marL="342900" indent="-342900">
              <a:spcBef>
                <a:spcPct val="20000"/>
              </a:spcBef>
              <a:buFontTx/>
              <a:buChar char="•"/>
            </a:pPr>
            <a:r>
              <a:rPr lang="pt-BR" b="1" dirty="0" smtClean="0"/>
              <a:t>Médicos </a:t>
            </a:r>
            <a:r>
              <a:rPr lang="pt-BR" b="1" dirty="0"/>
              <a:t>Residentes do 2º </a:t>
            </a:r>
            <a:r>
              <a:rPr lang="pt-BR" b="1" dirty="0" smtClean="0"/>
              <a:t>ano do IIER</a:t>
            </a:r>
            <a:endParaRPr lang="pt-BR" b="1" dirty="0"/>
          </a:p>
          <a:p>
            <a:pPr marL="342900" indent="-342900">
              <a:spcBef>
                <a:spcPct val="20000"/>
              </a:spcBef>
              <a:buFontTx/>
              <a:buChar char="•"/>
            </a:pPr>
            <a:r>
              <a:rPr lang="pt-BR" b="1" dirty="0"/>
              <a:t>Serviço de coleta do IIER</a:t>
            </a:r>
          </a:p>
          <a:p>
            <a:pPr marL="342900" indent="-342900">
              <a:spcBef>
                <a:spcPct val="20000"/>
              </a:spcBef>
              <a:buFontTx/>
              <a:buChar char="•"/>
            </a:pPr>
            <a:r>
              <a:rPr lang="pt-BR" b="1" dirty="0"/>
              <a:t>Hospital Dia e PS</a:t>
            </a:r>
          </a:p>
          <a:p>
            <a:pPr marL="342900" indent="-342900">
              <a:spcBef>
                <a:spcPct val="20000"/>
              </a:spcBef>
              <a:buFontTx/>
              <a:buChar char="•"/>
            </a:pPr>
            <a:r>
              <a:rPr lang="pt-BR" b="1" dirty="0"/>
              <a:t>Arquivo médico</a:t>
            </a:r>
          </a:p>
          <a:p>
            <a:pPr marL="342900" indent="-342900">
              <a:spcBef>
                <a:spcPct val="20000"/>
              </a:spcBef>
              <a:buFontTx/>
              <a:buChar char="•"/>
            </a:pPr>
            <a:r>
              <a:rPr lang="pt-BR" b="1" dirty="0"/>
              <a:t>Enfermagem </a:t>
            </a:r>
          </a:p>
          <a:p>
            <a:pPr marL="342900" indent="-342900">
              <a:spcBef>
                <a:spcPct val="20000"/>
              </a:spcBef>
              <a:buFontTx/>
              <a:buChar char="•"/>
            </a:pPr>
            <a:r>
              <a:rPr lang="pt-BR" b="1" dirty="0"/>
              <a:t>Grupo de Neurociências do IIER</a:t>
            </a:r>
          </a:p>
          <a:p>
            <a:pPr marL="342900" indent="-342900">
              <a:spcBef>
                <a:spcPct val="20000"/>
              </a:spcBef>
              <a:buFontTx/>
              <a:buChar char="•"/>
            </a:pPr>
            <a:endParaRPr lang="pt-BR" b="1" dirty="0"/>
          </a:p>
        </p:txBody>
      </p:sp>
      <p:sp>
        <p:nvSpPr>
          <p:cNvPr id="49155" name="Rectangle 9"/>
          <p:cNvSpPr>
            <a:spLocks noChangeArrowheads="1"/>
          </p:cNvSpPr>
          <p:nvPr/>
        </p:nvSpPr>
        <p:spPr bwMode="auto">
          <a:xfrm>
            <a:off x="5110163" y="1357313"/>
            <a:ext cx="4286250" cy="3367087"/>
          </a:xfrm>
          <a:prstGeom prst="rect">
            <a:avLst/>
          </a:prstGeom>
          <a:noFill/>
          <a:ln w="9525">
            <a:noFill/>
            <a:miter lim="800000"/>
            <a:headEnd/>
            <a:tailEnd/>
          </a:ln>
        </p:spPr>
        <p:txBody>
          <a:bodyPr/>
          <a:lstStyle/>
          <a:p>
            <a:pPr marL="342900" indent="-342900">
              <a:spcBef>
                <a:spcPct val="20000"/>
              </a:spcBef>
              <a:buFontTx/>
              <a:buChar char="•"/>
            </a:pPr>
            <a:r>
              <a:rPr lang="pt-BR" b="1" dirty="0"/>
              <a:t>Alberto Duarte</a:t>
            </a:r>
          </a:p>
          <a:p>
            <a:pPr marL="342900" indent="-342900">
              <a:spcBef>
                <a:spcPct val="20000"/>
              </a:spcBef>
              <a:buFontTx/>
              <a:buChar char="•"/>
            </a:pPr>
            <a:r>
              <a:rPr lang="pt-BR" b="1" dirty="0" smtClean="0"/>
              <a:t>Arthur Paiva</a:t>
            </a:r>
            <a:endParaRPr lang="pt-BR" b="1" dirty="0"/>
          </a:p>
          <a:p>
            <a:pPr marL="342900" indent="-342900">
              <a:spcBef>
                <a:spcPct val="20000"/>
              </a:spcBef>
              <a:buFontTx/>
              <a:buChar char="•"/>
            </a:pPr>
            <a:r>
              <a:rPr lang="pt-BR" b="1" dirty="0" smtClean="0"/>
              <a:t>Tatiane </a:t>
            </a:r>
            <a:r>
              <a:rPr lang="pt-BR" b="1" dirty="0"/>
              <a:t>Assone</a:t>
            </a:r>
          </a:p>
          <a:p>
            <a:pPr marL="342900" indent="-342900">
              <a:spcBef>
                <a:spcPct val="20000"/>
              </a:spcBef>
              <a:buFontTx/>
              <a:buChar char="•"/>
            </a:pPr>
            <a:r>
              <a:rPr lang="pt-BR" b="1" dirty="0" smtClean="0"/>
              <a:t>Samara Pinheiro</a:t>
            </a:r>
          </a:p>
          <a:p>
            <a:pPr marL="342900" indent="-342900">
              <a:spcBef>
                <a:spcPct val="20000"/>
              </a:spcBef>
              <a:buFontTx/>
              <a:buChar char="•"/>
            </a:pPr>
            <a:r>
              <a:rPr lang="pt-BR" b="1" dirty="0" err="1" smtClean="0"/>
              <a:t>Alline</a:t>
            </a:r>
            <a:r>
              <a:rPr lang="pt-BR" b="1" dirty="0" smtClean="0"/>
              <a:t> </a:t>
            </a:r>
            <a:r>
              <a:rPr lang="pt-BR" b="1" dirty="0" err="1" smtClean="0"/>
              <a:t>Stach</a:t>
            </a:r>
            <a:endParaRPr lang="pt-BR" b="1" dirty="0" smtClean="0"/>
          </a:p>
          <a:p>
            <a:pPr marL="342900" indent="-342900">
              <a:spcBef>
                <a:spcPct val="20000"/>
              </a:spcBef>
              <a:buFontTx/>
              <a:buChar char="•"/>
            </a:pPr>
            <a:r>
              <a:rPr lang="pt-BR" b="1" dirty="0" smtClean="0"/>
              <a:t>Wellington</a:t>
            </a:r>
          </a:p>
          <a:p>
            <a:pPr marL="342900" indent="-342900">
              <a:spcBef>
                <a:spcPct val="20000"/>
              </a:spcBef>
              <a:buFontTx/>
              <a:buChar char="•"/>
            </a:pPr>
            <a:r>
              <a:rPr lang="pt-BR" b="1" dirty="0" err="1" smtClean="0"/>
              <a:t>Marilia</a:t>
            </a:r>
            <a:r>
              <a:rPr lang="pt-BR" b="1" dirty="0" smtClean="0"/>
              <a:t> Ladeira</a:t>
            </a:r>
          </a:p>
          <a:p>
            <a:pPr marL="342900" indent="-342900">
              <a:spcBef>
                <a:spcPct val="20000"/>
              </a:spcBef>
              <a:buFontTx/>
              <a:buChar char="•"/>
            </a:pPr>
            <a:r>
              <a:rPr lang="pt-BR" b="1" dirty="0" smtClean="0"/>
              <a:t>Tatiana </a:t>
            </a:r>
            <a:r>
              <a:rPr lang="pt-BR" b="1" dirty="0" err="1" smtClean="0"/>
              <a:t>Mitiko</a:t>
            </a:r>
            <a:endParaRPr lang="pt-BR" b="1" dirty="0" smtClean="0"/>
          </a:p>
          <a:p>
            <a:pPr marL="342900" indent="-342900">
              <a:spcBef>
                <a:spcPct val="20000"/>
              </a:spcBef>
              <a:buFontTx/>
              <a:buChar char="•"/>
            </a:pPr>
            <a:r>
              <a:rPr lang="pt-BR" b="1" dirty="0" smtClean="0"/>
              <a:t>Maira </a:t>
            </a:r>
          </a:p>
          <a:p>
            <a:pPr marL="342900" indent="-342900">
              <a:spcBef>
                <a:spcPct val="20000"/>
              </a:spcBef>
              <a:buFontTx/>
              <a:buChar char="•"/>
            </a:pPr>
            <a:r>
              <a:rPr lang="pt-BR" b="1" dirty="0" smtClean="0"/>
              <a:t>Christiano Bosco</a:t>
            </a:r>
          </a:p>
          <a:p>
            <a:pPr marL="342900" indent="-342900">
              <a:spcBef>
                <a:spcPct val="20000"/>
              </a:spcBef>
              <a:buFontTx/>
              <a:buChar char="•"/>
            </a:pPr>
            <a:endParaRPr lang="pt-BR" b="1" dirty="0"/>
          </a:p>
          <a:p>
            <a:pPr>
              <a:spcBef>
                <a:spcPct val="20000"/>
              </a:spcBef>
            </a:pPr>
            <a:endParaRPr lang="pt-BR" b="1" dirty="0"/>
          </a:p>
          <a:p>
            <a:pPr marL="342900" indent="-342900">
              <a:spcBef>
                <a:spcPct val="20000"/>
              </a:spcBef>
            </a:pPr>
            <a:endParaRPr lang="pt-BR" b="1" dirty="0"/>
          </a:p>
        </p:txBody>
      </p:sp>
      <p:sp>
        <p:nvSpPr>
          <p:cNvPr id="49156" name="Rectangle 10"/>
          <p:cNvSpPr>
            <a:spLocks noChangeArrowheads="1"/>
          </p:cNvSpPr>
          <p:nvPr/>
        </p:nvSpPr>
        <p:spPr bwMode="auto">
          <a:xfrm>
            <a:off x="34925" y="620688"/>
            <a:ext cx="4753099" cy="1079500"/>
          </a:xfrm>
          <a:prstGeom prst="rect">
            <a:avLst/>
          </a:prstGeom>
          <a:noFill/>
          <a:ln w="9525">
            <a:noFill/>
            <a:miter lim="800000"/>
            <a:headEnd/>
            <a:tailEnd/>
          </a:ln>
        </p:spPr>
        <p:txBody>
          <a:bodyPr anchor="ctr"/>
          <a:lstStyle/>
          <a:p>
            <a:pPr algn="ctr"/>
            <a:r>
              <a:rPr lang="pt-BR" b="1" dirty="0" smtClean="0"/>
              <a:t>SERVIÇO </a:t>
            </a:r>
            <a:r>
              <a:rPr lang="pt-BR" b="1" dirty="0"/>
              <a:t>DE HTLV –</a:t>
            </a:r>
          </a:p>
          <a:p>
            <a:pPr algn="ctr"/>
            <a:r>
              <a:rPr lang="pt-BR" b="1" dirty="0"/>
              <a:t> INSTITUTO DE INFECTOLOGIA “EMÍLIO RIBAS”</a:t>
            </a:r>
            <a:endParaRPr lang="pt-BR" sz="4000" b="1" dirty="0"/>
          </a:p>
        </p:txBody>
      </p:sp>
      <p:sp>
        <p:nvSpPr>
          <p:cNvPr id="49157" name="Text Box 11"/>
          <p:cNvSpPr txBox="1">
            <a:spLocks noChangeArrowheads="1"/>
          </p:cNvSpPr>
          <p:nvPr/>
        </p:nvSpPr>
        <p:spPr bwMode="auto">
          <a:xfrm>
            <a:off x="5572132" y="6000768"/>
            <a:ext cx="2882136" cy="646331"/>
          </a:xfrm>
          <a:prstGeom prst="rect">
            <a:avLst/>
          </a:prstGeom>
          <a:noFill/>
          <a:ln w="9525">
            <a:noFill/>
            <a:miter lim="800000"/>
            <a:headEnd/>
            <a:tailEnd/>
          </a:ln>
        </p:spPr>
        <p:txBody>
          <a:bodyPr wrap="none">
            <a:spAutoFit/>
          </a:bodyPr>
          <a:lstStyle/>
          <a:p>
            <a:r>
              <a:rPr lang="pt-BR" b="1" dirty="0" smtClean="0"/>
              <a:t>www.sites.usp.br/retrovirus</a:t>
            </a:r>
          </a:p>
          <a:p>
            <a:r>
              <a:rPr lang="pt-BR" b="1" dirty="0" smtClean="0"/>
              <a:t>www.htlv.com.br</a:t>
            </a:r>
            <a:endParaRPr lang="pt-BR" b="1" dirty="0"/>
          </a:p>
        </p:txBody>
      </p:sp>
      <p:sp>
        <p:nvSpPr>
          <p:cNvPr id="49158" name="CaixaDeTexto 6"/>
          <p:cNvSpPr txBox="1">
            <a:spLocks noChangeArrowheads="1"/>
          </p:cNvSpPr>
          <p:nvPr/>
        </p:nvSpPr>
        <p:spPr bwMode="auto">
          <a:xfrm>
            <a:off x="3203575" y="188913"/>
            <a:ext cx="2944204" cy="584775"/>
          </a:xfrm>
          <a:prstGeom prst="rect">
            <a:avLst/>
          </a:prstGeom>
          <a:noFill/>
          <a:ln w="9525">
            <a:noFill/>
            <a:miter lim="800000"/>
            <a:headEnd/>
            <a:tailEnd/>
          </a:ln>
        </p:spPr>
        <p:txBody>
          <a:bodyPr wrap="none">
            <a:spAutoFit/>
          </a:bodyPr>
          <a:lstStyle/>
          <a:p>
            <a:r>
              <a:rPr lang="pt-BR" sz="3200" b="1" dirty="0">
                <a:solidFill>
                  <a:srgbClr val="C00000"/>
                </a:solidFill>
              </a:rPr>
              <a:t>Agradecimentos</a:t>
            </a:r>
          </a:p>
        </p:txBody>
      </p:sp>
      <p:sp>
        <p:nvSpPr>
          <p:cNvPr id="49159" name="CaixaDeTexto 7"/>
          <p:cNvSpPr txBox="1">
            <a:spLocks noChangeArrowheads="1"/>
          </p:cNvSpPr>
          <p:nvPr/>
        </p:nvSpPr>
        <p:spPr bwMode="auto">
          <a:xfrm>
            <a:off x="5292725" y="764704"/>
            <a:ext cx="3023691" cy="646331"/>
          </a:xfrm>
          <a:prstGeom prst="rect">
            <a:avLst/>
          </a:prstGeom>
          <a:noFill/>
          <a:ln w="9525">
            <a:noFill/>
            <a:miter lim="800000"/>
            <a:headEnd/>
            <a:tailEnd/>
          </a:ln>
        </p:spPr>
        <p:txBody>
          <a:bodyPr wrap="square">
            <a:spAutoFit/>
          </a:bodyPr>
          <a:lstStyle/>
          <a:p>
            <a:pPr algn="ctr"/>
            <a:r>
              <a:rPr lang="pt-BR" b="1" dirty="0" smtClean="0"/>
              <a:t>IMTSP/FMUSP/Dermatologia/LIM56</a:t>
            </a:r>
            <a:endParaRPr lang="pt-BR" b="1" dirty="0"/>
          </a:p>
        </p:txBody>
      </p:sp>
      <p:pic>
        <p:nvPicPr>
          <p:cNvPr id="9" name="Picture 6" descr="Logo LIM versão 2"/>
          <p:cNvPicPr>
            <a:picLocks noChangeAspect="1" noChangeArrowheads="1"/>
          </p:cNvPicPr>
          <p:nvPr/>
        </p:nvPicPr>
        <p:blipFill>
          <a:blip r:embed="rId2" cstate="print"/>
          <a:srcRect t="14148" b="22740"/>
          <a:stretch>
            <a:fillRect/>
          </a:stretch>
        </p:blipFill>
        <p:spPr bwMode="auto">
          <a:xfrm>
            <a:off x="3643306" y="5191125"/>
            <a:ext cx="1386864" cy="1166833"/>
          </a:xfrm>
          <a:prstGeom prst="rect">
            <a:avLst/>
          </a:prstGeom>
          <a:noFill/>
          <a:ln w="9525">
            <a:noFill/>
            <a:miter lim="800000"/>
            <a:headEnd/>
            <a:tailEnd/>
          </a:ln>
        </p:spPr>
      </p:pic>
      <p:pic>
        <p:nvPicPr>
          <p:cNvPr id="10" name="Picture 7"/>
          <p:cNvPicPr>
            <a:picLocks noChangeAspect="1" noChangeArrowheads="1"/>
          </p:cNvPicPr>
          <p:nvPr/>
        </p:nvPicPr>
        <p:blipFill>
          <a:blip r:embed="rId3" cstate="print"/>
          <a:srcRect/>
          <a:stretch>
            <a:fillRect/>
          </a:stretch>
        </p:blipFill>
        <p:spPr bwMode="auto">
          <a:xfrm>
            <a:off x="6341406" y="5500702"/>
            <a:ext cx="1511964" cy="309562"/>
          </a:xfrm>
          <a:prstGeom prst="rect">
            <a:avLst/>
          </a:prstGeom>
          <a:noFill/>
          <a:ln w="9525">
            <a:noFill/>
            <a:miter lim="800000"/>
            <a:headEnd/>
            <a:tailEnd/>
          </a:ln>
        </p:spPr>
      </p:pic>
      <p:pic>
        <p:nvPicPr>
          <p:cNvPr id="11" name="Picture 8" descr="logo2007imtsp cópia"/>
          <p:cNvPicPr>
            <a:picLocks noChangeAspect="1" noChangeArrowheads="1"/>
          </p:cNvPicPr>
          <p:nvPr/>
        </p:nvPicPr>
        <p:blipFill>
          <a:blip r:embed="rId4" cstate="print">
            <a:lum contrast="18000"/>
          </a:blip>
          <a:srcRect/>
          <a:stretch>
            <a:fillRect/>
          </a:stretch>
        </p:blipFill>
        <p:spPr bwMode="auto">
          <a:xfrm>
            <a:off x="214282" y="5240337"/>
            <a:ext cx="1616075" cy="1617663"/>
          </a:xfrm>
          <a:prstGeom prst="rect">
            <a:avLst/>
          </a:prstGeom>
          <a:noFill/>
          <a:ln w="9525">
            <a:noFill/>
            <a:miter lim="800000"/>
            <a:headEnd/>
            <a:tailEnd/>
          </a:ln>
        </p:spPr>
      </p:pic>
      <p:pic>
        <p:nvPicPr>
          <p:cNvPr id="49163" name="Picture 2" descr="03949"/>
          <p:cNvPicPr>
            <a:picLocks noChangeAspect="1" noChangeArrowheads="1"/>
          </p:cNvPicPr>
          <p:nvPr/>
        </p:nvPicPr>
        <p:blipFill>
          <a:blip r:embed="rId5" cstate="print"/>
          <a:srcRect/>
          <a:stretch>
            <a:fillRect/>
          </a:stretch>
        </p:blipFill>
        <p:spPr bwMode="auto">
          <a:xfrm>
            <a:off x="1785918" y="5286389"/>
            <a:ext cx="1500198" cy="1132936"/>
          </a:xfrm>
          <a:prstGeom prst="rect">
            <a:avLst/>
          </a:prstGeom>
          <a:noFill/>
          <a:ln w="9525">
            <a:noFill/>
            <a:miter lim="800000"/>
            <a:headEnd/>
            <a:tailEnd/>
          </a:ln>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34" y="642918"/>
            <a:ext cx="8229600" cy="725470"/>
          </a:xfrm>
        </p:spPr>
        <p:txBody>
          <a:bodyPr>
            <a:noAutofit/>
          </a:bodyPr>
          <a:lstStyle/>
          <a:p>
            <a:r>
              <a:rPr lang="pt-BR" sz="2800" b="1" dirty="0" smtClean="0">
                <a:solidFill>
                  <a:srgbClr val="C00000"/>
                </a:solidFill>
              </a:rPr>
              <a:t>MUITO OBRIGADO!!</a:t>
            </a:r>
            <a:br>
              <a:rPr lang="pt-BR" sz="2800" b="1" dirty="0" smtClean="0">
                <a:solidFill>
                  <a:srgbClr val="C00000"/>
                </a:solidFill>
              </a:rPr>
            </a:br>
            <a:endParaRPr lang="pt-BR" sz="2800" b="1" dirty="0" smtClean="0">
              <a:solidFill>
                <a:srgbClr val="C00000"/>
              </a:solidFill>
            </a:endParaRPr>
          </a:p>
        </p:txBody>
      </p:sp>
      <p:sp>
        <p:nvSpPr>
          <p:cNvPr id="8195" name="Content Placeholder 2"/>
          <p:cNvSpPr>
            <a:spLocks noGrp="1"/>
          </p:cNvSpPr>
          <p:nvPr>
            <p:ph idx="1"/>
          </p:nvPr>
        </p:nvSpPr>
        <p:spPr/>
        <p:txBody>
          <a:bodyPr/>
          <a:lstStyle/>
          <a:p>
            <a:pPr algn="ctr">
              <a:buNone/>
            </a:pPr>
            <a:r>
              <a:rPr lang="pt-BR" sz="2400" dirty="0" smtClean="0">
                <a:solidFill>
                  <a:srgbClr val="C00000"/>
                </a:solidFill>
              </a:rPr>
              <a:t>NIS: Núcleo de Imunodeficiências Secundárias/LIM56/IMTSP/FMUSP/Dermatologia/HCFMUSP</a:t>
            </a:r>
          </a:p>
        </p:txBody>
      </p:sp>
      <p:pic>
        <p:nvPicPr>
          <p:cNvPr id="4" name="Espaço Reservado para Conteúdo 7" descr="3aa0e797781194583018844fecfbb170.jpg"/>
          <p:cNvPicPr>
            <a:picLocks noChangeAspect="1"/>
          </p:cNvPicPr>
          <p:nvPr/>
        </p:nvPicPr>
        <p:blipFill>
          <a:blip r:embed="rId2" cstate="print"/>
          <a:stretch>
            <a:fillRect/>
          </a:stretch>
        </p:blipFill>
        <p:spPr>
          <a:xfrm>
            <a:off x="4857752" y="3000372"/>
            <a:ext cx="3714775" cy="27860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2" descr="C:\Users\Jorge\Desktop\ada4f6ee75d1bf32f6ad93a6454d36f2.jpg"/>
          <p:cNvPicPr>
            <a:picLocks noChangeAspect="1" noChangeArrowheads="1"/>
          </p:cNvPicPr>
          <p:nvPr/>
        </p:nvPicPr>
        <p:blipFill>
          <a:blip r:embed="rId3" cstate="print"/>
          <a:srcRect/>
          <a:stretch>
            <a:fillRect/>
          </a:stretch>
        </p:blipFill>
        <p:spPr bwMode="auto">
          <a:xfrm>
            <a:off x="1071538" y="3071810"/>
            <a:ext cx="3429024" cy="2571768"/>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undoPreto"/>
          <p:cNvPicPr>
            <a:picLocks noChangeAspect="1" noChangeArrowheads="1"/>
          </p:cNvPicPr>
          <p:nvPr/>
        </p:nvPicPr>
        <p:blipFill>
          <a:blip r:embed="rId3" cstate="print"/>
          <a:srcRect l="12495" t="11111" r="17529" b="54445"/>
          <a:stretch>
            <a:fillRect/>
          </a:stretch>
        </p:blipFill>
        <p:spPr bwMode="auto">
          <a:xfrm>
            <a:off x="2150126" y="620687"/>
            <a:ext cx="5622274" cy="2074887"/>
          </a:xfrm>
          <a:prstGeom prst="rect">
            <a:avLst/>
          </a:prstGeom>
          <a:noFill/>
          <a:ln w="9525">
            <a:noFill/>
            <a:miter lim="800000"/>
            <a:headEnd/>
            <a:tailEnd/>
          </a:ln>
        </p:spPr>
      </p:pic>
      <p:sp>
        <p:nvSpPr>
          <p:cNvPr id="71683" name="Text Box 3"/>
          <p:cNvSpPr txBox="1">
            <a:spLocks noChangeArrowheads="1"/>
          </p:cNvSpPr>
          <p:nvPr/>
        </p:nvSpPr>
        <p:spPr bwMode="auto">
          <a:xfrm>
            <a:off x="665163" y="2852738"/>
            <a:ext cx="7813675" cy="369887"/>
          </a:xfrm>
          <a:prstGeom prst="rect">
            <a:avLst/>
          </a:prstGeom>
          <a:solidFill>
            <a:srgbClr val="000000"/>
          </a:solidFill>
          <a:ln w="9525">
            <a:noFill/>
            <a:miter lim="800000"/>
            <a:headEnd/>
            <a:tailEnd/>
          </a:ln>
        </p:spPr>
        <p:txBody>
          <a:bodyPr>
            <a:spAutoFit/>
          </a:bodyPr>
          <a:lstStyle/>
          <a:p>
            <a:pPr algn="ctr" eaLnBrk="0" hangingPunct="0">
              <a:lnSpc>
                <a:spcPct val="125000"/>
              </a:lnSpc>
            </a:pPr>
            <a:r>
              <a:rPr lang="pt-BR" sz="1600" b="1">
                <a:solidFill>
                  <a:srgbClr val="FFFFFF"/>
                </a:solidFill>
                <a:cs typeface="Arial" charset="0"/>
              </a:rPr>
              <a:t>LABORATÓRIOS DE INVESTIGAÇÃO MÉDICA, LIM56 HC-FMUSP</a:t>
            </a:r>
          </a:p>
        </p:txBody>
      </p:sp>
      <p:sp>
        <p:nvSpPr>
          <p:cNvPr id="71684" name="Text Box 4"/>
          <p:cNvSpPr txBox="1">
            <a:spLocks noChangeArrowheads="1"/>
          </p:cNvSpPr>
          <p:nvPr/>
        </p:nvSpPr>
        <p:spPr bwMode="auto">
          <a:xfrm>
            <a:off x="665163" y="3357563"/>
            <a:ext cx="7813675" cy="830262"/>
          </a:xfrm>
          <a:prstGeom prst="rect">
            <a:avLst/>
          </a:prstGeom>
          <a:solidFill>
            <a:srgbClr val="000000"/>
          </a:solidFill>
          <a:ln w="9525">
            <a:noFill/>
            <a:miter lim="800000"/>
            <a:headEnd/>
            <a:tailEnd/>
          </a:ln>
        </p:spPr>
        <p:txBody>
          <a:bodyPr>
            <a:spAutoFit/>
          </a:bodyPr>
          <a:lstStyle/>
          <a:p>
            <a:pPr algn="ctr" eaLnBrk="0" hangingPunct="0">
              <a:spcBef>
                <a:spcPct val="100000"/>
              </a:spcBef>
            </a:pPr>
            <a:r>
              <a:rPr lang="pt-BR" sz="1600" b="1">
                <a:solidFill>
                  <a:srgbClr val="FFFFFF"/>
                </a:solidFill>
                <a:cs typeface="Arial" charset="0"/>
              </a:rPr>
              <a:t>IMUNODEFICIÊNCIA ADQUIRIDA – ADEE-3002 </a:t>
            </a:r>
          </a:p>
          <a:p>
            <a:pPr algn="ctr" eaLnBrk="0" hangingPunct="0">
              <a:spcBef>
                <a:spcPct val="100000"/>
              </a:spcBef>
            </a:pPr>
            <a:r>
              <a:rPr lang="pt-BR" sz="1600" b="1">
                <a:solidFill>
                  <a:srgbClr val="FFFFFF"/>
                </a:solidFill>
                <a:cs typeface="Arial" charset="0"/>
              </a:rPr>
              <a:t>JORGE S. R. CASSEB</a:t>
            </a:r>
          </a:p>
        </p:txBody>
      </p:sp>
      <p:sp>
        <p:nvSpPr>
          <p:cNvPr id="71685" name="Text Box 6"/>
          <p:cNvSpPr txBox="1">
            <a:spLocks noChangeArrowheads="1"/>
          </p:cNvSpPr>
          <p:nvPr/>
        </p:nvSpPr>
        <p:spPr bwMode="auto">
          <a:xfrm>
            <a:off x="827088" y="4292600"/>
            <a:ext cx="3744912" cy="1384995"/>
          </a:xfrm>
          <a:prstGeom prst="rect">
            <a:avLst/>
          </a:prstGeom>
          <a:solidFill>
            <a:srgbClr val="000000"/>
          </a:solidFill>
          <a:ln w="9525">
            <a:noFill/>
            <a:miter lim="800000"/>
            <a:headEnd/>
            <a:tailEnd/>
          </a:ln>
        </p:spPr>
        <p:txBody>
          <a:bodyPr>
            <a:spAutoFit/>
          </a:bodyPr>
          <a:lstStyle/>
          <a:p>
            <a:pPr eaLnBrk="0" hangingPunct="0">
              <a:lnSpc>
                <a:spcPct val="150000"/>
              </a:lnSpc>
            </a:pPr>
            <a:r>
              <a:rPr lang="pt-BR" sz="1400" b="1" dirty="0">
                <a:solidFill>
                  <a:srgbClr val="FFFFFF"/>
                </a:solidFill>
                <a:cs typeface="Arial" charset="0"/>
              </a:rPr>
              <a:t>ANA PAULA ROCHA VEIGA</a:t>
            </a:r>
          </a:p>
          <a:p>
            <a:pPr eaLnBrk="0" hangingPunct="0">
              <a:lnSpc>
                <a:spcPct val="150000"/>
              </a:lnSpc>
            </a:pPr>
            <a:r>
              <a:rPr lang="pt-BR" sz="1400" b="1" dirty="0" smtClean="0">
                <a:solidFill>
                  <a:srgbClr val="FFFFFF"/>
                </a:solidFill>
                <a:cs typeface="Arial" charset="0"/>
              </a:rPr>
              <a:t>ARTHUR PAIVA</a:t>
            </a:r>
            <a:endParaRPr lang="pt-BR" sz="1400" b="1" dirty="0">
              <a:solidFill>
                <a:srgbClr val="FFFFFF"/>
              </a:solidFill>
              <a:cs typeface="Arial" charset="0"/>
            </a:endParaRPr>
          </a:p>
          <a:p>
            <a:pPr eaLnBrk="0" hangingPunct="0">
              <a:lnSpc>
                <a:spcPct val="150000"/>
              </a:lnSpc>
            </a:pPr>
            <a:r>
              <a:rPr lang="pt-BR" sz="1400" b="1" dirty="0" smtClean="0">
                <a:solidFill>
                  <a:srgbClr val="FFFFFF"/>
                </a:solidFill>
                <a:cs typeface="Arial" charset="0"/>
              </a:rPr>
              <a:t>MAURICIO DOMINGUES</a:t>
            </a:r>
          </a:p>
          <a:p>
            <a:pPr eaLnBrk="0" hangingPunct="0">
              <a:lnSpc>
                <a:spcPct val="150000"/>
              </a:lnSpc>
            </a:pPr>
            <a:r>
              <a:rPr lang="pt-BR" sz="1400" b="1" dirty="0" smtClean="0">
                <a:solidFill>
                  <a:srgbClr val="FFFFFF"/>
                </a:solidFill>
                <a:cs typeface="Arial" charset="0"/>
              </a:rPr>
              <a:t>MAYSA  BONFLEUR</a:t>
            </a:r>
            <a:endParaRPr lang="pt-BR" sz="1400" b="1" dirty="0">
              <a:solidFill>
                <a:srgbClr val="FFFFFF"/>
              </a:solidFill>
              <a:cs typeface="Arial" charset="0"/>
            </a:endParaRPr>
          </a:p>
        </p:txBody>
      </p:sp>
      <p:sp>
        <p:nvSpPr>
          <p:cNvPr id="71686" name="Text Box 6"/>
          <p:cNvSpPr txBox="1">
            <a:spLocks noChangeArrowheads="1"/>
          </p:cNvSpPr>
          <p:nvPr/>
        </p:nvSpPr>
        <p:spPr bwMode="auto">
          <a:xfrm>
            <a:off x="4572000" y="4292600"/>
            <a:ext cx="3744913" cy="2354491"/>
          </a:xfrm>
          <a:prstGeom prst="rect">
            <a:avLst/>
          </a:prstGeom>
          <a:solidFill>
            <a:srgbClr val="000000"/>
          </a:solidFill>
          <a:ln w="9525">
            <a:noFill/>
            <a:miter lim="800000"/>
            <a:headEnd/>
            <a:tailEnd/>
          </a:ln>
        </p:spPr>
        <p:txBody>
          <a:bodyPr>
            <a:spAutoFit/>
          </a:bodyPr>
          <a:lstStyle/>
          <a:p>
            <a:pPr eaLnBrk="0" hangingPunct="0">
              <a:lnSpc>
                <a:spcPct val="150000"/>
              </a:lnSpc>
            </a:pPr>
            <a:r>
              <a:rPr lang="pt-BR" sz="1400" b="1" dirty="0" smtClean="0">
                <a:solidFill>
                  <a:srgbClr val="FFFFFF"/>
                </a:solidFill>
                <a:cs typeface="Arial" charset="0"/>
              </a:rPr>
              <a:t>LIVIA BUENO</a:t>
            </a:r>
          </a:p>
          <a:p>
            <a:pPr eaLnBrk="0" hangingPunct="0">
              <a:lnSpc>
                <a:spcPct val="150000"/>
              </a:lnSpc>
            </a:pPr>
            <a:r>
              <a:rPr lang="pt-BR" sz="1400" b="1" dirty="0" smtClean="0">
                <a:solidFill>
                  <a:srgbClr val="FFFFFF"/>
                </a:solidFill>
                <a:cs typeface="Arial" charset="0"/>
              </a:rPr>
              <a:t>MARIANA MONTEIRO</a:t>
            </a:r>
            <a:endParaRPr lang="pt-BR" sz="1400" b="1" dirty="0">
              <a:solidFill>
                <a:srgbClr val="FFFFFF"/>
              </a:solidFill>
              <a:cs typeface="Arial" charset="0"/>
            </a:endParaRPr>
          </a:p>
          <a:p>
            <a:pPr eaLnBrk="0" hangingPunct="0">
              <a:lnSpc>
                <a:spcPct val="150000"/>
              </a:lnSpc>
            </a:pPr>
            <a:r>
              <a:rPr lang="pt-BR" sz="1400" b="1" dirty="0">
                <a:solidFill>
                  <a:srgbClr val="FFFFFF"/>
                </a:solidFill>
                <a:cs typeface="Arial" charset="0"/>
              </a:rPr>
              <a:t>LUCAS A. </a:t>
            </a:r>
            <a:r>
              <a:rPr lang="pt-BR" sz="1400" b="1" dirty="0" smtClean="0">
                <a:solidFill>
                  <a:srgbClr val="FFFFFF"/>
                </a:solidFill>
                <a:cs typeface="Arial" charset="0"/>
              </a:rPr>
              <a:t>MEDEIROS</a:t>
            </a:r>
          </a:p>
          <a:p>
            <a:pPr eaLnBrk="0" hangingPunct="0">
              <a:lnSpc>
                <a:spcPct val="150000"/>
              </a:lnSpc>
            </a:pPr>
            <a:r>
              <a:rPr lang="pt-BR" sz="1400" b="1" dirty="0" smtClean="0">
                <a:solidFill>
                  <a:srgbClr val="FFFFFF"/>
                </a:solidFill>
                <a:cs typeface="Arial" charset="0"/>
              </a:rPr>
              <a:t>OLIMPIA</a:t>
            </a:r>
          </a:p>
          <a:p>
            <a:pPr eaLnBrk="0" hangingPunct="0">
              <a:lnSpc>
                <a:spcPct val="150000"/>
              </a:lnSpc>
            </a:pPr>
            <a:r>
              <a:rPr lang="pt-BR" sz="1400" b="1" dirty="0" smtClean="0">
                <a:solidFill>
                  <a:srgbClr val="FFFFFF"/>
                </a:solidFill>
                <a:cs typeface="Arial" charset="0"/>
              </a:rPr>
              <a:t>THERESA</a:t>
            </a:r>
          </a:p>
          <a:p>
            <a:pPr eaLnBrk="0" hangingPunct="0">
              <a:lnSpc>
                <a:spcPct val="150000"/>
              </a:lnSpc>
            </a:pPr>
            <a:r>
              <a:rPr lang="pt-BR" sz="1400" b="1" dirty="0" smtClean="0">
                <a:solidFill>
                  <a:srgbClr val="FFFFFF"/>
                </a:solidFill>
                <a:cs typeface="Arial" charset="0"/>
              </a:rPr>
              <a:t>STEPHANIE SALLES</a:t>
            </a:r>
          </a:p>
          <a:p>
            <a:pPr eaLnBrk="0" hangingPunct="0">
              <a:lnSpc>
                <a:spcPct val="150000"/>
              </a:lnSpc>
            </a:pPr>
            <a:r>
              <a:rPr lang="pt-BR" sz="1400" b="1" dirty="0" smtClean="0">
                <a:solidFill>
                  <a:srgbClr val="FFFFFF"/>
                </a:solidFill>
                <a:cs typeface="Arial" charset="0"/>
              </a:rPr>
              <a:t>VANESSA </a:t>
            </a:r>
            <a:endParaRPr lang="pt-BR" sz="1400" b="1" dirty="0">
              <a:solidFill>
                <a:srgbClr val="FFFFFF"/>
              </a:solidFill>
              <a:cs typeface="Arial" charset="0"/>
            </a:endParaRPr>
          </a:p>
        </p:txBody>
      </p:sp>
    </p:spTree>
  </p:cSld>
  <p:clrMapOvr>
    <a:masterClrMapping/>
  </p:clrMapOvr>
  <p:transition>
    <p:wipe di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bwMode="auto">
          <a:xfrm>
            <a:off x="457200" y="274638"/>
            <a:ext cx="8229600" cy="1143000"/>
          </a:xfrm>
          <a:prstGeom prst="rect">
            <a:avLst/>
          </a:prstGeom>
          <a:noFill/>
          <a:ln>
            <a:miter lim="800000"/>
            <a:headEnd/>
            <a:tailEnd/>
          </a:ln>
        </p:spPr>
        <p:txBody>
          <a:bodyPr/>
          <a:lstStyle/>
          <a:p>
            <a:endParaRPr lang="pt-BR" smtClean="0"/>
          </a:p>
        </p:txBody>
      </p:sp>
      <p:sp>
        <p:nvSpPr>
          <p:cNvPr id="73731" name="Rectangle 3"/>
          <p:cNvSpPr>
            <a:spLocks noGrp="1" noChangeArrowheads="1"/>
          </p:cNvSpPr>
          <p:nvPr>
            <p:ph type="body" idx="4294967295"/>
          </p:nvPr>
        </p:nvSpPr>
        <p:spPr bwMode="auto">
          <a:xfrm>
            <a:off x="457200" y="1600200"/>
            <a:ext cx="8229600" cy="4525963"/>
          </a:xfrm>
          <a:prstGeom prst="rect">
            <a:avLst/>
          </a:prstGeom>
          <a:noFill/>
          <a:ln>
            <a:miter lim="800000"/>
            <a:headEnd/>
            <a:tailEnd/>
          </a:ln>
        </p:spPr>
        <p:txBody>
          <a:bodyPr/>
          <a:lstStyle/>
          <a:p>
            <a:endParaRPr lang="pt-BR" smtClean="0"/>
          </a:p>
        </p:txBody>
      </p:sp>
      <p:pic>
        <p:nvPicPr>
          <p:cNvPr id="73732" name="Picture 4" descr="songo27_por do sol na africa"/>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600" b="1" dirty="0" err="1" smtClean="0">
                <a:solidFill>
                  <a:srgbClr val="C00000"/>
                </a:solidFill>
              </a:rPr>
              <a:t>New</a:t>
            </a:r>
            <a:r>
              <a:rPr lang="pt-BR" sz="3600" b="1" dirty="0" smtClean="0">
                <a:solidFill>
                  <a:srgbClr val="C00000"/>
                </a:solidFill>
              </a:rPr>
              <a:t> </a:t>
            </a:r>
            <a:r>
              <a:rPr lang="pt-BR" sz="3600" b="1" dirty="0" err="1" smtClean="0">
                <a:solidFill>
                  <a:srgbClr val="C00000"/>
                </a:solidFill>
              </a:rPr>
              <a:t>questions</a:t>
            </a:r>
            <a:r>
              <a:rPr lang="pt-BR" sz="3600" b="1" dirty="0" smtClean="0">
                <a:solidFill>
                  <a:srgbClr val="C00000"/>
                </a:solidFill>
              </a:rPr>
              <a:t>? </a:t>
            </a:r>
            <a:r>
              <a:rPr lang="pt-BR" sz="3600" b="1" dirty="0" err="1" smtClean="0">
                <a:solidFill>
                  <a:srgbClr val="C00000"/>
                </a:solidFill>
              </a:rPr>
              <a:t>Old</a:t>
            </a:r>
            <a:r>
              <a:rPr lang="pt-BR" sz="3600" b="1" dirty="0" smtClean="0">
                <a:solidFill>
                  <a:srgbClr val="C00000"/>
                </a:solidFill>
              </a:rPr>
              <a:t> </a:t>
            </a:r>
            <a:r>
              <a:rPr lang="pt-BR" sz="3600" b="1" dirty="0" err="1" smtClean="0">
                <a:solidFill>
                  <a:srgbClr val="C00000"/>
                </a:solidFill>
              </a:rPr>
              <a:t>problems</a:t>
            </a:r>
            <a:r>
              <a:rPr lang="pt-BR" sz="3600" b="1" dirty="0" smtClean="0">
                <a:solidFill>
                  <a:srgbClr val="C00000"/>
                </a:solidFill>
              </a:rPr>
              <a:t>?</a:t>
            </a:r>
            <a:endParaRPr lang="pt-BR" sz="3600" b="1" dirty="0">
              <a:solidFill>
                <a:srgbClr val="C00000"/>
              </a:solidFill>
            </a:endParaRPr>
          </a:p>
        </p:txBody>
      </p:sp>
      <p:sp>
        <p:nvSpPr>
          <p:cNvPr id="3" name="Espaço Reservado para Conteúdo 2"/>
          <p:cNvSpPr>
            <a:spLocks noGrp="1"/>
          </p:cNvSpPr>
          <p:nvPr>
            <p:ph idx="1"/>
          </p:nvPr>
        </p:nvSpPr>
        <p:spPr>
          <a:xfrm>
            <a:off x="457200" y="1600201"/>
            <a:ext cx="8229600" cy="3043245"/>
          </a:xfrm>
        </p:spPr>
        <p:txBody>
          <a:bodyPr/>
          <a:lstStyle/>
          <a:p>
            <a:r>
              <a:rPr lang="pt-BR" dirty="0" err="1" smtClean="0"/>
              <a:t>Incidence</a:t>
            </a:r>
            <a:r>
              <a:rPr lang="pt-BR" dirty="0" smtClean="0"/>
              <a:t> </a:t>
            </a:r>
            <a:r>
              <a:rPr lang="pt-BR" dirty="0" err="1" smtClean="0"/>
              <a:t>of</a:t>
            </a:r>
            <a:r>
              <a:rPr lang="pt-BR" dirty="0" smtClean="0"/>
              <a:t> </a:t>
            </a:r>
            <a:r>
              <a:rPr lang="pt-BR" dirty="0" err="1" smtClean="0"/>
              <a:t>cancer</a:t>
            </a:r>
            <a:endParaRPr lang="pt-BR" dirty="0" smtClean="0"/>
          </a:p>
          <a:p>
            <a:r>
              <a:rPr lang="pt-BR" dirty="0" err="1" smtClean="0"/>
              <a:t>Failure</a:t>
            </a:r>
            <a:r>
              <a:rPr lang="pt-BR" dirty="0" smtClean="0"/>
              <a:t> to anti-HIV </a:t>
            </a:r>
            <a:r>
              <a:rPr lang="pt-BR" dirty="0" err="1" smtClean="0"/>
              <a:t>treatment</a:t>
            </a:r>
            <a:endParaRPr lang="pt-BR" dirty="0" smtClean="0"/>
          </a:p>
          <a:p>
            <a:r>
              <a:rPr lang="pt-BR" dirty="0" err="1" smtClean="0"/>
              <a:t>Neurological</a:t>
            </a:r>
            <a:r>
              <a:rPr lang="pt-BR" dirty="0" smtClean="0"/>
              <a:t> </a:t>
            </a:r>
            <a:r>
              <a:rPr lang="pt-BR" dirty="0" err="1" smtClean="0"/>
              <a:t>symptoms</a:t>
            </a:r>
            <a:endParaRPr lang="pt-BR" dirty="0" smtClean="0"/>
          </a:p>
          <a:p>
            <a:r>
              <a:rPr lang="pt-BR" dirty="0" err="1" smtClean="0"/>
              <a:t>Early</a:t>
            </a:r>
            <a:r>
              <a:rPr lang="pt-BR" dirty="0" smtClean="0"/>
              <a:t> </a:t>
            </a:r>
            <a:r>
              <a:rPr lang="pt-BR" dirty="0" err="1" smtClean="0"/>
              <a:t>treatment</a:t>
            </a:r>
            <a:r>
              <a:rPr lang="pt-BR" dirty="0" smtClean="0"/>
              <a:t> (START)</a:t>
            </a:r>
          </a:p>
          <a:p>
            <a:r>
              <a:rPr lang="pt-BR" dirty="0" smtClean="0"/>
              <a:t>Perspectives</a:t>
            </a:r>
          </a:p>
          <a:p>
            <a:endParaRPr lang="pt-B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ounded Rectangle 106"/>
          <p:cNvSpPr>
            <a:spLocks noChangeArrowheads="1"/>
          </p:cNvSpPr>
          <p:nvPr/>
        </p:nvSpPr>
        <p:spPr bwMode="auto">
          <a:xfrm>
            <a:off x="357189" y="1235076"/>
            <a:ext cx="8429625" cy="4714875"/>
          </a:xfrm>
          <a:prstGeom prst="roundRect">
            <a:avLst>
              <a:gd name="adj" fmla="val 5352"/>
            </a:avLst>
          </a:prstGeom>
          <a:solidFill>
            <a:srgbClr val="002060"/>
          </a:solidFill>
          <a:ln w="9525" algn="ctr">
            <a:noFill/>
            <a:round/>
            <a:headEnd/>
            <a:tailEnd/>
          </a:ln>
        </p:spPr>
        <p:txBody>
          <a:bodyPr wrap="none"/>
          <a:lstStyle/>
          <a:p>
            <a:endParaRPr lang="pt-BR"/>
          </a:p>
        </p:txBody>
      </p:sp>
      <p:sp>
        <p:nvSpPr>
          <p:cNvPr id="30723" name="Text Box 3"/>
          <p:cNvSpPr txBox="1">
            <a:spLocks noChangeArrowheads="1"/>
          </p:cNvSpPr>
          <p:nvPr/>
        </p:nvSpPr>
        <p:spPr bwMode="auto">
          <a:xfrm>
            <a:off x="817564" y="277813"/>
            <a:ext cx="7508875" cy="830997"/>
          </a:xfrm>
          <a:prstGeom prst="rect">
            <a:avLst/>
          </a:prstGeom>
          <a:noFill/>
          <a:ln w="9525">
            <a:noFill/>
            <a:miter lim="800000"/>
            <a:headEnd/>
            <a:tailEnd/>
          </a:ln>
        </p:spPr>
        <p:txBody>
          <a:bodyPr>
            <a:spAutoFit/>
          </a:bodyPr>
          <a:lstStyle/>
          <a:p>
            <a:pPr algn="ctr" eaLnBrk="0" hangingPunct="0">
              <a:spcBef>
                <a:spcPct val="20000"/>
              </a:spcBef>
            </a:pPr>
            <a:r>
              <a:rPr lang="pt-BR" sz="2400" b="1" dirty="0" err="1" smtClean="0">
                <a:solidFill>
                  <a:srgbClr val="C00000"/>
                </a:solidFill>
              </a:rPr>
              <a:t>Patients</a:t>
            </a:r>
            <a:r>
              <a:rPr lang="pt-BR" sz="2400" b="1" dirty="0" smtClean="0">
                <a:solidFill>
                  <a:srgbClr val="C00000"/>
                </a:solidFill>
              </a:rPr>
              <a:t> </a:t>
            </a:r>
            <a:r>
              <a:rPr lang="pt-BR" sz="2400" b="1" dirty="0" err="1" smtClean="0">
                <a:solidFill>
                  <a:srgbClr val="C00000"/>
                </a:solidFill>
              </a:rPr>
              <a:t>who</a:t>
            </a:r>
            <a:r>
              <a:rPr lang="pt-BR" sz="2400" b="1" dirty="0" smtClean="0">
                <a:solidFill>
                  <a:srgbClr val="C00000"/>
                </a:solidFill>
              </a:rPr>
              <a:t> </a:t>
            </a:r>
            <a:r>
              <a:rPr lang="pt-BR" sz="2400" b="1" dirty="0" err="1" smtClean="0">
                <a:solidFill>
                  <a:srgbClr val="C00000"/>
                </a:solidFill>
              </a:rPr>
              <a:t>developed</a:t>
            </a:r>
            <a:r>
              <a:rPr lang="pt-BR" sz="2400" b="1" dirty="0" smtClean="0">
                <a:solidFill>
                  <a:srgbClr val="C00000"/>
                </a:solidFill>
              </a:rPr>
              <a:t> AIDS </a:t>
            </a:r>
            <a:endParaRPr lang="pt-BR" sz="2400" b="1" dirty="0">
              <a:solidFill>
                <a:srgbClr val="C00000"/>
              </a:solidFill>
            </a:endParaRPr>
          </a:p>
          <a:p>
            <a:pPr algn="ctr" eaLnBrk="0" hangingPunct="0">
              <a:spcBef>
                <a:spcPct val="20000"/>
              </a:spcBef>
            </a:pPr>
            <a:r>
              <a:rPr lang="pt-BR" sz="2000" b="1" dirty="0">
                <a:solidFill>
                  <a:srgbClr val="C00000"/>
                </a:solidFill>
              </a:rPr>
              <a:t>ADEE 3002 DERMATOLOGIA – HC-FMUSP</a:t>
            </a:r>
          </a:p>
        </p:txBody>
      </p:sp>
      <p:grpSp>
        <p:nvGrpSpPr>
          <p:cNvPr id="2" name="Group 4"/>
          <p:cNvGrpSpPr>
            <a:grpSpLocks/>
          </p:cNvGrpSpPr>
          <p:nvPr/>
        </p:nvGrpSpPr>
        <p:grpSpPr bwMode="auto">
          <a:xfrm>
            <a:off x="1214439" y="1963738"/>
            <a:ext cx="6106728" cy="3822700"/>
            <a:chOff x="599" y="1217"/>
            <a:chExt cx="4512" cy="2808"/>
          </a:xfrm>
        </p:grpSpPr>
        <p:sp>
          <p:nvSpPr>
            <p:cNvPr id="30728" name="Rectangle 5"/>
            <p:cNvSpPr>
              <a:spLocks noChangeArrowheads="1"/>
            </p:cNvSpPr>
            <p:nvPr/>
          </p:nvSpPr>
          <p:spPr bwMode="auto">
            <a:xfrm>
              <a:off x="1434" y="1341"/>
              <a:ext cx="37"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29" name="Rectangle 6"/>
            <p:cNvSpPr>
              <a:spLocks noChangeArrowheads="1"/>
            </p:cNvSpPr>
            <p:nvPr/>
          </p:nvSpPr>
          <p:spPr bwMode="auto">
            <a:xfrm>
              <a:off x="1462" y="1350"/>
              <a:ext cx="18" cy="16"/>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0" name="Rectangle 7"/>
            <p:cNvSpPr>
              <a:spLocks noChangeArrowheads="1"/>
            </p:cNvSpPr>
            <p:nvPr/>
          </p:nvSpPr>
          <p:spPr bwMode="auto">
            <a:xfrm>
              <a:off x="1471" y="1357"/>
              <a:ext cx="35"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1" name="Rectangle 8"/>
            <p:cNvSpPr>
              <a:spLocks noChangeArrowheads="1"/>
            </p:cNvSpPr>
            <p:nvPr/>
          </p:nvSpPr>
          <p:spPr bwMode="auto">
            <a:xfrm>
              <a:off x="1498" y="1366"/>
              <a:ext cx="17" cy="14"/>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2" name="Rectangle 9"/>
            <p:cNvSpPr>
              <a:spLocks noChangeArrowheads="1"/>
            </p:cNvSpPr>
            <p:nvPr/>
          </p:nvSpPr>
          <p:spPr bwMode="auto">
            <a:xfrm>
              <a:off x="1506" y="1372"/>
              <a:ext cx="35"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3" name="Rectangle 10"/>
            <p:cNvSpPr>
              <a:spLocks noChangeArrowheads="1"/>
            </p:cNvSpPr>
            <p:nvPr/>
          </p:nvSpPr>
          <p:spPr bwMode="auto">
            <a:xfrm>
              <a:off x="1533" y="1380"/>
              <a:ext cx="17" cy="16"/>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4" name="Rectangle 11"/>
            <p:cNvSpPr>
              <a:spLocks noChangeArrowheads="1"/>
            </p:cNvSpPr>
            <p:nvPr/>
          </p:nvSpPr>
          <p:spPr bwMode="auto">
            <a:xfrm>
              <a:off x="1541" y="1388"/>
              <a:ext cx="72"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5" name="Rectangle 12"/>
            <p:cNvSpPr>
              <a:spLocks noChangeArrowheads="1"/>
            </p:cNvSpPr>
            <p:nvPr/>
          </p:nvSpPr>
          <p:spPr bwMode="auto">
            <a:xfrm>
              <a:off x="1605" y="1396"/>
              <a:ext cx="17" cy="33"/>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6" name="Rectangle 13"/>
            <p:cNvSpPr>
              <a:spLocks noChangeArrowheads="1"/>
            </p:cNvSpPr>
            <p:nvPr/>
          </p:nvSpPr>
          <p:spPr bwMode="auto">
            <a:xfrm>
              <a:off x="1613" y="1420"/>
              <a:ext cx="35"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7" name="Rectangle 14"/>
            <p:cNvSpPr>
              <a:spLocks noChangeArrowheads="1"/>
            </p:cNvSpPr>
            <p:nvPr/>
          </p:nvSpPr>
          <p:spPr bwMode="auto">
            <a:xfrm>
              <a:off x="1640" y="1429"/>
              <a:ext cx="17" cy="33"/>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8" name="Rectangle 15"/>
            <p:cNvSpPr>
              <a:spLocks noChangeArrowheads="1"/>
            </p:cNvSpPr>
            <p:nvPr/>
          </p:nvSpPr>
          <p:spPr bwMode="auto">
            <a:xfrm>
              <a:off x="1648" y="1453"/>
              <a:ext cx="73"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39" name="Rectangle 16"/>
            <p:cNvSpPr>
              <a:spLocks noChangeArrowheads="1"/>
            </p:cNvSpPr>
            <p:nvPr/>
          </p:nvSpPr>
          <p:spPr bwMode="auto">
            <a:xfrm>
              <a:off x="1712" y="1462"/>
              <a:ext cx="17" cy="6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0" name="Rectangle 17"/>
            <p:cNvSpPr>
              <a:spLocks noChangeArrowheads="1"/>
            </p:cNvSpPr>
            <p:nvPr/>
          </p:nvSpPr>
          <p:spPr bwMode="auto">
            <a:xfrm>
              <a:off x="1721" y="1521"/>
              <a:ext cx="72"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1" name="Rectangle 18"/>
            <p:cNvSpPr>
              <a:spLocks noChangeArrowheads="1"/>
            </p:cNvSpPr>
            <p:nvPr/>
          </p:nvSpPr>
          <p:spPr bwMode="auto">
            <a:xfrm>
              <a:off x="1784" y="1529"/>
              <a:ext cx="17" cy="16"/>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2" name="Rectangle 19"/>
            <p:cNvSpPr>
              <a:spLocks noChangeArrowheads="1"/>
            </p:cNvSpPr>
            <p:nvPr/>
          </p:nvSpPr>
          <p:spPr bwMode="auto">
            <a:xfrm>
              <a:off x="1793" y="1537"/>
              <a:ext cx="35"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3" name="Rectangle 20"/>
            <p:cNvSpPr>
              <a:spLocks noChangeArrowheads="1"/>
            </p:cNvSpPr>
            <p:nvPr/>
          </p:nvSpPr>
          <p:spPr bwMode="auto">
            <a:xfrm>
              <a:off x="1819" y="1545"/>
              <a:ext cx="17"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4" name="Rectangle 21"/>
            <p:cNvSpPr>
              <a:spLocks noChangeArrowheads="1"/>
            </p:cNvSpPr>
            <p:nvPr/>
          </p:nvSpPr>
          <p:spPr bwMode="auto">
            <a:xfrm>
              <a:off x="1828" y="1553"/>
              <a:ext cx="35"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5" name="Rectangle 22"/>
            <p:cNvSpPr>
              <a:spLocks noChangeArrowheads="1"/>
            </p:cNvSpPr>
            <p:nvPr/>
          </p:nvSpPr>
          <p:spPr bwMode="auto">
            <a:xfrm>
              <a:off x="1854" y="1562"/>
              <a:ext cx="17"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6" name="Rectangle 23"/>
            <p:cNvSpPr>
              <a:spLocks noChangeArrowheads="1"/>
            </p:cNvSpPr>
            <p:nvPr/>
          </p:nvSpPr>
          <p:spPr bwMode="auto">
            <a:xfrm>
              <a:off x="1863" y="1572"/>
              <a:ext cx="37"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7" name="Rectangle 24"/>
            <p:cNvSpPr>
              <a:spLocks noChangeArrowheads="1"/>
            </p:cNvSpPr>
            <p:nvPr/>
          </p:nvSpPr>
          <p:spPr bwMode="auto">
            <a:xfrm>
              <a:off x="1891" y="1580"/>
              <a:ext cx="18" cy="19"/>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8" name="Rectangle 25"/>
            <p:cNvSpPr>
              <a:spLocks noChangeArrowheads="1"/>
            </p:cNvSpPr>
            <p:nvPr/>
          </p:nvSpPr>
          <p:spPr bwMode="auto">
            <a:xfrm>
              <a:off x="1900" y="1590"/>
              <a:ext cx="35"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49" name="Rectangle 26"/>
            <p:cNvSpPr>
              <a:spLocks noChangeArrowheads="1"/>
            </p:cNvSpPr>
            <p:nvPr/>
          </p:nvSpPr>
          <p:spPr bwMode="auto">
            <a:xfrm>
              <a:off x="1926" y="1599"/>
              <a:ext cx="18" cy="19"/>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0" name="Rectangle 27"/>
            <p:cNvSpPr>
              <a:spLocks noChangeArrowheads="1"/>
            </p:cNvSpPr>
            <p:nvPr/>
          </p:nvSpPr>
          <p:spPr bwMode="auto">
            <a:xfrm>
              <a:off x="1935" y="1609"/>
              <a:ext cx="142"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1" name="Rectangle 28"/>
            <p:cNvSpPr>
              <a:spLocks noChangeArrowheads="1"/>
            </p:cNvSpPr>
            <p:nvPr/>
          </p:nvSpPr>
          <p:spPr bwMode="auto">
            <a:xfrm>
              <a:off x="2068" y="1618"/>
              <a:ext cx="18" cy="21"/>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2" name="Rectangle 29"/>
            <p:cNvSpPr>
              <a:spLocks noChangeArrowheads="1"/>
            </p:cNvSpPr>
            <p:nvPr/>
          </p:nvSpPr>
          <p:spPr bwMode="auto">
            <a:xfrm>
              <a:off x="2077" y="1630"/>
              <a:ext cx="37"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3" name="Rectangle 30"/>
            <p:cNvSpPr>
              <a:spLocks noChangeArrowheads="1"/>
            </p:cNvSpPr>
            <p:nvPr/>
          </p:nvSpPr>
          <p:spPr bwMode="auto">
            <a:xfrm>
              <a:off x="2106" y="1639"/>
              <a:ext cx="17" cy="20"/>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4" name="Rectangle 31"/>
            <p:cNvSpPr>
              <a:spLocks noChangeArrowheads="1"/>
            </p:cNvSpPr>
            <p:nvPr/>
          </p:nvSpPr>
          <p:spPr bwMode="auto">
            <a:xfrm>
              <a:off x="2114" y="1651"/>
              <a:ext cx="284"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5" name="Rectangle 32"/>
            <p:cNvSpPr>
              <a:spLocks noChangeArrowheads="1"/>
            </p:cNvSpPr>
            <p:nvPr/>
          </p:nvSpPr>
          <p:spPr bwMode="auto">
            <a:xfrm>
              <a:off x="2390" y="1659"/>
              <a:ext cx="17" cy="26"/>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6" name="Rectangle 33"/>
            <p:cNvSpPr>
              <a:spLocks noChangeArrowheads="1"/>
            </p:cNvSpPr>
            <p:nvPr/>
          </p:nvSpPr>
          <p:spPr bwMode="auto">
            <a:xfrm>
              <a:off x="2398" y="1676"/>
              <a:ext cx="215"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7" name="Rectangle 34"/>
            <p:cNvSpPr>
              <a:spLocks noChangeArrowheads="1"/>
            </p:cNvSpPr>
            <p:nvPr/>
          </p:nvSpPr>
          <p:spPr bwMode="auto">
            <a:xfrm>
              <a:off x="2604" y="1685"/>
              <a:ext cx="17" cy="59"/>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8" name="Rectangle 35"/>
            <p:cNvSpPr>
              <a:spLocks noChangeArrowheads="1"/>
            </p:cNvSpPr>
            <p:nvPr/>
          </p:nvSpPr>
          <p:spPr bwMode="auto">
            <a:xfrm>
              <a:off x="2613" y="1735"/>
              <a:ext cx="37"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59" name="Rectangle 36"/>
            <p:cNvSpPr>
              <a:spLocks noChangeArrowheads="1"/>
            </p:cNvSpPr>
            <p:nvPr/>
          </p:nvSpPr>
          <p:spPr bwMode="auto">
            <a:xfrm>
              <a:off x="2642" y="1744"/>
              <a:ext cx="17" cy="30"/>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0" name="Rectangle 37"/>
            <p:cNvSpPr>
              <a:spLocks noChangeArrowheads="1"/>
            </p:cNvSpPr>
            <p:nvPr/>
          </p:nvSpPr>
          <p:spPr bwMode="auto">
            <a:xfrm>
              <a:off x="2650" y="1765"/>
              <a:ext cx="35"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1" name="Rectangle 38"/>
            <p:cNvSpPr>
              <a:spLocks noChangeArrowheads="1"/>
            </p:cNvSpPr>
            <p:nvPr/>
          </p:nvSpPr>
          <p:spPr bwMode="auto">
            <a:xfrm>
              <a:off x="2676" y="1774"/>
              <a:ext cx="18" cy="32"/>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2" name="Rectangle 39"/>
            <p:cNvSpPr>
              <a:spLocks noChangeArrowheads="1"/>
            </p:cNvSpPr>
            <p:nvPr/>
          </p:nvSpPr>
          <p:spPr bwMode="auto">
            <a:xfrm>
              <a:off x="2685" y="1798"/>
              <a:ext cx="35"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3" name="Rectangle 40"/>
            <p:cNvSpPr>
              <a:spLocks noChangeArrowheads="1"/>
            </p:cNvSpPr>
            <p:nvPr/>
          </p:nvSpPr>
          <p:spPr bwMode="auto">
            <a:xfrm>
              <a:off x="2711" y="1806"/>
              <a:ext cx="18" cy="33"/>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4" name="Rectangle 41"/>
            <p:cNvSpPr>
              <a:spLocks noChangeArrowheads="1"/>
            </p:cNvSpPr>
            <p:nvPr/>
          </p:nvSpPr>
          <p:spPr bwMode="auto">
            <a:xfrm>
              <a:off x="2720" y="1830"/>
              <a:ext cx="72"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5" name="Rectangle 42"/>
            <p:cNvSpPr>
              <a:spLocks noChangeArrowheads="1"/>
            </p:cNvSpPr>
            <p:nvPr/>
          </p:nvSpPr>
          <p:spPr bwMode="auto">
            <a:xfrm>
              <a:off x="2784" y="1839"/>
              <a:ext cx="17" cy="33"/>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6" name="Rectangle 43"/>
            <p:cNvSpPr>
              <a:spLocks noChangeArrowheads="1"/>
            </p:cNvSpPr>
            <p:nvPr/>
          </p:nvSpPr>
          <p:spPr bwMode="auto">
            <a:xfrm>
              <a:off x="2792" y="1863"/>
              <a:ext cx="72"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7" name="Rectangle 44"/>
            <p:cNvSpPr>
              <a:spLocks noChangeArrowheads="1"/>
            </p:cNvSpPr>
            <p:nvPr/>
          </p:nvSpPr>
          <p:spPr bwMode="auto">
            <a:xfrm>
              <a:off x="2856" y="1872"/>
              <a:ext cx="17" cy="34"/>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8" name="Rectangle 45"/>
            <p:cNvSpPr>
              <a:spLocks noChangeArrowheads="1"/>
            </p:cNvSpPr>
            <p:nvPr/>
          </p:nvSpPr>
          <p:spPr bwMode="auto">
            <a:xfrm>
              <a:off x="2864" y="1898"/>
              <a:ext cx="71"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69" name="Rectangle 46"/>
            <p:cNvSpPr>
              <a:spLocks noChangeArrowheads="1"/>
            </p:cNvSpPr>
            <p:nvPr/>
          </p:nvSpPr>
          <p:spPr bwMode="auto">
            <a:xfrm>
              <a:off x="2926" y="1906"/>
              <a:ext cx="17" cy="75"/>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0" name="Rectangle 47"/>
            <p:cNvSpPr>
              <a:spLocks noChangeArrowheads="1"/>
            </p:cNvSpPr>
            <p:nvPr/>
          </p:nvSpPr>
          <p:spPr bwMode="auto">
            <a:xfrm>
              <a:off x="2935" y="1972"/>
              <a:ext cx="214"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1" name="Rectangle 48"/>
            <p:cNvSpPr>
              <a:spLocks noChangeArrowheads="1"/>
            </p:cNvSpPr>
            <p:nvPr/>
          </p:nvSpPr>
          <p:spPr bwMode="auto">
            <a:xfrm>
              <a:off x="3140" y="1981"/>
              <a:ext cx="18" cy="44"/>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2" name="Rectangle 49"/>
            <p:cNvSpPr>
              <a:spLocks noChangeArrowheads="1"/>
            </p:cNvSpPr>
            <p:nvPr/>
          </p:nvSpPr>
          <p:spPr bwMode="auto">
            <a:xfrm>
              <a:off x="3149" y="2017"/>
              <a:ext cx="72"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3" name="Rectangle 50"/>
            <p:cNvSpPr>
              <a:spLocks noChangeArrowheads="1"/>
            </p:cNvSpPr>
            <p:nvPr/>
          </p:nvSpPr>
          <p:spPr bwMode="auto">
            <a:xfrm>
              <a:off x="3212" y="2025"/>
              <a:ext cx="18" cy="49"/>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4" name="Rectangle 51"/>
            <p:cNvSpPr>
              <a:spLocks noChangeArrowheads="1"/>
            </p:cNvSpPr>
            <p:nvPr/>
          </p:nvSpPr>
          <p:spPr bwMode="auto">
            <a:xfrm>
              <a:off x="3221" y="2066"/>
              <a:ext cx="180"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5" name="Rectangle 52"/>
            <p:cNvSpPr>
              <a:spLocks noChangeArrowheads="1"/>
            </p:cNvSpPr>
            <p:nvPr/>
          </p:nvSpPr>
          <p:spPr bwMode="auto">
            <a:xfrm>
              <a:off x="3392" y="2074"/>
              <a:ext cx="17" cy="51"/>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6" name="Rectangle 53"/>
            <p:cNvSpPr>
              <a:spLocks noChangeArrowheads="1"/>
            </p:cNvSpPr>
            <p:nvPr/>
          </p:nvSpPr>
          <p:spPr bwMode="auto">
            <a:xfrm>
              <a:off x="3401" y="2117"/>
              <a:ext cx="321"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7" name="Rectangle 54"/>
            <p:cNvSpPr>
              <a:spLocks noChangeArrowheads="1"/>
            </p:cNvSpPr>
            <p:nvPr/>
          </p:nvSpPr>
          <p:spPr bwMode="auto">
            <a:xfrm>
              <a:off x="3713" y="2125"/>
              <a:ext cx="17" cy="61"/>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8" name="Rectangle 55"/>
            <p:cNvSpPr>
              <a:spLocks noChangeArrowheads="1"/>
            </p:cNvSpPr>
            <p:nvPr/>
          </p:nvSpPr>
          <p:spPr bwMode="auto">
            <a:xfrm>
              <a:off x="3722" y="2177"/>
              <a:ext cx="322"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79" name="Rectangle 56"/>
            <p:cNvSpPr>
              <a:spLocks noChangeArrowheads="1"/>
            </p:cNvSpPr>
            <p:nvPr/>
          </p:nvSpPr>
          <p:spPr bwMode="auto">
            <a:xfrm>
              <a:off x="4035" y="2186"/>
              <a:ext cx="17" cy="72"/>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0" name="Rectangle 57"/>
            <p:cNvSpPr>
              <a:spLocks noChangeArrowheads="1"/>
            </p:cNvSpPr>
            <p:nvPr/>
          </p:nvSpPr>
          <p:spPr bwMode="auto">
            <a:xfrm>
              <a:off x="4044" y="2250"/>
              <a:ext cx="34"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1" name="Rectangle 58"/>
            <p:cNvSpPr>
              <a:spLocks noChangeArrowheads="1"/>
            </p:cNvSpPr>
            <p:nvPr/>
          </p:nvSpPr>
          <p:spPr bwMode="auto">
            <a:xfrm>
              <a:off x="4070" y="2258"/>
              <a:ext cx="17" cy="70"/>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2" name="Rectangle 59"/>
            <p:cNvSpPr>
              <a:spLocks noChangeArrowheads="1"/>
            </p:cNvSpPr>
            <p:nvPr/>
          </p:nvSpPr>
          <p:spPr bwMode="auto">
            <a:xfrm>
              <a:off x="4078" y="2319"/>
              <a:ext cx="536"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3" name="Rectangle 60"/>
            <p:cNvSpPr>
              <a:spLocks noChangeArrowheads="1"/>
            </p:cNvSpPr>
            <p:nvPr/>
          </p:nvSpPr>
          <p:spPr bwMode="auto">
            <a:xfrm>
              <a:off x="4606" y="2328"/>
              <a:ext cx="17" cy="9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4" name="Rectangle 61"/>
            <p:cNvSpPr>
              <a:spLocks noChangeArrowheads="1"/>
            </p:cNvSpPr>
            <p:nvPr/>
          </p:nvSpPr>
          <p:spPr bwMode="auto">
            <a:xfrm>
              <a:off x="4614" y="2417"/>
              <a:ext cx="180" cy="18"/>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5" name="Rectangle 62"/>
            <p:cNvSpPr>
              <a:spLocks noChangeArrowheads="1"/>
            </p:cNvSpPr>
            <p:nvPr/>
          </p:nvSpPr>
          <p:spPr bwMode="auto">
            <a:xfrm>
              <a:off x="4785" y="2426"/>
              <a:ext cx="17" cy="13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6" name="Rectangle 63"/>
            <p:cNvSpPr>
              <a:spLocks noChangeArrowheads="1"/>
            </p:cNvSpPr>
            <p:nvPr/>
          </p:nvSpPr>
          <p:spPr bwMode="auto">
            <a:xfrm>
              <a:off x="4794" y="2555"/>
              <a:ext cx="179" cy="17"/>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7" name="Rectangle 64"/>
            <p:cNvSpPr>
              <a:spLocks noChangeArrowheads="1"/>
            </p:cNvSpPr>
            <p:nvPr/>
          </p:nvSpPr>
          <p:spPr bwMode="auto">
            <a:xfrm>
              <a:off x="4965" y="2563"/>
              <a:ext cx="17" cy="415"/>
            </a:xfrm>
            <a:prstGeom prst="rect">
              <a:avLst/>
            </a:prstGeom>
            <a:solidFill>
              <a:srgbClr val="EC9638"/>
            </a:solidFill>
            <a:ln w="9525">
              <a:noFill/>
              <a:miter lim="800000"/>
              <a:headEnd/>
              <a:tailEnd/>
            </a:ln>
          </p:spPr>
          <p:txBody>
            <a:bodyPr/>
            <a:lstStyle/>
            <a:p>
              <a:endParaRPr lang="pt-BR">
                <a:solidFill>
                  <a:srgbClr val="FFFFFF"/>
                </a:solidFill>
              </a:endParaRPr>
            </a:p>
          </p:txBody>
        </p:sp>
        <p:sp>
          <p:nvSpPr>
            <p:cNvPr id="30788" name="Rectangle 65"/>
            <p:cNvSpPr>
              <a:spLocks noChangeArrowheads="1"/>
            </p:cNvSpPr>
            <p:nvPr/>
          </p:nvSpPr>
          <p:spPr bwMode="auto">
            <a:xfrm>
              <a:off x="1358" y="3465"/>
              <a:ext cx="12" cy="46"/>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89" name="Rectangle 66"/>
            <p:cNvSpPr>
              <a:spLocks noChangeArrowheads="1"/>
            </p:cNvSpPr>
            <p:nvPr/>
          </p:nvSpPr>
          <p:spPr bwMode="auto">
            <a:xfrm>
              <a:off x="1358" y="1217"/>
              <a:ext cx="12" cy="47"/>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0" name="Rectangle 67"/>
            <p:cNvSpPr>
              <a:spLocks noChangeArrowheads="1"/>
            </p:cNvSpPr>
            <p:nvPr/>
          </p:nvSpPr>
          <p:spPr bwMode="auto">
            <a:xfrm>
              <a:off x="2071" y="3465"/>
              <a:ext cx="12" cy="46"/>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1" name="Rectangle 68"/>
            <p:cNvSpPr>
              <a:spLocks noChangeArrowheads="1"/>
            </p:cNvSpPr>
            <p:nvPr/>
          </p:nvSpPr>
          <p:spPr bwMode="auto">
            <a:xfrm>
              <a:off x="2071" y="1217"/>
              <a:ext cx="12" cy="47"/>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2" name="Rectangle 69"/>
            <p:cNvSpPr>
              <a:spLocks noChangeArrowheads="1"/>
            </p:cNvSpPr>
            <p:nvPr/>
          </p:nvSpPr>
          <p:spPr bwMode="auto">
            <a:xfrm>
              <a:off x="2787" y="3465"/>
              <a:ext cx="11" cy="46"/>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3" name="Rectangle 70"/>
            <p:cNvSpPr>
              <a:spLocks noChangeArrowheads="1"/>
            </p:cNvSpPr>
            <p:nvPr/>
          </p:nvSpPr>
          <p:spPr bwMode="auto">
            <a:xfrm>
              <a:off x="2787" y="1217"/>
              <a:ext cx="11" cy="47"/>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4" name="Rectangle 71"/>
            <p:cNvSpPr>
              <a:spLocks noChangeArrowheads="1"/>
            </p:cNvSpPr>
            <p:nvPr/>
          </p:nvSpPr>
          <p:spPr bwMode="auto">
            <a:xfrm>
              <a:off x="3502" y="3465"/>
              <a:ext cx="11" cy="46"/>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5" name="Rectangle 72"/>
            <p:cNvSpPr>
              <a:spLocks noChangeArrowheads="1"/>
            </p:cNvSpPr>
            <p:nvPr/>
          </p:nvSpPr>
          <p:spPr bwMode="auto">
            <a:xfrm>
              <a:off x="3502" y="1217"/>
              <a:ext cx="11" cy="47"/>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6" name="Rectangle 73"/>
            <p:cNvSpPr>
              <a:spLocks noChangeArrowheads="1"/>
            </p:cNvSpPr>
            <p:nvPr/>
          </p:nvSpPr>
          <p:spPr bwMode="auto">
            <a:xfrm>
              <a:off x="4217" y="3465"/>
              <a:ext cx="12" cy="46"/>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7" name="Rectangle 74"/>
            <p:cNvSpPr>
              <a:spLocks noChangeArrowheads="1"/>
            </p:cNvSpPr>
            <p:nvPr/>
          </p:nvSpPr>
          <p:spPr bwMode="auto">
            <a:xfrm>
              <a:off x="4217" y="1217"/>
              <a:ext cx="12" cy="47"/>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8" name="Rectangle 75"/>
            <p:cNvSpPr>
              <a:spLocks noChangeArrowheads="1"/>
            </p:cNvSpPr>
            <p:nvPr/>
          </p:nvSpPr>
          <p:spPr bwMode="auto">
            <a:xfrm>
              <a:off x="4930" y="3465"/>
              <a:ext cx="12" cy="46"/>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799" name="Rectangle 76"/>
            <p:cNvSpPr>
              <a:spLocks noChangeArrowheads="1"/>
            </p:cNvSpPr>
            <p:nvPr/>
          </p:nvSpPr>
          <p:spPr bwMode="auto">
            <a:xfrm>
              <a:off x="4930" y="1217"/>
              <a:ext cx="12" cy="47"/>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0" name="Rectangle 77"/>
            <p:cNvSpPr>
              <a:spLocks noChangeArrowheads="1"/>
            </p:cNvSpPr>
            <p:nvPr/>
          </p:nvSpPr>
          <p:spPr bwMode="auto">
            <a:xfrm>
              <a:off x="1224" y="3387"/>
              <a:ext cx="56" cy="1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1" name="Rectangle 78"/>
            <p:cNvSpPr>
              <a:spLocks noChangeArrowheads="1"/>
            </p:cNvSpPr>
            <p:nvPr/>
          </p:nvSpPr>
          <p:spPr bwMode="auto">
            <a:xfrm>
              <a:off x="5057" y="3387"/>
              <a:ext cx="54" cy="1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2" name="Rectangle 79"/>
            <p:cNvSpPr>
              <a:spLocks noChangeArrowheads="1"/>
            </p:cNvSpPr>
            <p:nvPr/>
          </p:nvSpPr>
          <p:spPr bwMode="auto">
            <a:xfrm>
              <a:off x="1224" y="2872"/>
              <a:ext cx="56" cy="12"/>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3" name="Rectangle 80"/>
            <p:cNvSpPr>
              <a:spLocks noChangeArrowheads="1"/>
            </p:cNvSpPr>
            <p:nvPr/>
          </p:nvSpPr>
          <p:spPr bwMode="auto">
            <a:xfrm>
              <a:off x="5057" y="2872"/>
              <a:ext cx="54" cy="12"/>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4" name="Rectangle 81"/>
            <p:cNvSpPr>
              <a:spLocks noChangeArrowheads="1"/>
            </p:cNvSpPr>
            <p:nvPr/>
          </p:nvSpPr>
          <p:spPr bwMode="auto">
            <a:xfrm>
              <a:off x="1224" y="2360"/>
              <a:ext cx="56" cy="1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5" name="Rectangle 82"/>
            <p:cNvSpPr>
              <a:spLocks noChangeArrowheads="1"/>
            </p:cNvSpPr>
            <p:nvPr/>
          </p:nvSpPr>
          <p:spPr bwMode="auto">
            <a:xfrm>
              <a:off x="5057" y="2360"/>
              <a:ext cx="54" cy="1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6" name="Rectangle 83"/>
            <p:cNvSpPr>
              <a:spLocks noChangeArrowheads="1"/>
            </p:cNvSpPr>
            <p:nvPr/>
          </p:nvSpPr>
          <p:spPr bwMode="auto">
            <a:xfrm>
              <a:off x="1224" y="1845"/>
              <a:ext cx="56" cy="1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7" name="Rectangle 84"/>
            <p:cNvSpPr>
              <a:spLocks noChangeArrowheads="1"/>
            </p:cNvSpPr>
            <p:nvPr/>
          </p:nvSpPr>
          <p:spPr bwMode="auto">
            <a:xfrm>
              <a:off x="5057" y="1845"/>
              <a:ext cx="54" cy="1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8" name="Rectangle 85"/>
            <p:cNvSpPr>
              <a:spLocks noChangeArrowheads="1"/>
            </p:cNvSpPr>
            <p:nvPr/>
          </p:nvSpPr>
          <p:spPr bwMode="auto">
            <a:xfrm>
              <a:off x="1224" y="1330"/>
              <a:ext cx="56" cy="12"/>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09" name="Rectangle 86"/>
            <p:cNvSpPr>
              <a:spLocks noChangeArrowheads="1"/>
            </p:cNvSpPr>
            <p:nvPr/>
          </p:nvSpPr>
          <p:spPr bwMode="auto">
            <a:xfrm>
              <a:off x="5057" y="1330"/>
              <a:ext cx="54" cy="12"/>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10" name="Rectangle 87"/>
            <p:cNvSpPr>
              <a:spLocks noChangeArrowheads="1"/>
            </p:cNvSpPr>
            <p:nvPr/>
          </p:nvSpPr>
          <p:spPr bwMode="auto">
            <a:xfrm>
              <a:off x="1280" y="1258"/>
              <a:ext cx="3777" cy="1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11" name="Rectangle 88"/>
            <p:cNvSpPr>
              <a:spLocks noChangeArrowheads="1"/>
            </p:cNvSpPr>
            <p:nvPr/>
          </p:nvSpPr>
          <p:spPr bwMode="auto">
            <a:xfrm>
              <a:off x="5051" y="1264"/>
              <a:ext cx="12" cy="220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12" name="Rectangle 89"/>
            <p:cNvSpPr>
              <a:spLocks noChangeArrowheads="1"/>
            </p:cNvSpPr>
            <p:nvPr/>
          </p:nvSpPr>
          <p:spPr bwMode="auto">
            <a:xfrm>
              <a:off x="1280" y="3459"/>
              <a:ext cx="3777" cy="12"/>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13" name="Rectangle 90"/>
            <p:cNvSpPr>
              <a:spLocks noChangeArrowheads="1"/>
            </p:cNvSpPr>
            <p:nvPr/>
          </p:nvSpPr>
          <p:spPr bwMode="auto">
            <a:xfrm>
              <a:off x="1274" y="1264"/>
              <a:ext cx="12" cy="2201"/>
            </a:xfrm>
            <a:prstGeom prst="rect">
              <a:avLst/>
            </a:prstGeom>
            <a:solidFill>
              <a:srgbClr val="FFFFFF"/>
            </a:solidFill>
            <a:ln w="9525">
              <a:noFill/>
              <a:miter lim="800000"/>
              <a:headEnd/>
              <a:tailEnd/>
            </a:ln>
          </p:spPr>
          <p:txBody>
            <a:bodyPr/>
            <a:lstStyle/>
            <a:p>
              <a:endParaRPr lang="pt-BR">
                <a:solidFill>
                  <a:srgbClr val="FFFFFF"/>
                </a:solidFill>
              </a:endParaRPr>
            </a:p>
          </p:txBody>
        </p:sp>
        <p:sp>
          <p:nvSpPr>
            <p:cNvPr id="30814" name="Rectangle 91"/>
            <p:cNvSpPr>
              <a:spLocks noChangeArrowheads="1"/>
            </p:cNvSpPr>
            <p:nvPr/>
          </p:nvSpPr>
          <p:spPr bwMode="auto">
            <a:xfrm>
              <a:off x="599" y="3844"/>
              <a:ext cx="4399" cy="181"/>
            </a:xfrm>
            <a:prstGeom prst="rect">
              <a:avLst/>
            </a:prstGeom>
            <a:noFill/>
            <a:ln w="9525">
              <a:noFill/>
              <a:miter lim="800000"/>
              <a:headEnd/>
              <a:tailEnd/>
            </a:ln>
          </p:spPr>
          <p:txBody>
            <a:bodyPr wrap="none" lIns="0" tIns="0" rIns="0" bIns="0">
              <a:spAutoFit/>
            </a:bodyPr>
            <a:lstStyle/>
            <a:p>
              <a:pPr algn="ctr" eaLnBrk="0" hangingPunct="0"/>
              <a:r>
                <a:rPr lang="pt-BR" sz="1600" b="1">
                  <a:solidFill>
                    <a:srgbClr val="FFFFFF"/>
                  </a:solidFill>
                </a:rPr>
                <a:t>MESES APÓS A PRIMEIRA SOROLOGIA POSITIVA CONHECIDA ATÉ 1995</a:t>
              </a:r>
              <a:endParaRPr lang="pt-BR">
                <a:solidFill>
                  <a:srgbClr val="FFFFFF"/>
                </a:solidFill>
              </a:endParaRPr>
            </a:p>
          </p:txBody>
        </p:sp>
        <p:sp>
          <p:nvSpPr>
            <p:cNvPr id="30815" name="Rectangle 92"/>
            <p:cNvSpPr>
              <a:spLocks noChangeArrowheads="1"/>
            </p:cNvSpPr>
            <p:nvPr/>
          </p:nvSpPr>
          <p:spPr bwMode="auto">
            <a:xfrm>
              <a:off x="1332" y="3545"/>
              <a:ext cx="82"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0</a:t>
              </a:r>
              <a:endParaRPr lang="pt-BR">
                <a:solidFill>
                  <a:srgbClr val="FFFFFF"/>
                </a:solidFill>
              </a:endParaRPr>
            </a:p>
          </p:txBody>
        </p:sp>
        <p:sp>
          <p:nvSpPr>
            <p:cNvPr id="30816" name="Rectangle 93"/>
            <p:cNvSpPr>
              <a:spLocks noChangeArrowheads="1"/>
            </p:cNvSpPr>
            <p:nvPr/>
          </p:nvSpPr>
          <p:spPr bwMode="auto">
            <a:xfrm>
              <a:off x="2019" y="3545"/>
              <a:ext cx="163"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20</a:t>
              </a:r>
              <a:endParaRPr lang="pt-BR">
                <a:solidFill>
                  <a:srgbClr val="FFFFFF"/>
                </a:solidFill>
              </a:endParaRPr>
            </a:p>
          </p:txBody>
        </p:sp>
        <p:sp>
          <p:nvSpPr>
            <p:cNvPr id="30817" name="Rectangle 94"/>
            <p:cNvSpPr>
              <a:spLocks noChangeArrowheads="1"/>
            </p:cNvSpPr>
            <p:nvPr/>
          </p:nvSpPr>
          <p:spPr bwMode="auto">
            <a:xfrm>
              <a:off x="2709" y="3545"/>
              <a:ext cx="163"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40</a:t>
              </a:r>
              <a:endParaRPr lang="pt-BR">
                <a:solidFill>
                  <a:srgbClr val="FFFFFF"/>
                </a:solidFill>
              </a:endParaRPr>
            </a:p>
          </p:txBody>
        </p:sp>
        <p:sp>
          <p:nvSpPr>
            <p:cNvPr id="30818" name="Rectangle 95"/>
            <p:cNvSpPr>
              <a:spLocks noChangeArrowheads="1"/>
            </p:cNvSpPr>
            <p:nvPr/>
          </p:nvSpPr>
          <p:spPr bwMode="auto">
            <a:xfrm>
              <a:off x="3451" y="3545"/>
              <a:ext cx="163"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60</a:t>
              </a:r>
              <a:endParaRPr lang="pt-BR">
                <a:solidFill>
                  <a:srgbClr val="FFFFFF"/>
                </a:solidFill>
              </a:endParaRPr>
            </a:p>
          </p:txBody>
        </p:sp>
        <p:sp>
          <p:nvSpPr>
            <p:cNvPr id="30819" name="Rectangle 96"/>
            <p:cNvSpPr>
              <a:spLocks noChangeArrowheads="1"/>
            </p:cNvSpPr>
            <p:nvPr/>
          </p:nvSpPr>
          <p:spPr bwMode="auto">
            <a:xfrm>
              <a:off x="4167" y="3545"/>
              <a:ext cx="163"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80</a:t>
              </a:r>
              <a:endParaRPr lang="pt-BR">
                <a:solidFill>
                  <a:srgbClr val="FFFFFF"/>
                </a:solidFill>
              </a:endParaRPr>
            </a:p>
          </p:txBody>
        </p:sp>
        <p:sp>
          <p:nvSpPr>
            <p:cNvPr id="30820" name="Rectangle 97"/>
            <p:cNvSpPr>
              <a:spLocks noChangeArrowheads="1"/>
            </p:cNvSpPr>
            <p:nvPr/>
          </p:nvSpPr>
          <p:spPr bwMode="auto">
            <a:xfrm>
              <a:off x="4815" y="3532"/>
              <a:ext cx="245"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100</a:t>
              </a:r>
              <a:endParaRPr lang="pt-BR">
                <a:solidFill>
                  <a:srgbClr val="FFFFFF"/>
                </a:solidFill>
              </a:endParaRPr>
            </a:p>
          </p:txBody>
        </p:sp>
        <p:sp>
          <p:nvSpPr>
            <p:cNvPr id="30821" name="Rectangle 98"/>
            <p:cNvSpPr>
              <a:spLocks noChangeArrowheads="1"/>
            </p:cNvSpPr>
            <p:nvPr/>
          </p:nvSpPr>
          <p:spPr bwMode="auto">
            <a:xfrm>
              <a:off x="931" y="1267"/>
              <a:ext cx="245"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100</a:t>
              </a:r>
              <a:endParaRPr lang="pt-BR">
                <a:solidFill>
                  <a:srgbClr val="FFFFFF"/>
                </a:solidFill>
              </a:endParaRPr>
            </a:p>
          </p:txBody>
        </p:sp>
        <p:sp>
          <p:nvSpPr>
            <p:cNvPr id="30822" name="Rectangle 99"/>
            <p:cNvSpPr>
              <a:spLocks noChangeArrowheads="1"/>
            </p:cNvSpPr>
            <p:nvPr/>
          </p:nvSpPr>
          <p:spPr bwMode="auto">
            <a:xfrm>
              <a:off x="977" y="1763"/>
              <a:ext cx="163"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75</a:t>
              </a:r>
              <a:endParaRPr lang="pt-BR">
                <a:solidFill>
                  <a:srgbClr val="FFFFFF"/>
                </a:solidFill>
              </a:endParaRPr>
            </a:p>
          </p:txBody>
        </p:sp>
        <p:sp>
          <p:nvSpPr>
            <p:cNvPr id="30823" name="Rectangle 100"/>
            <p:cNvSpPr>
              <a:spLocks noChangeArrowheads="1"/>
            </p:cNvSpPr>
            <p:nvPr/>
          </p:nvSpPr>
          <p:spPr bwMode="auto">
            <a:xfrm>
              <a:off x="969" y="2290"/>
              <a:ext cx="163"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50</a:t>
              </a:r>
              <a:endParaRPr lang="pt-BR">
                <a:solidFill>
                  <a:srgbClr val="FFFFFF"/>
                </a:solidFill>
              </a:endParaRPr>
            </a:p>
          </p:txBody>
        </p:sp>
        <p:sp>
          <p:nvSpPr>
            <p:cNvPr id="30824" name="Rectangle 101"/>
            <p:cNvSpPr>
              <a:spLocks noChangeArrowheads="1"/>
            </p:cNvSpPr>
            <p:nvPr/>
          </p:nvSpPr>
          <p:spPr bwMode="auto">
            <a:xfrm>
              <a:off x="990" y="2794"/>
              <a:ext cx="163"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25</a:t>
              </a:r>
              <a:endParaRPr lang="pt-BR">
                <a:solidFill>
                  <a:srgbClr val="FFFFFF"/>
                </a:solidFill>
              </a:endParaRPr>
            </a:p>
          </p:txBody>
        </p:sp>
        <p:sp>
          <p:nvSpPr>
            <p:cNvPr id="30825" name="Rectangle 102"/>
            <p:cNvSpPr>
              <a:spLocks noChangeArrowheads="1"/>
            </p:cNvSpPr>
            <p:nvPr/>
          </p:nvSpPr>
          <p:spPr bwMode="auto">
            <a:xfrm>
              <a:off x="1045" y="3359"/>
              <a:ext cx="82" cy="192"/>
            </a:xfrm>
            <a:prstGeom prst="rect">
              <a:avLst/>
            </a:prstGeom>
            <a:noFill/>
            <a:ln w="9525">
              <a:noFill/>
              <a:miter lim="800000"/>
              <a:headEnd/>
              <a:tailEnd/>
            </a:ln>
          </p:spPr>
          <p:txBody>
            <a:bodyPr wrap="none" lIns="0" tIns="0" rIns="0" bIns="0">
              <a:spAutoFit/>
            </a:bodyPr>
            <a:lstStyle/>
            <a:p>
              <a:pPr eaLnBrk="0" hangingPunct="0"/>
              <a:r>
                <a:rPr lang="pt-BR" sz="1700" b="1">
                  <a:solidFill>
                    <a:srgbClr val="FFFFFF"/>
                  </a:solidFill>
                </a:rPr>
                <a:t>0</a:t>
              </a:r>
              <a:endParaRPr lang="pt-BR">
                <a:solidFill>
                  <a:srgbClr val="FFFFFF"/>
                </a:solidFill>
              </a:endParaRPr>
            </a:p>
          </p:txBody>
        </p:sp>
        <p:sp>
          <p:nvSpPr>
            <p:cNvPr id="30826" name="Rectangle 103"/>
            <p:cNvSpPr>
              <a:spLocks noChangeArrowheads="1"/>
            </p:cNvSpPr>
            <p:nvPr/>
          </p:nvSpPr>
          <p:spPr bwMode="auto">
            <a:xfrm>
              <a:off x="693" y="2275"/>
              <a:ext cx="139" cy="226"/>
            </a:xfrm>
            <a:prstGeom prst="rect">
              <a:avLst/>
            </a:prstGeom>
            <a:noFill/>
            <a:ln w="9525">
              <a:noFill/>
              <a:miter lim="800000"/>
              <a:headEnd/>
              <a:tailEnd/>
            </a:ln>
          </p:spPr>
          <p:txBody>
            <a:bodyPr wrap="none" lIns="0" tIns="0" rIns="0" bIns="0">
              <a:spAutoFit/>
            </a:bodyPr>
            <a:lstStyle/>
            <a:p>
              <a:pPr eaLnBrk="0" hangingPunct="0"/>
              <a:r>
                <a:rPr lang="pt-BR" sz="2000" b="1">
                  <a:solidFill>
                    <a:srgbClr val="FFFFFF"/>
                  </a:solidFill>
                </a:rPr>
                <a:t>%</a:t>
              </a:r>
              <a:endParaRPr lang="pt-BR">
                <a:solidFill>
                  <a:srgbClr val="FFFFFF"/>
                </a:solidFill>
              </a:endParaRPr>
            </a:p>
          </p:txBody>
        </p:sp>
      </p:grpSp>
      <p:sp>
        <p:nvSpPr>
          <p:cNvPr id="30725" name="Text Box 107"/>
          <p:cNvSpPr txBox="1">
            <a:spLocks noChangeArrowheads="1"/>
          </p:cNvSpPr>
          <p:nvPr/>
        </p:nvSpPr>
        <p:spPr bwMode="auto">
          <a:xfrm>
            <a:off x="5899152" y="4110039"/>
            <a:ext cx="909223" cy="307777"/>
          </a:xfrm>
          <a:prstGeom prst="rect">
            <a:avLst/>
          </a:prstGeom>
          <a:noFill/>
          <a:ln w="9525">
            <a:noFill/>
            <a:miter lim="800000"/>
            <a:headEnd/>
            <a:tailEnd/>
          </a:ln>
        </p:spPr>
        <p:txBody>
          <a:bodyPr wrap="none">
            <a:spAutoFit/>
          </a:bodyPr>
          <a:lstStyle/>
          <a:p>
            <a:r>
              <a:rPr lang="pt-BR" sz="1400">
                <a:solidFill>
                  <a:srgbClr val="FFFFFF"/>
                </a:solidFill>
              </a:rPr>
              <a:t>(</a:t>
            </a:r>
            <a:r>
              <a:rPr lang="pt-BR" sz="1400">
                <a:solidFill>
                  <a:srgbClr val="FFFFFF"/>
                </a:solidFill>
                <a:cs typeface="Times New Roman" pitchFamily="18" charset="0"/>
              </a:rPr>
              <a:t>± 8 anos)</a:t>
            </a:r>
          </a:p>
        </p:txBody>
      </p:sp>
      <p:sp>
        <p:nvSpPr>
          <p:cNvPr id="30726" name="Rectangle 1087"/>
          <p:cNvSpPr>
            <a:spLocks noChangeArrowheads="1"/>
          </p:cNvSpPr>
          <p:nvPr/>
        </p:nvSpPr>
        <p:spPr bwMode="auto">
          <a:xfrm>
            <a:off x="468314" y="6237289"/>
            <a:ext cx="3221716" cy="430887"/>
          </a:xfrm>
          <a:prstGeom prst="rect">
            <a:avLst/>
          </a:prstGeom>
          <a:noFill/>
          <a:ln w="9525">
            <a:noFill/>
            <a:miter lim="800000"/>
            <a:headEnd/>
            <a:tailEnd/>
          </a:ln>
        </p:spPr>
        <p:txBody>
          <a:bodyPr wrap="none" lIns="0" tIns="0" rIns="0" bIns="0">
            <a:spAutoFit/>
          </a:bodyPr>
          <a:lstStyle/>
          <a:p>
            <a:pPr eaLnBrk="0" hangingPunct="0"/>
            <a:r>
              <a:rPr lang="pt-BR" sz="1400" b="1"/>
              <a:t> </a:t>
            </a:r>
            <a:r>
              <a:rPr lang="en-US" sz="1400" b="1"/>
              <a:t>Fonseca et al, </a:t>
            </a:r>
            <a:r>
              <a:rPr lang="en-US" sz="1400" b="1" i="1"/>
              <a:t>Int. J. Epid.</a:t>
            </a:r>
            <a:r>
              <a:rPr lang="en-US" sz="1400" b="1"/>
              <a:t> 28:1156-60, 1999</a:t>
            </a:r>
          </a:p>
          <a:p>
            <a:pPr eaLnBrk="0" hangingPunct="0"/>
            <a:r>
              <a:rPr lang="en-US" sz="1400" b="1"/>
              <a:t>* Terapia anti-retroviral de alta eficácia</a:t>
            </a:r>
            <a:endParaRPr lang="pt-BR" sz="1400"/>
          </a:p>
        </p:txBody>
      </p:sp>
      <p:sp>
        <p:nvSpPr>
          <p:cNvPr id="30727" name="Text Box 1088"/>
          <p:cNvSpPr txBox="1">
            <a:spLocks noChangeArrowheads="1"/>
          </p:cNvSpPr>
          <p:nvPr/>
        </p:nvSpPr>
        <p:spPr bwMode="auto">
          <a:xfrm>
            <a:off x="3325814" y="1412875"/>
            <a:ext cx="1726371" cy="400110"/>
          </a:xfrm>
          <a:prstGeom prst="rect">
            <a:avLst/>
          </a:prstGeom>
          <a:noFill/>
          <a:ln w="9525">
            <a:noFill/>
            <a:miter lim="800000"/>
            <a:headEnd/>
            <a:tailEnd/>
          </a:ln>
        </p:spPr>
        <p:txBody>
          <a:bodyPr wrap="none">
            <a:spAutoFit/>
          </a:bodyPr>
          <a:lstStyle/>
          <a:p>
            <a:pPr algn="ctr" eaLnBrk="0" hangingPunct="0"/>
            <a:r>
              <a:rPr lang="en-US" sz="1600" b="1" dirty="0" smtClean="0">
                <a:solidFill>
                  <a:srgbClr val="FFFFFF"/>
                </a:solidFill>
              </a:rPr>
              <a:t>PRE-HAART  ERA</a:t>
            </a:r>
            <a:r>
              <a:rPr lang="en-US" sz="2000" b="1" dirty="0" smtClean="0">
                <a:solidFill>
                  <a:srgbClr val="FFFFFF"/>
                </a:solidFill>
              </a:rPr>
              <a:t>*</a:t>
            </a:r>
            <a:endParaRPr lang="pt-BR" sz="2000" b="1" dirty="0">
              <a:solidFill>
                <a:srgbClr val="FFFFFF"/>
              </a:solidFill>
            </a:endParaRPr>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ounded Rectangle 65"/>
          <p:cNvSpPr>
            <a:spLocks noChangeArrowheads="1"/>
          </p:cNvSpPr>
          <p:nvPr/>
        </p:nvSpPr>
        <p:spPr bwMode="auto">
          <a:xfrm>
            <a:off x="357189" y="1235076"/>
            <a:ext cx="8429625" cy="4714875"/>
          </a:xfrm>
          <a:prstGeom prst="roundRect">
            <a:avLst>
              <a:gd name="adj" fmla="val 5352"/>
            </a:avLst>
          </a:prstGeom>
          <a:solidFill>
            <a:srgbClr val="002060"/>
          </a:solidFill>
          <a:ln w="9525" algn="ctr">
            <a:noFill/>
            <a:round/>
            <a:headEnd/>
            <a:tailEnd/>
          </a:ln>
        </p:spPr>
        <p:txBody>
          <a:bodyPr wrap="none"/>
          <a:lstStyle/>
          <a:p>
            <a:endParaRPr lang="pt-BR"/>
          </a:p>
        </p:txBody>
      </p:sp>
      <p:sp>
        <p:nvSpPr>
          <p:cNvPr id="29699" name="Text Box 1027"/>
          <p:cNvSpPr txBox="1">
            <a:spLocks noChangeArrowheads="1"/>
          </p:cNvSpPr>
          <p:nvPr/>
        </p:nvSpPr>
        <p:spPr bwMode="auto">
          <a:xfrm>
            <a:off x="696914" y="276225"/>
            <a:ext cx="6441635" cy="763286"/>
          </a:xfrm>
          <a:prstGeom prst="rect">
            <a:avLst/>
          </a:prstGeom>
          <a:noFill/>
          <a:ln w="9525">
            <a:noFill/>
            <a:miter lim="800000"/>
            <a:headEnd/>
            <a:tailEnd/>
          </a:ln>
        </p:spPr>
        <p:txBody>
          <a:bodyPr wrap="none">
            <a:spAutoFit/>
          </a:bodyPr>
          <a:lstStyle/>
          <a:p>
            <a:pPr algn="ctr" eaLnBrk="0" hangingPunct="0">
              <a:spcBef>
                <a:spcPct val="20000"/>
              </a:spcBef>
            </a:pPr>
            <a:r>
              <a:rPr lang="pt-BR" sz="2200" b="1"/>
              <a:t>ESTIMATIVA DE SOBREVIDA DE PACIENTES COM AIDS </a:t>
            </a:r>
          </a:p>
          <a:p>
            <a:pPr algn="ctr" eaLnBrk="0" hangingPunct="0">
              <a:spcBef>
                <a:spcPct val="20000"/>
              </a:spcBef>
            </a:pPr>
            <a:r>
              <a:rPr lang="pt-BR" sz="1800" b="1"/>
              <a:t>ADEE 3002 DERMATOLOGIA – HC-FMUSP</a:t>
            </a:r>
          </a:p>
        </p:txBody>
      </p:sp>
      <p:grpSp>
        <p:nvGrpSpPr>
          <p:cNvPr id="2" name="Group 1028"/>
          <p:cNvGrpSpPr>
            <a:grpSpLocks/>
          </p:cNvGrpSpPr>
          <p:nvPr/>
        </p:nvGrpSpPr>
        <p:grpSpPr bwMode="auto">
          <a:xfrm>
            <a:off x="1614488" y="2289176"/>
            <a:ext cx="5915574" cy="3470275"/>
            <a:chOff x="747" y="1200"/>
            <a:chExt cx="4398" cy="2680"/>
          </a:xfrm>
        </p:grpSpPr>
        <p:sp>
          <p:nvSpPr>
            <p:cNvPr id="29705" name="Rectangle 1029"/>
            <p:cNvSpPr>
              <a:spLocks noChangeArrowheads="1"/>
            </p:cNvSpPr>
            <p:nvPr/>
          </p:nvSpPr>
          <p:spPr bwMode="auto">
            <a:xfrm>
              <a:off x="1502" y="1310"/>
              <a:ext cx="290" cy="17"/>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06" name="Rectangle 1030"/>
            <p:cNvSpPr>
              <a:spLocks noChangeArrowheads="1"/>
            </p:cNvSpPr>
            <p:nvPr/>
          </p:nvSpPr>
          <p:spPr bwMode="auto">
            <a:xfrm>
              <a:off x="1784" y="1318"/>
              <a:ext cx="17" cy="80"/>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07" name="Rectangle 1031"/>
            <p:cNvSpPr>
              <a:spLocks noChangeArrowheads="1"/>
            </p:cNvSpPr>
            <p:nvPr/>
          </p:nvSpPr>
          <p:spPr bwMode="auto">
            <a:xfrm>
              <a:off x="1792" y="1389"/>
              <a:ext cx="145" cy="18"/>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08" name="Rectangle 1032"/>
            <p:cNvSpPr>
              <a:spLocks noChangeArrowheads="1"/>
            </p:cNvSpPr>
            <p:nvPr/>
          </p:nvSpPr>
          <p:spPr bwMode="auto">
            <a:xfrm>
              <a:off x="1929" y="1398"/>
              <a:ext cx="17" cy="86"/>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09" name="Rectangle 1033"/>
            <p:cNvSpPr>
              <a:spLocks noChangeArrowheads="1"/>
            </p:cNvSpPr>
            <p:nvPr/>
          </p:nvSpPr>
          <p:spPr bwMode="auto">
            <a:xfrm>
              <a:off x="1937" y="1475"/>
              <a:ext cx="143" cy="17"/>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0" name="Rectangle 1034"/>
            <p:cNvSpPr>
              <a:spLocks noChangeArrowheads="1"/>
            </p:cNvSpPr>
            <p:nvPr/>
          </p:nvSpPr>
          <p:spPr bwMode="auto">
            <a:xfrm>
              <a:off x="2072" y="1484"/>
              <a:ext cx="16" cy="85"/>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1" name="Rectangle 1035"/>
            <p:cNvSpPr>
              <a:spLocks noChangeArrowheads="1"/>
            </p:cNvSpPr>
            <p:nvPr/>
          </p:nvSpPr>
          <p:spPr bwMode="auto">
            <a:xfrm>
              <a:off x="2080" y="1560"/>
              <a:ext cx="145" cy="17"/>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2" name="Rectangle 1036"/>
            <p:cNvSpPr>
              <a:spLocks noChangeArrowheads="1"/>
            </p:cNvSpPr>
            <p:nvPr/>
          </p:nvSpPr>
          <p:spPr bwMode="auto">
            <a:xfrm>
              <a:off x="2217" y="1569"/>
              <a:ext cx="17" cy="88"/>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3" name="Rectangle 1037"/>
            <p:cNvSpPr>
              <a:spLocks noChangeArrowheads="1"/>
            </p:cNvSpPr>
            <p:nvPr/>
          </p:nvSpPr>
          <p:spPr bwMode="auto">
            <a:xfrm>
              <a:off x="2225" y="1649"/>
              <a:ext cx="146" cy="17"/>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4" name="Rectangle 1038"/>
            <p:cNvSpPr>
              <a:spLocks noChangeArrowheads="1"/>
            </p:cNvSpPr>
            <p:nvPr/>
          </p:nvSpPr>
          <p:spPr bwMode="auto">
            <a:xfrm>
              <a:off x="2362" y="1657"/>
              <a:ext cx="17" cy="103"/>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5" name="Rectangle 1039"/>
            <p:cNvSpPr>
              <a:spLocks noChangeArrowheads="1"/>
            </p:cNvSpPr>
            <p:nvPr/>
          </p:nvSpPr>
          <p:spPr bwMode="auto">
            <a:xfrm>
              <a:off x="2371" y="1751"/>
              <a:ext cx="145" cy="17"/>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6" name="Rectangle 1040"/>
            <p:cNvSpPr>
              <a:spLocks noChangeArrowheads="1"/>
            </p:cNvSpPr>
            <p:nvPr/>
          </p:nvSpPr>
          <p:spPr bwMode="auto">
            <a:xfrm>
              <a:off x="2507" y="1760"/>
              <a:ext cx="17" cy="225"/>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7" name="Rectangle 1041"/>
            <p:cNvSpPr>
              <a:spLocks noChangeArrowheads="1"/>
            </p:cNvSpPr>
            <p:nvPr/>
          </p:nvSpPr>
          <p:spPr bwMode="auto">
            <a:xfrm>
              <a:off x="2516" y="1976"/>
              <a:ext cx="581" cy="17"/>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8" name="Rectangle 1042"/>
            <p:cNvSpPr>
              <a:spLocks noChangeArrowheads="1"/>
            </p:cNvSpPr>
            <p:nvPr/>
          </p:nvSpPr>
          <p:spPr bwMode="auto">
            <a:xfrm>
              <a:off x="3088" y="1985"/>
              <a:ext cx="18" cy="302"/>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19" name="Rectangle 1043"/>
            <p:cNvSpPr>
              <a:spLocks noChangeArrowheads="1"/>
            </p:cNvSpPr>
            <p:nvPr/>
          </p:nvSpPr>
          <p:spPr bwMode="auto">
            <a:xfrm>
              <a:off x="3097" y="2278"/>
              <a:ext cx="1308" cy="17"/>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20" name="Rectangle 1044"/>
            <p:cNvSpPr>
              <a:spLocks noChangeArrowheads="1"/>
            </p:cNvSpPr>
            <p:nvPr/>
          </p:nvSpPr>
          <p:spPr bwMode="auto">
            <a:xfrm>
              <a:off x="4396" y="2287"/>
              <a:ext cx="17" cy="302"/>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21" name="Rectangle 1045"/>
            <p:cNvSpPr>
              <a:spLocks noChangeArrowheads="1"/>
            </p:cNvSpPr>
            <p:nvPr/>
          </p:nvSpPr>
          <p:spPr bwMode="auto">
            <a:xfrm>
              <a:off x="4405" y="2580"/>
              <a:ext cx="581" cy="17"/>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22" name="Rectangle 1046"/>
            <p:cNvSpPr>
              <a:spLocks noChangeArrowheads="1"/>
            </p:cNvSpPr>
            <p:nvPr/>
          </p:nvSpPr>
          <p:spPr bwMode="auto">
            <a:xfrm>
              <a:off x="4977" y="2589"/>
              <a:ext cx="17" cy="601"/>
            </a:xfrm>
            <a:prstGeom prst="rect">
              <a:avLst/>
            </a:prstGeom>
            <a:solidFill>
              <a:srgbClr val="EC9638"/>
            </a:solidFill>
            <a:ln w="9525">
              <a:noFill/>
              <a:miter lim="800000"/>
              <a:headEnd/>
              <a:tailEnd/>
            </a:ln>
          </p:spPr>
          <p:txBody>
            <a:bodyPr/>
            <a:lstStyle/>
            <a:p>
              <a:endParaRPr lang="pt-BR" sz="1400">
                <a:solidFill>
                  <a:srgbClr val="FFFFFF"/>
                </a:solidFill>
              </a:endParaRPr>
            </a:p>
          </p:txBody>
        </p:sp>
        <p:sp>
          <p:nvSpPr>
            <p:cNvPr id="29723" name="Rectangle 1047"/>
            <p:cNvSpPr>
              <a:spLocks noChangeArrowheads="1"/>
            </p:cNvSpPr>
            <p:nvPr/>
          </p:nvSpPr>
          <p:spPr bwMode="auto">
            <a:xfrm>
              <a:off x="1953" y="3714"/>
              <a:ext cx="2721"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SOBREVIVÊNCIA COM AIDS (EM MESES) AtÉ 1995</a:t>
              </a:r>
              <a:endParaRPr lang="pt-BR" sz="1400">
                <a:solidFill>
                  <a:srgbClr val="FFFFFF"/>
                </a:solidFill>
              </a:endParaRPr>
            </a:p>
          </p:txBody>
        </p:sp>
        <p:sp>
          <p:nvSpPr>
            <p:cNvPr id="29724" name="Rectangle 1048"/>
            <p:cNvSpPr>
              <a:spLocks noChangeArrowheads="1"/>
            </p:cNvSpPr>
            <p:nvPr/>
          </p:nvSpPr>
          <p:spPr bwMode="auto">
            <a:xfrm>
              <a:off x="1419" y="3433"/>
              <a:ext cx="11" cy="47"/>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25" name="Rectangle 1049"/>
            <p:cNvSpPr>
              <a:spLocks noChangeArrowheads="1"/>
            </p:cNvSpPr>
            <p:nvPr/>
          </p:nvSpPr>
          <p:spPr bwMode="auto">
            <a:xfrm>
              <a:off x="1419" y="1200"/>
              <a:ext cx="11" cy="46"/>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26" name="Rectangle 1050"/>
            <p:cNvSpPr>
              <a:spLocks noChangeArrowheads="1"/>
            </p:cNvSpPr>
            <p:nvPr/>
          </p:nvSpPr>
          <p:spPr bwMode="auto">
            <a:xfrm>
              <a:off x="2127" y="3433"/>
              <a:ext cx="11" cy="47"/>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27" name="Rectangle 1051"/>
            <p:cNvSpPr>
              <a:spLocks noChangeArrowheads="1"/>
            </p:cNvSpPr>
            <p:nvPr/>
          </p:nvSpPr>
          <p:spPr bwMode="auto">
            <a:xfrm>
              <a:off x="2127" y="1200"/>
              <a:ext cx="11" cy="46"/>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28" name="Rectangle 1052"/>
            <p:cNvSpPr>
              <a:spLocks noChangeArrowheads="1"/>
            </p:cNvSpPr>
            <p:nvPr/>
          </p:nvSpPr>
          <p:spPr bwMode="auto">
            <a:xfrm>
              <a:off x="2837" y="3433"/>
              <a:ext cx="11" cy="47"/>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29" name="Rectangle 1053"/>
            <p:cNvSpPr>
              <a:spLocks noChangeArrowheads="1"/>
            </p:cNvSpPr>
            <p:nvPr/>
          </p:nvSpPr>
          <p:spPr bwMode="auto">
            <a:xfrm>
              <a:off x="2837" y="1200"/>
              <a:ext cx="11" cy="46"/>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0" name="Rectangle 1054"/>
            <p:cNvSpPr>
              <a:spLocks noChangeArrowheads="1"/>
            </p:cNvSpPr>
            <p:nvPr/>
          </p:nvSpPr>
          <p:spPr bwMode="auto">
            <a:xfrm>
              <a:off x="3547" y="3433"/>
              <a:ext cx="12" cy="47"/>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1" name="Rectangle 1055"/>
            <p:cNvSpPr>
              <a:spLocks noChangeArrowheads="1"/>
            </p:cNvSpPr>
            <p:nvPr/>
          </p:nvSpPr>
          <p:spPr bwMode="auto">
            <a:xfrm>
              <a:off x="3547" y="1200"/>
              <a:ext cx="12" cy="46"/>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2" name="Rectangle 1056"/>
            <p:cNvSpPr>
              <a:spLocks noChangeArrowheads="1"/>
            </p:cNvSpPr>
            <p:nvPr/>
          </p:nvSpPr>
          <p:spPr bwMode="auto">
            <a:xfrm>
              <a:off x="4258" y="3433"/>
              <a:ext cx="11" cy="47"/>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3" name="Rectangle 1057"/>
            <p:cNvSpPr>
              <a:spLocks noChangeArrowheads="1"/>
            </p:cNvSpPr>
            <p:nvPr/>
          </p:nvSpPr>
          <p:spPr bwMode="auto">
            <a:xfrm>
              <a:off x="4258" y="1200"/>
              <a:ext cx="11" cy="46"/>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4" name="Rectangle 1058"/>
            <p:cNvSpPr>
              <a:spLocks noChangeArrowheads="1"/>
            </p:cNvSpPr>
            <p:nvPr/>
          </p:nvSpPr>
          <p:spPr bwMode="auto">
            <a:xfrm>
              <a:off x="4966" y="3433"/>
              <a:ext cx="11" cy="47"/>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5" name="Rectangle 1059"/>
            <p:cNvSpPr>
              <a:spLocks noChangeArrowheads="1"/>
            </p:cNvSpPr>
            <p:nvPr/>
          </p:nvSpPr>
          <p:spPr bwMode="auto">
            <a:xfrm>
              <a:off x="4966" y="1200"/>
              <a:ext cx="11" cy="46"/>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6" name="Rectangle 1060"/>
            <p:cNvSpPr>
              <a:spLocks noChangeArrowheads="1"/>
            </p:cNvSpPr>
            <p:nvPr/>
          </p:nvSpPr>
          <p:spPr bwMode="auto">
            <a:xfrm>
              <a:off x="1285" y="3356"/>
              <a:ext cx="56" cy="11"/>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7" name="Rectangle 1061"/>
            <p:cNvSpPr>
              <a:spLocks noChangeArrowheads="1"/>
            </p:cNvSpPr>
            <p:nvPr/>
          </p:nvSpPr>
          <p:spPr bwMode="auto">
            <a:xfrm>
              <a:off x="5092" y="3356"/>
              <a:ext cx="53" cy="11"/>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8" name="Rectangle 1062"/>
            <p:cNvSpPr>
              <a:spLocks noChangeArrowheads="1"/>
            </p:cNvSpPr>
            <p:nvPr/>
          </p:nvSpPr>
          <p:spPr bwMode="auto">
            <a:xfrm>
              <a:off x="1285" y="2844"/>
              <a:ext cx="56" cy="12"/>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39" name="Rectangle 1063"/>
            <p:cNvSpPr>
              <a:spLocks noChangeArrowheads="1"/>
            </p:cNvSpPr>
            <p:nvPr/>
          </p:nvSpPr>
          <p:spPr bwMode="auto">
            <a:xfrm>
              <a:off x="5092" y="2844"/>
              <a:ext cx="53" cy="12"/>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0" name="Rectangle 1064"/>
            <p:cNvSpPr>
              <a:spLocks noChangeArrowheads="1"/>
            </p:cNvSpPr>
            <p:nvPr/>
          </p:nvSpPr>
          <p:spPr bwMode="auto">
            <a:xfrm>
              <a:off x="1285" y="2335"/>
              <a:ext cx="56" cy="12"/>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1" name="Rectangle 1065"/>
            <p:cNvSpPr>
              <a:spLocks noChangeArrowheads="1"/>
            </p:cNvSpPr>
            <p:nvPr/>
          </p:nvSpPr>
          <p:spPr bwMode="auto">
            <a:xfrm>
              <a:off x="5092" y="2335"/>
              <a:ext cx="53" cy="12"/>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2" name="Rectangle 1066"/>
            <p:cNvSpPr>
              <a:spLocks noChangeArrowheads="1"/>
            </p:cNvSpPr>
            <p:nvPr/>
          </p:nvSpPr>
          <p:spPr bwMode="auto">
            <a:xfrm>
              <a:off x="1285" y="1824"/>
              <a:ext cx="56" cy="11"/>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3" name="Rectangle 1067"/>
            <p:cNvSpPr>
              <a:spLocks noChangeArrowheads="1"/>
            </p:cNvSpPr>
            <p:nvPr/>
          </p:nvSpPr>
          <p:spPr bwMode="auto">
            <a:xfrm>
              <a:off x="5092" y="1824"/>
              <a:ext cx="53" cy="11"/>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4" name="Rectangle 1068"/>
            <p:cNvSpPr>
              <a:spLocks noChangeArrowheads="1"/>
            </p:cNvSpPr>
            <p:nvPr/>
          </p:nvSpPr>
          <p:spPr bwMode="auto">
            <a:xfrm>
              <a:off x="1285" y="1312"/>
              <a:ext cx="56" cy="12"/>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5" name="Rectangle 1069"/>
            <p:cNvSpPr>
              <a:spLocks noChangeArrowheads="1"/>
            </p:cNvSpPr>
            <p:nvPr/>
          </p:nvSpPr>
          <p:spPr bwMode="auto">
            <a:xfrm>
              <a:off x="5092" y="1312"/>
              <a:ext cx="53" cy="12"/>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6" name="Rectangle 1070"/>
            <p:cNvSpPr>
              <a:spLocks noChangeArrowheads="1"/>
            </p:cNvSpPr>
            <p:nvPr/>
          </p:nvSpPr>
          <p:spPr bwMode="auto">
            <a:xfrm>
              <a:off x="1341" y="1241"/>
              <a:ext cx="3751" cy="11"/>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7" name="Rectangle 1071"/>
            <p:cNvSpPr>
              <a:spLocks noChangeArrowheads="1"/>
            </p:cNvSpPr>
            <p:nvPr/>
          </p:nvSpPr>
          <p:spPr bwMode="auto">
            <a:xfrm>
              <a:off x="5086" y="1246"/>
              <a:ext cx="11" cy="2187"/>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8" name="Rectangle 1072"/>
            <p:cNvSpPr>
              <a:spLocks noChangeArrowheads="1"/>
            </p:cNvSpPr>
            <p:nvPr/>
          </p:nvSpPr>
          <p:spPr bwMode="auto">
            <a:xfrm>
              <a:off x="1341" y="3427"/>
              <a:ext cx="3751" cy="12"/>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49" name="Rectangle 1073"/>
            <p:cNvSpPr>
              <a:spLocks noChangeArrowheads="1"/>
            </p:cNvSpPr>
            <p:nvPr/>
          </p:nvSpPr>
          <p:spPr bwMode="auto">
            <a:xfrm>
              <a:off x="1335" y="1246"/>
              <a:ext cx="12" cy="2187"/>
            </a:xfrm>
            <a:prstGeom prst="rect">
              <a:avLst/>
            </a:prstGeom>
            <a:solidFill>
              <a:srgbClr val="FFFFFF"/>
            </a:solidFill>
            <a:ln w="9525">
              <a:noFill/>
              <a:miter lim="800000"/>
              <a:headEnd/>
              <a:tailEnd/>
            </a:ln>
          </p:spPr>
          <p:txBody>
            <a:bodyPr/>
            <a:lstStyle/>
            <a:p>
              <a:endParaRPr lang="pt-BR" sz="1400">
                <a:solidFill>
                  <a:srgbClr val="FFFFFF"/>
                </a:solidFill>
              </a:endParaRPr>
            </a:p>
          </p:txBody>
        </p:sp>
        <p:sp>
          <p:nvSpPr>
            <p:cNvPr id="29750" name="Rectangle 1074"/>
            <p:cNvSpPr>
              <a:spLocks noChangeArrowheads="1"/>
            </p:cNvSpPr>
            <p:nvPr/>
          </p:nvSpPr>
          <p:spPr bwMode="auto">
            <a:xfrm>
              <a:off x="1392" y="3535"/>
              <a:ext cx="68"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0</a:t>
              </a:r>
              <a:endParaRPr lang="pt-BR" sz="1400">
                <a:solidFill>
                  <a:srgbClr val="FFFFFF"/>
                </a:solidFill>
              </a:endParaRPr>
            </a:p>
          </p:txBody>
        </p:sp>
        <p:sp>
          <p:nvSpPr>
            <p:cNvPr id="29751" name="Rectangle 1075"/>
            <p:cNvSpPr>
              <a:spLocks noChangeArrowheads="1"/>
            </p:cNvSpPr>
            <p:nvPr/>
          </p:nvSpPr>
          <p:spPr bwMode="auto">
            <a:xfrm>
              <a:off x="2074" y="3535"/>
              <a:ext cx="136"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05</a:t>
              </a:r>
              <a:endParaRPr lang="pt-BR" sz="1400">
                <a:solidFill>
                  <a:srgbClr val="FFFFFF"/>
                </a:solidFill>
              </a:endParaRPr>
            </a:p>
          </p:txBody>
        </p:sp>
        <p:sp>
          <p:nvSpPr>
            <p:cNvPr id="29752" name="Rectangle 1076"/>
            <p:cNvSpPr>
              <a:spLocks noChangeArrowheads="1"/>
            </p:cNvSpPr>
            <p:nvPr/>
          </p:nvSpPr>
          <p:spPr bwMode="auto">
            <a:xfrm>
              <a:off x="2760" y="3535"/>
              <a:ext cx="136"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10</a:t>
              </a:r>
              <a:endParaRPr lang="pt-BR" sz="1400">
                <a:solidFill>
                  <a:srgbClr val="FFFFFF"/>
                </a:solidFill>
              </a:endParaRPr>
            </a:p>
          </p:txBody>
        </p:sp>
        <p:sp>
          <p:nvSpPr>
            <p:cNvPr id="29753" name="Rectangle 1077"/>
            <p:cNvSpPr>
              <a:spLocks noChangeArrowheads="1"/>
            </p:cNvSpPr>
            <p:nvPr/>
          </p:nvSpPr>
          <p:spPr bwMode="auto">
            <a:xfrm>
              <a:off x="3497" y="3535"/>
              <a:ext cx="136"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15</a:t>
              </a:r>
              <a:endParaRPr lang="pt-BR" sz="1400">
                <a:solidFill>
                  <a:srgbClr val="FFFFFF"/>
                </a:solidFill>
              </a:endParaRPr>
            </a:p>
          </p:txBody>
        </p:sp>
        <p:sp>
          <p:nvSpPr>
            <p:cNvPr id="29754" name="Rectangle 1078"/>
            <p:cNvSpPr>
              <a:spLocks noChangeArrowheads="1"/>
            </p:cNvSpPr>
            <p:nvPr/>
          </p:nvSpPr>
          <p:spPr bwMode="auto">
            <a:xfrm>
              <a:off x="4208" y="3535"/>
              <a:ext cx="136"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20</a:t>
              </a:r>
              <a:endParaRPr lang="pt-BR" sz="1400">
                <a:solidFill>
                  <a:srgbClr val="FFFFFF"/>
                </a:solidFill>
              </a:endParaRPr>
            </a:p>
          </p:txBody>
        </p:sp>
        <p:sp>
          <p:nvSpPr>
            <p:cNvPr id="29755" name="Rectangle 1079"/>
            <p:cNvSpPr>
              <a:spLocks noChangeArrowheads="1"/>
            </p:cNvSpPr>
            <p:nvPr/>
          </p:nvSpPr>
          <p:spPr bwMode="auto">
            <a:xfrm>
              <a:off x="4902" y="3523"/>
              <a:ext cx="136"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25</a:t>
              </a:r>
              <a:endParaRPr lang="pt-BR" sz="1400">
                <a:solidFill>
                  <a:srgbClr val="FFFFFF"/>
                </a:solidFill>
              </a:endParaRPr>
            </a:p>
          </p:txBody>
        </p:sp>
        <p:sp>
          <p:nvSpPr>
            <p:cNvPr id="29756" name="Rectangle 1080"/>
            <p:cNvSpPr>
              <a:spLocks noChangeArrowheads="1"/>
            </p:cNvSpPr>
            <p:nvPr/>
          </p:nvSpPr>
          <p:spPr bwMode="auto">
            <a:xfrm>
              <a:off x="994" y="1249"/>
              <a:ext cx="204"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100</a:t>
              </a:r>
              <a:endParaRPr lang="pt-BR" sz="1400">
                <a:solidFill>
                  <a:srgbClr val="FFFFFF"/>
                </a:solidFill>
              </a:endParaRPr>
            </a:p>
          </p:txBody>
        </p:sp>
        <p:sp>
          <p:nvSpPr>
            <p:cNvPr id="29757" name="Rectangle 1081"/>
            <p:cNvSpPr>
              <a:spLocks noChangeArrowheads="1"/>
            </p:cNvSpPr>
            <p:nvPr/>
          </p:nvSpPr>
          <p:spPr bwMode="auto">
            <a:xfrm>
              <a:off x="1056" y="1742"/>
              <a:ext cx="136"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75</a:t>
              </a:r>
              <a:endParaRPr lang="pt-BR" sz="1400">
                <a:solidFill>
                  <a:srgbClr val="FFFFFF"/>
                </a:solidFill>
              </a:endParaRPr>
            </a:p>
          </p:txBody>
        </p:sp>
        <p:sp>
          <p:nvSpPr>
            <p:cNvPr id="29758" name="Rectangle 1082"/>
            <p:cNvSpPr>
              <a:spLocks noChangeArrowheads="1"/>
            </p:cNvSpPr>
            <p:nvPr/>
          </p:nvSpPr>
          <p:spPr bwMode="auto">
            <a:xfrm>
              <a:off x="1044" y="2261"/>
              <a:ext cx="136"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50</a:t>
              </a:r>
              <a:endParaRPr lang="pt-BR" sz="1400">
                <a:solidFill>
                  <a:srgbClr val="FFFFFF"/>
                </a:solidFill>
              </a:endParaRPr>
            </a:p>
          </p:txBody>
        </p:sp>
        <p:sp>
          <p:nvSpPr>
            <p:cNvPr id="29759" name="Rectangle 1083"/>
            <p:cNvSpPr>
              <a:spLocks noChangeArrowheads="1"/>
            </p:cNvSpPr>
            <p:nvPr/>
          </p:nvSpPr>
          <p:spPr bwMode="auto">
            <a:xfrm>
              <a:off x="1041" y="2766"/>
              <a:ext cx="136"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25</a:t>
              </a:r>
              <a:endParaRPr lang="pt-BR" sz="1400">
                <a:solidFill>
                  <a:srgbClr val="FFFFFF"/>
                </a:solidFill>
              </a:endParaRPr>
            </a:p>
          </p:txBody>
        </p:sp>
        <p:sp>
          <p:nvSpPr>
            <p:cNvPr id="29760" name="Rectangle 1084"/>
            <p:cNvSpPr>
              <a:spLocks noChangeArrowheads="1"/>
            </p:cNvSpPr>
            <p:nvPr/>
          </p:nvSpPr>
          <p:spPr bwMode="auto">
            <a:xfrm>
              <a:off x="1113" y="3328"/>
              <a:ext cx="68"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0</a:t>
              </a:r>
              <a:endParaRPr lang="pt-BR" sz="1400">
                <a:solidFill>
                  <a:srgbClr val="FFFFFF"/>
                </a:solidFill>
              </a:endParaRPr>
            </a:p>
          </p:txBody>
        </p:sp>
        <p:sp>
          <p:nvSpPr>
            <p:cNvPr id="29761" name="Rectangle 1085"/>
            <p:cNvSpPr>
              <a:spLocks noChangeArrowheads="1"/>
            </p:cNvSpPr>
            <p:nvPr/>
          </p:nvSpPr>
          <p:spPr bwMode="auto">
            <a:xfrm>
              <a:off x="747" y="2251"/>
              <a:ext cx="98" cy="166"/>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a:t>
              </a:r>
              <a:endParaRPr lang="pt-BR" sz="1400">
                <a:solidFill>
                  <a:srgbClr val="FFFFFF"/>
                </a:solidFill>
              </a:endParaRPr>
            </a:p>
          </p:txBody>
        </p:sp>
      </p:grpSp>
      <p:sp>
        <p:nvSpPr>
          <p:cNvPr id="29701" name="Rectangle 1086"/>
          <p:cNvSpPr>
            <a:spLocks noChangeArrowheads="1"/>
          </p:cNvSpPr>
          <p:nvPr/>
        </p:nvSpPr>
        <p:spPr bwMode="auto">
          <a:xfrm>
            <a:off x="539751" y="1784349"/>
            <a:ext cx="2805640" cy="215444"/>
          </a:xfrm>
          <a:prstGeom prst="rect">
            <a:avLst/>
          </a:prstGeom>
          <a:noFill/>
          <a:ln w="9525">
            <a:noFill/>
            <a:miter lim="800000"/>
            <a:headEnd/>
            <a:tailEnd/>
          </a:ln>
        </p:spPr>
        <p:txBody>
          <a:bodyPr wrap="none" lIns="0" tIns="0" rIns="0" bIns="0">
            <a:spAutoFit/>
          </a:bodyPr>
          <a:lstStyle/>
          <a:p>
            <a:pPr eaLnBrk="0" hangingPunct="0"/>
            <a:r>
              <a:rPr lang="pt-BR" sz="1400" b="1">
                <a:solidFill>
                  <a:srgbClr val="FFFFFF"/>
                </a:solidFill>
              </a:rPr>
              <a:t> MÉTODO UTILIZADO: KAPLAN-MEIER</a:t>
            </a:r>
            <a:endParaRPr lang="pt-BR" sz="1400"/>
          </a:p>
        </p:txBody>
      </p:sp>
      <p:sp>
        <p:nvSpPr>
          <p:cNvPr id="29702" name="Text Box 1088"/>
          <p:cNvSpPr txBox="1">
            <a:spLocks noChangeArrowheads="1"/>
          </p:cNvSpPr>
          <p:nvPr/>
        </p:nvSpPr>
        <p:spPr bwMode="auto">
          <a:xfrm>
            <a:off x="3325814" y="1412875"/>
            <a:ext cx="2127121" cy="400110"/>
          </a:xfrm>
          <a:prstGeom prst="rect">
            <a:avLst/>
          </a:prstGeom>
          <a:noFill/>
          <a:ln w="9525">
            <a:noFill/>
            <a:miter lim="800000"/>
            <a:headEnd/>
            <a:tailEnd/>
          </a:ln>
        </p:spPr>
        <p:txBody>
          <a:bodyPr wrap="none">
            <a:spAutoFit/>
          </a:bodyPr>
          <a:lstStyle/>
          <a:p>
            <a:pPr algn="ctr" eaLnBrk="0" hangingPunct="0"/>
            <a:r>
              <a:rPr lang="pt-BR" sz="1600" b="1">
                <a:solidFill>
                  <a:srgbClr val="FFFFFF"/>
                </a:solidFill>
              </a:rPr>
              <a:t>PERÍODO PRÉ</a:t>
            </a:r>
            <a:r>
              <a:rPr lang="en-US" sz="1600" b="1">
                <a:solidFill>
                  <a:srgbClr val="FFFFFF"/>
                </a:solidFill>
              </a:rPr>
              <a:t>-HAART</a:t>
            </a:r>
            <a:r>
              <a:rPr lang="en-US" sz="2000" b="1">
                <a:solidFill>
                  <a:srgbClr val="FFFFFF"/>
                </a:solidFill>
              </a:rPr>
              <a:t>*</a:t>
            </a:r>
            <a:endParaRPr lang="pt-BR" sz="2000" b="1">
              <a:solidFill>
                <a:srgbClr val="FFFFFF"/>
              </a:solidFill>
            </a:endParaRPr>
          </a:p>
        </p:txBody>
      </p:sp>
      <p:sp>
        <p:nvSpPr>
          <p:cNvPr id="29703" name="Text Box 1089"/>
          <p:cNvSpPr txBox="1">
            <a:spLocks noChangeArrowheads="1"/>
          </p:cNvSpPr>
          <p:nvPr/>
        </p:nvSpPr>
        <p:spPr bwMode="auto">
          <a:xfrm>
            <a:off x="6107114" y="4357688"/>
            <a:ext cx="1013419" cy="338554"/>
          </a:xfrm>
          <a:prstGeom prst="rect">
            <a:avLst/>
          </a:prstGeom>
          <a:noFill/>
          <a:ln w="9525">
            <a:noFill/>
            <a:miter lim="800000"/>
            <a:headEnd/>
            <a:tailEnd/>
          </a:ln>
        </p:spPr>
        <p:txBody>
          <a:bodyPr wrap="none">
            <a:spAutoFit/>
          </a:bodyPr>
          <a:lstStyle/>
          <a:p>
            <a:r>
              <a:rPr lang="pt-BR" sz="1600">
                <a:solidFill>
                  <a:srgbClr val="FFFFFF"/>
                </a:solidFill>
              </a:rPr>
              <a:t>(</a:t>
            </a:r>
            <a:r>
              <a:rPr lang="pt-BR" sz="1600">
                <a:solidFill>
                  <a:srgbClr val="FFFFFF"/>
                </a:solidFill>
                <a:cs typeface="Times New Roman" pitchFamily="18" charset="0"/>
              </a:rPr>
              <a:t>± 2 anos)</a:t>
            </a:r>
          </a:p>
        </p:txBody>
      </p:sp>
      <p:sp>
        <p:nvSpPr>
          <p:cNvPr id="29704" name="Rectangle 1087"/>
          <p:cNvSpPr>
            <a:spLocks noChangeArrowheads="1"/>
          </p:cNvSpPr>
          <p:nvPr/>
        </p:nvSpPr>
        <p:spPr bwMode="auto">
          <a:xfrm>
            <a:off x="468314" y="6237289"/>
            <a:ext cx="3221716" cy="430887"/>
          </a:xfrm>
          <a:prstGeom prst="rect">
            <a:avLst/>
          </a:prstGeom>
          <a:noFill/>
          <a:ln w="9525">
            <a:noFill/>
            <a:miter lim="800000"/>
            <a:headEnd/>
            <a:tailEnd/>
          </a:ln>
        </p:spPr>
        <p:txBody>
          <a:bodyPr wrap="none" lIns="0" tIns="0" rIns="0" bIns="0">
            <a:spAutoFit/>
          </a:bodyPr>
          <a:lstStyle/>
          <a:p>
            <a:pPr eaLnBrk="0" hangingPunct="0"/>
            <a:r>
              <a:rPr lang="pt-BR" sz="1400" b="1"/>
              <a:t> </a:t>
            </a:r>
            <a:r>
              <a:rPr lang="en-US" sz="1400" b="1"/>
              <a:t>Fonseca et al, </a:t>
            </a:r>
            <a:r>
              <a:rPr lang="en-US" sz="1400" b="1" i="1"/>
              <a:t>Int. J. Epid.</a:t>
            </a:r>
            <a:r>
              <a:rPr lang="en-US" sz="1400" b="1"/>
              <a:t> 28:1156-60, 1999</a:t>
            </a:r>
          </a:p>
          <a:p>
            <a:pPr eaLnBrk="0" hangingPunct="0"/>
            <a:r>
              <a:rPr lang="en-US" sz="1400" b="1"/>
              <a:t>* Terapia anti-retroviral de alta eficácia</a:t>
            </a:r>
            <a:endParaRPr lang="pt-BR" sz="140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Alberto 2009">
  <a:themeElements>
    <a:clrScheme name="Tema do Office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fontScheme name="Tema do Office">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a do Office 1">
        <a:dk1>
          <a:srgbClr val="333333"/>
        </a:dk1>
        <a:lt1>
          <a:srgbClr val="BAB9A0"/>
        </a:lt1>
        <a:dk2>
          <a:srgbClr val="000000"/>
        </a:dk2>
        <a:lt2>
          <a:srgbClr val="333329"/>
        </a:lt2>
        <a:accent1>
          <a:srgbClr val="F4F3D9"/>
        </a:accent1>
        <a:accent2>
          <a:srgbClr val="E09142"/>
        </a:accent2>
        <a:accent3>
          <a:srgbClr val="D9D9CD"/>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Tema do Office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clrMap bg1="lt1" tx1="dk1" bg2="lt2" tx2="dk2" accent1="accent1" accent2="accent2" accent3="accent3" accent4="accent4" accent5="accent5" accent6="accent6" hlink="hlink" folHlink="folHlink"/>
    </a:extraClrScheme>
    <a:extraClrScheme>
      <a:clrScheme name="Tema do Office 3">
        <a:dk1>
          <a:srgbClr val="3D3D3D"/>
        </a:dk1>
        <a:lt1>
          <a:srgbClr val="EAEAEA"/>
        </a:lt1>
        <a:dk2>
          <a:srgbClr val="000000"/>
        </a:dk2>
        <a:lt2>
          <a:srgbClr val="333333"/>
        </a:lt2>
        <a:accent1>
          <a:srgbClr val="FFFFFF"/>
        </a:accent1>
        <a:accent2>
          <a:srgbClr val="969696"/>
        </a:accent2>
        <a:accent3>
          <a:srgbClr val="F3F3F3"/>
        </a:accent3>
        <a:accent4>
          <a:srgbClr val="333333"/>
        </a:accent4>
        <a:accent5>
          <a:srgbClr val="FFFFFF"/>
        </a:accent5>
        <a:accent6>
          <a:srgbClr val="878787"/>
        </a:accent6>
        <a:hlink>
          <a:srgbClr val="4D4D4D"/>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ma do Office 2">
    <a:dk1>
      <a:srgbClr val="333333"/>
    </a:dk1>
    <a:lt1>
      <a:srgbClr val="BDB9BF"/>
    </a:lt1>
    <a:dk2>
      <a:srgbClr val="000000"/>
    </a:dk2>
    <a:lt2>
      <a:srgbClr val="333329"/>
    </a:lt2>
    <a:accent1>
      <a:srgbClr val="F4F3D9"/>
    </a:accent1>
    <a:accent2>
      <a:srgbClr val="E09142"/>
    </a:accent2>
    <a:accent3>
      <a:srgbClr val="DBD9DC"/>
    </a:accent3>
    <a:accent4>
      <a:srgbClr val="2A2A2A"/>
    </a:accent4>
    <a:accent5>
      <a:srgbClr val="F8F8E9"/>
    </a:accent5>
    <a:accent6>
      <a:srgbClr val="CB833B"/>
    </a:accent6>
    <a:hlink>
      <a:srgbClr val="AE4828"/>
    </a:hlink>
    <a:folHlink>
      <a:srgbClr val="6A6954"/>
    </a:folHlink>
  </a:clrScheme>
  <a:fontScheme name="Tema do Office">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Alberto 2009</Template>
  <TotalTime>7545</TotalTime>
  <Words>3650</Words>
  <Application>Microsoft Office PowerPoint</Application>
  <PresentationFormat>Apresentação na tela (4:3)</PresentationFormat>
  <Paragraphs>899</Paragraphs>
  <Slides>63</Slides>
  <Notes>21</Notes>
  <HiddenSlides>0</HiddenSlides>
  <MMClips>0</MMClips>
  <ScaleCrop>false</ScaleCrop>
  <HeadingPairs>
    <vt:vector size="6" baseType="variant">
      <vt:variant>
        <vt:lpstr>Tema</vt:lpstr>
      </vt:variant>
      <vt:variant>
        <vt:i4>1</vt:i4>
      </vt:variant>
      <vt:variant>
        <vt:lpstr>Servidores OLE incorporados</vt:lpstr>
      </vt:variant>
      <vt:variant>
        <vt:i4>4</vt:i4>
      </vt:variant>
      <vt:variant>
        <vt:lpstr>Títulos de slides</vt:lpstr>
      </vt:variant>
      <vt:variant>
        <vt:i4>63</vt:i4>
      </vt:variant>
    </vt:vector>
  </HeadingPairs>
  <TitlesOfParts>
    <vt:vector size="68" baseType="lpstr">
      <vt:lpstr>Alberto 2009</vt:lpstr>
      <vt:lpstr>Prism Project</vt:lpstr>
      <vt:lpstr>Imagem de bitmap</vt:lpstr>
      <vt:lpstr>Documento</vt:lpstr>
      <vt:lpstr>Planilha</vt:lpstr>
      <vt:lpstr>Slide 1</vt:lpstr>
      <vt:lpstr>Slide 2</vt:lpstr>
      <vt:lpstr>Slide 3</vt:lpstr>
      <vt:lpstr>The acess to ART still increasing rapidly</vt:lpstr>
      <vt:lpstr>Slide 5</vt:lpstr>
      <vt:lpstr>Slide 6</vt:lpstr>
      <vt:lpstr>New questions? Old problems?</vt:lpstr>
      <vt:lpstr>Slide 8</vt:lpstr>
      <vt:lpstr>Slide 9</vt:lpstr>
      <vt:lpstr>Slide 10</vt:lpstr>
      <vt:lpstr>HAART eficcacy in 2016 – ADEE3002 – 85% VL bellow detection level</vt:lpstr>
      <vt:lpstr>Slide 12</vt:lpstr>
      <vt:lpstr>PREVALÊNCIA DE MUTAÇÕES ASSOCIADAS À RESISTÊNCIA - ADEE 3002 – HC-FMUSP</vt:lpstr>
      <vt:lpstr>PREVALEMCE FOR ANTIRETROVIRAL THERAPY -ADEE 3002 – HC-FMUSP  </vt:lpstr>
      <vt:lpstr>DISTRIBUIÇÃO DOS SUBTIPOS DE HIV  EM 588 PACIENTES – 2002 - 2015</vt:lpstr>
      <vt:lpstr>Adesão ao ART - 2016</vt:lpstr>
      <vt:lpstr>Abordagem Atual</vt:lpstr>
      <vt:lpstr>História Natural de pessoas infectadas pelo HIV-1 Infection – Prévia Hipótese</vt:lpstr>
      <vt:lpstr>Novo modelo: Um aspecto mais amplo de doenças</vt:lpstr>
      <vt:lpstr>O que pode ser feito?</vt:lpstr>
      <vt:lpstr>Objetivo do Guia Nacional:</vt:lpstr>
      <vt:lpstr>Slide 22</vt:lpstr>
      <vt:lpstr>Desenho do START  </vt:lpstr>
      <vt:lpstr>START recrutamento</vt:lpstr>
      <vt:lpstr> START no Mundo</vt:lpstr>
      <vt:lpstr>Slide 26</vt:lpstr>
      <vt:lpstr>Slide 27</vt:lpstr>
      <vt:lpstr>Slide 28</vt:lpstr>
      <vt:lpstr>Slide 29</vt:lpstr>
      <vt:lpstr>   Risco cardiovascular e de doenças associadas à obesidade abdominal das mulheres infectadas pelo HIV, segundo avaliação antropométrica, uso HAART e lipodistrofia  </vt:lpstr>
      <vt:lpstr>Vitamin D deficiency according to T CD4 cells count, HIV viral load, and glucose, low-density lipoprotein and triglycerides blood levels  </vt:lpstr>
      <vt:lpstr>Vitamin D deficiency according to T CD4 cells count, HIV viral load, and glucose, low-density lipoprotein and triglycerides blood levels</vt:lpstr>
      <vt:lpstr>Slide 33</vt:lpstr>
      <vt:lpstr>Vitamin D deficiency and consume</vt:lpstr>
      <vt:lpstr>Slide 35</vt:lpstr>
      <vt:lpstr>PREVALÊNCIA DE MUTAÇÕES ASSOCIADAS À RESISTÊNCIA EM INDIVÍDUOS VIRGENS DE TRATAMENTO</vt:lpstr>
      <vt:lpstr>Slide 37</vt:lpstr>
      <vt:lpstr>Slide 38</vt:lpstr>
      <vt:lpstr>Principais mutações de resistências aos ARTs em pacientes multifalidos</vt:lpstr>
      <vt:lpstr>Terceira onda...</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Perspectivas e reflexões</vt:lpstr>
      <vt:lpstr>Slide 60</vt:lpstr>
      <vt:lpstr>MUITO OBRIGADO!! </vt:lpstr>
      <vt:lpstr>Slide 62</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alberto</dc:creator>
  <cp:lastModifiedBy>Jorge</cp:lastModifiedBy>
  <cp:revision>1022</cp:revision>
  <cp:lastPrinted>1601-01-01T00:00:00Z</cp:lastPrinted>
  <dcterms:created xsi:type="dcterms:W3CDTF">2009-03-22T18:20:37Z</dcterms:created>
  <dcterms:modified xsi:type="dcterms:W3CDTF">2016-04-26T10:08:49Z</dcterms:modified>
</cp:coreProperties>
</file>