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AFDBC-9922-40A0-A909-C20C17A6A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A85880-ED4A-4165-B5F6-574CE9C87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252DB7-E19A-459A-9B33-DBAE0493B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0FC7AE-CB4E-457A-B8D7-DD0BEDEE2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7FD1B1-5E9C-4934-8B73-2EADE6E15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77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64237B-545D-4946-B1E5-78AE10D0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DAAC94-82E2-40A9-ABA8-6A6AF2F02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AEE262-4F53-4789-A5BD-5789493B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2DDE77-5EE1-4F08-AFF8-2397ECC6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ABDF72-A0BB-46FB-9FC6-972629BC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45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AA0A62-952D-4E94-A105-37C851CFA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2E1D98-9788-42EB-AA71-016BA0293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BB40FD-A2E8-4B76-8B24-82548FE55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DE5A14-DC68-496E-98B6-9FBE8942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B25375-286C-478A-A1D1-155D56EC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0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94317-EBA6-4CBC-AF9B-799837784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13444D-2A36-4966-909B-A7CDA5BE3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B20C4E-03CB-460F-85C2-7D78DC21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EB29D7-FB99-465B-808F-709D0140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F2F7C4-4FF3-40D3-B449-28416C43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53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9641D-3186-47B3-BFE8-D0773790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79DBF6-F767-42DE-8C53-ED3C56361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0FBF03-431F-4688-B489-80FAB7D0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DA36DF-F6E9-4B0A-AAC6-EE23D4A4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A68746-FE6B-4159-806E-97B06646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5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BED22-CF9D-49F4-A8E7-38332059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55DBB8-00CF-4B74-B280-A212BC2768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134342-F249-4608-A904-A84450670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DA285B-4C3E-40EB-BA8C-50CB527F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DE33DD-2AEE-4A1C-8641-5C85CEEB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089676-4983-444F-9AEF-D12FA1EC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61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7A755-1BD5-4F24-B97B-9B13B1CCA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71710A-41D9-437E-887F-6D2C3FCF8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CC2D634-C3EF-4C85-A0EB-1E1DDBFFB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C5D9F08-57B3-4D71-B716-7FC65C1E8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F358BB2-1640-4577-9B07-D193C4F82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6C0885F-9684-496F-8F5F-BB7C4721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FB91FA6-B250-4BBD-A531-7EDFC9B9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6499173-D906-40ED-BD94-DA2665DFF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77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E4551-9CE2-44B7-8B50-15DA95F5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521F18-BF88-40AE-91EC-2DCEBFC6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7D5219B-77A1-4366-A06C-6A226E9F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D0BF43-96A5-4C58-99DF-6C43BAD1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C5DAC9A-8914-4C25-A35C-41B124FD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0BD6677-9C70-48FF-890E-BA5A6DD7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38F58B6-1F6C-4840-BE13-16EC42A6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78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1F5D3-750B-4C70-8CCA-2828B5F4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3A671B-E0B4-4587-8A65-D6C4619A1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5EAE3B-6F34-459E-8A83-3D82DA6B2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6297CD3-064A-467B-B8AF-BC4E7CAD4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6FA8E2-6D7A-49CC-BE3A-1F87B889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3F5EDC-F6FB-463B-B0C7-FF653D411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20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1A8479-2CD9-4BE0-9C2E-AC1F09C9A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55FC639-B2C7-41F5-BBA6-E83556FC2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67F7E5-21B2-4FA7-99BC-A59699F8E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72F7E9-5553-4BA7-9A65-402672AFE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82E143-4834-486C-B0E2-060A72EE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013B79-B959-49CC-A7E4-14BB3C96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7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08C04CC-7A3B-4A6B-A89C-7BE17810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BDF201-387B-4293-8CF9-0FA1CDED0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E2A9C8-4464-4506-A030-638E324D6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E55F-24DE-48F2-A569-F0648236AB17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365606-047E-43C3-ADAB-160D53BF7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5AC3A8-2A40-448B-91FA-0AE02A8DD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1E8A-CCED-4B9B-AC7F-7A5FCB4A1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8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ED09FF6-3115-41A6-85B1-90DB3CD48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221" y="4495175"/>
            <a:ext cx="2587824" cy="103022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5D3C38C-9263-463D-BA52-3CE6F622E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304" y="5648771"/>
            <a:ext cx="2741194" cy="112632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33574E4-0AF8-428B-B2F5-6F4B77DABF4A}"/>
              </a:ext>
            </a:extLst>
          </p:cNvPr>
          <p:cNvSpPr txBox="1"/>
          <p:nvPr/>
        </p:nvSpPr>
        <p:spPr>
          <a:xfrm>
            <a:off x="3790122" y="198783"/>
            <a:ext cx="40110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chemeClr val="accent6">
                    <a:lumMod val="50000"/>
                  </a:schemeClr>
                </a:solidFill>
              </a:rPr>
              <a:t>NOME DO JOGO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3BF29B7-80D5-4584-A7F4-2A32185D6A6E}"/>
              </a:ext>
            </a:extLst>
          </p:cNvPr>
          <p:cNvSpPr txBox="1"/>
          <p:nvPr/>
        </p:nvSpPr>
        <p:spPr>
          <a:xfrm>
            <a:off x="304800" y="1592287"/>
            <a:ext cx="1216486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Objetivo:</a:t>
            </a:r>
          </a:p>
          <a:p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Ambiente: Quadra, campo, aquático </a:t>
            </a:r>
          </a:p>
          <a:p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Materiais:</a:t>
            </a:r>
          </a:p>
          <a:p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Faixa etária: crianças (idade), adolescentes, adultos</a:t>
            </a:r>
          </a:p>
          <a:p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2700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ED09FF6-3115-41A6-85B1-90DB3CD48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91" y="238540"/>
            <a:ext cx="2587824" cy="103022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5D3C38C-9263-463D-BA52-3CE6F622E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320" y="238540"/>
            <a:ext cx="2105089" cy="864957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33574E4-0AF8-428B-B2F5-6F4B77DABF4A}"/>
              </a:ext>
            </a:extLst>
          </p:cNvPr>
          <p:cNvSpPr txBox="1"/>
          <p:nvPr/>
        </p:nvSpPr>
        <p:spPr>
          <a:xfrm>
            <a:off x="4518991" y="238540"/>
            <a:ext cx="34646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>
                <a:solidFill>
                  <a:schemeClr val="accent6">
                    <a:lumMod val="50000"/>
                  </a:schemeClr>
                </a:solidFill>
              </a:rPr>
              <a:t>CRÉDITOS</a:t>
            </a:r>
            <a:r>
              <a:rPr lang="pt-BR" sz="4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3BF29B7-80D5-4584-A7F4-2A32185D6A6E}"/>
              </a:ext>
            </a:extLst>
          </p:cNvPr>
          <p:cNvSpPr txBox="1"/>
          <p:nvPr/>
        </p:nvSpPr>
        <p:spPr>
          <a:xfrm>
            <a:off x="424070" y="1904275"/>
            <a:ext cx="3129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3406991-D804-4945-8D22-20BDC300F6D2}"/>
              </a:ext>
            </a:extLst>
          </p:cNvPr>
          <p:cNvSpPr txBox="1"/>
          <p:nvPr/>
        </p:nvSpPr>
        <p:spPr>
          <a:xfrm>
            <a:off x="2721734" y="1370422"/>
            <a:ext cx="7059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Atividade realizada para a disciplina de Pedagogia do esporte (EFE0117) </a:t>
            </a:r>
          </a:p>
          <a:p>
            <a:pPr algn="ctr"/>
            <a:r>
              <a:rPr lang="pt-BR" b="1" dirty="0"/>
              <a:t>2º semestre / 2020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FA936F9-2768-4752-B6EF-F59B7662429B}"/>
              </a:ext>
            </a:extLst>
          </p:cNvPr>
          <p:cNvSpPr txBox="1"/>
          <p:nvPr/>
        </p:nvSpPr>
        <p:spPr>
          <a:xfrm>
            <a:off x="3790409" y="4184463"/>
            <a:ext cx="49552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Nome dos alunos</a:t>
            </a:r>
          </a:p>
          <a:p>
            <a:pPr algn="ctr"/>
            <a:r>
              <a:rPr lang="pt-BR" dirty="0" err="1"/>
              <a:t>Xxxxxxxxxxxxxxxxxxxxxxxxxxxxxxxxxxxxxxx</a:t>
            </a:r>
            <a:endParaRPr lang="pt-BR" dirty="0"/>
          </a:p>
          <a:p>
            <a:pPr algn="ctr"/>
            <a:r>
              <a:rPr lang="pt-BR" dirty="0" err="1"/>
              <a:t>Xxxxxxxxxxxxxxxxxxxxxxxxxxxxxxxxxxxxxxxx</a:t>
            </a:r>
            <a:endParaRPr lang="pt-BR" dirty="0"/>
          </a:p>
          <a:p>
            <a:pPr algn="ctr"/>
            <a:r>
              <a:rPr lang="pt-BR" dirty="0" err="1"/>
              <a:t>Xxxxxxxxxxxxxxxxxxxxxxxxxxxxxxxxxxxxxxxxxxxxx</a:t>
            </a:r>
            <a:endParaRPr lang="pt-BR" dirty="0"/>
          </a:p>
          <a:p>
            <a:pPr algn="ctr"/>
            <a:r>
              <a:rPr lang="pt-BR" dirty="0" err="1"/>
              <a:t>Xxxxxxxxxxxxxxxxxxxxxxxxxxxxxxxxxxxxxxxxxxxxxx</a:t>
            </a:r>
            <a:endParaRPr lang="pt-BR" dirty="0"/>
          </a:p>
          <a:p>
            <a:pPr algn="ctr"/>
            <a:r>
              <a:rPr lang="pt-BR" dirty="0" err="1"/>
              <a:t>Xxxxxxxxxxxxxxxxxxxxxxxxxxxxxxxxxxxxxxxxxxxxxxxx</a:t>
            </a:r>
            <a:endParaRPr lang="pt-BR" dirty="0"/>
          </a:p>
          <a:p>
            <a:pPr algn="ctr"/>
            <a:r>
              <a:rPr lang="pt-BR" dirty="0" err="1"/>
              <a:t>xxxxxxxxxxxxxxxxxxxxxxxxxxxxxxxxxxxxxxxxxxxxxxxx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57AA06E-5D77-450F-9B4F-BE739B3AD055}"/>
              </a:ext>
            </a:extLst>
          </p:cNvPr>
          <p:cNvSpPr txBox="1"/>
          <p:nvPr/>
        </p:nvSpPr>
        <p:spPr>
          <a:xfrm>
            <a:off x="3339836" y="2118743"/>
            <a:ext cx="5838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Professora responsável: </a:t>
            </a:r>
            <a:r>
              <a:rPr lang="pt-BR" dirty="0" err="1"/>
              <a:t>Profª</a:t>
            </a:r>
            <a:r>
              <a:rPr lang="pt-BR" dirty="0"/>
              <a:t> Dr. Michele Viviene Carbinatto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ABBFF2E-AECB-4F48-8858-41FAE74543CD}"/>
              </a:ext>
            </a:extLst>
          </p:cNvPr>
          <p:cNvSpPr txBox="1"/>
          <p:nvPr/>
        </p:nvSpPr>
        <p:spPr>
          <a:xfrm>
            <a:off x="3790409" y="2504283"/>
            <a:ext cx="49371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t-BR" dirty="0"/>
          </a:p>
          <a:p>
            <a:pPr algn="ctr"/>
            <a:r>
              <a:rPr lang="pt-BR" dirty="0"/>
              <a:t>Monitoras (Discentes da Pós- graduação EEFE-USP)</a:t>
            </a:r>
          </a:p>
          <a:p>
            <a:pPr algn="ctr"/>
            <a:r>
              <a:rPr lang="pt-BR" dirty="0"/>
              <a:t>Enoly Cristine Frazão da Silva</a:t>
            </a:r>
          </a:p>
          <a:p>
            <a:pPr algn="ctr"/>
            <a:r>
              <a:rPr lang="pt-BR" dirty="0"/>
              <a:t>Lionela da Silva Corrêa </a:t>
            </a:r>
          </a:p>
          <a:p>
            <a:pPr algn="ctr"/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0106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78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Enoly Crys</dc:creator>
  <cp:lastModifiedBy>Enoly Crys</cp:lastModifiedBy>
  <cp:revision>5</cp:revision>
  <dcterms:created xsi:type="dcterms:W3CDTF">2020-10-21T19:54:21Z</dcterms:created>
  <dcterms:modified xsi:type="dcterms:W3CDTF">2020-10-21T21:02:51Z</dcterms:modified>
</cp:coreProperties>
</file>